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Utenge ndarama yakaidzwa</a:t>
          </a: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-US" sz="1800" b="1" noProof="0" dirty="0" err="1">
              <a:effectLst/>
            </a:rPr>
            <a:t>Hatifaniri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kugutsikana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nezvokwadi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isina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kukwana</a:t>
          </a:r>
          <a:r>
            <a:rPr lang="en-US" sz="1800" b="1" noProof="0" dirty="0">
              <a:effectLst/>
            </a:rPr>
            <a:t> kana </a:t>
          </a:r>
          <a:r>
            <a:rPr lang="en-US" sz="1800" b="1" noProof="0" dirty="0" err="1">
              <a:effectLst/>
            </a:rPr>
            <a:t>kuti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fundo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yeBhaibheri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isina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kudzika</a:t>
          </a:r>
          <a:r>
            <a:rPr lang="en-US" sz="1800" b="1" noProof="0" dirty="0">
              <a:effectLst/>
            </a:rPr>
            <a:t>. </a:t>
          </a:r>
          <a:r>
            <a:rPr lang="en-US" sz="1800" b="1" noProof="0" dirty="0" err="1">
              <a:effectLst/>
            </a:rPr>
            <a:t>Tinofanira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kurasa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dzidziso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dzevanhu</a:t>
          </a:r>
          <a:r>
            <a:rPr lang="en-US" sz="1800" b="1" noProof="0" dirty="0">
              <a:effectLst/>
            </a:rPr>
            <a:t> (tinsel) </a:t>
          </a:r>
          <a:r>
            <a:rPr lang="en-US" sz="1800" b="1" noProof="0" dirty="0" err="1">
              <a:effectLst/>
            </a:rPr>
            <a:t>uye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kuzama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zvakadzama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mukudzidza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kwedu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Bhaibheri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kuti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tibvise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kusakwana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kwese</a:t>
          </a:r>
          <a:r>
            <a:rPr lang="en-US" sz="1800" b="1" noProof="0" dirty="0">
              <a:effectLst/>
            </a:rPr>
            <a:t> (</a:t>
          </a:r>
          <a:r>
            <a:rPr lang="en-US" sz="1800" b="1" noProof="0" dirty="0" err="1">
              <a:effectLst/>
            </a:rPr>
            <a:t>marara</a:t>
          </a:r>
          <a:r>
            <a:rPr lang="en-US" sz="1800" b="1" noProof="0" dirty="0">
              <a:effectLst/>
            </a:rPr>
            <a:t>) </a:t>
          </a:r>
          <a:r>
            <a:rPr lang="en-US" sz="1800" b="1" noProof="0" dirty="0" err="1">
              <a:effectLst/>
            </a:rPr>
            <a:t>kubva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mukurinzwisisa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kwedu</a:t>
          </a:r>
          <a:r>
            <a:rPr lang="en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Utenge nguvo chena</a:t>
          </a: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US" sz="1700" b="1" noProof="0" dirty="0" err="1">
              <a:effectLst/>
            </a:rPr>
            <a:t>Kugamuchira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kururama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kwaJesu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senzira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chete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yokuwana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nayo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ruponeso</a:t>
          </a:r>
          <a:r>
            <a:rPr lang="en-US" sz="1700" b="1" noProof="0" dirty="0">
              <a:effectLst/>
            </a:rPr>
            <a:t>. </a:t>
          </a:r>
          <a:r>
            <a:rPr lang="en-US" sz="1700" b="1" noProof="0" dirty="0" err="1">
              <a:effectLst/>
            </a:rPr>
            <a:t>Kuedza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kuzvipa</a:t>
          </a:r>
          <a:r>
            <a:rPr lang="en-US" sz="1700" b="1" noProof="0" dirty="0">
              <a:effectLst/>
            </a:rPr>
            <a:t> kuna </a:t>
          </a:r>
          <a:r>
            <a:rPr lang="en-US" sz="1700" b="1" noProof="0" dirty="0" err="1">
              <a:effectLst/>
            </a:rPr>
            <a:t>Mwari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nemabasa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edu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akarurama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kuzviratidza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takashama</a:t>
          </a:r>
          <a:r>
            <a:rPr lang="en-US" sz="1700" b="1" noProof="0" dirty="0">
              <a:effectLst/>
            </a:rPr>
            <a:t> </a:t>
          </a:r>
          <a:r>
            <a:rPr lang="en-US" sz="1700" b="1" noProof="0" dirty="0" err="1">
              <a:effectLst/>
            </a:rPr>
            <a:t>pamberi</a:t>
          </a:r>
          <a:r>
            <a:rPr lang="en-US" sz="1700" b="1" noProof="0" dirty="0">
              <a:effectLst/>
            </a:rPr>
            <a:t> Pake</a:t>
          </a:r>
          <a:r>
            <a:rPr lang="en" sz="1700" b="1" noProof="0" dirty="0">
              <a:effectLst/>
            </a:rPr>
            <a:t>.</a:t>
          </a:r>
          <a:endParaRPr lang="en" sz="17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Utenge chizoro chameso</a:t>
          </a: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-US" sz="1800" b="1" noProof="0" dirty="0" err="1">
              <a:effectLst/>
            </a:rPr>
            <a:t>Gamuchira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Mweya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Mutsvene</a:t>
          </a:r>
          <a:r>
            <a:rPr lang="en-US" sz="1800" b="1" noProof="0" dirty="0">
              <a:effectLst/>
            </a:rPr>
            <a:t>. Iye </a:t>
          </a:r>
          <a:r>
            <a:rPr lang="en-US" sz="1800" b="1" noProof="0" dirty="0" err="1">
              <a:effectLst/>
            </a:rPr>
            <a:t>chete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ndiye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anogona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kutipa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nzwisiso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yemweya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uye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kutiratidza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mamiriro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edu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echokwadi</a:t>
          </a:r>
          <a:br>
            <a:rPr lang="en-US" sz="1800" b="1" noProof="0" dirty="0">
              <a:effectLst/>
            </a:rPr>
          </a:br>
          <a:r>
            <a:rPr lang="en" sz="1800" b="1" noProof="0" dirty="0">
              <a:effectLst/>
            </a:rPr>
            <a:t>(Johani 16:8).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500000" custLinFactNeighborX="-520768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37806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Akasarudza kutisika</a:t>
          </a:r>
          <a:br>
            <a:rPr lang="en" sz="1800" b="1" noProof="0" dirty="0"/>
          </a:br>
          <a:r>
            <a:rPr lang="en" sz="1800" b="1" noProof="0" dirty="0"/>
            <a:t>(Gen.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Anotitsvaga patinenge tatadza (Gen.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Akazvipa kuti atiponese (Johani 3:16)</a:t>
          </a:r>
          <a:endParaRPr lang="en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noProof="0" dirty="0"/>
            <a:t> </a:t>
          </a:r>
          <a:r>
            <a:rPr lang="en-US" sz="1600" b="1" noProof="0" dirty="0" err="1"/>
            <a:t>Anoda</a:t>
          </a:r>
          <a:r>
            <a:rPr lang="en-US" sz="1600" b="1" noProof="0" dirty="0"/>
            <a:t> </a:t>
          </a:r>
          <a:r>
            <a:rPr lang="en-US" sz="1600" b="1" noProof="0" dirty="0" err="1"/>
            <a:t>kutipa</a:t>
          </a:r>
          <a:r>
            <a:rPr lang="en-US" sz="1600" b="1" noProof="0" dirty="0"/>
            <a:t> </a:t>
          </a:r>
          <a:r>
            <a:rPr lang="en-US" sz="1600" b="1" noProof="0" dirty="0" err="1"/>
            <a:t>mubayiro</a:t>
          </a:r>
          <a:r>
            <a:rPr lang="en-US" sz="1600" b="1" noProof="0" dirty="0"/>
            <a:t>: </a:t>
          </a:r>
          <a:r>
            <a:rPr lang="en-US" sz="1600" b="1" noProof="0" dirty="0" err="1"/>
            <a:t>kugara</a:t>
          </a:r>
          <a:r>
            <a:rPr lang="en-US" sz="1600" b="1" noProof="0" dirty="0"/>
            <a:t> </a:t>
          </a:r>
          <a:r>
            <a:rPr lang="en-US" sz="1600" b="1" noProof="0" dirty="0" err="1"/>
            <a:t>Naye</a:t>
          </a:r>
          <a:r>
            <a:rPr lang="en-US" sz="1600" b="1" noProof="0" dirty="0"/>
            <a:t>, </a:t>
          </a:r>
          <a:r>
            <a:rPr lang="en-US" sz="1600" b="1" noProof="0" dirty="0" err="1"/>
            <a:t>uye</a:t>
          </a:r>
          <a:r>
            <a:rPr lang="en-US" sz="1600" b="1" noProof="0" dirty="0"/>
            <a:t> </a:t>
          </a:r>
          <a:r>
            <a:rPr lang="en-US" sz="1600" b="1" noProof="0" dirty="0" err="1"/>
            <a:t>kunakidzwa</a:t>
          </a:r>
          <a:r>
            <a:rPr lang="en-US" sz="1600" b="1" noProof="0" dirty="0"/>
            <a:t> </a:t>
          </a:r>
          <a:r>
            <a:rPr lang="en-US" sz="1600" b="1" noProof="0" dirty="0" err="1"/>
            <a:t>nokusingagumi</a:t>
          </a:r>
          <a:r>
            <a:rPr lang="en-US" sz="1600" b="1" noProof="0" dirty="0"/>
            <a:t> </a:t>
          </a:r>
          <a:r>
            <a:rPr lang="en-US" sz="1600" b="1" noProof="0" dirty="0" err="1"/>
            <a:t>pamwe</a:t>
          </a:r>
          <a:r>
            <a:rPr lang="en-US" sz="1600" b="1" noProof="0" dirty="0"/>
            <a:t> </a:t>
          </a:r>
          <a:r>
            <a:rPr lang="en-US" sz="1600" b="1" noProof="0" dirty="0" err="1"/>
            <a:t>chete</a:t>
          </a:r>
          <a:r>
            <a:rPr lang="en-US" sz="1600" b="1" noProof="0" dirty="0"/>
            <a:t> </a:t>
          </a:r>
          <a:r>
            <a:rPr lang="en-US" sz="1600" b="1" noProof="0" dirty="0" err="1"/>
            <a:t>Naye</a:t>
          </a:r>
          <a:r>
            <a:rPr lang="en-US" sz="1600" b="1" noProof="0" dirty="0"/>
            <a:t> ( </a:t>
          </a:r>
          <a:r>
            <a:rPr lang="en-US" sz="1600" b="1" noProof="0" dirty="0" err="1"/>
            <a:t>Zva</a:t>
          </a:r>
          <a:r>
            <a:rPr lang="en-US" sz="1600" b="1" noProof="0" dirty="0"/>
            <a:t>. 3:21 )</a:t>
          </a:r>
          <a:endParaRPr lang="en" sz="16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Ndiye Munyaradzi wedu (Johani 14:16-17)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Anotizarurira Jesu (Johani 15:26)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Anotizivisa pamusoro pezvivi (Johani 16:8)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Anotitungamira muzvokwadi yose (Johani 16:13)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/>
            </a:rPr>
            <a:t>Hatifaniri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kugutsikana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nezvokwadi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isina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kukwana</a:t>
          </a:r>
          <a:r>
            <a:rPr lang="en-US" sz="1800" b="1" kern="1200" noProof="0" dirty="0">
              <a:effectLst/>
            </a:rPr>
            <a:t> kana </a:t>
          </a:r>
          <a:r>
            <a:rPr lang="en-US" sz="1800" b="1" kern="1200" noProof="0" dirty="0" err="1">
              <a:effectLst/>
            </a:rPr>
            <a:t>kuti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fundo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yeBhaibheri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isina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kudzika</a:t>
          </a:r>
          <a:r>
            <a:rPr lang="en-US" sz="1800" b="1" kern="1200" noProof="0" dirty="0">
              <a:effectLst/>
            </a:rPr>
            <a:t>. </a:t>
          </a:r>
          <a:r>
            <a:rPr lang="en-US" sz="1800" b="1" kern="1200" noProof="0" dirty="0" err="1">
              <a:effectLst/>
            </a:rPr>
            <a:t>Tinofanira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kurasa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dzidziso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dzevanhu</a:t>
          </a:r>
          <a:r>
            <a:rPr lang="en-US" sz="1800" b="1" kern="1200" noProof="0" dirty="0">
              <a:effectLst/>
            </a:rPr>
            <a:t> (tinsel) </a:t>
          </a:r>
          <a:r>
            <a:rPr lang="en-US" sz="1800" b="1" kern="1200" noProof="0" dirty="0" err="1">
              <a:effectLst/>
            </a:rPr>
            <a:t>uye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kuzama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zvakadzama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mukudzidza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kwedu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Bhaibheri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kuti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tibvise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kusakwana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kwese</a:t>
          </a:r>
          <a:r>
            <a:rPr lang="en-US" sz="1800" b="1" kern="1200" noProof="0" dirty="0">
              <a:effectLst/>
            </a:rPr>
            <a:t> (</a:t>
          </a:r>
          <a:r>
            <a:rPr lang="en-US" sz="1800" b="1" kern="1200" noProof="0" dirty="0" err="1">
              <a:effectLst/>
            </a:rPr>
            <a:t>marara</a:t>
          </a:r>
          <a:r>
            <a:rPr lang="en-US" sz="1800" b="1" kern="1200" noProof="0" dirty="0">
              <a:effectLst/>
            </a:rPr>
            <a:t>) </a:t>
          </a:r>
          <a:r>
            <a:rPr lang="en-US" sz="1800" b="1" kern="1200" noProof="0" dirty="0" err="1">
              <a:effectLst/>
            </a:rPr>
            <a:t>kubva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mukurinzwisisa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kwedu</a:t>
          </a:r>
          <a:r>
            <a:rPr lang="en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Utenge ndarama yakaidzwa</a:t>
          </a: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/>
            </a:rPr>
            <a:t>Kugamuchira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kururama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kwaJesu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senzira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chete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yokuwana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nayo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ruponeso</a:t>
          </a:r>
          <a:r>
            <a:rPr lang="en-US" sz="1700" b="1" kern="1200" noProof="0" dirty="0">
              <a:effectLst/>
            </a:rPr>
            <a:t>. </a:t>
          </a:r>
          <a:r>
            <a:rPr lang="en-US" sz="1700" b="1" kern="1200" noProof="0" dirty="0" err="1">
              <a:effectLst/>
            </a:rPr>
            <a:t>Kuedza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kuzvipa</a:t>
          </a:r>
          <a:r>
            <a:rPr lang="en-US" sz="1700" b="1" kern="1200" noProof="0" dirty="0">
              <a:effectLst/>
            </a:rPr>
            <a:t> kuna </a:t>
          </a:r>
          <a:r>
            <a:rPr lang="en-US" sz="1700" b="1" kern="1200" noProof="0" dirty="0" err="1">
              <a:effectLst/>
            </a:rPr>
            <a:t>Mwari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nemabasa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edu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akarurama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kuzviratidza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takashama</a:t>
          </a:r>
          <a:r>
            <a:rPr lang="en-US" sz="1700" b="1" kern="1200" noProof="0" dirty="0">
              <a:effectLst/>
            </a:rPr>
            <a:t> </a:t>
          </a:r>
          <a:r>
            <a:rPr lang="en-US" sz="1700" b="1" kern="1200" noProof="0" dirty="0" err="1">
              <a:effectLst/>
            </a:rPr>
            <a:t>pamberi</a:t>
          </a:r>
          <a:r>
            <a:rPr lang="en-US" sz="1700" b="1" kern="1200" noProof="0" dirty="0">
              <a:effectLst/>
            </a:rPr>
            <a:t> Pake</a:t>
          </a:r>
          <a:r>
            <a:rPr lang="en" sz="1700" b="1" kern="1200" noProof="0" dirty="0">
              <a:effectLst/>
            </a:rPr>
            <a:t>.</a:t>
          </a:r>
          <a:endParaRPr lang="en" sz="1700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Utenge nguvo chena</a:t>
          </a: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232104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523329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51322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/>
            </a:rPr>
            <a:t>Gamuchira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Mweya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Mutsvene</a:t>
          </a:r>
          <a:r>
            <a:rPr lang="en-US" sz="1800" b="1" kern="1200" noProof="0" dirty="0">
              <a:effectLst/>
            </a:rPr>
            <a:t>. Iye </a:t>
          </a:r>
          <a:r>
            <a:rPr lang="en-US" sz="1800" b="1" kern="1200" noProof="0" dirty="0" err="1">
              <a:effectLst/>
            </a:rPr>
            <a:t>chete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ndiye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anogona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kutipa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nzwisiso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yemweya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uye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kutiratidza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mamiriro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edu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echokwadi</a:t>
          </a:r>
          <a:br>
            <a:rPr lang="en-US" sz="1800" b="1" kern="1200" noProof="0" dirty="0">
              <a:effectLst/>
            </a:rPr>
          </a:br>
          <a:r>
            <a:rPr lang="en" sz="1800" b="1" kern="1200" noProof="0" dirty="0">
              <a:effectLst/>
            </a:rPr>
            <a:t>(Johani 16:8).</a:t>
          </a:r>
          <a:endParaRPr lang="en" sz="1800" kern="1200" noProof="0" dirty="0">
            <a:effectLst/>
          </a:endParaRPr>
        </a:p>
      </dsp:txBody>
      <dsp:txXfrm>
        <a:off x="451322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204528" y="2042"/>
          <a:ext cx="2879995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Utenge chizoro chameso</a:t>
          </a:r>
        </a:p>
      </dsp:txBody>
      <dsp:txXfrm>
        <a:off x="204528" y="2042"/>
        <a:ext cx="2879995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Akasarudza kutisika</a:t>
          </a:r>
          <a:br>
            <a:rPr lang="en" sz="1800" b="1" kern="1200" noProof="0" dirty="0"/>
          </a:br>
          <a:r>
            <a:rPr lang="en" sz="1800" b="1" kern="1200" noProof="0" dirty="0"/>
            <a:t>(Gen. 2:7)</a:t>
          </a:r>
          <a:endParaRPr lang="en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Anotitsvaga patinenge tatadza (Gen. 3:8-9)</a:t>
          </a:r>
          <a:endParaRPr lang="en" sz="18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Akazvipa kuti atiponese (Johani 3:16)</a:t>
          </a:r>
          <a:endParaRPr lang="en" sz="18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/>
            <a:t> </a:t>
          </a:r>
          <a:r>
            <a:rPr lang="en-US" sz="1600" b="1" kern="1200" noProof="0" dirty="0" err="1"/>
            <a:t>Anoda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kutipa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mubayiro</a:t>
          </a:r>
          <a:r>
            <a:rPr lang="en-US" sz="1600" b="1" kern="1200" noProof="0" dirty="0"/>
            <a:t>: </a:t>
          </a:r>
          <a:r>
            <a:rPr lang="en-US" sz="1600" b="1" kern="1200" noProof="0" dirty="0" err="1"/>
            <a:t>kugara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Naye</a:t>
          </a:r>
          <a:r>
            <a:rPr lang="en-US" sz="1600" b="1" kern="1200" noProof="0" dirty="0"/>
            <a:t>, </a:t>
          </a:r>
          <a:r>
            <a:rPr lang="en-US" sz="1600" b="1" kern="1200" noProof="0" dirty="0" err="1"/>
            <a:t>uye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kunakidzwa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nokusingagumi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pamwe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chete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Naye</a:t>
          </a:r>
          <a:r>
            <a:rPr lang="en-US" sz="1600" b="1" kern="1200" noProof="0" dirty="0"/>
            <a:t> ( </a:t>
          </a:r>
          <a:r>
            <a:rPr lang="en-US" sz="1600" b="1" kern="1200" noProof="0" dirty="0" err="1"/>
            <a:t>Zva</a:t>
          </a:r>
          <a:r>
            <a:rPr lang="en-US" sz="1600" b="1" kern="1200" noProof="0" dirty="0"/>
            <a:t>. 3:21 )</a:t>
          </a:r>
          <a:endParaRPr lang="en" sz="16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329679" y="462"/>
          <a:ext cx="5606175" cy="443260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46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Ndiye Munyaradzi wedu (Johani 14:16-17)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0494" y="462"/>
        <a:ext cx="5495360" cy="443260"/>
      </dsp:txXfrm>
    </dsp:sp>
    <dsp:sp modelId="{BD7F966C-344C-4880-A71C-848E52194C0E}">
      <dsp:nvSpPr>
        <dsp:cNvPr id="0" name=""/>
        <dsp:cNvSpPr/>
      </dsp:nvSpPr>
      <dsp:spPr>
        <a:xfrm>
          <a:off x="0" y="462"/>
          <a:ext cx="443260" cy="443260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329679" y="555005"/>
          <a:ext cx="5606175" cy="443260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46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Anotizarurira Jesu (Johani 15:26)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0494" y="555005"/>
        <a:ext cx="5495360" cy="443260"/>
      </dsp:txXfrm>
    </dsp:sp>
    <dsp:sp modelId="{07903487-9C75-4F36-BAAD-3999608CFCC1}">
      <dsp:nvSpPr>
        <dsp:cNvPr id="0" name=""/>
        <dsp:cNvSpPr/>
      </dsp:nvSpPr>
      <dsp:spPr>
        <a:xfrm>
          <a:off x="0" y="555005"/>
          <a:ext cx="443260" cy="44326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329679" y="1109548"/>
          <a:ext cx="5606175" cy="443260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46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Anotizivisa pamusoro pezvivi (Johani 16:8)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0494" y="1109548"/>
        <a:ext cx="5495360" cy="443260"/>
      </dsp:txXfrm>
    </dsp:sp>
    <dsp:sp modelId="{E82A5EE8-5D4A-48AE-B257-2340C0E1B182}">
      <dsp:nvSpPr>
        <dsp:cNvPr id="0" name=""/>
        <dsp:cNvSpPr/>
      </dsp:nvSpPr>
      <dsp:spPr>
        <a:xfrm>
          <a:off x="0" y="1109548"/>
          <a:ext cx="443260" cy="44326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329679" y="1664092"/>
          <a:ext cx="5606175" cy="44326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46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Anotitungamira muzvokwadi yose (Johani 16:13)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0494" y="1664092"/>
        <a:ext cx="5495360" cy="443260"/>
      </dsp:txXfrm>
    </dsp:sp>
    <dsp:sp modelId="{656187B0-B962-462C-A5AD-3ABA3D521DB8}">
      <dsp:nvSpPr>
        <dsp:cNvPr id="0" name=""/>
        <dsp:cNvSpPr/>
      </dsp:nvSpPr>
      <dsp:spPr>
        <a:xfrm>
          <a:off x="0" y="1664092"/>
          <a:ext cx="443260" cy="443260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97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microsoft.com/office/2007/relationships/hdphoto" Target="../media/hdphoto8.wdp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-112358"/>
            <a:ext cx="900112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ZVAZVIRI CHAIZVO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D7AA80"/>
                </a:solidFill>
              </a:rPr>
              <a:t>Chidzidzo</a:t>
            </a:r>
            <a:r>
              <a:rPr lang="en" sz="1600" b="1" noProof="0" dirty="0">
                <a:solidFill>
                  <a:srgbClr val="D7AA80"/>
                </a:solidFill>
              </a:rPr>
              <a:t> 1 </a:t>
            </a:r>
            <a:r>
              <a:rPr lang="en" sz="1600" b="1" dirty="0">
                <a:solidFill>
                  <a:srgbClr val="D7AA80"/>
                </a:solidFill>
              </a:rPr>
              <a:t>cha Kubvumbi</a:t>
            </a:r>
            <a:r>
              <a:rPr lang="en" sz="1600" b="1" noProof="0" dirty="0">
                <a:solidFill>
                  <a:srgbClr val="D7AA80"/>
                </a:solidFill>
              </a:rPr>
              <a:t>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</a:rPr>
              <a:t>MUZAMBIRINGA NEMATAVI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ndiri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muzambiriŋga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mataʋi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Unogara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mandiri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maari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unoɓereka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iɓereko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akawanda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kunze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kwaŋgu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hamugoni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kuita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cinhu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(Johani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Nguva</a:t>
            </a:r>
            <a:r>
              <a:rPr lang="en-US" sz="2000" b="1" dirty="0"/>
              <a:t> </a:t>
            </a:r>
            <a:r>
              <a:rPr lang="en-US" sz="2000" b="1" dirty="0" err="1"/>
              <a:t>pfupi</a:t>
            </a:r>
            <a:r>
              <a:rPr lang="en-US" sz="2000" b="1" dirty="0"/>
              <a:t> </a:t>
            </a:r>
            <a:r>
              <a:rPr lang="en-US" sz="2000" b="1" dirty="0" err="1"/>
              <a:t>asati</a:t>
            </a:r>
            <a:r>
              <a:rPr lang="en-US" sz="2000" b="1" dirty="0"/>
              <a:t> </a:t>
            </a:r>
            <a:r>
              <a:rPr lang="en-US" sz="2000" b="1" dirty="0" err="1"/>
              <a:t>afa</a:t>
            </a:r>
            <a:r>
              <a:rPr lang="en-US" sz="2000" b="1" dirty="0"/>
              <a:t>, Jesu </a:t>
            </a:r>
            <a:r>
              <a:rPr lang="en-US" sz="2000" b="1" dirty="0" err="1"/>
              <a:t>akazivisa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aiva</a:t>
            </a:r>
            <a:r>
              <a:rPr lang="en" sz="2000" b="1" noProof="0" dirty="0"/>
              <a:t> “</a:t>
            </a:r>
            <a:r>
              <a:rPr lang="en" sz="2000" b="1" dirty="0"/>
              <a:t>muzambiringa</a:t>
            </a:r>
            <a:r>
              <a:rPr lang="en" sz="2000" b="1" noProof="0" dirty="0"/>
              <a:t>,” </a:t>
            </a:r>
            <a:r>
              <a:rPr lang="en" sz="2000" b="1" dirty="0"/>
              <a:t>uye kuti vadzidzi Vake vaiva</a:t>
            </a:r>
            <a:r>
              <a:rPr lang="en" sz="2000" b="1" noProof="0" dirty="0"/>
              <a:t> “</a:t>
            </a:r>
            <a:r>
              <a:rPr lang="en" sz="2000" b="1" dirty="0"/>
              <a:t>matavi</a:t>
            </a:r>
            <a:r>
              <a:rPr lang="en" sz="2000" b="1" noProof="0" dirty="0"/>
              <a:t>.” </a:t>
            </a:r>
            <a:r>
              <a:rPr lang="en" sz="2000" b="1" dirty="0"/>
              <a:t>Airevei apa</a:t>
            </a:r>
            <a:r>
              <a:rPr lang="en" sz="2000" b="1" noProof="0" dirty="0"/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4" y="4736703"/>
            <a:ext cx="6655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Kugara</a:t>
            </a:r>
            <a:r>
              <a:rPr lang="en-US" b="1" dirty="0"/>
              <a:t> </a:t>
            </a:r>
            <a:r>
              <a:rPr lang="en-US" b="1" dirty="0" err="1"/>
              <a:t>muna</a:t>
            </a:r>
            <a:r>
              <a:rPr lang="en-US" b="1" dirty="0"/>
              <a:t> Jesu </a:t>
            </a:r>
            <a:r>
              <a:rPr lang="en-US" b="1" dirty="0" err="1"/>
              <a:t>mushonga</a:t>
            </a:r>
            <a:r>
              <a:rPr lang="en-US" b="1" dirty="0"/>
              <a:t> </a:t>
            </a:r>
            <a:r>
              <a:rPr lang="en-US" b="1" dirty="0" err="1"/>
              <a:t>wekudziya</a:t>
            </a:r>
            <a:r>
              <a:rPr lang="en-US" b="1" dirty="0"/>
              <a:t> </a:t>
            </a:r>
            <a:r>
              <a:rPr lang="en-US" b="1" dirty="0" err="1"/>
              <a:t>kweRaodikia</a:t>
            </a:r>
            <a:r>
              <a:rPr lang="en-US" b="1" dirty="0"/>
              <a:t>. </a:t>
            </a:r>
            <a:r>
              <a:rPr lang="en-US" b="1" dirty="0" err="1"/>
              <a:t>Uyezve</a:t>
            </a:r>
            <a:r>
              <a:rPr lang="en-US" b="1" dirty="0"/>
              <a:t>, </a:t>
            </a:r>
            <a:r>
              <a:rPr lang="en-US" b="1" dirty="0" err="1"/>
              <a:t>manyuko</a:t>
            </a:r>
            <a:r>
              <a:rPr lang="en-US" b="1" dirty="0"/>
              <a:t> </a:t>
            </a:r>
            <a:r>
              <a:rPr lang="en-US" b="1" dirty="0" err="1"/>
              <a:t>omufaro</a:t>
            </a:r>
            <a:r>
              <a:rPr lang="en-US" b="1" dirty="0"/>
              <a:t> ( </a:t>
            </a:r>
            <a:r>
              <a:rPr lang="en-US" b="1" dirty="0" err="1"/>
              <a:t>Johani</a:t>
            </a:r>
            <a:r>
              <a:rPr lang="en-US" b="1" dirty="0"/>
              <a:t> 5:11 ). </a:t>
            </a: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tingagara</a:t>
            </a:r>
            <a:r>
              <a:rPr lang="en-US" b="1" dirty="0"/>
              <a:t> </a:t>
            </a:r>
            <a:r>
              <a:rPr lang="en-US" b="1" dirty="0" err="1"/>
              <a:t>sei</a:t>
            </a:r>
            <a:r>
              <a:rPr lang="en-US" b="1" dirty="0"/>
              <a:t> </a:t>
            </a:r>
            <a:r>
              <a:rPr lang="en-US" b="1" dirty="0" err="1"/>
              <a:t>muna</a:t>
            </a:r>
            <a:r>
              <a:rPr lang="en-US" b="1" dirty="0"/>
              <a:t> Jesu?</a:t>
            </a:r>
            <a:endParaRPr lang="en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86246"/>
            <a:ext cx="6588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Kuburikidza</a:t>
            </a:r>
            <a:r>
              <a:rPr lang="en-US" b="1" dirty="0"/>
              <a:t> </a:t>
            </a:r>
            <a:r>
              <a:rPr lang="en-US" b="1" dirty="0" err="1"/>
              <a:t>nokuita</a:t>
            </a:r>
            <a:r>
              <a:rPr lang="en-US" b="1" dirty="0"/>
              <a:t> </a:t>
            </a:r>
            <a:r>
              <a:rPr lang="en-US" b="1" dirty="0" err="1"/>
              <a:t>zvinomufadza</a:t>
            </a:r>
            <a:r>
              <a:rPr lang="en-US" b="1" dirty="0"/>
              <a:t>, </a:t>
            </a:r>
            <a:r>
              <a:rPr lang="en-US" b="1" dirty="0" err="1"/>
              <a:t>ndiko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, </a:t>
            </a:r>
            <a:r>
              <a:rPr lang="en-US" b="1" dirty="0" err="1"/>
              <a:t>kupfurikidza</a:t>
            </a:r>
            <a:r>
              <a:rPr lang="en-US" b="1" dirty="0"/>
              <a:t> </a:t>
            </a:r>
            <a:r>
              <a:rPr lang="en-US" b="1" dirty="0" err="1"/>
              <a:t>nokuchengeta</a:t>
            </a:r>
            <a:r>
              <a:rPr lang="en-US" b="1" dirty="0"/>
              <a:t> </a:t>
            </a:r>
            <a:r>
              <a:rPr lang="en-US" b="1" dirty="0" err="1"/>
              <a:t>mirairo</a:t>
            </a:r>
            <a:r>
              <a:rPr lang="en-US" b="1" dirty="0"/>
              <a:t> </a:t>
            </a:r>
            <a:r>
              <a:rPr lang="en-US" b="1" dirty="0" err="1"/>
              <a:t>Yake</a:t>
            </a:r>
            <a:r>
              <a:rPr lang="en-US" b="1" dirty="0"/>
              <a:t> ( </a:t>
            </a:r>
            <a:r>
              <a:rPr lang="en-US" b="1" dirty="0" err="1"/>
              <a:t>Johani</a:t>
            </a:r>
            <a:r>
              <a:rPr lang="en-US" b="1" dirty="0"/>
              <a:t> 15:10 ). </a:t>
            </a:r>
            <a:r>
              <a:rPr lang="en-US" b="1" dirty="0" err="1"/>
              <a:t>Iyi</a:t>
            </a:r>
            <a:r>
              <a:rPr lang="en-US" b="1" dirty="0"/>
              <a:t> </a:t>
            </a:r>
            <a:r>
              <a:rPr lang="en-US" b="1" dirty="0" err="1"/>
              <a:t>imhinduro</a:t>
            </a:r>
            <a:r>
              <a:rPr lang="en-US" b="1" dirty="0"/>
              <a:t> </a:t>
            </a:r>
            <a:r>
              <a:rPr lang="en-US" b="1" dirty="0" err="1"/>
              <a:t>yorudo</a:t>
            </a:r>
            <a:r>
              <a:rPr lang="en-US" b="1" dirty="0"/>
              <a:t> </a:t>
            </a:r>
            <a:r>
              <a:rPr lang="en-US" b="1" dirty="0" err="1"/>
              <a:t>kurudo</a:t>
            </a:r>
            <a:r>
              <a:rPr lang="en-US" b="1" dirty="0"/>
              <a:t> </a:t>
            </a:r>
            <a:r>
              <a:rPr lang="en-US" b="1" dirty="0" err="1"/>
              <a:t>rwatakaratidzwa</a:t>
            </a:r>
            <a:r>
              <a:rPr lang="en-US" b="1" dirty="0"/>
              <a:t> </a:t>
            </a:r>
            <a:r>
              <a:rPr lang="en-US" b="1" dirty="0" err="1"/>
              <a:t>naMwari</a:t>
            </a:r>
            <a:r>
              <a:rPr lang="en-US" b="1" dirty="0"/>
              <a:t> (1 </a:t>
            </a:r>
            <a:r>
              <a:rPr lang="en-US" b="1" dirty="0" err="1"/>
              <a:t>Johani</a:t>
            </a:r>
            <a:r>
              <a:rPr lang="en-US" b="1" dirty="0"/>
              <a:t> 4:19)</a:t>
            </a:r>
            <a:endParaRPr lang="en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593439"/>
            <a:ext cx="7271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Bazi</a:t>
            </a:r>
            <a:r>
              <a:rPr lang="en-US" b="1" dirty="0"/>
              <a:t> </a:t>
            </a:r>
            <a:r>
              <a:rPr lang="en-US" b="1" dirty="0" err="1"/>
              <a:t>rinogona</a:t>
            </a:r>
            <a:r>
              <a:rPr lang="en-US" b="1" dirty="0"/>
              <a:t> </a:t>
            </a:r>
            <a:r>
              <a:rPr lang="en-US" b="1" dirty="0" err="1"/>
              <a:t>kugara</a:t>
            </a:r>
            <a:r>
              <a:rPr lang="en-US" b="1" dirty="0"/>
              <a:t> </a:t>
            </a:r>
            <a:r>
              <a:rPr lang="en-US" b="1" dirty="0" err="1"/>
              <a:t>kwechinguva</a:t>
            </a:r>
            <a:r>
              <a:rPr lang="en-US" b="1" dirty="0"/>
              <a:t> </a:t>
            </a:r>
            <a:r>
              <a:rPr lang="en-US" b="1" dirty="0" err="1"/>
              <a:t>risina</a:t>
            </a:r>
            <a:r>
              <a:rPr lang="en-US" b="1" dirty="0"/>
              <a:t> </a:t>
            </a:r>
            <a:r>
              <a:rPr lang="en-US" b="1" dirty="0" err="1"/>
              <a:t>kubatanidzwa</a:t>
            </a:r>
            <a:r>
              <a:rPr lang="en-US" b="1" dirty="0"/>
              <a:t> </a:t>
            </a:r>
            <a:r>
              <a:rPr lang="en-US" b="1" dirty="0" err="1"/>
              <a:t>pamuzambiringa</a:t>
            </a:r>
            <a:r>
              <a:rPr lang="en-US" b="1" dirty="0"/>
              <a:t>, </a:t>
            </a: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pakupedzisira</a:t>
            </a:r>
            <a:r>
              <a:rPr lang="en-US" b="1" dirty="0"/>
              <a:t> </a:t>
            </a:r>
            <a:r>
              <a:rPr lang="en-US" b="1" dirty="0" err="1"/>
              <a:t>rinosvava</a:t>
            </a:r>
            <a:r>
              <a:rPr lang="en-US" b="1" dirty="0"/>
              <a:t>.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tirege</a:t>
            </a:r>
            <a:r>
              <a:rPr lang="en-US" b="1" dirty="0"/>
              <a:t> </a:t>
            </a:r>
            <a:r>
              <a:rPr lang="en-US" b="1" dirty="0" err="1"/>
              <a:t>kurasikirwa</a:t>
            </a:r>
            <a:r>
              <a:rPr lang="en-US" b="1" dirty="0"/>
              <a:t> </a:t>
            </a:r>
            <a:r>
              <a:rPr lang="en-US" b="1" dirty="0" err="1"/>
              <a:t>nehupenyu</a:t>
            </a:r>
            <a:r>
              <a:rPr lang="en-US" b="1" dirty="0"/>
              <a:t> </a:t>
            </a:r>
            <a:r>
              <a:rPr lang="en-US" b="1" dirty="0" err="1"/>
              <a:t>husingaperi</a:t>
            </a:r>
            <a:r>
              <a:rPr lang="en-US" b="1" dirty="0"/>
              <a:t>, Jesu </a:t>
            </a:r>
            <a:r>
              <a:rPr lang="en-US" b="1" dirty="0" err="1"/>
              <a:t>anotiteterera</a:t>
            </a:r>
            <a:r>
              <a:rPr lang="en-US" b="1" dirty="0"/>
              <a:t> </a:t>
            </a:r>
            <a:r>
              <a:rPr lang="en-US" b="1" dirty="0" err="1"/>
              <a:t>achiti</a:t>
            </a:r>
            <a:r>
              <a:rPr lang="en-US" b="1" dirty="0"/>
              <a:t>: “</a:t>
            </a:r>
            <a:r>
              <a:rPr lang="en-US" b="1" dirty="0" err="1"/>
              <a:t>Garai</a:t>
            </a:r>
            <a:r>
              <a:rPr lang="en-US" b="1" dirty="0"/>
              <a:t> </a:t>
            </a:r>
            <a:r>
              <a:rPr lang="en-US" b="1" dirty="0" err="1"/>
              <a:t>mandiri</a:t>
            </a:r>
            <a:r>
              <a:rPr lang="en-US" b="1" dirty="0"/>
              <a:t>” (</a:t>
            </a:r>
            <a:r>
              <a:rPr lang="en-US" b="1" dirty="0" err="1"/>
              <a:t>Johani</a:t>
            </a:r>
            <a:r>
              <a:rPr lang="en-US" b="1" dirty="0"/>
              <a:t> 15:4). </a:t>
            </a:r>
            <a:r>
              <a:rPr lang="en-US" b="1" dirty="0" err="1"/>
              <a:t>Mundima</a:t>
            </a:r>
            <a:r>
              <a:rPr lang="en-US" b="1" dirty="0"/>
              <a:t> 11 </a:t>
            </a:r>
            <a:r>
              <a:rPr lang="en-US" b="1" dirty="0" err="1"/>
              <a:t>umo</a:t>
            </a:r>
            <a:r>
              <a:rPr lang="en-US" b="1" dirty="0"/>
              <a:t> Jesu </a:t>
            </a:r>
            <a:r>
              <a:rPr lang="en-US" b="1" dirty="0" err="1"/>
              <a:t>anotaura</a:t>
            </a:r>
            <a:r>
              <a:rPr lang="en-US" b="1" dirty="0"/>
              <a:t> </a:t>
            </a:r>
            <a:r>
              <a:rPr lang="en-US" b="1" dirty="0" err="1"/>
              <a:t>mufananidzo</a:t>
            </a:r>
            <a:r>
              <a:rPr lang="en-US" b="1" dirty="0"/>
              <a:t> </a:t>
            </a:r>
            <a:r>
              <a:rPr lang="en-US" b="1" dirty="0" err="1"/>
              <a:t>uyu</a:t>
            </a:r>
            <a:r>
              <a:rPr lang="en-US" b="1" dirty="0"/>
              <a:t> </a:t>
            </a:r>
            <a:r>
              <a:rPr lang="en-US" b="1" dirty="0" err="1"/>
              <a:t>womuzambiringa</a:t>
            </a:r>
            <a:r>
              <a:rPr lang="en-US" b="1" dirty="0"/>
              <a:t> </a:t>
            </a:r>
            <a:r>
              <a:rPr lang="en-US" b="1" dirty="0" err="1"/>
              <a:t>nematavi</a:t>
            </a:r>
            <a:r>
              <a:rPr lang="en-US" b="1" dirty="0"/>
              <a:t>, </a:t>
            </a:r>
            <a:r>
              <a:rPr lang="en-US" b="1" dirty="0" err="1"/>
              <a:t>anoshandisa</a:t>
            </a:r>
            <a:r>
              <a:rPr lang="en-US" b="1" dirty="0"/>
              <a:t> </a:t>
            </a:r>
            <a:r>
              <a:rPr lang="en-US" b="1" dirty="0" err="1"/>
              <a:t>shoko</a:t>
            </a:r>
            <a:r>
              <a:rPr lang="en-US" b="1" dirty="0"/>
              <a:t> </a:t>
            </a:r>
            <a:r>
              <a:rPr lang="en-US" b="1" dirty="0" err="1"/>
              <a:t>rechiito</a:t>
            </a:r>
            <a:r>
              <a:rPr lang="en-US" b="1" dirty="0"/>
              <a:t> </a:t>
            </a:r>
            <a:r>
              <a:rPr lang="en-US" b="1" dirty="0" err="1"/>
              <a:t>rokuti</a:t>
            </a:r>
            <a:r>
              <a:rPr lang="en-US" b="1" dirty="0"/>
              <a:t> “</a:t>
            </a:r>
            <a:r>
              <a:rPr lang="en-US" b="1" dirty="0" err="1"/>
              <a:t>garai</a:t>
            </a:r>
            <a:r>
              <a:rPr lang="en-US" b="1" dirty="0"/>
              <a:t>” ka10. </a:t>
            </a:r>
            <a:r>
              <a:rPr lang="en-US" b="1" dirty="0" err="1"/>
              <a:t>Chinofanira</a:t>
            </a:r>
            <a:r>
              <a:rPr lang="en-US" b="1" dirty="0"/>
              <a:t> </a:t>
            </a:r>
            <a:r>
              <a:rPr lang="en-US" b="1" dirty="0" err="1"/>
              <a:t>kuva</a:t>
            </a:r>
            <a:r>
              <a:rPr lang="en-US" b="1" dirty="0"/>
              <a:t> </a:t>
            </a:r>
            <a:r>
              <a:rPr lang="en-US" b="1" dirty="0" err="1"/>
              <a:t>chinhu</a:t>
            </a:r>
            <a:r>
              <a:rPr lang="en-US" b="1" dirty="0"/>
              <a:t> </a:t>
            </a:r>
            <a:r>
              <a:rPr lang="en-US" b="1" dirty="0" err="1"/>
              <a:t>chinokosha</a:t>
            </a:r>
            <a:r>
              <a:rPr lang="en-US" b="1" dirty="0"/>
              <a:t> </a:t>
            </a:r>
            <a:r>
              <a:rPr lang="en-US" b="1" dirty="0" err="1"/>
              <a:t>zvechokwadi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MUTO</a:t>
            </a:r>
            <a:endParaRPr lang="en" sz="4400" b="1" spc="100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814387" y="533251"/>
            <a:ext cx="1056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Garai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mandiri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mamuri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Seɗaʋi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risiŋgagoni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kuɓereka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iɓereko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roga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risiŋgagari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mumuzambiriŋga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saiɀoɀo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musiŋgagari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mandiri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(Johani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266869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Muchando</a:t>
            </a:r>
            <a:r>
              <a:rPr lang="en-US" sz="2000" b="1" dirty="0"/>
              <a:t>, </a:t>
            </a:r>
            <a:r>
              <a:rPr lang="en-US" sz="2000" b="1" dirty="0" err="1"/>
              <a:t>matavi</a:t>
            </a:r>
            <a:r>
              <a:rPr lang="en-US" sz="2000" b="1" dirty="0"/>
              <a:t> </a:t>
            </a:r>
            <a:r>
              <a:rPr lang="en-US" sz="2000" b="1" dirty="0" err="1"/>
              <a:t>anonamatirwa</a:t>
            </a:r>
            <a:r>
              <a:rPr lang="en-US" sz="2000" b="1" dirty="0"/>
              <a:t> </a:t>
            </a:r>
            <a:r>
              <a:rPr lang="en-US" sz="2000" b="1" dirty="0" err="1"/>
              <a:t>pamuzambiringa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haabereki</a:t>
            </a:r>
            <a:r>
              <a:rPr lang="en-US" sz="2000" b="1" dirty="0"/>
              <a:t> </a:t>
            </a:r>
            <a:r>
              <a:rPr lang="en-US" sz="2000" b="1" dirty="0" err="1"/>
              <a:t>zvibereko</a:t>
            </a:r>
            <a:r>
              <a:rPr lang="en-US" sz="2000" b="1" dirty="0"/>
              <a:t>. </a:t>
            </a:r>
            <a:r>
              <a:rPr lang="en-US" sz="2000" b="1" dirty="0" err="1"/>
              <a:t>Sei</a:t>
            </a:r>
            <a:r>
              <a:rPr lang="en-US" sz="2000" b="1" dirty="0"/>
              <a:t>? </a:t>
            </a:r>
            <a:r>
              <a:rPr lang="en-US" sz="2000" b="1" dirty="0" err="1"/>
              <a:t>Nekuti</a:t>
            </a:r>
            <a:r>
              <a:rPr lang="en-US" sz="2000" b="1" dirty="0"/>
              <a:t> </a:t>
            </a:r>
            <a:r>
              <a:rPr lang="en-US" sz="2000" b="1" dirty="0" err="1"/>
              <a:t>haaagamuchire</a:t>
            </a:r>
            <a:r>
              <a:rPr lang="en-US" sz="2000" b="1" dirty="0"/>
              <a:t> </a:t>
            </a:r>
            <a:r>
              <a:rPr lang="en-US" sz="2000" b="1" dirty="0" err="1"/>
              <a:t>muto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920952"/>
              </p:ext>
            </p:extLst>
          </p:nvPr>
        </p:nvGraphicFramePr>
        <p:xfrm>
          <a:off x="1916" y="4693035"/>
          <a:ext cx="6265534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1767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6095999" y="4757808"/>
            <a:ext cx="3014203" cy="2042282"/>
            <a:chOff x="5476568" y="4750185"/>
            <a:chExt cx="3014203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9748"/>
            <a:stretch>
              <a:fillRect/>
            </a:stretch>
          </p:blipFill>
          <p:spPr>
            <a:xfrm>
              <a:off x="5476568" y="4750185"/>
              <a:ext cx="3014203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842101"/>
            <a:ext cx="8929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Muhurukuro</a:t>
            </a:r>
            <a:r>
              <a:rPr lang="en-US" b="1" dirty="0"/>
              <a:t> </a:t>
            </a:r>
            <a:r>
              <a:rPr lang="en-US" b="1" dirty="0" err="1"/>
              <a:t>imwecheteyo</a:t>
            </a:r>
            <a:r>
              <a:rPr lang="en-US" b="1" dirty="0"/>
              <a:t> (</a:t>
            </a:r>
            <a:r>
              <a:rPr lang="en-US" b="1" dirty="0" err="1"/>
              <a:t>Johane</a:t>
            </a:r>
            <a:r>
              <a:rPr lang="en-US" b="1" dirty="0"/>
              <a:t> 14-17), Jesu </a:t>
            </a:r>
            <a:r>
              <a:rPr lang="en-US" b="1" dirty="0" err="1"/>
              <a:t>anotipa</a:t>
            </a:r>
            <a:r>
              <a:rPr lang="en-US" b="1" dirty="0"/>
              <a:t> </a:t>
            </a:r>
            <a:r>
              <a:rPr lang="en-US" b="1" dirty="0" err="1"/>
              <a:t>tsananguro</a:t>
            </a:r>
            <a:r>
              <a:rPr lang="en-US" b="1" dirty="0"/>
              <a:t>: </a:t>
            </a:r>
            <a:r>
              <a:rPr lang="en-US" b="1" dirty="0" err="1"/>
              <a:t>Mweya</a:t>
            </a:r>
            <a:r>
              <a:rPr lang="en-US" b="1" dirty="0"/>
              <a:t> </a:t>
            </a:r>
            <a:r>
              <a:rPr lang="en-US" b="1" dirty="0" err="1"/>
              <a:t>Mutsvene</a:t>
            </a:r>
            <a:r>
              <a:rPr lang="en-US" b="1" dirty="0"/>
              <a:t> </a:t>
            </a:r>
            <a:r>
              <a:rPr lang="en-US" b="1" dirty="0" err="1"/>
              <a:t>ndiwo</a:t>
            </a:r>
            <a:r>
              <a:rPr lang="en-US" b="1" dirty="0"/>
              <a:t> </a:t>
            </a:r>
            <a:r>
              <a:rPr lang="en-US" b="1" dirty="0" err="1"/>
              <a:t>unobata</a:t>
            </a:r>
            <a:r>
              <a:rPr lang="en-US" b="1" dirty="0"/>
              <a:t> </a:t>
            </a:r>
            <a:r>
              <a:rPr lang="en-US" b="1" dirty="0" err="1"/>
              <a:t>matiri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atipe</a:t>
            </a:r>
            <a:r>
              <a:rPr lang="en-US" b="1" dirty="0"/>
              <a:t> </a:t>
            </a:r>
            <a:r>
              <a:rPr lang="en-US" b="1" dirty="0" err="1"/>
              <a:t>hupenyu</a:t>
            </a:r>
            <a:r>
              <a:rPr lang="en-US" b="1" dirty="0"/>
              <a:t>, kana </a:t>
            </a:r>
            <a:r>
              <a:rPr lang="en-US" b="1" dirty="0" err="1"/>
              <a:t>tichida</a:t>
            </a:r>
            <a:r>
              <a:rPr lang="en-US" b="1" dirty="0"/>
              <a:t>.</a:t>
            </a:r>
            <a:endParaRPr lang="en-U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3086282"/>
            <a:ext cx="89292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Tingave</a:t>
            </a:r>
            <a:r>
              <a:rPr lang="en-US" sz="1700" b="1" dirty="0"/>
              <a:t> </a:t>
            </a:r>
            <a:r>
              <a:rPr lang="en-US" sz="1700" b="1" dirty="0" err="1"/>
              <a:t>tiri</a:t>
            </a:r>
            <a:r>
              <a:rPr lang="en-US" sz="1700" b="1" dirty="0"/>
              <a:t> </a:t>
            </a:r>
            <a:r>
              <a:rPr lang="en-US" sz="1700" b="1" dirty="0" err="1"/>
              <a:t>nhungirwa</a:t>
            </a:r>
            <a:r>
              <a:rPr lang="en-US" sz="1700" b="1" dirty="0"/>
              <a:t> </a:t>
            </a:r>
            <a:r>
              <a:rPr lang="en-US" sz="1700" b="1" dirty="0" err="1"/>
              <a:t>nyoro</a:t>
            </a:r>
            <a:r>
              <a:rPr lang="en-US" sz="1700" b="1" dirty="0"/>
              <a:t> kana </a:t>
            </a:r>
            <a:r>
              <a:rPr lang="en-US" sz="1700" b="1" dirty="0" err="1"/>
              <a:t>matavi</a:t>
            </a:r>
            <a:r>
              <a:rPr lang="en-US" sz="1700" b="1" dirty="0"/>
              <a:t> </a:t>
            </a:r>
            <a:r>
              <a:rPr lang="en-US" sz="1700" b="1" dirty="0" err="1"/>
              <a:t>akatyoka</a:t>
            </a:r>
            <a:r>
              <a:rPr lang="en-US" sz="1700" b="1" dirty="0"/>
              <a:t>, </a:t>
            </a:r>
            <a:r>
              <a:rPr lang="en-US" sz="1700" b="1" dirty="0" err="1"/>
              <a:t>chinhu</a:t>
            </a:r>
            <a:r>
              <a:rPr lang="en-US" sz="1700" b="1" dirty="0"/>
              <a:t> </a:t>
            </a:r>
            <a:r>
              <a:rPr lang="en-US" sz="1700" b="1" dirty="0" err="1"/>
              <a:t>chimwe</a:t>
            </a:r>
            <a:r>
              <a:rPr lang="en-US" sz="1700" b="1" dirty="0"/>
              <a:t> </a:t>
            </a:r>
            <a:r>
              <a:rPr lang="en-US" sz="1700" b="1" dirty="0" err="1"/>
              <a:t>chakajeka</a:t>
            </a:r>
            <a:r>
              <a:rPr lang="en-US" sz="1700" b="1" dirty="0"/>
              <a:t>: </a:t>
            </a:r>
            <a:r>
              <a:rPr lang="en-US" sz="1700" b="1" dirty="0" err="1"/>
              <a:t>tinoda</a:t>
            </a:r>
            <a:r>
              <a:rPr lang="en-US" sz="1700" b="1" dirty="0"/>
              <a:t> </a:t>
            </a:r>
            <a:r>
              <a:rPr lang="en-US" sz="1700" b="1" dirty="0" err="1"/>
              <a:t>muto</a:t>
            </a:r>
            <a:r>
              <a:rPr lang="en-US" sz="1700" b="1" dirty="0"/>
              <a:t> </a:t>
            </a:r>
            <a:r>
              <a:rPr lang="en-US" sz="1700" b="1" dirty="0" err="1"/>
              <a:t>wemuzambiringa</a:t>
            </a:r>
            <a:r>
              <a:rPr lang="en-US" sz="1700" b="1" dirty="0"/>
              <a:t>.</a:t>
            </a:r>
            <a:endParaRPr lang="en" sz="17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2098887"/>
            <a:ext cx="892922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Kana </a:t>
            </a:r>
            <a:r>
              <a:rPr lang="en-US" sz="1700" b="1" dirty="0" err="1"/>
              <a:t>chirimo</a:t>
            </a:r>
            <a:r>
              <a:rPr lang="en-US" sz="1700" b="1" dirty="0"/>
              <a:t> </a:t>
            </a:r>
            <a:r>
              <a:rPr lang="en-US" sz="1700" b="1" dirty="0" err="1"/>
              <a:t>chasvika</a:t>
            </a:r>
            <a:r>
              <a:rPr lang="en-US" sz="1700" b="1" dirty="0"/>
              <a:t> </a:t>
            </a:r>
            <a:r>
              <a:rPr lang="en-US" sz="1700" b="1" dirty="0" err="1"/>
              <a:t>chete</a:t>
            </a:r>
            <a:r>
              <a:rPr lang="en-US" sz="1700" b="1" dirty="0"/>
              <a:t> </a:t>
            </a:r>
            <a:r>
              <a:rPr lang="en-US" sz="1700" b="1" dirty="0" err="1"/>
              <a:t>ndipo</a:t>
            </a:r>
            <a:r>
              <a:rPr lang="en-US" sz="1700" b="1" dirty="0"/>
              <a:t> </a:t>
            </a:r>
            <a:r>
              <a:rPr lang="en-US" sz="1700" b="1" dirty="0" err="1"/>
              <a:t>paanowana</a:t>
            </a:r>
            <a:r>
              <a:rPr lang="en-US" sz="1700" b="1" dirty="0"/>
              <a:t> </a:t>
            </a:r>
            <a:r>
              <a:rPr lang="en-US" sz="1700" b="1" dirty="0" err="1"/>
              <a:t>muto</a:t>
            </a:r>
            <a:r>
              <a:rPr lang="en-US" sz="1700" b="1" dirty="0"/>
              <a:t> </a:t>
            </a:r>
            <a:r>
              <a:rPr lang="en-US" sz="1700" b="1" dirty="0" err="1"/>
              <a:t>wemuzambiringa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ipapo</a:t>
            </a:r>
            <a:r>
              <a:rPr lang="en-US" sz="1700" b="1" dirty="0"/>
              <a:t> </a:t>
            </a:r>
            <a:r>
              <a:rPr lang="en-US" sz="1700" b="1" dirty="0" err="1"/>
              <a:t>nhungirwa</a:t>
            </a:r>
            <a:r>
              <a:rPr lang="en-US" sz="1700" b="1" dirty="0"/>
              <a:t> (tendon) </a:t>
            </a:r>
            <a:r>
              <a:rPr lang="en-US" sz="1700" b="1" dirty="0" err="1"/>
              <a:t>dzinobuda</a:t>
            </a:r>
            <a:r>
              <a:rPr lang="en-US" sz="1700" b="1" dirty="0"/>
              <a:t>. Shoko </a:t>
            </a:r>
            <a:r>
              <a:rPr lang="en-US" sz="1700" b="1" dirty="0" err="1"/>
              <a:t>rechiGiriki</a:t>
            </a:r>
            <a:r>
              <a:rPr lang="en-US" sz="1700" b="1" dirty="0"/>
              <a:t> </a:t>
            </a:r>
            <a:r>
              <a:rPr lang="en-US" sz="1700" b="1" dirty="0" err="1"/>
              <a:t>rakashandiswa</a:t>
            </a:r>
            <a:r>
              <a:rPr lang="en-US" sz="1700" b="1" dirty="0"/>
              <a:t> </a:t>
            </a:r>
            <a:r>
              <a:rPr lang="en-US" sz="1700" b="1" dirty="0" err="1"/>
              <a:t>naJohani</a:t>
            </a:r>
            <a:r>
              <a:rPr lang="en-US" sz="1700" b="1" dirty="0"/>
              <a:t> </a:t>
            </a:r>
            <a:r>
              <a:rPr lang="en-US" sz="1700" b="1" dirty="0" err="1"/>
              <a:t>rinogonawo</a:t>
            </a:r>
            <a:r>
              <a:rPr lang="en-US" sz="1700" b="1" dirty="0"/>
              <a:t> </a:t>
            </a:r>
            <a:r>
              <a:rPr lang="en-US" sz="1700" b="1" dirty="0" err="1"/>
              <a:t>kureva</a:t>
            </a:r>
            <a:r>
              <a:rPr lang="en-US" sz="1700" b="1" dirty="0"/>
              <a:t> </a:t>
            </a:r>
            <a:r>
              <a:rPr lang="en-US" sz="1700" b="1" dirty="0" err="1"/>
              <a:t>mapazi</a:t>
            </a:r>
            <a:r>
              <a:rPr lang="en-US" sz="1700" b="1" dirty="0"/>
              <a:t> </a:t>
            </a:r>
            <a:r>
              <a:rPr lang="en-US" sz="1700" b="1" dirty="0" err="1"/>
              <a:t>akavhuniwa</a:t>
            </a:r>
            <a:r>
              <a:rPr lang="en-US" sz="1700" b="1" dirty="0"/>
              <a:t> </a:t>
            </a:r>
            <a:r>
              <a:rPr lang="en-US" sz="1700" b="1" dirty="0" err="1"/>
              <a:t>onamatidzwazve</a:t>
            </a:r>
            <a:r>
              <a:rPr lang="en-US" sz="1700" b="1" dirty="0"/>
              <a:t> </a:t>
            </a:r>
            <a:r>
              <a:rPr lang="en-US" sz="1700" b="1" dirty="0" err="1"/>
              <a:t>pamuzambiringa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Ndarama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inorumbidzwa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seyakaidzwa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mumoto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kutenda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norudo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Inopfumisa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mwoyo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nokuti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yakanatswa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kusvikira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yachena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kana </a:t>
            </a:r>
            <a:r>
              <a:rPr lang="en-US" sz="2400" b="1" dirty="0" err="1">
                <a:latin typeface="Constantia" panose="02030602050306030303" pitchFamily="18" charset="0"/>
              </a:rPr>
              <a:t>ikaedzwa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inowedzera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kwacho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kwehunhu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kururama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kwaKristu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kunopihwa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kumutadzi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Iyi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ihanzu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yedenga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inogona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kutengwa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naKristu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urarame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hupenyu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hwekuteerera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Muzoro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wameso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ndihwo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hungwaru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nenyasha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zvinotigonesa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kutsaura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pakati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pechakaipa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nechakanaka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nechero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nzira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maziso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ekereke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anoda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vazodze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nehuchenjeri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zvakajeka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vazhinji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vaizobvisa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maziso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esangano</a:t>
            </a:r>
            <a:r>
              <a:rPr lang="en-US" sz="2400" b="1" dirty="0">
                <a:latin typeface="Constantia" panose="02030602050306030303" pitchFamily="18" charset="0"/>
              </a:rPr>
              <a:t> kana </a:t>
            </a:r>
            <a:r>
              <a:rPr lang="en-US" sz="2400" b="1" dirty="0" err="1">
                <a:latin typeface="Constantia" panose="02030602050306030303" pitchFamily="18" charset="0"/>
              </a:rPr>
              <a:t>vaigona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nokuti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vasingadi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auyiswe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pachiedza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varege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kumhurwa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Chizoro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chemaziso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chohumwari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chichajekesa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kunzwisisa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Kristu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anochengeta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dzose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Anoti</a:t>
            </a:r>
            <a:r>
              <a:rPr lang="en-US" sz="2400" b="1" dirty="0">
                <a:latin typeface="Constantia" panose="02030602050306030303" pitchFamily="18" charset="0"/>
              </a:rPr>
              <a:t>: “</a:t>
            </a:r>
            <a:r>
              <a:rPr lang="en-US" sz="2400" b="1" dirty="0" err="1">
                <a:latin typeface="Constantia" panose="02030602050306030303" pitchFamily="18" charset="0"/>
              </a:rPr>
              <a:t>Tenga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Kwandiri</a:t>
            </a:r>
            <a:r>
              <a:rPr lang="en-US" sz="2400" b="1" dirty="0">
                <a:latin typeface="Constantia" panose="02030602050306030303" pitchFamily="18" charset="0"/>
              </a:rPr>
              <a:t>” ( </a:t>
            </a:r>
            <a:r>
              <a:rPr lang="en-US" sz="2400" b="1" dirty="0" err="1">
                <a:latin typeface="Constantia" panose="02030602050306030303" pitchFamily="18" charset="0"/>
              </a:rPr>
              <a:t>Zvakazarurwa</a:t>
            </a:r>
            <a:r>
              <a:rPr lang="en-US" sz="2400" b="1" dirty="0">
                <a:latin typeface="Constantia" panose="02030602050306030303" pitchFamily="18" charset="0"/>
              </a:rPr>
              <a:t> 3:18 )</a:t>
            </a:r>
            <a:r>
              <a:rPr lang="en" sz="2400" b="1" noProof="0" dirty="0">
                <a:latin typeface="Constantia" panose="02030602050306030303" pitchFamily="18" charset="0"/>
              </a:rPr>
              <a:t>.”-Non-Official translation by Gift Mawoyo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477251" y="330413"/>
            <a:ext cx="350831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Ƃaɓa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seɀaʋakandiɗa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ndakakuɗai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garai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muruɗo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rwaŋgu</a:t>
            </a: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(Johani 15:9)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418522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6C176A"/>
                </a:solidFill>
              </a:rPr>
              <a:t>Shoko raMwari</a:t>
            </a:r>
            <a:r>
              <a:rPr lang="en" sz="2000" b="1" noProof="0" dirty="0">
                <a:solidFill>
                  <a:srgbClr val="6C176A"/>
                </a:solidFill>
              </a:rPr>
              <a:t> (</a:t>
            </a:r>
            <a:r>
              <a:rPr lang="en" sz="2000" b="1" dirty="0">
                <a:solidFill>
                  <a:srgbClr val="6C176A"/>
                </a:solidFill>
              </a:rPr>
              <a:t>Zvakazarurwa </a:t>
            </a:r>
            <a:r>
              <a:rPr lang="en" sz="2000" b="1" noProof="0" dirty="0">
                <a:solidFill>
                  <a:srgbClr val="6C176A"/>
                </a:solidFill>
              </a:rPr>
              <a:t>3:14-22):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Kuzviongorora</a:t>
            </a:r>
            <a:r>
              <a:rPr lang="en" sz="2000" b="1" noProof="0" dirty="0"/>
              <a:t> (vv. 14-17)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C</a:t>
            </a:r>
            <a:r>
              <a:rPr lang="en" sz="2000" b="1" noProof="0" dirty="0"/>
              <a:t>hinopedza izvi (v. 18)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Mhedzisiro (vv. 19-20)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Kufadzwa (vv. 21-22)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801C21"/>
                </a:solidFill>
              </a:rPr>
              <a:t>Zvazviri</a:t>
            </a:r>
            <a:r>
              <a:rPr lang="en" sz="2000" b="1" dirty="0">
                <a:solidFill>
                  <a:srgbClr val="801C21"/>
                </a:solidFill>
              </a:rPr>
              <a:t> chaizvo</a:t>
            </a:r>
            <a:r>
              <a:rPr lang="en" sz="2000" b="1" noProof="0" dirty="0">
                <a:solidFill>
                  <a:srgbClr val="801C21"/>
                </a:solidFill>
              </a:rPr>
              <a:t> (Johani 15:1-11):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Muzambiringa nematavi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Muto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Mumwe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nomumwe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akava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noukama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hwakasiyana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naMwari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Asi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tinobvumirana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pachinhu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chimwe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hukama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uhwu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hunogona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hunofanira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kukura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30" y="5211449"/>
            <a:ext cx="443206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97" y="6488386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30" y="482543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418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30" y="4053402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30" y="6129506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913657"/>
            <a:ext cx="8391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akatipa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shoko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pamusoro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pemamiriro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emweya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esangano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panguva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yekupedzisira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yehupenyu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kwatiri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kuzviongorora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tione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chikamu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cheshoko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chinoshanda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kwatiri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tingasimbisa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nekudzamisa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ukama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hwedu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naMwari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1183107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Danho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rekutanga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ratinofanira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kutora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tikure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nderekuziva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mamiriro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azvino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9010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SHOKO RAMWARI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(Zvakazarurwa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KUZVIONGORORA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714977"/>
            <a:ext cx="7365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ndakafuma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ndakafumiswa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handishaiwi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cinhu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usiŋgaziʋi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ndiwe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unoʋurombo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nenhamo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murombo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neɓofu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usine‐cokufuka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Zvakazarurwa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105578" y="1874728"/>
            <a:ext cx="71541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Shoko </a:t>
            </a:r>
            <a:r>
              <a:rPr lang="en-US" sz="1900" b="1" dirty="0" err="1"/>
              <a:t>kumasangano</a:t>
            </a:r>
            <a:r>
              <a:rPr lang="en-US" sz="1900" b="1" dirty="0"/>
              <a:t> </a:t>
            </a:r>
            <a:r>
              <a:rPr lang="en-US" sz="1900" b="1" dirty="0" err="1"/>
              <a:t>manomwe</a:t>
            </a:r>
            <a:r>
              <a:rPr lang="en-US" sz="1900" b="1" dirty="0"/>
              <a:t> </a:t>
            </a:r>
            <a:r>
              <a:rPr lang="en-US" sz="1900" b="1" dirty="0" err="1"/>
              <a:t>rinoratidza</a:t>
            </a:r>
            <a:r>
              <a:rPr lang="en-US" sz="1900" b="1" dirty="0"/>
              <a:t> </a:t>
            </a:r>
            <a:r>
              <a:rPr lang="en-US" sz="1900" b="1" dirty="0" err="1"/>
              <a:t>mamiriro</a:t>
            </a:r>
            <a:r>
              <a:rPr lang="en-US" sz="1900" b="1" dirty="0"/>
              <a:t> </a:t>
            </a:r>
            <a:r>
              <a:rPr lang="en-US" sz="1900" b="1" dirty="0" err="1"/>
              <a:t>esangano</a:t>
            </a:r>
            <a:r>
              <a:rPr lang="en-US" sz="1900" b="1" dirty="0"/>
              <a:t> </a:t>
            </a:r>
            <a:r>
              <a:rPr lang="en-US" sz="1900" b="1" dirty="0" err="1"/>
              <a:t>panyika</a:t>
            </a:r>
            <a:r>
              <a:rPr lang="en-US" sz="1900" b="1" dirty="0"/>
              <a:t> </a:t>
            </a:r>
            <a:r>
              <a:rPr lang="en-US" sz="1900" b="1" dirty="0" err="1"/>
              <a:t>kubva</a:t>
            </a:r>
            <a:r>
              <a:rPr lang="en-US" sz="1900" b="1" dirty="0"/>
              <a:t> </a:t>
            </a:r>
            <a:r>
              <a:rPr lang="en-US" sz="1900" b="1" dirty="0" err="1"/>
              <a:t>panguva</a:t>
            </a:r>
            <a:r>
              <a:rPr lang="en-US" sz="1900" b="1" dirty="0"/>
              <a:t> </a:t>
            </a:r>
            <a:r>
              <a:rPr lang="en-US" sz="1900" b="1" dirty="0" err="1"/>
              <a:t>dzevapostora</a:t>
            </a:r>
            <a:r>
              <a:rPr lang="en-US" sz="1900" b="1" dirty="0"/>
              <a:t> </a:t>
            </a:r>
            <a:r>
              <a:rPr lang="en-US" sz="1900" b="1" dirty="0" err="1"/>
              <a:t>kusvika</a:t>
            </a:r>
            <a:r>
              <a:rPr lang="en-US" sz="1900" b="1" dirty="0"/>
              <a:t> </a:t>
            </a:r>
            <a:r>
              <a:rPr lang="en-US" sz="1900" b="1" dirty="0" err="1"/>
              <a:t>nhasi</a:t>
            </a:r>
            <a:r>
              <a:rPr lang="en-US" sz="1900" b="1" dirty="0"/>
              <a:t> </a:t>
            </a:r>
            <a:r>
              <a:rPr lang="en-US" sz="1900" b="1" dirty="0" err="1"/>
              <a:t>uno</a:t>
            </a:r>
            <a:r>
              <a:rPr lang="en-US" sz="1900" b="1" dirty="0"/>
              <a:t> (</a:t>
            </a:r>
            <a:r>
              <a:rPr lang="en-US" sz="1900" b="1" dirty="0" err="1"/>
              <a:t>Zva</a:t>
            </a:r>
            <a:r>
              <a:rPr lang="en-US" sz="1900" b="1" dirty="0"/>
              <a:t> 2-3). </a:t>
            </a:r>
            <a:r>
              <a:rPr lang="en-US" sz="1900" b="1" dirty="0" err="1"/>
              <a:t>Mukupa</a:t>
            </a:r>
            <a:r>
              <a:rPr lang="en-US" sz="1900" b="1" dirty="0"/>
              <a:t> </a:t>
            </a:r>
            <a:r>
              <a:rPr lang="en-US" sz="1900" b="1" dirty="0" err="1"/>
              <a:t>shoko</a:t>
            </a:r>
            <a:r>
              <a:rPr lang="en-US" sz="1900" b="1" dirty="0"/>
              <a:t> </a:t>
            </a:r>
            <a:r>
              <a:rPr lang="en-US" sz="1900" b="1" dirty="0" err="1"/>
              <a:t>rezuva</a:t>
            </a:r>
            <a:r>
              <a:rPr lang="en-US" sz="1900" b="1" dirty="0"/>
              <a:t> </a:t>
            </a:r>
            <a:r>
              <a:rPr lang="en-US" sz="1900" b="1" dirty="0" err="1"/>
              <a:t>redu</a:t>
            </a:r>
            <a:r>
              <a:rPr lang="en-US" sz="1900" b="1" dirty="0"/>
              <a:t> (</a:t>
            </a:r>
            <a:r>
              <a:rPr lang="en-US" sz="1900" b="1" dirty="0" err="1"/>
              <a:t>Raodhikia</a:t>
            </a:r>
            <a:r>
              <a:rPr lang="en-US" sz="1900" b="1" dirty="0"/>
              <a:t>), Jesu </a:t>
            </a:r>
            <a:r>
              <a:rPr lang="en-US" sz="1900" b="1" dirty="0" err="1"/>
              <a:t>anozviratidza</a:t>
            </a:r>
            <a:r>
              <a:rPr lang="en-US" sz="1900" b="1" dirty="0"/>
              <a:t> </a:t>
            </a:r>
            <a:r>
              <a:rPr lang="en-US" sz="1900" b="1" dirty="0" err="1"/>
              <a:t>sa“Ameni</a:t>
            </a:r>
            <a:r>
              <a:rPr lang="en-US" sz="1900" b="1" dirty="0"/>
              <a:t> [</a:t>
            </a:r>
            <a:r>
              <a:rPr lang="en-US" sz="1900" b="1" dirty="0" err="1"/>
              <a:t>Zvokwadi</a:t>
            </a:r>
            <a:r>
              <a:rPr lang="en-US" sz="1900" b="1" dirty="0"/>
              <a:t>], </a:t>
            </a:r>
            <a:r>
              <a:rPr lang="en-US" sz="1900" b="1" dirty="0" err="1"/>
              <a:t>chapupu</a:t>
            </a:r>
            <a:r>
              <a:rPr lang="en-US" sz="1900" b="1" dirty="0"/>
              <a:t> </a:t>
            </a:r>
            <a:r>
              <a:rPr lang="en-US" sz="1900" b="1" dirty="0" err="1"/>
              <a:t>chakatendeka</a:t>
            </a:r>
            <a:r>
              <a:rPr lang="en-US" sz="1900" b="1" dirty="0"/>
              <a:t> </a:t>
            </a:r>
            <a:r>
              <a:rPr lang="en-US" sz="1900" b="1" dirty="0" err="1"/>
              <a:t>nechechokwadi</a:t>
            </a:r>
            <a:r>
              <a:rPr lang="en-US" sz="1900" b="1" dirty="0"/>
              <a:t>” ( </a:t>
            </a:r>
            <a:r>
              <a:rPr lang="en-US" sz="1900" b="1" dirty="0" err="1"/>
              <a:t>Zva</a:t>
            </a:r>
            <a:r>
              <a:rPr lang="en-US" sz="1900" b="1" dirty="0"/>
              <a:t> 3:14 )</a:t>
            </a:r>
            <a:endParaRPr lang="en" sz="1900" b="1" noProof="0" dirty="0"/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628" y="3656371"/>
            <a:ext cx="2074651" cy="3032182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57" y="3736625"/>
            <a:ext cx="1965471" cy="29482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376057" y="3406366"/>
            <a:ext cx="781283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Patinozvitarisa,tinoona</a:t>
            </a:r>
            <a:r>
              <a:rPr lang="en" sz="1900" b="1" noProof="0" dirty="0"/>
              <a:t> </a:t>
            </a:r>
            <a:r>
              <a:rPr lang="en" sz="1900" i="1" dirty="0"/>
              <a:t>Chokwadi chedu</a:t>
            </a:r>
            <a:r>
              <a:rPr lang="en" sz="1900" i="1" noProof="0" dirty="0"/>
              <a:t> </a:t>
            </a:r>
            <a:r>
              <a:rPr lang="en" sz="1900" b="1" noProof="0" dirty="0"/>
              <a:t>: “</a:t>
            </a:r>
            <a:r>
              <a:rPr lang="en-US" sz="1900" b="1" dirty="0" err="1"/>
              <a:t>ndakafuma</a:t>
            </a:r>
            <a:r>
              <a:rPr lang="en-US" sz="1900" b="1" dirty="0"/>
              <a:t>, </a:t>
            </a:r>
            <a:r>
              <a:rPr lang="en-US" sz="1900" b="1" dirty="0" err="1"/>
              <a:t>ndakafumiswa</a:t>
            </a:r>
            <a:r>
              <a:rPr lang="en-US" sz="1900" b="1" dirty="0"/>
              <a:t>, </a:t>
            </a:r>
            <a:r>
              <a:rPr lang="en-US" sz="1900" b="1" dirty="0" err="1"/>
              <a:t>handishaiwi</a:t>
            </a:r>
            <a:r>
              <a:rPr lang="en-US" sz="1900" b="1" dirty="0"/>
              <a:t> </a:t>
            </a:r>
            <a:r>
              <a:rPr lang="en-US" sz="1900" b="1" dirty="0" err="1"/>
              <a:t>cinhu</a:t>
            </a:r>
            <a:r>
              <a:rPr lang="en" sz="1900" b="1" noProof="0" dirty="0"/>
              <a:t>” (</a:t>
            </a:r>
            <a:r>
              <a:rPr lang="en" sz="1900" b="1" dirty="0"/>
              <a:t>Zva</a:t>
            </a:r>
            <a:r>
              <a:rPr lang="en" sz="1900" b="1" noProof="0" dirty="0"/>
              <a:t>. 3:17a).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441370" y="5269761"/>
            <a:ext cx="515501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Iye</a:t>
            </a:r>
            <a:r>
              <a:rPr lang="en-US" sz="1900" b="1" dirty="0"/>
              <a:t> </a:t>
            </a:r>
            <a:r>
              <a:rPr lang="en-US" sz="1900" b="1" dirty="0" err="1"/>
              <a:t>zvino</a:t>
            </a:r>
            <a:r>
              <a:rPr lang="en-US" sz="1900" b="1" dirty="0"/>
              <a:t> </a:t>
            </a:r>
            <a:r>
              <a:rPr lang="en-US" sz="1900" b="1" dirty="0" err="1"/>
              <a:t>yave</a:t>
            </a:r>
            <a:r>
              <a:rPr lang="en-US" sz="1900" b="1" dirty="0"/>
              <a:t> </a:t>
            </a:r>
            <a:r>
              <a:rPr lang="en-US" sz="1900" b="1" dirty="0" err="1"/>
              <a:t>nguva</a:t>
            </a:r>
            <a:r>
              <a:rPr lang="en-US" sz="1900" b="1" dirty="0"/>
              <a:t> </a:t>
            </a:r>
            <a:r>
              <a:rPr lang="en-US" sz="1900" b="1" dirty="0" err="1"/>
              <a:t>yekuti</a:t>
            </a:r>
            <a:r>
              <a:rPr lang="en-US" sz="1900" b="1" dirty="0"/>
              <a:t> </a:t>
            </a:r>
            <a:r>
              <a:rPr lang="en-US" sz="1900" b="1" dirty="0" err="1"/>
              <a:t>tizviongorore</a:t>
            </a:r>
            <a:r>
              <a:rPr lang="en-US" sz="1900" b="1" dirty="0"/>
              <a:t>. </a:t>
            </a:r>
            <a:r>
              <a:rPr lang="en-US" sz="1900" b="1" dirty="0" err="1"/>
              <a:t>Ndiri</a:t>
            </a:r>
            <a:r>
              <a:rPr lang="en-US" sz="1900" b="1" dirty="0"/>
              <a:t> </a:t>
            </a:r>
            <a:r>
              <a:rPr lang="en-US" sz="1900" b="1" dirty="0" err="1"/>
              <a:t>kuziva</a:t>
            </a:r>
            <a:r>
              <a:rPr lang="en-US" sz="1900" b="1" dirty="0"/>
              <a:t> here </a:t>
            </a:r>
            <a:r>
              <a:rPr lang="en-US" sz="1900" b="1" dirty="0" err="1"/>
              <a:t>zvandinazvo</a:t>
            </a:r>
            <a:r>
              <a:rPr lang="en-US" sz="1900" b="1" dirty="0"/>
              <a:t> </a:t>
            </a:r>
            <a:r>
              <a:rPr lang="en-US" sz="1900" b="1" dirty="0" err="1"/>
              <a:t>zvechokwadi</a:t>
            </a:r>
            <a:r>
              <a:rPr lang="en-US" sz="1900" b="1" dirty="0"/>
              <a:t>, </a:t>
            </a:r>
            <a:r>
              <a:rPr lang="en-US" sz="1900" b="1" dirty="0" err="1"/>
              <a:t>uye</a:t>
            </a:r>
            <a:r>
              <a:rPr lang="en-US" sz="1900" b="1" dirty="0"/>
              <a:t> </a:t>
            </a:r>
            <a:r>
              <a:rPr lang="en-US" sz="1900" b="1" dirty="0" err="1"/>
              <a:t>zvandichiri</a:t>
            </a:r>
            <a:r>
              <a:rPr lang="en-US" sz="1900" b="1" dirty="0"/>
              <a:t> </a:t>
            </a:r>
            <a:r>
              <a:rPr lang="en-US" sz="1900" b="1" dirty="0" err="1"/>
              <a:t>kuda</a:t>
            </a:r>
            <a:r>
              <a:rPr lang="en-US" sz="1900" b="1" dirty="0"/>
              <a:t>? </a:t>
            </a:r>
            <a:r>
              <a:rPr lang="en-US" sz="1900" b="1" dirty="0" err="1"/>
              <a:t>Ndakura</a:t>
            </a:r>
            <a:r>
              <a:rPr lang="en-US" sz="1900" b="1" dirty="0"/>
              <a:t> </a:t>
            </a:r>
            <a:r>
              <a:rPr lang="en-US" sz="1900" b="1" dirty="0" err="1"/>
              <a:t>zvakadii</a:t>
            </a:r>
            <a:r>
              <a:rPr lang="en-US" sz="1900" b="1" dirty="0"/>
              <a:t> </a:t>
            </a:r>
            <a:r>
              <a:rPr lang="en-US" sz="1900" b="1" dirty="0" err="1"/>
              <a:t>muhukama</a:t>
            </a:r>
            <a:r>
              <a:rPr lang="en-US" sz="1900" b="1" dirty="0"/>
              <a:t> </a:t>
            </a:r>
            <a:r>
              <a:rPr lang="en-US" sz="1900" b="1" dirty="0" err="1"/>
              <a:t>hwangu</a:t>
            </a:r>
            <a:r>
              <a:rPr lang="en-US" sz="1900" b="1" dirty="0"/>
              <a:t> </a:t>
            </a:r>
            <a:r>
              <a:rPr lang="en-US" sz="1900" b="1" dirty="0" err="1"/>
              <a:t>naJesu</a:t>
            </a:r>
            <a:r>
              <a:rPr lang="en-US" sz="1900" b="1" dirty="0"/>
              <a:t>? </a:t>
            </a:r>
            <a:r>
              <a:rPr lang="en-US" sz="1900" b="1" dirty="0" err="1"/>
              <a:t>Ndiri</a:t>
            </a:r>
            <a:r>
              <a:rPr lang="en-US" sz="1900" b="1" dirty="0"/>
              <a:t> </a:t>
            </a:r>
            <a:r>
              <a:rPr lang="en-US" sz="1900" b="1" dirty="0" err="1"/>
              <a:t>kushanduka</a:t>
            </a:r>
            <a:r>
              <a:rPr lang="en-US" sz="1900" b="1" dirty="0"/>
              <a:t> </a:t>
            </a:r>
            <a:r>
              <a:rPr lang="en-US" sz="1900" b="1" dirty="0" err="1"/>
              <a:t>kuita</a:t>
            </a:r>
            <a:r>
              <a:rPr lang="en-US" sz="1900" b="1" dirty="0"/>
              <a:t> </a:t>
            </a:r>
            <a:r>
              <a:rPr lang="en-US" sz="1900" b="1" dirty="0" err="1"/>
              <a:t>nani</a:t>
            </a:r>
            <a:r>
              <a:rPr lang="en-US" sz="1900" b="1" dirty="0"/>
              <a:t> here?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441370" y="4191869"/>
            <a:ext cx="535714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Asi</a:t>
            </a:r>
            <a:r>
              <a:rPr lang="en" sz="1900" b="1" noProof="0" dirty="0"/>
              <a:t> Jesu anoona </a:t>
            </a:r>
            <a:r>
              <a:rPr lang="en" sz="1900" i="1" dirty="0"/>
              <a:t>chokwadi</a:t>
            </a:r>
            <a:r>
              <a:rPr lang="en" sz="1900" i="1" noProof="0" dirty="0"/>
              <a:t> </a:t>
            </a:r>
            <a:r>
              <a:rPr lang="en" sz="1900" b="1" noProof="0" dirty="0"/>
              <a:t>, chokwadi chezvedu: “</a:t>
            </a:r>
            <a:r>
              <a:rPr lang="en-US" sz="1900" b="1" dirty="0" err="1"/>
              <a:t>unoʋurombo</a:t>
            </a:r>
            <a:r>
              <a:rPr lang="en-US" sz="1900" b="1" dirty="0"/>
              <a:t> </a:t>
            </a:r>
            <a:r>
              <a:rPr lang="en-US" sz="1900" b="1" dirty="0" err="1"/>
              <a:t>nenhamo</a:t>
            </a:r>
            <a:r>
              <a:rPr lang="en-US" sz="1900" b="1" dirty="0"/>
              <a:t>, </a:t>
            </a:r>
            <a:r>
              <a:rPr lang="en-US" sz="1900" b="1" dirty="0" err="1"/>
              <a:t>uri</a:t>
            </a:r>
            <a:r>
              <a:rPr lang="en-US" sz="1900" b="1" dirty="0"/>
              <a:t> </a:t>
            </a:r>
            <a:r>
              <a:rPr lang="en-US" sz="1900" b="1" dirty="0" err="1"/>
              <a:t>murombo</a:t>
            </a:r>
            <a:r>
              <a:rPr lang="en-US" sz="1900" b="1" dirty="0"/>
              <a:t> </a:t>
            </a:r>
            <a:r>
              <a:rPr lang="en-US" sz="1900" b="1" dirty="0" err="1"/>
              <a:t>neɓofu</a:t>
            </a:r>
            <a:r>
              <a:rPr lang="en-US" sz="1900" b="1" dirty="0"/>
              <a:t> </a:t>
            </a:r>
            <a:r>
              <a:rPr lang="en-US" sz="1900" b="1" dirty="0" err="1"/>
              <a:t>usine‐cokufuka</a:t>
            </a:r>
            <a:r>
              <a:rPr lang="en" sz="1900" b="1" noProof="0" dirty="0"/>
              <a:t>” (</a:t>
            </a:r>
            <a:r>
              <a:rPr lang="en" sz="1900" b="1" dirty="0"/>
              <a:t>Zva</a:t>
            </a:r>
            <a:r>
              <a:rPr lang="en" sz="1900" b="1" noProof="0" dirty="0"/>
              <a:t>. 3:17b).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CHINOPEDZA IZVI</a:t>
            </a:r>
            <a:endParaRPr lang="en" sz="44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Ndinokupa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zano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uteŋge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kwandiri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ndarama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yakaidzwa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mumŋoto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uʋe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nefuma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neŋguʋo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cena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uɀifukidze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nyadzi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dzokusafuka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kwako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dzirege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kuʋonekwa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necizoro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cameso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uzore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uʋone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Zvakazarurwa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Sezvo</a:t>
            </a:r>
            <a:r>
              <a:rPr lang="en-US" sz="1700" b="1" dirty="0"/>
              <a:t> </a:t>
            </a:r>
            <a:r>
              <a:rPr lang="en-US" sz="1700" b="1" dirty="0" err="1"/>
              <a:t>kunzwa</a:t>
            </a:r>
            <a:r>
              <a:rPr lang="en-US" sz="1700" b="1" dirty="0"/>
              <a:t> </a:t>
            </a:r>
            <a:r>
              <a:rPr lang="en-US" sz="1700" b="1" dirty="0" err="1"/>
              <a:t>takasununguka</a:t>
            </a:r>
            <a:r>
              <a:rPr lang="en-US" sz="1700" b="1" dirty="0"/>
              <a:t> </a:t>
            </a:r>
            <a:r>
              <a:rPr lang="en-US" sz="1700" b="1" dirty="0" err="1"/>
              <a:t>nemamiriro</a:t>
            </a:r>
            <a:r>
              <a:rPr lang="en-US" sz="1700" b="1" dirty="0"/>
              <a:t> </a:t>
            </a:r>
            <a:r>
              <a:rPr lang="en-US" sz="1700" b="1" dirty="0" err="1"/>
              <a:t>edu</a:t>
            </a:r>
            <a:r>
              <a:rPr lang="en-US" sz="1700" b="1" dirty="0"/>
              <a:t> </a:t>
            </a:r>
            <a:r>
              <a:rPr lang="en-US" sz="1700" b="1" dirty="0" err="1"/>
              <a:t>ezvinhu</a:t>
            </a:r>
            <a:r>
              <a:rPr lang="en-US" sz="1700" b="1" dirty="0"/>
              <a:t> </a:t>
            </a:r>
            <a:r>
              <a:rPr lang="en-US" sz="1700" b="1" dirty="0" err="1"/>
              <a:t>kuchikonzera</a:t>
            </a:r>
            <a:r>
              <a:rPr lang="en-US" sz="1700" b="1" dirty="0"/>
              <a:t> </a:t>
            </a:r>
            <a:r>
              <a:rPr lang="en-US" sz="1700" b="1" dirty="0" err="1"/>
              <a:t>kusakendenga</a:t>
            </a:r>
            <a:r>
              <a:rPr lang="en-US" sz="1700" b="1" dirty="0"/>
              <a:t> (</a:t>
            </a:r>
            <a:r>
              <a:rPr lang="en-US" sz="1700" b="1" dirty="0" err="1"/>
              <a:t>kudziya</a:t>
            </a:r>
            <a:r>
              <a:rPr lang="en-US" sz="1700" b="1" dirty="0"/>
              <a:t>), Jesu </a:t>
            </a:r>
            <a:r>
              <a:rPr lang="en-US" sz="1700" b="1" dirty="0" err="1"/>
              <a:t>anotipa</a:t>
            </a:r>
            <a:r>
              <a:rPr lang="en-US" sz="1700" b="1" dirty="0"/>
              <a:t> </a:t>
            </a:r>
            <a:r>
              <a:rPr lang="en-US" sz="1700" b="1" dirty="0" err="1"/>
              <a:t>zano</a:t>
            </a:r>
            <a:r>
              <a:rPr lang="en-US" sz="1700" b="1" dirty="0"/>
              <a:t> </a:t>
            </a:r>
            <a:r>
              <a:rPr lang="en-US" sz="1700" b="1" dirty="0" err="1"/>
              <a:t>rokuti</a:t>
            </a:r>
            <a:r>
              <a:rPr lang="en-US" sz="1700" b="1" dirty="0"/>
              <a:t> </a:t>
            </a:r>
            <a:r>
              <a:rPr lang="en-US" sz="1700" b="1" dirty="0" err="1"/>
              <a:t>tiite</a:t>
            </a:r>
            <a:r>
              <a:rPr lang="en-US" sz="1700" b="1" dirty="0"/>
              <a:t> </a:t>
            </a:r>
            <a:r>
              <a:rPr lang="en-US" sz="1700" b="1" dirty="0" err="1"/>
              <a:t>zvinhu</a:t>
            </a:r>
            <a:r>
              <a:rPr lang="en-US" sz="1700" b="1" dirty="0"/>
              <a:t> </a:t>
            </a:r>
            <a:r>
              <a:rPr lang="en-US" sz="1700" b="1" dirty="0" err="1"/>
              <a:t>zvitatu</a:t>
            </a:r>
            <a:r>
              <a:rPr lang="en" sz="1700" b="1" noProof="0" dirty="0"/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601070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407578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677169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MHEDZISIRO</a:t>
            </a:r>
            <a:endParaRPr lang="en" sz="4400" b="1" spc="1000" noProof="0" dirty="0">
              <a:ln/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Tarira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ndimire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pamukoʋa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ndicigogodza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kana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munhu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akanzwa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inzwi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raŋgu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akazarura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mukoʋa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ndicapinda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kwaari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ndicarayira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naye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naiye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neni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Zvakazarurwa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37" y="1574996"/>
            <a:ext cx="76070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dambudziko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Ndinonzwa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zvakanaka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pamweya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ndivandudze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Zvisinei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kana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ndisingazivi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nezvekuda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kwangu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kushanduka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handifi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ndakashanduka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Handimbodi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kutenga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zvandagara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ndichifunga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ndinazvo</a:t>
            </a:r>
            <a:r>
              <a:rPr lang="en" sz="17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68" y="5419882"/>
            <a:ext cx="7477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anogogodza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pamusuwo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wemoyo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anomirira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murefu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Haapindiri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muhupenyu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hwangu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kundimanikidza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nehukama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Sarudzo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yekuuvhura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ndeyangu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8" y="3796027"/>
            <a:ext cx="73205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Kutsiura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chirango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chaJesu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hazvisi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hazvo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zvakaipa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Anosarudza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nzira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yenhaurirano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akanyarara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tichikurukura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ndimire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pamukoʋa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ndicigogodza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kana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munhu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akanzwa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inzwi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raŋgu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akazarura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mukoʋa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ndicapinda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kwaari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ndicarayira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neni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8" y="2907920"/>
            <a:ext cx="7607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Kugadzirisa izvi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Jesu ane mitovo Yake amene: 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Ʋose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ʋandinoɗa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ndinoʋaraŋga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nokuʋaroʋa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”;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uye anowedzera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utendeʋuke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3:19).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KUFADZWA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504825" y="589926"/>
            <a:ext cx="10448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Unokunda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ndicamupa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cinhu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ici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agare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neni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pacigaro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caŋgu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coʋushe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seni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ʋo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ndakakunda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ndikagara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pamŋe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cete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naƂaɓa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ʋaŋgu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pacigaro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caʋo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coʋushe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652F00"/>
                </a:solidFill>
                <a:latin typeface="Comic Sans MS" panose="030F0702030302020204" pitchFamily="66" charset="0"/>
              </a:rPr>
              <a:t>Zvakazarurwa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4" y="1452690"/>
            <a:ext cx="8052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Jesu </a:t>
            </a:r>
            <a:r>
              <a:rPr lang="en-US" b="1" dirty="0" err="1"/>
              <a:t>anoziva</a:t>
            </a:r>
            <a:r>
              <a:rPr lang="en-US" b="1" dirty="0"/>
              <a:t> </a:t>
            </a:r>
            <a:r>
              <a:rPr lang="en-US" b="1" dirty="0" err="1"/>
              <a:t>nzira</a:t>
            </a:r>
            <a:r>
              <a:rPr lang="en-US" b="1" dirty="0"/>
              <a:t> </a:t>
            </a:r>
            <a:r>
              <a:rPr lang="en-US" b="1" dirty="0" err="1"/>
              <a:t>yacho</a:t>
            </a:r>
            <a:r>
              <a:rPr lang="en-US" b="1" dirty="0"/>
              <a:t> </a:t>
            </a:r>
            <a:r>
              <a:rPr lang="en-US" b="1" dirty="0" err="1"/>
              <a:t>haisi</a:t>
            </a:r>
            <a:r>
              <a:rPr lang="en-US" b="1" dirty="0"/>
              <a:t> </a:t>
            </a:r>
            <a:r>
              <a:rPr lang="en-US" b="1" dirty="0" err="1"/>
              <a:t>nyore</a:t>
            </a:r>
            <a:r>
              <a:rPr lang="en-US" b="1" dirty="0"/>
              <a:t>. </a:t>
            </a:r>
            <a:r>
              <a:rPr lang="en-US" b="1" dirty="0" err="1"/>
              <a:t>Anoziva</a:t>
            </a:r>
            <a:r>
              <a:rPr lang="en-US" b="1" dirty="0"/>
              <a:t> </a:t>
            </a:r>
            <a:r>
              <a:rPr lang="en-US" b="1" dirty="0" err="1"/>
              <a:t>nhamburiko</a:t>
            </a:r>
            <a:r>
              <a:rPr lang="en-US" b="1" dirty="0"/>
              <a:t> </a:t>
            </a:r>
            <a:r>
              <a:rPr lang="en-US" b="1" dirty="0" err="1"/>
              <a:t>dzedu</a:t>
            </a:r>
            <a:r>
              <a:rPr lang="en-US" b="1" dirty="0"/>
              <a:t> </a:t>
            </a:r>
            <a:r>
              <a:rPr lang="en-US" b="1" dirty="0" err="1"/>
              <a:t>dzokutenga</a:t>
            </a:r>
            <a:r>
              <a:rPr lang="en-US" b="1" dirty="0"/>
              <a:t> </a:t>
            </a:r>
            <a:r>
              <a:rPr lang="en-US" b="1" dirty="0" err="1"/>
              <a:t>ndarama</a:t>
            </a:r>
            <a:r>
              <a:rPr lang="en-US" b="1" dirty="0"/>
              <a:t>, </a:t>
            </a:r>
            <a:r>
              <a:rPr lang="en-US" b="1" dirty="0" err="1"/>
              <a:t>nguo</a:t>
            </a:r>
            <a:r>
              <a:rPr lang="en-US" b="1" dirty="0"/>
              <a:t>,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mushonga</a:t>
            </a:r>
            <a:r>
              <a:rPr lang="en-US" b="1" dirty="0"/>
              <a:t> </a:t>
            </a:r>
            <a:r>
              <a:rPr lang="en-US" b="1" dirty="0" err="1"/>
              <a:t>wameso</a:t>
            </a:r>
            <a:r>
              <a:rPr lang="en-US" b="1" dirty="0"/>
              <a:t>. </a:t>
            </a:r>
            <a:r>
              <a:rPr lang="en-US" b="1" dirty="0" err="1"/>
              <a:t>Anoziva</a:t>
            </a:r>
            <a:r>
              <a:rPr lang="en-US" b="1" dirty="0"/>
              <a:t> </a:t>
            </a:r>
            <a:r>
              <a:rPr lang="en-US" b="1" dirty="0" err="1"/>
              <a:t>kutamburira</a:t>
            </a:r>
            <a:r>
              <a:rPr lang="en-US" b="1" dirty="0"/>
              <a:t> </a:t>
            </a:r>
            <a:r>
              <a:rPr lang="en-US" b="1" dirty="0" err="1"/>
              <a:t>kwedu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tikunde</a:t>
            </a:r>
            <a:r>
              <a:rPr lang="en-US" b="1" dirty="0"/>
              <a:t> </a:t>
            </a:r>
            <a:r>
              <a:rPr lang="en-US" b="1" dirty="0" err="1"/>
              <a:t>kudziya</a:t>
            </a:r>
            <a:r>
              <a:rPr lang="en-US" b="1" dirty="0"/>
              <a:t>, </a:t>
            </a:r>
            <a:r>
              <a:rPr lang="en-US" b="1" dirty="0" err="1"/>
              <a:t>kuvhura</a:t>
            </a:r>
            <a:r>
              <a:rPr lang="en-US" b="1" dirty="0"/>
              <a:t> </a:t>
            </a:r>
            <a:r>
              <a:rPr lang="en-US" b="1" dirty="0" err="1"/>
              <a:t>musuwo</a:t>
            </a:r>
            <a:r>
              <a:rPr lang="en-US" b="1" dirty="0"/>
              <a:t>,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kubatana</a:t>
            </a:r>
            <a:r>
              <a:rPr lang="en-US" b="1" dirty="0"/>
              <a:t> </a:t>
            </a:r>
            <a:r>
              <a:rPr lang="en-US" b="1" dirty="0" err="1"/>
              <a:t>Naye</a:t>
            </a:r>
            <a:r>
              <a:rPr lang="en-US" b="1" dirty="0"/>
              <a:t>. </a:t>
            </a:r>
            <a:r>
              <a:rPr lang="en-US" b="1" dirty="0" err="1"/>
              <a:t>Ndiko</a:t>
            </a:r>
            <a:r>
              <a:rPr lang="en-US" b="1" dirty="0"/>
              <a:t> </a:t>
            </a:r>
            <a:r>
              <a:rPr lang="en-US" b="1" dirty="0" err="1"/>
              <a:t>kusaka</a:t>
            </a:r>
            <a:r>
              <a:rPr lang="en-US" b="1" dirty="0"/>
              <a:t> </a:t>
            </a:r>
            <a:r>
              <a:rPr lang="en-US" b="1" dirty="0" err="1"/>
              <a:t>achitiudza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: </a:t>
            </a:r>
            <a:r>
              <a:rPr lang="en-US" b="1" dirty="0" err="1"/>
              <a:t>Munokwanisa</a:t>
            </a:r>
            <a:r>
              <a:rPr lang="en-US" b="1" dirty="0"/>
              <a:t> </a:t>
            </a:r>
            <a:r>
              <a:rPr lang="en-US" b="1" dirty="0" err="1"/>
              <a:t>kukunda</a:t>
            </a:r>
            <a:r>
              <a:rPr lang="en-US" b="1" dirty="0"/>
              <a:t>, </a:t>
            </a:r>
            <a:r>
              <a:rPr lang="en-US" b="1" dirty="0" err="1"/>
              <a:t>sezvandakakunda</a:t>
            </a:r>
            <a:r>
              <a:rPr lang="en-US" b="1" dirty="0"/>
              <a:t> (</a:t>
            </a:r>
            <a:r>
              <a:rPr lang="en-US" b="1" dirty="0" err="1"/>
              <a:t>Zva</a:t>
            </a:r>
            <a:r>
              <a:rPr lang="en-US" b="1" dirty="0"/>
              <a:t>. 3:21).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337778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5" y="2845652"/>
            <a:ext cx="805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Anozivawo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hatizombofi</a:t>
            </a:r>
            <a:r>
              <a:rPr lang="en-US" sz="2000" b="1" dirty="0"/>
              <a:t> </a:t>
            </a:r>
            <a:r>
              <a:rPr lang="en-US" sz="2000" b="1" dirty="0" err="1"/>
              <a:t>takatora</a:t>
            </a:r>
            <a:r>
              <a:rPr lang="en-US" sz="2000" b="1" dirty="0"/>
              <a:t> </a:t>
            </a:r>
            <a:r>
              <a:rPr lang="en-US" sz="2000" b="1" dirty="0" err="1"/>
              <a:t>danho</a:t>
            </a:r>
            <a:r>
              <a:rPr lang="en-US" sz="2000" b="1" dirty="0"/>
              <a:t> </a:t>
            </a:r>
            <a:r>
              <a:rPr lang="en-US" sz="2000" b="1" dirty="0" err="1"/>
              <a:t>rokutanga</a:t>
            </a:r>
            <a:r>
              <a:rPr lang="en-US" sz="2000" b="1" dirty="0"/>
              <a:t>. </a:t>
            </a:r>
            <a:r>
              <a:rPr lang="en-US" sz="2000" b="1" dirty="0" err="1"/>
              <a:t>Mwari</a:t>
            </a:r>
            <a:r>
              <a:rPr lang="en-US" sz="2000" b="1" dirty="0"/>
              <a:t> </a:t>
            </a:r>
            <a:r>
              <a:rPr lang="en-US" sz="2000" b="1" dirty="0" err="1"/>
              <a:t>agara</a:t>
            </a:r>
            <a:r>
              <a:rPr lang="en-US" sz="2000" b="1" dirty="0"/>
              <a:t> </a:t>
            </a:r>
            <a:r>
              <a:rPr lang="en-US" sz="2000" b="1" dirty="0" err="1"/>
              <a:t>achitanga</a:t>
            </a:r>
            <a:r>
              <a:rPr lang="en" sz="2000" b="1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940779" y="3986364"/>
            <a:ext cx="40797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Kiyi</a:t>
            </a:r>
            <a:r>
              <a:rPr lang="en-US" sz="2000" b="1" dirty="0"/>
              <a:t> </a:t>
            </a:r>
            <a:r>
              <a:rPr lang="en-US" sz="2000" b="1" dirty="0" err="1"/>
              <a:t>yezviito</a:t>
            </a:r>
            <a:r>
              <a:rPr lang="en-US" sz="2000" b="1" dirty="0"/>
              <a:t> </a:t>
            </a:r>
            <a:r>
              <a:rPr lang="en-US" sz="2000" b="1" dirty="0" err="1"/>
              <a:t>zvoumwari</a:t>
            </a:r>
            <a:r>
              <a:rPr lang="en-US" sz="2000" b="1" dirty="0"/>
              <a:t> (</a:t>
            </a:r>
            <a:r>
              <a:rPr lang="en-US" sz="2000" b="1" dirty="0" err="1"/>
              <a:t>izvo</a:t>
            </a:r>
            <a:r>
              <a:rPr lang="en-US" sz="2000" b="1" dirty="0"/>
              <a:t> </a:t>
            </a:r>
            <a:r>
              <a:rPr lang="en-US" sz="2000" b="1" dirty="0" err="1"/>
              <a:t>zvatisingakodzeri</a:t>
            </a:r>
            <a:r>
              <a:rPr lang="en-US" sz="2000" b="1" dirty="0"/>
              <a:t>) </a:t>
            </a:r>
            <a:r>
              <a:rPr lang="en-US" sz="2000" b="1" dirty="0" err="1"/>
              <a:t>rudo</a:t>
            </a:r>
            <a:r>
              <a:rPr lang="en-US" sz="2000" b="1" dirty="0"/>
              <a:t>: “</a:t>
            </a:r>
            <a:r>
              <a:rPr lang="en-US" sz="2000" b="1" dirty="0" err="1"/>
              <a:t>ndakakuɗa</a:t>
            </a:r>
            <a:r>
              <a:rPr lang="en-US" sz="2000" b="1" dirty="0"/>
              <a:t> </a:t>
            </a:r>
            <a:r>
              <a:rPr lang="en-US" sz="2000" b="1" dirty="0" err="1"/>
              <a:t>noruɗo</a:t>
            </a:r>
            <a:r>
              <a:rPr lang="en-US" sz="2000" b="1" dirty="0"/>
              <a:t> </a:t>
            </a:r>
            <a:r>
              <a:rPr lang="en-US" sz="2000" b="1" dirty="0" err="1"/>
              <a:t>rusiŋgaperi</a:t>
            </a:r>
            <a:r>
              <a:rPr lang="en-US" sz="2000" b="1" dirty="0"/>
              <a:t>” ( </a:t>
            </a:r>
            <a:r>
              <a:rPr lang="en-US" sz="2000" b="1" dirty="0" err="1"/>
              <a:t>Jeremiya</a:t>
            </a:r>
            <a:r>
              <a:rPr lang="en-US" sz="2000" b="1" dirty="0"/>
              <a:t> 31:3 ). </a:t>
            </a:r>
            <a:r>
              <a:rPr lang="en-US" sz="2000" b="1" dirty="0" err="1"/>
              <a:t>Anoda</a:t>
            </a:r>
            <a:r>
              <a:rPr lang="en-US" sz="2000" b="1" dirty="0"/>
              <a:t> </a:t>
            </a:r>
            <a:r>
              <a:rPr lang="en-US" sz="2000" b="1" dirty="0" err="1"/>
              <a:t>kuva</a:t>
            </a:r>
            <a:r>
              <a:rPr lang="en-US" sz="2000" b="1" dirty="0"/>
              <a:t> </a:t>
            </a:r>
            <a:r>
              <a:rPr lang="en-US" sz="2000" b="1" dirty="0" err="1"/>
              <a:t>nehukama</a:t>
            </a:r>
            <a:r>
              <a:rPr lang="en-US" sz="2000" b="1" dirty="0"/>
              <a:t> </a:t>
            </a:r>
            <a:r>
              <a:rPr lang="en-US" sz="2000" b="1" dirty="0" err="1"/>
              <a:t>nesu</a:t>
            </a:r>
            <a:r>
              <a:rPr lang="en-US" sz="2000" b="1" dirty="0"/>
              <a:t>. </a:t>
            </a:r>
            <a:r>
              <a:rPr lang="en-US" sz="2000" b="1" dirty="0" err="1"/>
              <a:t>Ndinoda</a:t>
            </a:r>
            <a:r>
              <a:rPr lang="en-US" sz="2000" b="1" dirty="0"/>
              <a:t> </a:t>
            </a:r>
            <a:r>
              <a:rPr lang="en-US" sz="2000" b="1" dirty="0" err="1"/>
              <a:t>kuva</a:t>
            </a:r>
            <a:r>
              <a:rPr lang="en-US" sz="2000" b="1" dirty="0"/>
              <a:t> </a:t>
            </a:r>
            <a:r>
              <a:rPr lang="en-US" sz="2000" b="1" dirty="0" err="1"/>
              <a:t>nehukama</a:t>
            </a:r>
            <a:r>
              <a:rPr lang="en-US" sz="2000" b="1" dirty="0"/>
              <a:t> </a:t>
            </a:r>
            <a:r>
              <a:rPr lang="en-US" sz="2000" b="1" dirty="0" err="1"/>
              <a:t>naye</a:t>
            </a:r>
            <a:r>
              <a:rPr lang="en-US" sz="2000" b="1" dirty="0"/>
              <a:t> here? </a:t>
            </a:r>
            <a:r>
              <a:rPr lang="en-US" sz="2000" b="1" dirty="0" err="1"/>
              <a:t>Ndichazarura</a:t>
            </a:r>
            <a:r>
              <a:rPr lang="en-US" sz="2000" b="1" dirty="0"/>
              <a:t> </a:t>
            </a:r>
            <a:r>
              <a:rPr lang="en-US" sz="2000" b="1" dirty="0" err="1"/>
              <a:t>mwoyo</a:t>
            </a:r>
            <a:r>
              <a:rPr lang="en-US" sz="2000" b="1" dirty="0"/>
              <a:t> </a:t>
            </a:r>
            <a:r>
              <a:rPr lang="en-US" sz="2000" b="1" dirty="0" err="1"/>
              <a:t>wangu</a:t>
            </a:r>
            <a:r>
              <a:rPr lang="en-US" sz="2000" b="1" dirty="0"/>
              <a:t> </a:t>
            </a:r>
            <a:r>
              <a:rPr lang="en-US" sz="2000" b="1" dirty="0" err="1"/>
              <a:t>kwaari</a:t>
            </a:r>
            <a:r>
              <a:rPr lang="en-US" sz="2000" b="1" dirty="0"/>
              <a:t> </a:t>
            </a:r>
            <a:r>
              <a:rPr lang="en-US" sz="2000" b="1" dirty="0" err="1"/>
              <a:t>uye</a:t>
            </a:r>
            <a:r>
              <a:rPr lang="en-US" sz="2000" b="1" dirty="0"/>
              <a:t> </a:t>
            </a:r>
            <a:r>
              <a:rPr lang="en-US" sz="2000" b="1" dirty="0" err="1"/>
              <a:t>ndigomuda</a:t>
            </a:r>
            <a:r>
              <a:rPr lang="en-US" sz="2000" b="1" dirty="0"/>
              <a:t> </a:t>
            </a:r>
            <a:r>
              <a:rPr lang="en-US" sz="2000" b="1" dirty="0" err="1"/>
              <a:t>sezvaanondida</a:t>
            </a:r>
            <a:r>
              <a:rPr lang="en-US" sz="2000" b="1" dirty="0"/>
              <a:t> here?</a:t>
            </a: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-478375" y="1013145"/>
            <a:ext cx="10524263" cy="39010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ZVAZVIRI CHAIZVO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(Johani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1207</Words>
  <Application>Microsoft Office PowerPoint</Application>
  <PresentationFormat>Panorámica</PresentationFormat>
  <Paragraphs>69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Comic Sans MS</vt:lpstr>
      <vt:lpstr>Arial</vt:lpstr>
      <vt:lpstr>Constantia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124</cp:revision>
  <dcterms:created xsi:type="dcterms:W3CDTF">2026-02-21T18:00:10Z</dcterms:created>
  <dcterms:modified xsi:type="dcterms:W3CDTF">2026-04-01T05:49:44Z</dcterms:modified>
</cp:coreProperties>
</file>