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C00000"/>
              </a:solidFill>
            </a:rPr>
            <a:t>Mienzaniso yechindini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s-ES" sz="2000" b="1" dirty="0" err="1"/>
            <a:t>Rusifa</a:t>
          </a:r>
          <a:endParaRPr lang="es-ES" sz="2000" b="1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/>
            <a:t>Vadzidzi vaJesu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Mienzaniso yekuzvininipisa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" sz="2000" b="1" dirty="0"/>
            <a:t>Muteresi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Mozisi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dirty="0"/>
            <a:t>Jesu, muenzaniso wakakwana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61979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Hatizotarisi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vamwe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sevakaderera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VaFi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rgbClr val="7D7A00"/>
              </a:solidFill>
            </a:rPr>
            <a:t>Hatizotsvage</a:t>
          </a:r>
          <a:r>
            <a:rPr lang="en-US" sz="2000" b="1" dirty="0">
              <a:solidFill>
                <a:srgbClr val="7D7A00"/>
              </a:solidFill>
            </a:rPr>
            <a:t> </a:t>
          </a:r>
          <a:r>
            <a:rPr lang="en-US" sz="2000" b="1" dirty="0" err="1">
              <a:solidFill>
                <a:srgbClr val="7D7A00"/>
              </a:solidFill>
            </a:rPr>
            <a:t>kuzivikanwa</a:t>
          </a:r>
          <a:r>
            <a:rPr lang="en-US" sz="2000" b="1" dirty="0">
              <a:solidFill>
                <a:srgbClr val="7D7A00"/>
              </a:solidFill>
            </a:rPr>
            <a:t> </a:t>
          </a:r>
          <a:r>
            <a:rPr lang="en-US" sz="2000" b="1" dirty="0" err="1">
              <a:solidFill>
                <a:srgbClr val="7D7A00"/>
              </a:solidFill>
            </a:rPr>
            <a:t>neruzhinji</a:t>
          </a:r>
          <a:r>
            <a:rPr lang="en-US" sz="2000" b="1" dirty="0">
              <a:solidFill>
                <a:srgbClr val="7D7A00"/>
              </a:solidFill>
            </a:rPr>
            <a:t> (</a:t>
          </a:r>
          <a:r>
            <a:rPr lang="en-US" sz="2000" b="1" dirty="0" err="1">
              <a:solidFill>
                <a:srgbClr val="7D7A00"/>
              </a:solidFill>
            </a:rPr>
            <a:t>Ruka</a:t>
          </a:r>
          <a:r>
            <a:rPr lang="en" sz="2000" b="1" dirty="0">
              <a:solidFill>
                <a:srgbClr val="7D7A00"/>
              </a:solidFill>
            </a:rPr>
            <a:t>.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Ticharega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vamwe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vachitipa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kuzivikanwa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 (Zvi.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Tichagamuchira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nyasha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dzaMwari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(Jakobho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Tinozopa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vamwe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nyasha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idzodzo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 (1 Petro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07319" y="669547"/>
          <a:ext cx="2445687" cy="168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17"/>
              </a:lnTo>
              <a:lnTo>
                <a:pt x="2445687" y="84117"/>
              </a:lnTo>
              <a:lnTo>
                <a:pt x="2445687" y="168234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07319" y="669547"/>
          <a:ext cx="274777" cy="168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17"/>
              </a:lnTo>
              <a:lnTo>
                <a:pt x="274777" y="84117"/>
              </a:lnTo>
              <a:lnTo>
                <a:pt x="274777" y="168234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571226" y="669547"/>
          <a:ext cx="2036092" cy="168234"/>
        </a:xfrm>
        <a:custGeom>
          <a:avLst/>
          <a:gdLst/>
          <a:ahLst/>
          <a:cxnLst/>
          <a:rect l="0" t="0" r="0" b="0"/>
          <a:pathLst>
            <a:path>
              <a:moveTo>
                <a:pt x="2036092" y="0"/>
              </a:moveTo>
              <a:lnTo>
                <a:pt x="2036092" y="84117"/>
              </a:lnTo>
              <a:lnTo>
                <a:pt x="0" y="84117"/>
              </a:lnTo>
              <a:lnTo>
                <a:pt x="0" y="168234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16754" y="669547"/>
          <a:ext cx="1461048" cy="168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17"/>
              </a:lnTo>
              <a:lnTo>
                <a:pt x="1461048" y="84117"/>
              </a:lnTo>
              <a:lnTo>
                <a:pt x="1461048" y="168234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31611" y="669547"/>
          <a:ext cx="685142" cy="168234"/>
        </a:xfrm>
        <a:custGeom>
          <a:avLst/>
          <a:gdLst/>
          <a:ahLst/>
          <a:cxnLst/>
          <a:rect l="0" t="0" r="0" b="0"/>
          <a:pathLst>
            <a:path>
              <a:moveTo>
                <a:pt x="685142" y="0"/>
              </a:moveTo>
              <a:lnTo>
                <a:pt x="685142" y="84117"/>
              </a:lnTo>
              <a:lnTo>
                <a:pt x="0" y="84117"/>
              </a:lnTo>
              <a:lnTo>
                <a:pt x="0" y="168234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47578" y="131196"/>
          <a:ext cx="538351" cy="53835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098682" y="139745"/>
          <a:ext cx="3020869" cy="5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C00000"/>
              </a:solidFill>
            </a:rPr>
            <a:t>Mienzaniso yechindini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098682" y="139745"/>
        <a:ext cx="3020869" cy="538351"/>
      </dsp:txXfrm>
    </dsp:sp>
    <dsp:sp modelId="{00CFEA07-048C-4452-9699-8EA7D6BBFFAD}">
      <dsp:nvSpPr>
        <dsp:cNvPr id="0" name=""/>
        <dsp:cNvSpPr/>
      </dsp:nvSpPr>
      <dsp:spPr>
        <a:xfrm>
          <a:off x="337180" y="837782"/>
          <a:ext cx="1588863" cy="2006376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18799" y="2885609"/>
          <a:ext cx="1088465" cy="5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Rusifa</a:t>
          </a:r>
          <a:endParaRPr lang="es-ES" sz="2000" b="1" kern="1200" dirty="0"/>
        </a:p>
      </dsp:txBody>
      <dsp:txXfrm>
        <a:off x="618799" y="2885609"/>
        <a:ext cx="1088465" cy="538351"/>
      </dsp:txXfrm>
    </dsp:sp>
    <dsp:sp modelId="{1962EC93-D6B2-4A34-AC84-9B92D9C68EFA}">
      <dsp:nvSpPr>
        <dsp:cNvPr id="0" name=""/>
        <dsp:cNvSpPr/>
      </dsp:nvSpPr>
      <dsp:spPr>
        <a:xfrm>
          <a:off x="2483371" y="837782"/>
          <a:ext cx="1588863" cy="2006376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587775" y="3139409"/>
          <a:ext cx="1382930" cy="5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Vadzidzi vaJesu</a:t>
          </a:r>
          <a:endParaRPr lang="es-ES" sz="2000" kern="1200" dirty="0"/>
        </a:p>
      </dsp:txBody>
      <dsp:txXfrm>
        <a:off x="2587775" y="3139409"/>
        <a:ext cx="1382930" cy="538351"/>
      </dsp:txXfrm>
    </dsp:sp>
    <dsp:sp modelId="{16E1F04A-5A82-48D9-8B41-F2BE1BE4B8A0}">
      <dsp:nvSpPr>
        <dsp:cNvPr id="0" name=""/>
        <dsp:cNvSpPr/>
      </dsp:nvSpPr>
      <dsp:spPr>
        <a:xfrm>
          <a:off x="7338143" y="131196"/>
          <a:ext cx="538351" cy="538351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896644" y="138561"/>
          <a:ext cx="3333317" cy="5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Mienzaniso yekuzvininipisa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896644" y="138561"/>
        <a:ext cx="3333317" cy="538351"/>
      </dsp:txXfrm>
    </dsp:sp>
    <dsp:sp modelId="{1AFFD3DE-C5D3-4C82-BF8E-6F6258E0342A}">
      <dsp:nvSpPr>
        <dsp:cNvPr id="0" name=""/>
        <dsp:cNvSpPr/>
      </dsp:nvSpPr>
      <dsp:spPr>
        <a:xfrm>
          <a:off x="4776795" y="837782"/>
          <a:ext cx="1588863" cy="2006376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853561" y="3004950"/>
          <a:ext cx="1417823" cy="5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Muteresi</a:t>
          </a:r>
          <a:endParaRPr lang="es-ES" sz="2000" kern="1200" dirty="0"/>
        </a:p>
      </dsp:txBody>
      <dsp:txXfrm>
        <a:off x="4853561" y="3004950"/>
        <a:ext cx="1417823" cy="538351"/>
      </dsp:txXfrm>
    </dsp:sp>
    <dsp:sp modelId="{4F2B43F8-D675-4644-9C2C-17FD2B384624}">
      <dsp:nvSpPr>
        <dsp:cNvPr id="0" name=""/>
        <dsp:cNvSpPr/>
      </dsp:nvSpPr>
      <dsp:spPr>
        <a:xfrm>
          <a:off x="7087665" y="837782"/>
          <a:ext cx="1588863" cy="2006376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301727" y="2843391"/>
          <a:ext cx="1137902" cy="5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Mozisi</a:t>
          </a:r>
          <a:endParaRPr lang="es-ES" sz="2000" kern="1200" dirty="0"/>
        </a:p>
      </dsp:txBody>
      <dsp:txXfrm>
        <a:off x="7301727" y="2843391"/>
        <a:ext cx="1137902" cy="538351"/>
      </dsp:txXfrm>
    </dsp:sp>
    <dsp:sp modelId="{101C6BA2-231A-435E-B28C-20B1FEBC0A42}">
      <dsp:nvSpPr>
        <dsp:cNvPr id="0" name=""/>
        <dsp:cNvSpPr/>
      </dsp:nvSpPr>
      <dsp:spPr>
        <a:xfrm>
          <a:off x="9258575" y="837782"/>
          <a:ext cx="1588863" cy="2006376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034622" y="3122650"/>
          <a:ext cx="2115551" cy="5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Jesu, muenzaniso wakakwana</a:t>
          </a:r>
          <a:endParaRPr lang="es-ES" sz="2000" kern="1200" dirty="0"/>
        </a:p>
      </dsp:txBody>
      <dsp:txXfrm>
        <a:off x="9034622" y="3122650"/>
        <a:ext cx="2115551" cy="538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Hatizotarisi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vamwe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sevakaderera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VaFi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7D7A00"/>
              </a:solidFill>
            </a:rPr>
            <a:t>Hatizotsvage</a:t>
          </a:r>
          <a:r>
            <a:rPr lang="en-US" sz="2000" b="1" kern="1200" dirty="0">
              <a:solidFill>
                <a:srgbClr val="7D7A00"/>
              </a:solidFill>
            </a:rPr>
            <a:t> </a:t>
          </a:r>
          <a:r>
            <a:rPr lang="en-US" sz="2000" b="1" kern="1200" dirty="0" err="1">
              <a:solidFill>
                <a:srgbClr val="7D7A00"/>
              </a:solidFill>
            </a:rPr>
            <a:t>kuzivikanwa</a:t>
          </a:r>
          <a:r>
            <a:rPr lang="en-US" sz="2000" b="1" kern="1200" dirty="0">
              <a:solidFill>
                <a:srgbClr val="7D7A00"/>
              </a:solidFill>
            </a:rPr>
            <a:t> </a:t>
          </a:r>
          <a:r>
            <a:rPr lang="en-US" sz="2000" b="1" kern="1200" dirty="0" err="1">
              <a:solidFill>
                <a:srgbClr val="7D7A00"/>
              </a:solidFill>
            </a:rPr>
            <a:t>neruzhinji</a:t>
          </a:r>
          <a:r>
            <a:rPr lang="en-US" sz="2000" b="1" kern="1200" dirty="0">
              <a:solidFill>
                <a:srgbClr val="7D7A00"/>
              </a:solidFill>
            </a:rPr>
            <a:t> (</a:t>
          </a:r>
          <a:r>
            <a:rPr lang="en-US" sz="2000" b="1" kern="1200" dirty="0" err="1">
              <a:solidFill>
                <a:srgbClr val="7D7A00"/>
              </a:solidFill>
            </a:rPr>
            <a:t>Ruka</a:t>
          </a:r>
          <a:r>
            <a:rPr lang="en" sz="2000" b="1" kern="1200" dirty="0">
              <a:solidFill>
                <a:srgbClr val="7D7A00"/>
              </a:solidFill>
            </a:rPr>
            <a:t>.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Ticharega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vamwe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vachitipa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kuzivikanwa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 (Zvi.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Tichagamuchira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nyasha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dzaMwari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(Jakobho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Tinozopa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vamwe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nyasha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idzodzo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 (1 Petro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8440-8C0A-4F9A-917C-14BDED194F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BE89B-C811-4160-BCB2-B8571420DF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5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E89B-C811-4160-BCB2-B8571420D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8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6.jpeg"/><Relationship Id="rId5" Type="http://schemas.openxmlformats.org/officeDocument/2006/relationships/image" Target="../media/image32.pn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506814"/>
            <a:ext cx="4629150" cy="2039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4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CHINDINI VS KUZVININIPISA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Chidzidzo 3 cha Kubvumbi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JESU, MUENZANISO WAKAKWANA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akati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awanikwa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nomufananidzo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womunhu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akaɀininipisa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akaterera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kuȿikira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parufu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irwo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rufu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rwomucinjikwa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(VaFiripi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Hapana</a:t>
            </a:r>
            <a:r>
              <a:rPr lang="en-US" sz="1600" b="1" dirty="0"/>
              <a:t> </a:t>
            </a:r>
            <a:r>
              <a:rPr lang="en-US" sz="1600" b="1" dirty="0" err="1"/>
              <a:t>munhu</a:t>
            </a:r>
            <a:r>
              <a:rPr lang="en-US" sz="1600" b="1" dirty="0"/>
              <a:t> </a:t>
            </a:r>
            <a:r>
              <a:rPr lang="en-US" sz="1600" b="1" dirty="0" err="1"/>
              <a:t>munyika</a:t>
            </a:r>
            <a:r>
              <a:rPr lang="en-US" sz="1600" b="1" dirty="0"/>
              <a:t> </a:t>
            </a:r>
            <a:r>
              <a:rPr lang="en-US" sz="1600" b="1" dirty="0" err="1"/>
              <a:t>ino</a:t>
            </a:r>
            <a:r>
              <a:rPr lang="en-US" sz="1600" b="1" dirty="0"/>
              <a:t> </a:t>
            </a:r>
            <a:r>
              <a:rPr lang="en-US" sz="1600" b="1" dirty="0" err="1"/>
              <a:t>ati</a:t>
            </a:r>
            <a:r>
              <a:rPr lang="en-US" sz="1600" b="1" dirty="0"/>
              <a:t> </a:t>
            </a:r>
            <a:r>
              <a:rPr lang="en-US" sz="1600" b="1" dirty="0" err="1"/>
              <a:t>ambova</a:t>
            </a:r>
            <a:r>
              <a:rPr lang="en-US" sz="1600" b="1" dirty="0"/>
              <a:t>—kana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achazombova</a:t>
            </a:r>
            <a:r>
              <a:rPr lang="en-US" sz="1600" b="1" dirty="0"/>
              <a:t>—</a:t>
            </a:r>
            <a:r>
              <a:rPr lang="en-US" sz="1600" b="1" dirty="0" err="1"/>
              <a:t>neukuru</a:t>
            </a:r>
            <a:r>
              <a:rPr lang="en-US" sz="1600" b="1" dirty="0"/>
              <a:t> </a:t>
            </a:r>
            <a:r>
              <a:rPr lang="en-US" sz="1600" b="1" dirty="0" err="1"/>
              <a:t>hwaiva</a:t>
            </a:r>
            <a:r>
              <a:rPr lang="en-US" sz="1600" b="1" dirty="0"/>
              <a:t> </a:t>
            </a:r>
            <a:r>
              <a:rPr lang="en-US" sz="1600" b="1" dirty="0" err="1"/>
              <a:t>naJesu</a:t>
            </a:r>
            <a:r>
              <a:rPr lang="en-US" sz="1600" b="1" dirty="0"/>
              <a:t> </a:t>
            </a:r>
            <a:r>
              <a:rPr lang="en-US" sz="1600" b="1" dirty="0" err="1"/>
              <a:t>asati</a:t>
            </a:r>
            <a:r>
              <a:rPr lang="en-US" sz="1600" b="1" dirty="0"/>
              <a:t> ava </a:t>
            </a:r>
            <a:r>
              <a:rPr lang="en-US" sz="1600" b="1" dirty="0" err="1"/>
              <a:t>munhu</a:t>
            </a:r>
            <a:r>
              <a:rPr lang="en-US" sz="1600" b="1" dirty="0"/>
              <a:t>. </a:t>
            </a:r>
            <a:r>
              <a:rPr lang="en-US" sz="1600" b="1" dirty="0" err="1"/>
              <a:t>Asi</a:t>
            </a:r>
            <a:r>
              <a:rPr lang="en-US" sz="1600" b="1" dirty="0"/>
              <a:t> </a:t>
            </a:r>
            <a:r>
              <a:rPr lang="en-US" sz="1600" b="1" dirty="0" err="1"/>
              <a:t>iye</a:t>
            </a:r>
            <a:r>
              <a:rPr lang="en-US" sz="1600" b="1" dirty="0"/>
              <a:t> </a:t>
            </a:r>
            <a:r>
              <a:rPr lang="en-US" sz="1600" b="1" dirty="0" err="1"/>
              <a:t>akarasa</a:t>
            </a:r>
            <a:r>
              <a:rPr lang="en-US" sz="1600" b="1" dirty="0"/>
              <a:t> </a:t>
            </a:r>
            <a:r>
              <a:rPr lang="en-US" sz="1600" b="1" dirty="0" err="1"/>
              <a:t>zvinhu</a:t>
            </a:r>
            <a:r>
              <a:rPr lang="en-US" sz="1600" b="1" dirty="0"/>
              <a:t> </a:t>
            </a:r>
            <a:r>
              <a:rPr lang="en-US" sz="1600" b="1" dirty="0" err="1"/>
              <a:t>zvose</a:t>
            </a:r>
            <a:r>
              <a:rPr lang="en-US" sz="1600" b="1" dirty="0"/>
              <a:t> </a:t>
            </a:r>
            <a:r>
              <a:rPr lang="en-US" sz="1600" b="1" dirty="0" err="1"/>
              <a:t>nokuda</a:t>
            </a:r>
            <a:r>
              <a:rPr lang="en-US" sz="1600" b="1" dirty="0"/>
              <a:t> </a:t>
            </a:r>
            <a:r>
              <a:rPr lang="en-US" sz="1600" b="1" dirty="0" err="1"/>
              <a:t>kwedu</a:t>
            </a:r>
            <a:r>
              <a:rPr lang="en-US" sz="1600" b="1" dirty="0"/>
              <a:t>. </a:t>
            </a:r>
            <a:r>
              <a:rPr lang="en-US" sz="1600" b="1" dirty="0" err="1"/>
              <a:t>Takatarisana</a:t>
            </a:r>
            <a:r>
              <a:rPr lang="en-US" sz="1600" b="1" dirty="0"/>
              <a:t> </a:t>
            </a:r>
            <a:r>
              <a:rPr lang="en-US" sz="1600" b="1" dirty="0" err="1"/>
              <a:t>nokunyadziswa</a:t>
            </a:r>
            <a:r>
              <a:rPr lang="en-US" sz="1600" b="1" dirty="0"/>
              <a:t> </a:t>
            </a:r>
            <a:r>
              <a:rPr lang="en-US" sz="1600" b="1" dirty="0" err="1"/>
              <a:t>kwakadaro</a:t>
            </a:r>
            <a:r>
              <a:rPr lang="en-US" sz="1600" b="1" dirty="0"/>
              <a:t>, </a:t>
            </a:r>
            <a:r>
              <a:rPr lang="en-US" sz="1600" b="1" dirty="0" err="1"/>
              <a:t>zvose</a:t>
            </a:r>
            <a:r>
              <a:rPr lang="en-US" sz="1600" b="1" dirty="0"/>
              <a:t> </a:t>
            </a:r>
            <a:r>
              <a:rPr lang="en-US" sz="1600" b="1" dirty="0" err="1"/>
              <a:t>zvatinazvo</a:t>
            </a:r>
            <a:r>
              <a:rPr lang="en-US" sz="1600" b="1" dirty="0"/>
              <a:t>, </a:t>
            </a:r>
            <a:r>
              <a:rPr lang="en-US" sz="1600" b="1" dirty="0" err="1"/>
              <a:t>zvose</a:t>
            </a:r>
            <a:r>
              <a:rPr lang="en-US" sz="1600" b="1" dirty="0"/>
              <a:t> </a:t>
            </a:r>
            <a:r>
              <a:rPr lang="en-US" sz="1600" b="1" dirty="0" err="1"/>
              <a:t>zvatiri</a:t>
            </a:r>
            <a:r>
              <a:rPr lang="en-US" sz="1600" b="1" dirty="0"/>
              <a:t>, kana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zvose</a:t>
            </a:r>
            <a:r>
              <a:rPr lang="en-US" sz="1600" b="1" dirty="0"/>
              <a:t> </a:t>
            </a:r>
            <a:r>
              <a:rPr lang="en-US" sz="1600" b="1" dirty="0" err="1"/>
              <a:t>zvatingagona</a:t>
            </a:r>
            <a:r>
              <a:rPr lang="en-US" sz="1600" b="1" dirty="0"/>
              <a:t> </a:t>
            </a:r>
            <a:r>
              <a:rPr lang="en-US" sz="1600" b="1" dirty="0" err="1"/>
              <a:t>hazvisi</a:t>
            </a:r>
            <a:r>
              <a:rPr lang="en-US" sz="1600" b="1" dirty="0"/>
              <a:t> kana chiro kana </a:t>
            </a:r>
            <a:r>
              <a:rPr lang="en-US" sz="1600" b="1" dirty="0" err="1"/>
              <a:t>zvichienzaniswa</a:t>
            </a:r>
            <a:r>
              <a:rPr lang="en-US" sz="16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/>
              <a:t>Iʋai</a:t>
            </a:r>
            <a:r>
              <a:rPr lang="en-US" sz="2000" b="1" dirty="0"/>
              <a:t> </a:t>
            </a:r>
            <a:r>
              <a:rPr lang="en-US" sz="2000" b="1" dirty="0" err="1"/>
              <a:t>nomŋoyo</a:t>
            </a:r>
            <a:r>
              <a:rPr lang="en-US" sz="2000" b="1" dirty="0"/>
              <a:t> </a:t>
            </a:r>
            <a:r>
              <a:rPr lang="en-US" sz="2000" b="1" dirty="0" err="1"/>
              <a:t>uyo</a:t>
            </a:r>
            <a:r>
              <a:rPr lang="en-US" sz="2000" b="1" dirty="0"/>
              <a:t>, </a:t>
            </a:r>
            <a:r>
              <a:rPr lang="en-US" sz="2000" b="1" dirty="0" err="1"/>
              <a:t>wakaŋga</a:t>
            </a:r>
            <a:r>
              <a:rPr lang="en-US" sz="2000" b="1" dirty="0"/>
              <a:t> </a:t>
            </a:r>
            <a:r>
              <a:rPr lang="en-US" sz="2000" b="1" dirty="0" err="1"/>
              <a:t>uri</a:t>
            </a:r>
            <a:r>
              <a:rPr lang="en-US" sz="2000" b="1" dirty="0"/>
              <a:t> </a:t>
            </a:r>
            <a:r>
              <a:rPr lang="en-US" sz="2000" b="1" dirty="0" err="1"/>
              <a:t>munaKristu</a:t>
            </a:r>
            <a:r>
              <a:rPr lang="en-US" sz="2000" b="1" dirty="0"/>
              <a:t> Jesu </a:t>
            </a:r>
            <a:r>
              <a:rPr lang="en-US" sz="2000" b="1" dirty="0" err="1"/>
              <a:t>ʋo</a:t>
            </a:r>
            <a:r>
              <a:rPr lang="en" sz="2000" b="1" dirty="0"/>
              <a:t>” (VaFi.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Jesu </a:t>
            </a:r>
            <a:r>
              <a:rPr lang="en-US" b="1" dirty="0" err="1">
                <a:solidFill>
                  <a:prstClr val="black"/>
                </a:solidFill>
              </a:rPr>
              <a:t>akarasa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Denga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 afire </a:t>
            </a:r>
            <a:r>
              <a:rPr lang="en-US" b="1" dirty="0" err="1">
                <a:solidFill>
                  <a:prstClr val="black"/>
                </a:solidFill>
              </a:rPr>
              <a:t>vanhu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netariro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yokuti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tichanzwisisa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chiito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chake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chenyasha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uye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tigopindura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kukoka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kwake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kuhukama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naye</a:t>
            </a:r>
            <a:r>
              <a:rPr lang="en-US" b="1" dirty="0">
                <a:solidFill>
                  <a:prstClr val="black"/>
                </a:solidFill>
              </a:rPr>
              <a:t> ( </a:t>
            </a:r>
            <a:r>
              <a:rPr lang="en-US" b="1" dirty="0" err="1">
                <a:solidFill>
                  <a:prstClr val="black"/>
                </a:solidFill>
              </a:rPr>
              <a:t>VaFi</a:t>
            </a:r>
            <a:r>
              <a:rPr lang="en-US" b="1" dirty="0">
                <a:solidFill>
                  <a:prstClr val="black"/>
                </a:solidFill>
              </a:rPr>
              <a:t>. 2:5-8 ). </a:t>
            </a:r>
            <a:r>
              <a:rPr lang="en-US" b="1" dirty="0" err="1">
                <a:solidFill>
                  <a:prstClr val="black"/>
                </a:solidFill>
              </a:rPr>
              <a:t>Iye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pasina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mubvunzo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muenzaniso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wakakwana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wokuzvininipisa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56517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Kuteera muenzaniso Wake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“</a:t>
            </a:r>
            <a:r>
              <a:rPr lang="en-US" b="1" dirty="0" err="1">
                <a:solidFill>
                  <a:prstClr val="black"/>
                </a:solidFill>
              </a:rPr>
              <a:t>musiŋgaiti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cinhu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nenharo</a:t>
            </a:r>
            <a:r>
              <a:rPr lang="en-US" b="1" dirty="0">
                <a:solidFill>
                  <a:prstClr val="black"/>
                </a:solidFill>
              </a:rPr>
              <a:t>, kana </a:t>
            </a:r>
            <a:r>
              <a:rPr lang="en-US" b="1" dirty="0" err="1">
                <a:solidFill>
                  <a:prstClr val="black"/>
                </a:solidFill>
              </a:rPr>
              <a:t>nokuɀikudza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mumŋe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nomumŋe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ŋgaati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nomŋoyo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unoɀininipisa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ʋamŋe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ʋanomupfuʋura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iye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pakunaka</a:t>
            </a:r>
            <a:r>
              <a:rPr lang="en-US" b="1" dirty="0">
                <a:solidFill>
                  <a:prstClr val="black"/>
                </a:solidFill>
              </a:rPr>
              <a:t>; 4mumŋe </a:t>
            </a:r>
            <a:r>
              <a:rPr lang="en-US" b="1" dirty="0" err="1">
                <a:solidFill>
                  <a:prstClr val="black"/>
                </a:solidFill>
              </a:rPr>
              <a:t>nomumŋe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ŋgaarege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kutarira</a:t>
            </a:r>
            <a:r>
              <a:rPr lang="en-US" b="1" dirty="0">
                <a:solidFill>
                  <a:prstClr val="black"/>
                </a:solidFill>
              </a:rPr>
              <a:t> ɀ</a:t>
            </a:r>
            <a:r>
              <a:rPr lang="en-US" b="1" dirty="0" err="1">
                <a:solidFill>
                  <a:prstClr val="black"/>
                </a:solidFill>
              </a:rPr>
              <a:t>ake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ŋgaatarire</a:t>
            </a:r>
            <a:r>
              <a:rPr lang="en-US" b="1" dirty="0">
                <a:solidFill>
                  <a:prstClr val="black"/>
                </a:solidFill>
              </a:rPr>
              <a:t> ɀ</a:t>
            </a:r>
            <a:r>
              <a:rPr lang="en-US" b="1" dirty="0" err="1">
                <a:solidFill>
                  <a:prstClr val="black"/>
                </a:solidFill>
              </a:rPr>
              <a:t>aʋamŋe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ʋo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VaFi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189652"/>
            <a:ext cx="8296682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“1Ndicakuʋoŋgai </a:t>
            </a:r>
            <a:r>
              <a:rPr lang="en-US" sz="1700" b="1" dirty="0" err="1">
                <a:latin typeface="Comic Sans MS" panose="030F0702030302020204" pitchFamily="66" charset="0"/>
              </a:rPr>
              <a:t>nomŋoyo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waŋgu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wose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Ndicakuimbirai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nziyo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dzokurumbidza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pamberi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paʋamŋari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2Ndicanamata </a:t>
            </a:r>
            <a:r>
              <a:rPr lang="en-US" sz="1700" b="1" dirty="0" err="1">
                <a:latin typeface="Comic Sans MS" panose="030F0702030302020204" pitchFamily="66" charset="0"/>
              </a:rPr>
              <a:t>ndakatarira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kutembere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yenyu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tȿene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Nokuʋoŋga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zita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renyu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nokuɗa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kwoʋunyoro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bgenyu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nokutendeka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kwenyu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Nokuti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makakurisa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shoko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renyu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kupfuʋura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zita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renyu</a:t>
            </a:r>
            <a:r>
              <a:rPr lang="en-US" sz="1700" b="1" dirty="0">
                <a:latin typeface="Comic Sans MS" panose="030F0702030302020204" pitchFamily="66" charset="0"/>
              </a:rPr>
              <a:t> rose.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3Pazuʋa </a:t>
            </a:r>
            <a:r>
              <a:rPr lang="en-US" sz="1700" b="1" dirty="0" err="1">
                <a:latin typeface="Comic Sans MS" panose="030F0702030302020204" pitchFamily="66" charset="0"/>
              </a:rPr>
              <a:t>randakaɗana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makandipindura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Makandisimbisa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nesimba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pamŋeya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waŋgu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4Madzimambo </a:t>
            </a:r>
            <a:r>
              <a:rPr lang="en-US" sz="1700" b="1" dirty="0" err="1">
                <a:latin typeface="Comic Sans MS" panose="030F0702030302020204" pitchFamily="66" charset="0"/>
              </a:rPr>
              <a:t>ose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enyika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acakuʋoŋgai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Jehova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Nokuti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ʋakanzwa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mashoko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omuromo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wenyu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5Ɀirokwaɀo, </a:t>
            </a:r>
            <a:r>
              <a:rPr lang="en-US" sz="1700" b="1" dirty="0" err="1">
                <a:latin typeface="Comic Sans MS" panose="030F0702030302020204" pitchFamily="66" charset="0"/>
              </a:rPr>
              <a:t>ʋacaimba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ʋacireʋa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nzira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dzaJehova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Nokuti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kubginya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kwaJehova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kukuru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6Nokuti </a:t>
            </a:r>
            <a:r>
              <a:rPr lang="en-US" sz="1700" b="1" dirty="0" err="1">
                <a:latin typeface="Comic Sans MS" panose="030F0702030302020204" pitchFamily="66" charset="0"/>
              </a:rPr>
              <a:t>Jehova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uri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kumsoro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kunyaŋge</a:t>
            </a:r>
            <a:r>
              <a:rPr lang="en-US" sz="1700" b="1" dirty="0">
                <a:latin typeface="Comic Sans MS" panose="030F0702030302020204" pitchFamily="66" charset="0"/>
              </a:rPr>
              <a:t> ɀ</a:t>
            </a:r>
            <a:r>
              <a:rPr lang="en-US" sz="1700" b="1" dirty="0" err="1">
                <a:latin typeface="Comic Sans MS" panose="030F0702030302020204" pitchFamily="66" charset="0"/>
              </a:rPr>
              <a:t>akaɗaro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unehanya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nounoɀininipisa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Asi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unamanyawi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Jehova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unomuziʋa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ari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kure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7Kana </a:t>
            </a:r>
            <a:r>
              <a:rPr lang="en-US" sz="1700" b="1" dirty="0" err="1">
                <a:latin typeface="Comic Sans MS" panose="030F0702030302020204" pitchFamily="66" charset="0"/>
              </a:rPr>
              <a:t>ndicifamba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pakati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penhamo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imi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mucandiponesa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Mucatambanudza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ruʋoko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rwenyu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kudziʋisa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kutsamŋa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kwaʋaʋeŋgi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ʋaŋgu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Ruʋoko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rwenyu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rworudyi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rucandiponesa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8Jehova </a:t>
            </a:r>
            <a:r>
              <a:rPr lang="en-US" sz="1700" b="1" dirty="0" err="1">
                <a:latin typeface="Comic Sans MS" panose="030F0702030302020204" pitchFamily="66" charset="0"/>
              </a:rPr>
              <a:t>ucandikwanisira</a:t>
            </a:r>
            <a:r>
              <a:rPr lang="en-US" sz="1700" b="1" dirty="0">
                <a:latin typeface="Comic Sans MS" panose="030F0702030302020204" pitchFamily="66" charset="0"/>
              </a:rPr>
              <a:t> ɀ</a:t>
            </a:r>
            <a:r>
              <a:rPr lang="en-US" sz="1700" b="1" dirty="0" err="1">
                <a:latin typeface="Comic Sans MS" panose="030F0702030302020204" pitchFamily="66" charset="0"/>
              </a:rPr>
              <a:t>inhu</a:t>
            </a:r>
            <a:r>
              <a:rPr lang="en-US" sz="1700" b="1" dirty="0">
                <a:latin typeface="Comic Sans MS" panose="030F0702030302020204" pitchFamily="66" charset="0"/>
              </a:rPr>
              <a:t> ɀ</a:t>
            </a:r>
            <a:r>
              <a:rPr lang="en-US" sz="1700" b="1" dirty="0" err="1">
                <a:latin typeface="Comic Sans MS" panose="030F0702030302020204" pitchFamily="66" charset="0"/>
              </a:rPr>
              <a:t>aŋgu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Ŋgoni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dzenyu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Jehova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dzinogara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nokusiŋgaperi</a:t>
            </a:r>
            <a:r>
              <a:rPr lang="en-US" sz="17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Musarega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maɓasa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amaʋoko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enyu</a:t>
            </a:r>
            <a:r>
              <a:rPr lang="en-US" sz="1700" b="1" dirty="0">
                <a:latin typeface="Comic Sans MS" panose="030F0702030302020204" pitchFamily="66" charset="0"/>
              </a:rPr>
              <a:t>.</a:t>
            </a:r>
            <a:r>
              <a:rPr lang="en" sz="1700" b="1" dirty="0">
                <a:latin typeface="Comic Sans MS" panose="030F0702030302020204" pitchFamily="66" charset="0"/>
              </a:rPr>
              <a:t>!”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MAPISAREMA 138 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558705"/>
            <a:ext cx="8854958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Mukuzvida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kuzvikwidziridza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nekuzvikudza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hutera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hukuru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asi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mukuzvininipisa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simba</a:t>
            </a:r>
            <a:r>
              <a:rPr lang="en-US" sz="2600" b="1" dirty="0">
                <a:latin typeface="Constantia" panose="02030602050306030303" pitchFamily="18" charset="0"/>
              </a:rPr>
              <a:t> guru. </a:t>
            </a:r>
            <a:r>
              <a:rPr lang="en-US" sz="2600" b="1" dirty="0" err="1">
                <a:latin typeface="Constantia" panose="02030602050306030303" pitchFamily="18" charset="0"/>
              </a:rPr>
              <a:t>Chiremerera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chedu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chechokwadi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hachichengetwe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patinozvifunga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zvikuru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pachedu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asi</a:t>
            </a:r>
            <a:r>
              <a:rPr lang="en-US" sz="2600" b="1" dirty="0">
                <a:latin typeface="Constantia" panose="02030602050306030303" pitchFamily="18" charset="0"/>
              </a:rPr>
              <a:t> kana </a:t>
            </a:r>
            <a:r>
              <a:rPr lang="en-US" sz="2600" b="1" dirty="0" err="1">
                <a:latin typeface="Constantia" panose="02030602050306030303" pitchFamily="18" charset="0"/>
              </a:rPr>
              <a:t>Mwari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mundangariro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dzedu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dzose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nemoyo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yedu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yose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ichipfuta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nerudo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kuMudzikinuri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wedu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vamwe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vedu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Kupfava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kwehunhu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kuzvininipisa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kwemwoyo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zvinopa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mufaro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nepo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kuzvitutumadza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kuchiunza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kusagutsikana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kutsamwa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kuodzwa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kunongoramba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kuchiitika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Kudzidza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kuzvifunga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zvishoma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kuwedzera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kufadza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vamwe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izvo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zvichaunza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kwatiri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rohuMwari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  <a:r>
              <a:rPr lang="en-US" sz="26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600" b="1" dirty="0" err="1">
                <a:latin typeface="Constantia" panose="02030602050306030303" pitchFamily="18" charset="0"/>
              </a:rPr>
              <a:t>Mawoyo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27912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mumŋe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nomumŋe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unoɀikudza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ucaninipiswa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ʋuye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mumŋe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nomumŋe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unoɀininipisa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ucakudzwa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000" b="1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789627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294736" y="77521"/>
            <a:ext cx="691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Chii</a:t>
            </a:r>
            <a:r>
              <a:rPr lang="en-US" sz="1600" b="1" dirty="0"/>
              <a:t> </a:t>
            </a:r>
            <a:r>
              <a:rPr lang="en-US" sz="1600" b="1" dirty="0" err="1"/>
              <a:t>chakakosha</a:t>
            </a:r>
            <a:r>
              <a:rPr lang="en-US" sz="1600" b="1" dirty="0"/>
              <a:t> </a:t>
            </a:r>
            <a:r>
              <a:rPr lang="en-US" sz="1600" b="1" dirty="0" err="1"/>
              <a:t>pandiri</a:t>
            </a:r>
            <a:r>
              <a:rPr lang="en-US" sz="1600" b="1" dirty="0"/>
              <a:t>? </a:t>
            </a:r>
            <a:r>
              <a:rPr lang="en-US" sz="1600" b="1" dirty="0" err="1"/>
              <a:t>Uyu</a:t>
            </a:r>
            <a:r>
              <a:rPr lang="en-US" sz="1600" b="1" dirty="0"/>
              <a:t> </a:t>
            </a:r>
            <a:r>
              <a:rPr lang="en-US" sz="1600" b="1" dirty="0" err="1"/>
              <a:t>mubvunzo</a:t>
            </a:r>
            <a:r>
              <a:rPr lang="en-US" sz="1600" b="1" dirty="0"/>
              <a:t> </a:t>
            </a:r>
            <a:r>
              <a:rPr lang="en-US" sz="1600" b="1" dirty="0" err="1"/>
              <a:t>wakaoma</a:t>
            </a:r>
            <a:r>
              <a:rPr lang="en-US" sz="1600" b="1" dirty="0"/>
              <a:t> </a:t>
            </a:r>
            <a:r>
              <a:rPr lang="en-US" sz="1600" b="1" dirty="0" err="1"/>
              <a:t>kupindura</a:t>
            </a:r>
            <a:r>
              <a:rPr lang="en" sz="16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294736" y="2411709"/>
            <a:ext cx="6914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Ko</a:t>
            </a:r>
            <a:r>
              <a:rPr lang="en-US" sz="1600" b="1" dirty="0"/>
              <a:t> kana </a:t>
            </a:r>
            <a:r>
              <a:rPr lang="en-US" sz="1600" b="1" dirty="0" err="1"/>
              <a:t>ndikasataura</a:t>
            </a:r>
            <a:r>
              <a:rPr lang="en-US" sz="1600" b="1" dirty="0"/>
              <a:t> </a:t>
            </a:r>
            <a:r>
              <a:rPr lang="en-US" sz="1600" b="1" dirty="0" err="1"/>
              <a:t>chinhu</a:t>
            </a:r>
            <a:r>
              <a:rPr lang="en-US" sz="1600" b="1" dirty="0"/>
              <a:t> </a:t>
            </a:r>
            <a:r>
              <a:rPr lang="en-US" sz="1600" b="1" dirty="0" err="1"/>
              <a:t>nekuti</a:t>
            </a:r>
            <a:r>
              <a:rPr lang="en-US" sz="1600" b="1" dirty="0"/>
              <a:t> </a:t>
            </a:r>
            <a:r>
              <a:rPr lang="en-US" sz="1600" b="1" dirty="0" err="1"/>
              <a:t>ndinoshaya</a:t>
            </a:r>
            <a:r>
              <a:rPr lang="en-US" sz="1600" b="1" dirty="0"/>
              <a:t> </a:t>
            </a:r>
            <a:r>
              <a:rPr lang="en-US" sz="1600" b="1" dirty="0" err="1"/>
              <a:t>kuzviremekedza</a:t>
            </a:r>
            <a:r>
              <a:rPr lang="en" sz="16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294736" y="1781995"/>
            <a:ext cx="6991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Kana </a:t>
            </a:r>
            <a:r>
              <a:rPr lang="en-US" sz="1600" b="1" dirty="0" err="1"/>
              <a:t>ndisingatauri</a:t>
            </a:r>
            <a:r>
              <a:rPr lang="en-US" sz="1600" b="1" dirty="0"/>
              <a:t> </a:t>
            </a:r>
            <a:r>
              <a:rPr lang="en-US" sz="1600" b="1" dirty="0" err="1"/>
              <a:t>chinhu</a:t>
            </a:r>
            <a:r>
              <a:rPr lang="en-US" sz="1600" b="1" dirty="0"/>
              <a:t> (</a:t>
            </a:r>
            <a:r>
              <a:rPr lang="en-US" sz="1600" b="1" dirty="0" err="1"/>
              <a:t>kuzvininipisa</a:t>
            </a:r>
            <a:r>
              <a:rPr lang="en-US" sz="1600" b="1" dirty="0"/>
              <a:t>), </a:t>
            </a:r>
            <a:r>
              <a:rPr lang="en-US" sz="1600" b="1" dirty="0" err="1"/>
              <a:t>ndinobvuma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zvose</a:t>
            </a:r>
            <a:r>
              <a:rPr lang="en-US" sz="1600" b="1" dirty="0"/>
              <a:t> </a:t>
            </a:r>
            <a:r>
              <a:rPr lang="en-US" sz="1600" b="1" dirty="0" err="1"/>
              <a:t>zvandiri</a:t>
            </a:r>
            <a:r>
              <a:rPr lang="en-US" sz="1600" b="1" dirty="0"/>
              <a:t> </a:t>
            </a:r>
            <a:r>
              <a:rPr lang="en-US" sz="1600" b="1" dirty="0" err="1"/>
              <a:t>nezvandinazvo</a:t>
            </a:r>
            <a:r>
              <a:rPr lang="en-US" sz="1600" b="1" dirty="0"/>
              <a:t> </a:t>
            </a:r>
            <a:r>
              <a:rPr lang="en-US" sz="1600" b="1" dirty="0" err="1"/>
              <a:t>zvinobva</a:t>
            </a:r>
            <a:r>
              <a:rPr lang="en-US" sz="1600" b="1" dirty="0"/>
              <a:t> </a:t>
            </a:r>
            <a:r>
              <a:rPr lang="en-US" sz="1600" b="1" dirty="0" err="1"/>
              <a:t>kuna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" sz="1600" b="1" dirty="0"/>
              <a:t>.</a:t>
            </a:r>
            <a:endParaRPr lang="en-US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294736" y="1152282"/>
            <a:ext cx="6734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Ko</a:t>
            </a:r>
            <a:r>
              <a:rPr lang="en-US" sz="1600" b="1" dirty="0"/>
              <a:t> kana </a:t>
            </a:r>
            <a:r>
              <a:rPr lang="en-US" sz="1600" b="1" dirty="0" err="1"/>
              <a:t>ndikataura</a:t>
            </a:r>
            <a:r>
              <a:rPr lang="en-US" sz="1600" b="1" dirty="0"/>
              <a:t> </a:t>
            </a:r>
            <a:r>
              <a:rPr lang="en-US" sz="1600" b="1" dirty="0" err="1"/>
              <a:t>zvakawanda</a:t>
            </a:r>
            <a:r>
              <a:rPr lang="en-US" sz="1600" b="1" dirty="0"/>
              <a:t> </a:t>
            </a:r>
            <a:r>
              <a:rPr lang="en-US" sz="1600" b="1" dirty="0" err="1"/>
              <a:t>nekuti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anonditora</a:t>
            </a:r>
            <a:r>
              <a:rPr lang="en-US" sz="1600" b="1" dirty="0"/>
              <a:t> </a:t>
            </a:r>
            <a:r>
              <a:rPr lang="en-US" sz="1600" b="1" dirty="0" err="1"/>
              <a:t>semwanakomana</a:t>
            </a:r>
            <a:r>
              <a:rPr lang="en-US" sz="1600" b="1" dirty="0"/>
              <a:t> Wake</a:t>
            </a:r>
            <a:r>
              <a:rPr lang="en" sz="16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294736" y="461013"/>
            <a:ext cx="6862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Kana </a:t>
            </a:r>
            <a:r>
              <a:rPr lang="en-US" sz="1600" b="1" dirty="0" err="1"/>
              <a:t>ndikataura</a:t>
            </a:r>
            <a:r>
              <a:rPr lang="en-US" sz="1600" b="1" dirty="0"/>
              <a:t> </a:t>
            </a:r>
            <a:r>
              <a:rPr lang="en-US" sz="1600" b="1" dirty="0" err="1"/>
              <a:t>zvakawanda</a:t>
            </a:r>
            <a:r>
              <a:rPr lang="en-US" sz="1600" b="1" dirty="0"/>
              <a:t> (</a:t>
            </a:r>
            <a:r>
              <a:rPr lang="en-US" sz="1600" b="1" dirty="0" err="1"/>
              <a:t>ndichibuditsa</a:t>
            </a:r>
            <a:r>
              <a:rPr lang="en-US" sz="1600" b="1" dirty="0"/>
              <a:t> </a:t>
            </a:r>
            <a:r>
              <a:rPr lang="en-US" sz="1600" b="1" dirty="0" err="1"/>
              <a:t>dundundu</a:t>
            </a:r>
            <a:r>
              <a:rPr lang="en-US" sz="1600" b="1" dirty="0"/>
              <a:t> </a:t>
            </a:r>
            <a:r>
              <a:rPr lang="en-US" sz="1600" b="1" dirty="0" err="1"/>
              <a:t>kunze</a:t>
            </a:r>
            <a:r>
              <a:rPr lang="en-US" sz="1600" b="1" dirty="0"/>
              <a:t>), </a:t>
            </a:r>
            <a:r>
              <a:rPr lang="en-US" sz="1600" b="1" dirty="0" err="1"/>
              <a:t>ndinobvuma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zvese</a:t>
            </a:r>
            <a:r>
              <a:rPr lang="en-US" sz="1600" b="1" dirty="0"/>
              <a:t> </a:t>
            </a:r>
            <a:r>
              <a:rPr lang="en-US" sz="1600" b="1" dirty="0" err="1"/>
              <a:t>zvandiri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zvandinazvo</a:t>
            </a:r>
            <a:r>
              <a:rPr lang="en-US" sz="1600" b="1" dirty="0"/>
              <a:t> </a:t>
            </a:r>
            <a:r>
              <a:rPr lang="en-US" sz="1600" b="1" dirty="0" err="1"/>
              <a:t>ndakazviwana</a:t>
            </a:r>
            <a:r>
              <a:rPr lang="en-US" sz="1600" b="1" dirty="0"/>
              <a:t> </a:t>
            </a:r>
            <a:r>
              <a:rPr lang="en-US" sz="1600" b="1" dirty="0" err="1"/>
              <a:t>ndega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MIENZANISO YECHINDINI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RUSIFA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munyika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ɀ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inoti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kuciʋa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kwenyama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nokuciʋa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kwameso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nokuɀikudza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kwoʋupenyu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haɀibvi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kunaƂaɓa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panyika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Johani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Kana </a:t>
            </a:r>
            <a:r>
              <a:rPr lang="en-US" sz="1600" b="1" dirty="0" err="1"/>
              <a:t>tichitaura</a:t>
            </a:r>
            <a:r>
              <a:rPr lang="en-US" sz="1600" b="1" dirty="0"/>
              <a:t> </a:t>
            </a:r>
            <a:r>
              <a:rPr lang="en-US" sz="1600" b="1" dirty="0" err="1"/>
              <a:t>pamusoro</a:t>
            </a:r>
            <a:r>
              <a:rPr lang="en-US" sz="1600" b="1" dirty="0"/>
              <a:t> </a:t>
            </a:r>
            <a:r>
              <a:rPr lang="en-US" sz="1600" b="1" dirty="0" err="1"/>
              <a:t>pekuzvikudza</a:t>
            </a:r>
            <a:r>
              <a:rPr lang="en-US" sz="1600" b="1" dirty="0"/>
              <a:t>, </a:t>
            </a:r>
            <a:r>
              <a:rPr lang="en-US" sz="1600" b="1" dirty="0" err="1"/>
              <a:t>tinofanira</a:t>
            </a:r>
            <a:r>
              <a:rPr lang="en-US" sz="1600" b="1" dirty="0"/>
              <a:t> </a:t>
            </a:r>
            <a:r>
              <a:rPr lang="en-US" sz="1600" b="1" dirty="0" err="1"/>
              <a:t>kutaura</a:t>
            </a:r>
            <a:r>
              <a:rPr lang="en-US" sz="1600" b="1" dirty="0"/>
              <a:t> </a:t>
            </a:r>
            <a:r>
              <a:rPr lang="en-US" sz="1600" b="1" dirty="0" err="1"/>
              <a:t>nezveuyo</a:t>
            </a:r>
            <a:r>
              <a:rPr lang="en-US" sz="1600" b="1" dirty="0"/>
              <a:t> </a:t>
            </a:r>
            <a:r>
              <a:rPr lang="en-US" sz="1600" b="1" dirty="0" err="1"/>
              <a:t>akatanga</a:t>
            </a:r>
            <a:r>
              <a:rPr lang="en-US" sz="1600" b="1" dirty="0"/>
              <a:t> </a:t>
            </a:r>
            <a:r>
              <a:rPr lang="en-US" sz="1600" b="1" dirty="0" err="1"/>
              <a:t>kuita</a:t>
            </a:r>
            <a:r>
              <a:rPr lang="en-US" sz="1600" b="1" dirty="0"/>
              <a:t> </a:t>
            </a:r>
            <a:r>
              <a:rPr lang="en-US" sz="1600" b="1" dirty="0" err="1"/>
              <a:t>manzwiro</a:t>
            </a:r>
            <a:r>
              <a:rPr lang="en-US" sz="1600" b="1" dirty="0"/>
              <a:t> </a:t>
            </a:r>
            <a:r>
              <a:rPr lang="en-US" sz="1600" b="1" dirty="0" err="1"/>
              <a:t>aya</a:t>
            </a:r>
            <a:r>
              <a:rPr lang="en-US" sz="1600" b="1" dirty="0"/>
              <a:t>: </a:t>
            </a:r>
            <a:r>
              <a:rPr lang="en-US" sz="1600" b="1" dirty="0" err="1"/>
              <a:t>Rusifa</a:t>
            </a:r>
            <a:r>
              <a:rPr lang="en-US" sz="1600" b="1" dirty="0"/>
              <a:t>. </a:t>
            </a:r>
            <a:r>
              <a:rPr lang="en-US" sz="1600" b="1" dirty="0" err="1"/>
              <a:t>Akasarudza</a:t>
            </a:r>
            <a:r>
              <a:rPr lang="en-US" sz="1600" b="1" dirty="0"/>
              <a:t> </a:t>
            </a:r>
            <a:r>
              <a:rPr lang="en-US" sz="1600" b="1" dirty="0" err="1"/>
              <a:t>kusagutsikana</a:t>
            </a:r>
            <a:r>
              <a:rPr lang="en-US" sz="1600" b="1" dirty="0"/>
              <a:t> </a:t>
            </a:r>
            <a:r>
              <a:rPr lang="en-US" sz="1600" b="1" dirty="0" err="1"/>
              <a:t>nechinzvimbo</a:t>
            </a:r>
            <a:r>
              <a:rPr lang="en-US" sz="1600" b="1" dirty="0"/>
              <a:t> </a:t>
            </a:r>
            <a:r>
              <a:rPr lang="en-US" sz="1600" b="1" dirty="0" err="1"/>
              <a:t>chake</a:t>
            </a:r>
            <a:r>
              <a:rPr lang="en-US" sz="1600" b="1" dirty="0"/>
              <a:t>, </a:t>
            </a:r>
            <a:r>
              <a:rPr lang="en-US" sz="1600" b="1" dirty="0" err="1"/>
              <a:t>asi</a:t>
            </a:r>
            <a:r>
              <a:rPr lang="en-US" sz="1600" b="1" dirty="0"/>
              <a:t> </a:t>
            </a:r>
            <a:r>
              <a:rPr lang="en-US" sz="1600" b="1" dirty="0" err="1"/>
              <a:t>aida</a:t>
            </a:r>
            <a:r>
              <a:rPr lang="en-US" sz="1600" b="1" dirty="0"/>
              <a:t> </a:t>
            </a:r>
            <a:r>
              <a:rPr lang="en-US" sz="1600" b="1" dirty="0" err="1"/>
              <a:t>kukwira</a:t>
            </a:r>
            <a:r>
              <a:rPr lang="en-US" sz="1600" b="1" dirty="0"/>
              <a:t> </a:t>
            </a:r>
            <a:r>
              <a:rPr lang="en-US" sz="1600" b="1" dirty="0" err="1"/>
              <a:t>kune</a:t>
            </a:r>
            <a:r>
              <a:rPr lang="en-US" sz="1600" b="1" dirty="0"/>
              <a:t> </a:t>
            </a:r>
            <a:r>
              <a:rPr lang="en-US" sz="1600" b="1" dirty="0" err="1"/>
              <a:t>chimwe</a:t>
            </a:r>
            <a:r>
              <a:rPr lang="en-US" sz="1600" b="1" dirty="0"/>
              <a:t> </a:t>
            </a:r>
            <a:r>
              <a:rPr lang="en-US" sz="1600" b="1" dirty="0" err="1"/>
              <a:t>chepamusoro</a:t>
            </a:r>
            <a:r>
              <a:rPr lang="en-US" sz="1600" b="1" dirty="0"/>
              <a:t>. </a:t>
            </a:r>
            <a:r>
              <a:rPr lang="en-US" sz="1600" b="1" dirty="0" err="1"/>
              <a:t>Pashure</a:t>
            </a:r>
            <a:r>
              <a:rPr lang="en-US" sz="1600" b="1" dirty="0"/>
              <a:t> </a:t>
            </a:r>
            <a:r>
              <a:rPr lang="en-US" sz="1600" b="1" dirty="0" err="1"/>
              <a:t>penguva</a:t>
            </a:r>
            <a:r>
              <a:rPr lang="en-US" sz="1600" b="1" dirty="0"/>
              <a:t> </a:t>
            </a:r>
            <a:r>
              <a:rPr lang="en-US" sz="1600" b="1" dirty="0" err="1"/>
              <a:t>yakati</a:t>
            </a:r>
            <a:r>
              <a:rPr lang="en-US" sz="1600" b="1" dirty="0"/>
              <a:t>, </a:t>
            </a:r>
            <a:r>
              <a:rPr lang="en-US" sz="1600" b="1" dirty="0" err="1"/>
              <a:t>akashuva</a:t>
            </a:r>
            <a:r>
              <a:rPr lang="en-US" sz="1600" b="1" dirty="0"/>
              <a:t> </a:t>
            </a:r>
            <a:r>
              <a:rPr lang="en-US" sz="1600" b="1" dirty="0" err="1"/>
              <a:t>kukwidziridzwa</a:t>
            </a:r>
            <a:r>
              <a:rPr lang="en-US" sz="1600" b="1" dirty="0"/>
              <a:t> </a:t>
            </a:r>
            <a:r>
              <a:rPr lang="en-US" sz="1600" b="1" dirty="0" err="1"/>
              <a:t>zvokuti</a:t>
            </a:r>
            <a:r>
              <a:rPr lang="en-US" sz="1600" b="1" dirty="0"/>
              <a:t> </a:t>
            </a:r>
            <a:r>
              <a:rPr lang="en-US" sz="1600" b="1" dirty="0" err="1"/>
              <a:t>akashuva</a:t>
            </a:r>
            <a:r>
              <a:rPr lang="en-US" sz="1600" b="1" dirty="0"/>
              <a:t> </a:t>
            </a:r>
            <a:r>
              <a:rPr lang="en-US" sz="1600" b="1" dirty="0" err="1"/>
              <a:t>kugara</a:t>
            </a:r>
            <a:r>
              <a:rPr lang="en-US" sz="1600" b="1" dirty="0"/>
              <a:t> </a:t>
            </a:r>
            <a:r>
              <a:rPr lang="en-US" sz="1600" b="1" dirty="0" err="1"/>
              <a:t>pachigaro</a:t>
            </a:r>
            <a:r>
              <a:rPr lang="en-US" sz="1600" b="1" dirty="0"/>
              <a:t> </a:t>
            </a:r>
            <a:r>
              <a:rPr lang="en-US" sz="1600" b="1" dirty="0" err="1"/>
              <a:t>chimene</a:t>
            </a:r>
            <a:r>
              <a:rPr lang="en-US" sz="1600" b="1" dirty="0"/>
              <a:t> </a:t>
            </a:r>
            <a:r>
              <a:rPr lang="en-US" sz="1600" b="1" dirty="0" err="1"/>
              <a:t>chohumambo</a:t>
            </a:r>
            <a:r>
              <a:rPr lang="en-US" sz="1600" b="1" dirty="0"/>
              <a:t> </a:t>
            </a:r>
            <a:r>
              <a:rPr lang="en-US" sz="1600" b="1" dirty="0" err="1"/>
              <a:t>chaMwari</a:t>
            </a:r>
            <a:r>
              <a:rPr lang="en-US" sz="1600" b="1" dirty="0"/>
              <a:t> ( </a:t>
            </a:r>
            <a:r>
              <a:rPr lang="en-US" sz="1600" b="1" dirty="0" err="1"/>
              <a:t>Isaya</a:t>
            </a:r>
            <a:r>
              <a:rPr lang="en-US" sz="1600" b="1" dirty="0"/>
              <a:t> 14:12-14 ).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hakusi</a:t>
            </a:r>
            <a:r>
              <a:rPr lang="en-US" b="1" dirty="0"/>
              <a:t> </a:t>
            </a:r>
            <a:r>
              <a:rPr lang="en-US" b="1" dirty="0" err="1"/>
              <a:t>shuviro</a:t>
            </a:r>
            <a:r>
              <a:rPr lang="en-US" b="1" dirty="0"/>
              <a:t> </a:t>
            </a:r>
            <a:r>
              <a:rPr lang="en-US" b="1" dirty="0" err="1"/>
              <a:t>yose</a:t>
            </a:r>
            <a:r>
              <a:rPr lang="en-US" b="1" dirty="0"/>
              <a:t> </a:t>
            </a:r>
            <a:r>
              <a:rPr lang="en-US" b="1" dirty="0" err="1"/>
              <a:t>kuzvikudza</a:t>
            </a:r>
            <a:r>
              <a:rPr lang="en-US" b="1" dirty="0"/>
              <a:t>. </a:t>
            </a:r>
            <a:r>
              <a:rPr lang="en-US" b="1" dirty="0" err="1"/>
              <a:t>Kugutsikana</a:t>
            </a:r>
            <a:r>
              <a:rPr lang="en-US" b="1" dirty="0"/>
              <a:t> </a:t>
            </a:r>
            <a:r>
              <a:rPr lang="en-US" b="1" dirty="0" err="1"/>
              <a:t>kunobva</a:t>
            </a:r>
            <a:r>
              <a:rPr lang="en-US" b="1" dirty="0"/>
              <a:t> </a:t>
            </a:r>
            <a:r>
              <a:rPr lang="en-US" b="1" dirty="0" err="1"/>
              <a:t>mukubudirira</a:t>
            </a:r>
            <a:r>
              <a:rPr lang="en-US" b="1" dirty="0"/>
              <a:t> </a:t>
            </a:r>
            <a:r>
              <a:rPr lang="en-US" b="1" dirty="0" err="1"/>
              <a:t>kwomwana</a:t>
            </a:r>
            <a:r>
              <a:rPr lang="en-US" b="1" dirty="0"/>
              <a:t>, kana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vavariro</a:t>
            </a:r>
            <a:r>
              <a:rPr lang="en-US" b="1" dirty="0"/>
              <a:t> </a:t>
            </a:r>
            <a:r>
              <a:rPr lang="en-US" b="1" dirty="0" err="1"/>
              <a:t>yomunhu</a:t>
            </a:r>
            <a:r>
              <a:rPr lang="en-US" b="1" dirty="0"/>
              <a:t> </a:t>
            </a:r>
            <a:r>
              <a:rPr lang="en-US" b="1" dirty="0" err="1"/>
              <a:t>oga</a:t>
            </a:r>
            <a:r>
              <a:rPr lang="en-US" b="1" dirty="0"/>
              <a:t>, </a:t>
            </a:r>
            <a:r>
              <a:rPr lang="en-US" b="1" dirty="0" err="1"/>
              <a:t>hakusati</a:t>
            </a:r>
            <a:r>
              <a:rPr lang="en-US" b="1" dirty="0"/>
              <a:t> </a:t>
            </a:r>
            <a:r>
              <a:rPr lang="en-US" b="1" dirty="0" err="1"/>
              <a:t>kuri</a:t>
            </a:r>
            <a:r>
              <a:rPr lang="en-US" b="1" dirty="0"/>
              <a:t> </a:t>
            </a:r>
            <a:r>
              <a:rPr lang="en-US" b="1" dirty="0" err="1"/>
              <a:t>hako</a:t>
            </a:r>
            <a:r>
              <a:rPr lang="en-US" b="1" dirty="0"/>
              <a:t> </a:t>
            </a:r>
            <a:r>
              <a:rPr lang="en-US" b="1" dirty="0" err="1"/>
              <a:t>kuzvikudza</a:t>
            </a:r>
            <a:r>
              <a:rPr lang="en-US" b="1" dirty="0"/>
              <a:t> </a:t>
            </a:r>
            <a:r>
              <a:rPr lang="en-US" b="1" dirty="0" err="1"/>
              <a:t>kusina</a:t>
            </a:r>
            <a:r>
              <a:rPr lang="en-US" b="1" dirty="0"/>
              <a:t> </a:t>
            </a:r>
            <a:r>
              <a:rPr lang="en-US" b="1" dirty="0" err="1"/>
              <a:t>kunaka</a:t>
            </a:r>
            <a:endParaRPr lang="en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80812"/>
            <a:ext cx="8429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“</a:t>
            </a:r>
            <a:r>
              <a:rPr lang="en-US" sz="1600" b="1" dirty="0" err="1">
                <a:solidFill>
                  <a:prstClr val="black"/>
                </a:solidFill>
              </a:rPr>
              <a:t>Takagara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nhaka</a:t>
            </a:r>
            <a:r>
              <a:rPr lang="en-US" sz="1600" b="1" dirty="0">
                <a:solidFill>
                  <a:prstClr val="black"/>
                </a:solidFill>
              </a:rPr>
              <a:t>” </a:t>
            </a:r>
            <a:r>
              <a:rPr lang="en-US" sz="1600" b="1" dirty="0" err="1">
                <a:solidFill>
                  <a:prstClr val="black"/>
                </a:solidFill>
              </a:rPr>
              <a:t>yechido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chokuita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chero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chinotifadza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kuva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nechero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chatinoda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kuwana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zvinzvimbo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zvinoita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tive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nomukurumbira</a:t>
            </a:r>
            <a:r>
              <a:rPr lang="en-US" sz="1600" b="1" dirty="0">
                <a:solidFill>
                  <a:prstClr val="black"/>
                </a:solidFill>
              </a:rPr>
              <a:t> kana </a:t>
            </a:r>
            <a:r>
              <a:rPr lang="en-US" sz="1600" b="1" dirty="0" err="1">
                <a:solidFill>
                  <a:prstClr val="black"/>
                </a:solidFill>
              </a:rPr>
              <a:t>pfuma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Ndizvo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zvatinopiwa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nenyika</a:t>
            </a:r>
            <a:r>
              <a:rPr lang="en-US" sz="1600" b="1" dirty="0">
                <a:solidFill>
                  <a:prstClr val="black"/>
                </a:solidFill>
              </a:rPr>
              <a:t>! ( 1 </a:t>
            </a:r>
            <a:r>
              <a:rPr lang="en-US" sz="1600" b="1" dirty="0" err="1">
                <a:solidFill>
                  <a:prstClr val="black"/>
                </a:solidFill>
              </a:rPr>
              <a:t>Johani</a:t>
            </a:r>
            <a:r>
              <a:rPr lang="en-US" sz="1600" b="1" dirty="0">
                <a:solidFill>
                  <a:prstClr val="black"/>
                </a:solidFill>
              </a:rPr>
              <a:t> 2:16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Chinhu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chinokosha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chokuyeuka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ndechokuti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zvinhu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zvedu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unyanzvi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hwedu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zvatinokwanisa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kuita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hazviratidzi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kukosha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kwedu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Kuzvikudza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kunosanganisira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kusapa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Mwari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mbiri</a:t>
            </a:r>
            <a:r>
              <a:rPr lang="en-US" sz="1600" b="1" dirty="0">
                <a:solidFill>
                  <a:prstClr val="black"/>
                </a:solidFill>
              </a:rPr>
              <a:t> pane </a:t>
            </a:r>
            <a:r>
              <a:rPr lang="en-US" sz="1600" b="1" dirty="0" err="1">
                <a:solidFill>
                  <a:prstClr val="black"/>
                </a:solidFill>
              </a:rPr>
              <a:t>zvaanoita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muhupenyu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hwedu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VADZIDZI VAJESU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Ɀ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nharo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dzakamuka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pakati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paʋo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ndiani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kwaʋari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ucanzi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mukuru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(Ruka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Vakanga</a:t>
            </a:r>
            <a:r>
              <a:rPr lang="en-US" sz="1600" b="1" dirty="0"/>
              <a:t> </a:t>
            </a:r>
            <a:r>
              <a:rPr lang="en-US" sz="1600" b="1" dirty="0" err="1"/>
              <a:t>vapedza</a:t>
            </a:r>
            <a:r>
              <a:rPr lang="en-US" sz="1600" b="1" dirty="0"/>
              <a:t> </a:t>
            </a:r>
            <a:r>
              <a:rPr lang="en-US" sz="1600" b="1" dirty="0" err="1"/>
              <a:t>makore</a:t>
            </a:r>
            <a:r>
              <a:rPr lang="en-US" sz="1600" b="1" dirty="0"/>
              <a:t> </a:t>
            </a:r>
            <a:r>
              <a:rPr lang="en-US" sz="1600" b="1" dirty="0" err="1"/>
              <a:t>anopfuura</a:t>
            </a:r>
            <a:r>
              <a:rPr lang="en-US" sz="1600" b="1" dirty="0"/>
              <a:t> </a:t>
            </a:r>
            <a:r>
              <a:rPr lang="en-US" sz="1600" b="1" dirty="0" err="1"/>
              <a:t>matatu</a:t>
            </a:r>
            <a:r>
              <a:rPr lang="en-US" sz="1600" b="1" dirty="0"/>
              <a:t> </a:t>
            </a:r>
            <a:r>
              <a:rPr lang="en-US" sz="1600" b="1" dirty="0" err="1"/>
              <a:t>vaina</a:t>
            </a:r>
            <a:r>
              <a:rPr lang="en-US" sz="1600" b="1" dirty="0"/>
              <a:t> Jesu. </a:t>
            </a:r>
            <a:r>
              <a:rPr lang="en-US" sz="1600" b="1" dirty="0" err="1"/>
              <a:t>Akanga</a:t>
            </a:r>
            <a:r>
              <a:rPr lang="en-US" sz="1600" b="1" dirty="0"/>
              <a:t> </a:t>
            </a:r>
            <a:r>
              <a:rPr lang="en-US" sz="1600" b="1" dirty="0" err="1"/>
              <a:t>achangobva</a:t>
            </a:r>
            <a:r>
              <a:rPr lang="en-US" sz="1600" b="1" dirty="0"/>
              <a:t> </a:t>
            </a:r>
            <a:r>
              <a:rPr lang="en-US" sz="1600" b="1" dirty="0" err="1"/>
              <a:t>kushambidza</a:t>
            </a:r>
            <a:r>
              <a:rPr lang="en-US" sz="1600" b="1" dirty="0"/>
              <a:t> </a:t>
            </a:r>
            <a:r>
              <a:rPr lang="en-US" sz="1600" b="1" dirty="0" err="1"/>
              <a:t>tsoka</a:t>
            </a:r>
            <a:r>
              <a:rPr lang="en-US" sz="1600" b="1" dirty="0"/>
              <a:t> </a:t>
            </a:r>
            <a:r>
              <a:rPr lang="en-US" sz="1600" b="1" dirty="0" err="1"/>
              <a:t>dzavo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akavaudza</a:t>
            </a:r>
            <a:r>
              <a:rPr lang="en-US" sz="1600" b="1" dirty="0"/>
              <a:t> </a:t>
            </a:r>
            <a:r>
              <a:rPr lang="en-US" sz="1600" b="1" dirty="0" err="1"/>
              <a:t>nezveropa</a:t>
            </a:r>
            <a:r>
              <a:rPr lang="en-US" sz="1600" b="1" dirty="0"/>
              <a:t> rake </a:t>
            </a:r>
            <a:r>
              <a:rPr lang="en-US" sz="1600" b="1" dirty="0" err="1"/>
              <a:t>rakadeurwa</a:t>
            </a:r>
            <a:r>
              <a:rPr lang="en-US" sz="1600" b="1" dirty="0"/>
              <a:t> </a:t>
            </a:r>
            <a:r>
              <a:rPr lang="en-US" sz="1600" b="1" dirty="0" err="1"/>
              <a:t>nokuda</a:t>
            </a:r>
            <a:r>
              <a:rPr lang="en-US" sz="1600" b="1" dirty="0"/>
              <a:t> </a:t>
            </a:r>
            <a:r>
              <a:rPr lang="en-US" sz="1600" b="1" dirty="0" err="1"/>
              <a:t>kwavose</a:t>
            </a:r>
            <a:r>
              <a:rPr lang="en-US" sz="1600" b="1" dirty="0"/>
              <a:t>. </a:t>
            </a:r>
            <a:r>
              <a:rPr lang="en-US" sz="1600" b="1" dirty="0" err="1"/>
              <a:t>Zvino</a:t>
            </a:r>
            <a:r>
              <a:rPr lang="en-US" sz="1600" b="1" dirty="0"/>
              <a:t> </a:t>
            </a:r>
            <a:r>
              <a:rPr lang="en-US" sz="1600" b="1" dirty="0" err="1"/>
              <a:t>vakati</a:t>
            </a:r>
            <a:r>
              <a:rPr lang="en-US" sz="1600" b="1" dirty="0"/>
              <a:t> </a:t>
            </a:r>
            <a:r>
              <a:rPr lang="en-US" sz="1600" b="1" dirty="0" err="1"/>
              <a:t>vachidya</a:t>
            </a:r>
            <a:r>
              <a:rPr lang="en-US" sz="1600" b="1" dirty="0"/>
              <a:t> </a:t>
            </a:r>
            <a:r>
              <a:rPr lang="en-US" sz="1600" b="1" dirty="0" err="1"/>
              <a:t>kudya</a:t>
            </a:r>
            <a:r>
              <a:rPr lang="en-US" sz="1600" b="1" dirty="0"/>
              <a:t> </a:t>
            </a:r>
            <a:r>
              <a:rPr lang="en-US" sz="1600" b="1" dirty="0" err="1"/>
              <a:t>kwemanheru</a:t>
            </a:r>
            <a:r>
              <a:rPr lang="en-US" sz="1600" b="1" dirty="0"/>
              <a:t>, </a:t>
            </a:r>
            <a:r>
              <a:rPr lang="en-US" sz="1600" b="1" dirty="0" err="1"/>
              <a:t>nhaurirano</a:t>
            </a:r>
            <a:r>
              <a:rPr lang="en-US" sz="1600" b="1" dirty="0"/>
              <a:t> </a:t>
            </a:r>
            <a:r>
              <a:rPr lang="en-US" sz="1600" b="1" dirty="0" err="1"/>
              <a:t>yavo</a:t>
            </a:r>
            <a:r>
              <a:rPr lang="en-US" sz="1600" b="1" dirty="0"/>
              <a:t> </a:t>
            </a:r>
            <a:r>
              <a:rPr lang="en-US" sz="1600" b="1" dirty="0" err="1"/>
              <a:t>ikasava</a:t>
            </a:r>
            <a:r>
              <a:rPr lang="en-US" sz="1600" b="1" dirty="0"/>
              <a:t> </a:t>
            </a:r>
            <a:r>
              <a:rPr lang="en-US" sz="1600" b="1" dirty="0" err="1"/>
              <a:t>nechokuita</a:t>
            </a:r>
            <a:r>
              <a:rPr lang="en-US" sz="1600" b="1" dirty="0"/>
              <a:t> </a:t>
            </a:r>
            <a:r>
              <a:rPr lang="en-US" sz="1600" b="1" dirty="0" err="1"/>
              <a:t>neizvi</a:t>
            </a:r>
            <a:r>
              <a:rPr lang="en-US" sz="1600" b="1" dirty="0"/>
              <a:t> </a:t>
            </a:r>
            <a:r>
              <a:rPr lang="en-US" sz="1600" b="1" dirty="0" err="1"/>
              <a:t>zvose</a:t>
            </a:r>
            <a:r>
              <a:rPr lang="en-US" sz="1600" b="1" dirty="0"/>
              <a:t>; </a:t>
            </a:r>
            <a:r>
              <a:rPr lang="en-US" sz="1600" b="1" dirty="0" err="1"/>
              <a:t>ndiani</a:t>
            </a:r>
            <a:r>
              <a:rPr lang="en-US" sz="1600" b="1" dirty="0"/>
              <a:t> </a:t>
            </a:r>
            <a:r>
              <a:rPr lang="en-US" sz="1600" b="1" dirty="0" err="1"/>
              <a:t>kwaʋari</a:t>
            </a:r>
            <a:r>
              <a:rPr lang="en-US" sz="1600" b="1" dirty="0"/>
              <a:t> </a:t>
            </a:r>
            <a:r>
              <a:rPr lang="en-US" sz="1600" b="1" dirty="0" err="1"/>
              <a:t>ucanzi</a:t>
            </a:r>
            <a:r>
              <a:rPr lang="en-US" sz="1600" b="1" dirty="0"/>
              <a:t> </a:t>
            </a:r>
            <a:r>
              <a:rPr lang="en-US" sz="1600" b="1" dirty="0" err="1"/>
              <a:t>mukuru</a:t>
            </a:r>
            <a:r>
              <a:rPr lang="en-US" sz="1600" b="1" dirty="0"/>
              <a:t>? ( </a:t>
            </a:r>
            <a:r>
              <a:rPr lang="en-US" sz="1600" b="1" dirty="0" err="1"/>
              <a:t>Ruka</a:t>
            </a:r>
            <a:r>
              <a:rPr lang="en-US" sz="1600" b="1" dirty="0"/>
              <a:t> 22:24)</a:t>
            </a:r>
            <a:endParaRPr lang="en" sz="1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571191"/>
            <a:ext cx="38222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Kuzvikudza</a:t>
            </a:r>
            <a:r>
              <a:rPr lang="en-US" sz="1600" b="1" dirty="0"/>
              <a:t> </a:t>
            </a:r>
            <a:r>
              <a:rPr lang="en-US" sz="1600" b="1" dirty="0" err="1"/>
              <a:t>kwavo</a:t>
            </a:r>
            <a:r>
              <a:rPr lang="en-US" sz="1600" b="1" dirty="0"/>
              <a:t> </a:t>
            </a:r>
            <a:r>
              <a:rPr lang="en-US" sz="1600" b="1" dirty="0" err="1"/>
              <a:t>kwakavaita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vatende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vakakodzera</a:t>
            </a:r>
            <a:r>
              <a:rPr lang="en-US" sz="1600" b="1" dirty="0"/>
              <a:t> </a:t>
            </a:r>
            <a:r>
              <a:rPr lang="en-US" sz="1600" b="1" dirty="0" err="1"/>
              <a:t>nzvimbo</a:t>
            </a:r>
            <a:r>
              <a:rPr lang="en-US" sz="1600" b="1" dirty="0"/>
              <a:t> </a:t>
            </a:r>
            <a:r>
              <a:rPr lang="en-US" sz="1600" b="1" dirty="0" err="1"/>
              <a:t>yepamusoro</a:t>
            </a:r>
            <a:r>
              <a:rPr lang="en-US" sz="1600" b="1" dirty="0"/>
              <a:t>. </a:t>
            </a:r>
            <a:r>
              <a:rPr lang="en-US" sz="1600" b="1" dirty="0" err="1"/>
              <a:t>Vakatadza</a:t>
            </a:r>
            <a:r>
              <a:rPr lang="en-US" sz="1600" b="1" dirty="0"/>
              <a:t> </a:t>
            </a:r>
            <a:r>
              <a:rPr lang="en-US" sz="1600" b="1" dirty="0" err="1"/>
              <a:t>kunzwisisa</a:t>
            </a:r>
            <a:r>
              <a:rPr lang="en-US" sz="1600" b="1" dirty="0"/>
              <a:t> </a:t>
            </a:r>
            <a:r>
              <a:rPr lang="en-US" sz="1600" b="1" dirty="0" err="1"/>
              <a:t>kukomba</a:t>
            </a:r>
            <a:r>
              <a:rPr lang="en-US" sz="1600" b="1" dirty="0"/>
              <a:t> </a:t>
            </a:r>
            <a:r>
              <a:rPr lang="en-US" sz="1600" b="1" dirty="0" err="1"/>
              <a:t>kwemanzwiro</a:t>
            </a:r>
            <a:r>
              <a:rPr lang="en-US" sz="1600" b="1" dirty="0"/>
              <a:t> </a:t>
            </a:r>
            <a:r>
              <a:rPr lang="en-US" sz="1600" b="1" dirty="0" err="1"/>
              <a:t>avo</a:t>
            </a:r>
            <a:r>
              <a:rPr lang="en-US" sz="1600" b="1" dirty="0"/>
              <a:t>. </a:t>
            </a:r>
            <a:r>
              <a:rPr lang="en-US" sz="1600" b="1" dirty="0" err="1"/>
              <a:t>Vakanga</a:t>
            </a:r>
            <a:r>
              <a:rPr lang="en-US" sz="1600" b="1" dirty="0"/>
              <a:t> </a:t>
            </a:r>
            <a:r>
              <a:rPr lang="en-US" sz="1600" b="1" dirty="0" err="1"/>
              <a:t>vachibvisa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kubva</a:t>
            </a:r>
            <a:r>
              <a:rPr lang="en-US" sz="1600" b="1" dirty="0"/>
              <a:t> </a:t>
            </a:r>
            <a:r>
              <a:rPr lang="en-US" sz="1600" b="1" dirty="0" err="1"/>
              <a:t>pamwoyo</a:t>
            </a:r>
            <a:r>
              <a:rPr lang="en-US" sz="1600" b="1" dirty="0"/>
              <a:t> </a:t>
            </a:r>
            <a:r>
              <a:rPr lang="en-US" sz="1600" b="1" dirty="0" err="1"/>
              <a:t>yavo</a:t>
            </a:r>
            <a:r>
              <a:rPr lang="en-US" sz="1600" b="1" dirty="0"/>
              <a:t> </a:t>
            </a:r>
            <a:r>
              <a:rPr lang="en-US" sz="1600" b="1" dirty="0" err="1"/>
              <a:t>nokuda</a:t>
            </a:r>
            <a:r>
              <a:rPr lang="en-US" sz="1600" b="1" dirty="0"/>
              <a:t> </a:t>
            </a:r>
            <a:r>
              <a:rPr lang="en-US" sz="1600" b="1" dirty="0" err="1"/>
              <a:t>kwekuzvikudza</a:t>
            </a:r>
            <a:r>
              <a:rPr lang="en-US" sz="1600" b="1" dirty="0"/>
              <a:t> </a:t>
            </a:r>
            <a:r>
              <a:rPr lang="en-US" sz="1600" b="1" dirty="0" err="1"/>
              <a:t>kwavo</a:t>
            </a:r>
            <a:r>
              <a:rPr lang="en" sz="16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Jesu akananga papfungwa yacho: “</a:t>
            </a:r>
            <a:r>
              <a:rPr lang="it-IT" b="1" dirty="0"/>
              <a:t>Asi ini ndiri pakati penyu sounoshumira.</a:t>
            </a:r>
            <a:r>
              <a:rPr lang="en" b="1" dirty="0"/>
              <a:t>” (Ruka 22:27). </a:t>
            </a:r>
            <a:r>
              <a:rPr lang="en-US" b="1" dirty="0" err="1"/>
              <a:t>Nemamwe</a:t>
            </a:r>
            <a:r>
              <a:rPr lang="en-US" b="1" dirty="0"/>
              <a:t> </a:t>
            </a:r>
            <a:r>
              <a:rPr lang="en-US" b="1" dirty="0" err="1"/>
              <a:t>manzwi</a:t>
            </a:r>
            <a:r>
              <a:rPr lang="en-US" b="1" dirty="0"/>
              <a:t>: kana </a:t>
            </a:r>
            <a:r>
              <a:rPr lang="en-US" b="1" dirty="0" err="1"/>
              <a:t>uchida</a:t>
            </a:r>
            <a:r>
              <a:rPr lang="en-US" b="1" dirty="0"/>
              <a:t> </a:t>
            </a:r>
            <a:r>
              <a:rPr lang="en-US" b="1" dirty="0" err="1"/>
              <a:t>kuva</a:t>
            </a:r>
            <a:r>
              <a:rPr lang="en-US" b="1" dirty="0"/>
              <a:t> </a:t>
            </a:r>
            <a:r>
              <a:rPr lang="en-US" b="1" dirty="0" err="1"/>
              <a:t>mukuru</a:t>
            </a:r>
            <a:r>
              <a:rPr lang="en-US" b="1" dirty="0"/>
              <a:t> </a:t>
            </a:r>
            <a:r>
              <a:rPr lang="en-US" b="1" dirty="0" err="1"/>
              <a:t>saTenzi</a:t>
            </a:r>
            <a:r>
              <a:rPr lang="en-US" b="1" dirty="0"/>
              <a:t> </a:t>
            </a:r>
            <a:r>
              <a:rPr lang="en-US" b="1" dirty="0" err="1"/>
              <a:t>wako</a:t>
            </a:r>
            <a:r>
              <a:rPr lang="en-US" b="1" dirty="0"/>
              <a:t>, </a:t>
            </a:r>
            <a:r>
              <a:rPr lang="en-US" b="1" dirty="0" err="1"/>
              <a:t>shandira</a:t>
            </a:r>
            <a:r>
              <a:rPr lang="en-US" b="1" dirty="0"/>
              <a:t> </a:t>
            </a:r>
            <a:r>
              <a:rPr lang="en-US" b="1" dirty="0" err="1"/>
              <a:t>vamwe</a:t>
            </a:r>
            <a:r>
              <a:rPr lang="en-US" b="1" dirty="0"/>
              <a:t>.</a:t>
            </a:r>
            <a:endParaRPr lang="en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900" b="1" dirty="0" err="1">
                <a:solidFill>
                  <a:prstClr val="black"/>
                </a:solidFill>
              </a:rPr>
              <a:t>Kuzvikudza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kwedu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kunotitaurira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kuti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tinofanirwa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kushumirwa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nevamwe</a:t>
            </a:r>
            <a:r>
              <a:rPr lang="en-US" sz="1900" b="1" dirty="0">
                <a:solidFill>
                  <a:prstClr val="black"/>
                </a:solidFill>
              </a:rPr>
              <a:t> (</a:t>
            </a:r>
            <a:r>
              <a:rPr lang="en-US" sz="1900" b="1" dirty="0" err="1">
                <a:solidFill>
                  <a:prstClr val="black"/>
                </a:solidFill>
              </a:rPr>
              <a:t>tiri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nani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kupfuura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ivo</a:t>
            </a:r>
            <a:r>
              <a:rPr lang="en-US" sz="1900" b="1" dirty="0">
                <a:solidFill>
                  <a:prstClr val="black"/>
                </a:solidFill>
              </a:rPr>
              <a:t>). </a:t>
            </a:r>
            <a:r>
              <a:rPr lang="en-US" sz="1900" b="1" dirty="0" err="1">
                <a:solidFill>
                  <a:prstClr val="black"/>
                </a:solidFill>
              </a:rPr>
              <a:t>Tinoda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nyasha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dzaMwari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kuti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tive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varanda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vanozvininipisa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MIENZANISO YEKUZVININIPISA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MUTERESI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muteresi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wakamira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kure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asiŋgaɗi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kunyaŋge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nokutarira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kuɗeŋga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akaɀiroʋa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cifuʋa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akati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ndinzwirei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tsitsi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mutadzi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(Ruka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69066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Mumwe</a:t>
            </a:r>
            <a:r>
              <a:rPr lang="en-US" sz="1600" b="1" dirty="0"/>
              <a:t> </a:t>
            </a:r>
            <a:r>
              <a:rPr lang="en-US" sz="1600" b="1" dirty="0" err="1"/>
              <a:t>muFarise</a:t>
            </a:r>
            <a:r>
              <a:rPr lang="en-US" sz="1600" b="1" dirty="0"/>
              <a:t> </a:t>
            </a:r>
            <a:r>
              <a:rPr lang="en-US" sz="1600" b="1" dirty="0" err="1"/>
              <a:t>aiudza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nezvemabasa</a:t>
            </a:r>
            <a:r>
              <a:rPr lang="en-US" sz="1600" b="1" dirty="0"/>
              <a:t> </a:t>
            </a:r>
            <a:r>
              <a:rPr lang="en-US" sz="1600" b="1" dirty="0" err="1"/>
              <a:t>akanaka</a:t>
            </a:r>
            <a:r>
              <a:rPr lang="en-US" sz="1600" b="1" dirty="0"/>
              <a:t> </a:t>
            </a:r>
            <a:r>
              <a:rPr lang="en-US" sz="1600" b="1" dirty="0" err="1"/>
              <a:t>aaiita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nezvakanaka</a:t>
            </a:r>
            <a:r>
              <a:rPr lang="en-US" sz="1600" b="1" dirty="0"/>
              <a:t> </a:t>
            </a:r>
            <a:r>
              <a:rPr lang="en-US" sz="1600" b="1" dirty="0" err="1"/>
              <a:t>zvaaiva</a:t>
            </a:r>
            <a:r>
              <a:rPr lang="en-US" sz="1600" b="1" dirty="0"/>
              <a:t> </a:t>
            </a:r>
            <a:r>
              <a:rPr lang="en-US" sz="1600" b="1" dirty="0" err="1"/>
              <a:t>nazvo</a:t>
            </a:r>
            <a:r>
              <a:rPr lang="en-US" sz="1600" b="1" dirty="0"/>
              <a:t> </a:t>
            </a:r>
            <a:r>
              <a:rPr lang="en-US" sz="1600" b="1" dirty="0" err="1"/>
              <a:t>pamberi</a:t>
            </a:r>
            <a:r>
              <a:rPr lang="en-US" sz="1600" b="1" dirty="0"/>
              <a:t> </a:t>
            </a:r>
            <a:r>
              <a:rPr lang="en-US" sz="1600" b="1" dirty="0" err="1"/>
              <a:t>peDenga</a:t>
            </a:r>
            <a:r>
              <a:rPr lang="en-US" sz="1600" b="1" dirty="0"/>
              <a:t>. </a:t>
            </a:r>
            <a:r>
              <a:rPr lang="en-US" sz="1600" b="1" dirty="0" err="1"/>
              <a:t>Asi</a:t>
            </a:r>
            <a:r>
              <a:rPr lang="en-US" sz="1600" b="1" dirty="0"/>
              <a:t> Jesu </a:t>
            </a:r>
            <a:r>
              <a:rPr lang="en-US" sz="1600" b="1" dirty="0" err="1"/>
              <a:t>akati</a:t>
            </a:r>
            <a:r>
              <a:rPr lang="en-US" sz="1600" b="1" dirty="0"/>
              <a:t> “</a:t>
            </a:r>
            <a:r>
              <a:rPr lang="en-US" sz="1600" b="1" dirty="0" err="1"/>
              <a:t>akanyengetera</a:t>
            </a:r>
            <a:r>
              <a:rPr lang="en-US" sz="1600" b="1" dirty="0"/>
              <a:t> </a:t>
            </a:r>
            <a:r>
              <a:rPr lang="en-US" sz="1600" b="1" dirty="0" err="1"/>
              <a:t>mumwoyo</a:t>
            </a:r>
            <a:r>
              <a:rPr lang="en-US" sz="1600" b="1" dirty="0"/>
              <a:t> make,” </a:t>
            </a:r>
            <a:r>
              <a:rPr lang="en-US" sz="1600" b="1" dirty="0" err="1"/>
              <a:t>kwete</a:t>
            </a:r>
            <a:r>
              <a:rPr lang="en-US" sz="1600" b="1" dirty="0"/>
              <a:t> </a:t>
            </a:r>
            <a:r>
              <a:rPr lang="en-US" sz="1600" b="1" dirty="0" err="1"/>
              <a:t>kuna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( </a:t>
            </a:r>
            <a:r>
              <a:rPr lang="en-US" sz="1600" b="1" dirty="0" err="1"/>
              <a:t>Ruka</a:t>
            </a:r>
            <a:r>
              <a:rPr lang="en-US" sz="1600" b="1" dirty="0"/>
              <a:t> 18:11-12 ). </a:t>
            </a:r>
            <a:r>
              <a:rPr lang="en-US" sz="1600" b="1" dirty="0" err="1"/>
              <a:t>Muenzaniso</a:t>
            </a:r>
            <a:r>
              <a:rPr lang="en-US" sz="1600" b="1" dirty="0"/>
              <a:t> </a:t>
            </a:r>
            <a:r>
              <a:rPr lang="en-US" sz="1600" b="1" dirty="0" err="1"/>
              <a:t>wakakwana</a:t>
            </a:r>
            <a:r>
              <a:rPr lang="en-US" sz="1600" b="1" dirty="0"/>
              <a:t> </a:t>
            </a:r>
            <a:r>
              <a:rPr lang="en-US" sz="1600" b="1" dirty="0" err="1"/>
              <a:t>wekuzvikudza</a:t>
            </a:r>
            <a:r>
              <a:rPr lang="en-US" sz="1600" b="1" dirty="0"/>
              <a:t>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587779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Muteresi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aikumbira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kubatsirwa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naMwari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nokuti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akanga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mutadzi</a:t>
            </a:r>
            <a:r>
              <a:rPr lang="en-US" sz="1600" b="1" dirty="0">
                <a:solidFill>
                  <a:prstClr val="black"/>
                </a:solidFill>
              </a:rPr>
              <a:t> (</a:t>
            </a:r>
            <a:r>
              <a:rPr lang="en-US" sz="1600" b="1" dirty="0" err="1">
                <a:solidFill>
                  <a:prstClr val="black"/>
                </a:solidFill>
              </a:rPr>
              <a:t>Ruka</a:t>
            </a:r>
            <a:r>
              <a:rPr lang="en-US" sz="1600" b="1" dirty="0">
                <a:solidFill>
                  <a:prstClr val="black"/>
                </a:solidFill>
              </a:rPr>
              <a:t> 18:13).                          </a:t>
            </a:r>
            <a:r>
              <a:rPr lang="en-US" sz="1600" b="1" dirty="0" err="1">
                <a:solidFill>
                  <a:prstClr val="black"/>
                </a:solidFill>
              </a:rPr>
              <a:t>Nokuzviisa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pamberi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paMwari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achizvininipisa</a:t>
            </a:r>
            <a:r>
              <a:rPr lang="en-US" sz="1600" b="1" dirty="0">
                <a:solidFill>
                  <a:prstClr val="black"/>
                </a:solidFill>
              </a:rPr>
              <a:t>,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“u</a:t>
            </a:r>
            <a:r>
              <a:rPr lang="en-US" sz="1600" b="1" dirty="0" err="1">
                <a:solidFill>
                  <a:prstClr val="black"/>
                </a:solidFill>
              </a:rPr>
              <a:t>yu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wakaɓurukira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kumba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kwake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aruramiswa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,” “</a:t>
            </a:r>
            <a:r>
              <a:rPr lang="en-US" sz="1600" b="1" dirty="0" err="1">
                <a:solidFill>
                  <a:prstClr val="black"/>
                </a:solidFill>
              </a:rPr>
              <a:t>Nokuti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mumŋe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nomumŋe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unoɀikudza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ucaninipiswa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nomumŋe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nomumŋe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unoɀininipisa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ucakudzwa</a:t>
            </a:r>
            <a:r>
              <a:rPr lang="en" sz="1600" b="1" dirty="0">
                <a:solidFill>
                  <a:prstClr val="black"/>
                </a:solidFill>
              </a:rPr>
              <a:t>” (Ruka 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/>
              <a:t>Kuzvininipisa</a:t>
            </a:r>
            <a:r>
              <a:rPr lang="en-US" sz="1400" b="1" dirty="0"/>
              <a:t> </a:t>
            </a:r>
            <a:r>
              <a:rPr lang="en-US" sz="1400" b="1" dirty="0" err="1"/>
              <a:t>kwechokwadi</a:t>
            </a:r>
            <a:r>
              <a:rPr lang="en-US" sz="1400" b="1" dirty="0"/>
              <a:t> </a:t>
            </a:r>
            <a:r>
              <a:rPr lang="en-US" sz="1400" b="1" dirty="0" err="1"/>
              <a:t>kunotanga</a:t>
            </a:r>
            <a:r>
              <a:rPr lang="en-US" sz="1400" b="1" dirty="0"/>
              <a:t> </a:t>
            </a:r>
            <a:r>
              <a:rPr lang="en-US" sz="1400" b="1" dirty="0" err="1"/>
              <a:t>patinobvuma</a:t>
            </a:r>
            <a:r>
              <a:rPr lang="en-US" sz="1400" b="1" dirty="0"/>
              <a:t> </a:t>
            </a:r>
            <a:r>
              <a:rPr lang="en-US" sz="1400" b="1" dirty="0" err="1"/>
              <a:t>chivi</a:t>
            </a:r>
            <a:r>
              <a:rPr lang="en-US" sz="1400" b="1" dirty="0"/>
              <a:t> </a:t>
            </a:r>
            <a:r>
              <a:rPr lang="en-US" sz="1400" b="1" dirty="0" err="1"/>
              <a:t>chedu</a:t>
            </a:r>
            <a:r>
              <a:rPr lang="en-US" sz="1400" b="1" dirty="0"/>
              <a:t> </a:t>
            </a:r>
            <a:r>
              <a:rPr lang="en-US" sz="1400" b="1" dirty="0" err="1"/>
              <a:t>uye</a:t>
            </a:r>
            <a:r>
              <a:rPr lang="en-US" sz="1400" b="1" dirty="0"/>
              <a:t> </a:t>
            </a:r>
            <a:r>
              <a:rPr lang="en-US" sz="1400" b="1" dirty="0" err="1"/>
              <a:t>tichikumbira</a:t>
            </a:r>
            <a:r>
              <a:rPr lang="en-US" sz="1400" b="1" dirty="0"/>
              <a:t> </a:t>
            </a:r>
            <a:r>
              <a:rPr lang="en-US" sz="1400" b="1" dirty="0" err="1"/>
              <a:t>rubatsiro</a:t>
            </a:r>
            <a:r>
              <a:rPr lang="en-US" sz="1400" b="1" dirty="0"/>
              <a:t> </a:t>
            </a:r>
            <a:r>
              <a:rPr lang="en-US" sz="1400" b="1" dirty="0" err="1"/>
              <a:t>rwaKristu</a:t>
            </a:r>
            <a:r>
              <a:rPr lang="en" sz="2000" b="1" dirty="0"/>
              <a:t>. </a:t>
            </a:r>
          </a:p>
          <a:p>
            <a:pPr>
              <a:spcBef>
                <a:spcPts val="600"/>
              </a:spcBef>
            </a:pPr>
            <a:r>
              <a:rPr lang="en" sz="2000" b="1" dirty="0"/>
              <a:t>Zvadaro…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4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MOZISI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639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Nokutenda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wakaramba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kunzi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mŋanakomana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womukunda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waFarao,akati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irinani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kuitirwa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akaipa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pamŋe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cete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naʋanhu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ʋaMŋari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pakufarira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iʋi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ŋguʋa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ɗuku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(VaHebhuru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544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Mozisi</a:t>
            </a:r>
            <a:r>
              <a:rPr lang="en-US" sz="1600" b="1" dirty="0"/>
              <a:t> </a:t>
            </a:r>
            <a:r>
              <a:rPr lang="en-US" sz="1600" b="1" dirty="0" err="1"/>
              <a:t>akadzidziswa</a:t>
            </a:r>
            <a:r>
              <a:rPr lang="en-US" sz="1600" b="1" dirty="0"/>
              <a:t> </a:t>
            </a:r>
            <a:r>
              <a:rPr lang="en-US" sz="1600" b="1" dirty="0" err="1"/>
              <a:t>kuva</a:t>
            </a:r>
            <a:r>
              <a:rPr lang="en-US" sz="1600" b="1" dirty="0"/>
              <a:t> </a:t>
            </a:r>
            <a:r>
              <a:rPr lang="en-US" sz="1600" b="1" dirty="0" err="1"/>
              <a:t>Farao</a:t>
            </a:r>
            <a:r>
              <a:rPr lang="en-US" sz="1600" b="1" dirty="0"/>
              <a:t> </a:t>
            </a:r>
            <a:r>
              <a:rPr lang="en-US" sz="1600" b="1" dirty="0" err="1"/>
              <a:t>aitevera</a:t>
            </a:r>
            <a:r>
              <a:rPr lang="en-US" sz="1600" b="1" dirty="0"/>
              <a:t> </a:t>
            </a:r>
            <a:r>
              <a:rPr lang="en-US" sz="1600" b="1" dirty="0" err="1"/>
              <a:t>weEgipita</a:t>
            </a:r>
            <a:r>
              <a:rPr lang="en-US" sz="1600" b="1" dirty="0"/>
              <a:t>. </a:t>
            </a:r>
            <a:r>
              <a:rPr lang="en-US" sz="1600" b="1" dirty="0" err="1"/>
              <a:t>Akanga</a:t>
            </a:r>
            <a:r>
              <a:rPr lang="en-US" sz="1600" b="1" dirty="0"/>
              <a:t> </a:t>
            </a:r>
            <a:r>
              <a:rPr lang="en-US" sz="1600" b="1" dirty="0" err="1"/>
              <a:t>ari</a:t>
            </a:r>
            <a:r>
              <a:rPr lang="en-US" sz="1600" b="1" dirty="0"/>
              <a:t> </a:t>
            </a:r>
            <a:r>
              <a:rPr lang="en-US" sz="1600" b="1" dirty="0" err="1"/>
              <a:t>nyanzvi</a:t>
            </a:r>
            <a:r>
              <a:rPr lang="en-US" sz="1600" b="1" dirty="0"/>
              <a:t> </a:t>
            </a:r>
            <a:r>
              <a:rPr lang="en-US" sz="1600" b="1" dirty="0" err="1"/>
              <a:t>huru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ane</a:t>
            </a:r>
            <a:r>
              <a:rPr lang="en-US" sz="1600" b="1" dirty="0"/>
              <a:t> </a:t>
            </a:r>
            <a:r>
              <a:rPr lang="en-US" sz="1600" b="1" dirty="0" err="1"/>
              <a:t>unyanzvi</a:t>
            </a:r>
            <a:r>
              <a:rPr lang="en-US" sz="1600" b="1" dirty="0"/>
              <a:t> </a:t>
            </a:r>
            <a:r>
              <a:rPr lang="en-US" sz="1600" b="1" dirty="0" err="1"/>
              <a:t>hukuru</a:t>
            </a:r>
            <a:r>
              <a:rPr lang="en-US" sz="1600" b="1" dirty="0"/>
              <a:t> </a:t>
            </a:r>
            <a:r>
              <a:rPr lang="en-US" sz="1600" b="1" dirty="0" err="1"/>
              <a:t>hwenjere</a:t>
            </a:r>
            <a:r>
              <a:rPr lang="en-US" sz="1600" b="1" dirty="0"/>
              <a:t> (</a:t>
            </a:r>
            <a:r>
              <a:rPr lang="en-US" sz="1600" b="1" dirty="0" err="1"/>
              <a:t>Mabasa</a:t>
            </a:r>
            <a:r>
              <a:rPr lang="en-US" sz="1600" b="1" dirty="0"/>
              <a:t> 7:22). </a:t>
            </a:r>
            <a:r>
              <a:rPr lang="en-US" sz="1600" b="1" dirty="0" err="1"/>
              <a:t>Pazera</a:t>
            </a:r>
            <a:r>
              <a:rPr lang="en-US" sz="1600" b="1" dirty="0"/>
              <a:t> </a:t>
            </a:r>
            <a:r>
              <a:rPr lang="en-US" sz="1600" b="1" dirty="0" err="1"/>
              <a:t>remakore</a:t>
            </a:r>
            <a:r>
              <a:rPr lang="en-US" sz="1600" b="1" dirty="0"/>
              <a:t> 40, </a:t>
            </a:r>
            <a:r>
              <a:rPr lang="en-US" sz="1600" b="1" dirty="0" err="1"/>
              <a:t>akasarudza</a:t>
            </a:r>
            <a:r>
              <a:rPr lang="en-US" sz="1600" b="1" dirty="0"/>
              <a:t> </a:t>
            </a:r>
            <a:r>
              <a:rPr lang="en-US" sz="1600" b="1" dirty="0" err="1"/>
              <a:t>kuisa</a:t>
            </a:r>
            <a:r>
              <a:rPr lang="en-US" sz="1600" b="1" dirty="0"/>
              <a:t> </a:t>
            </a:r>
            <a:r>
              <a:rPr lang="en-US" sz="1600" b="1" dirty="0" err="1"/>
              <a:t>zvose</a:t>
            </a:r>
            <a:r>
              <a:rPr lang="en-US" sz="1600" b="1" dirty="0"/>
              <a:t> </a:t>
            </a:r>
            <a:r>
              <a:rPr lang="en-US" sz="1600" b="1" dirty="0" err="1"/>
              <a:t>izvi</a:t>
            </a:r>
            <a:r>
              <a:rPr lang="en-US" sz="1600" b="1" dirty="0"/>
              <a:t> </a:t>
            </a:r>
            <a:r>
              <a:rPr lang="en-US" sz="1600" b="1" dirty="0" err="1"/>
              <a:t>parutivi</a:t>
            </a:r>
            <a:r>
              <a:rPr lang="en-US" sz="1600" b="1" dirty="0"/>
              <a:t> </a:t>
            </a:r>
            <a:r>
              <a:rPr lang="en-US" sz="1600" b="1" dirty="0" err="1"/>
              <a:t>ndokubatana</a:t>
            </a:r>
            <a:r>
              <a:rPr lang="en-US" sz="1600" b="1" dirty="0"/>
              <a:t> </a:t>
            </a:r>
            <a:r>
              <a:rPr lang="en-US" sz="1600" b="1" dirty="0" err="1"/>
              <a:t>nevanhu</a:t>
            </a:r>
            <a:r>
              <a:rPr lang="en-US" sz="1600" b="1" dirty="0"/>
              <a:t> </a:t>
            </a:r>
            <a:r>
              <a:rPr lang="en-US" sz="1600" b="1" dirty="0" err="1"/>
              <a:t>vake</a:t>
            </a:r>
            <a:r>
              <a:rPr lang="en-US" sz="1600" b="1" dirty="0"/>
              <a:t> (</a:t>
            </a:r>
            <a:r>
              <a:rPr lang="en-US" sz="1600" b="1" dirty="0" err="1"/>
              <a:t>VaHebhuru</a:t>
            </a:r>
            <a:r>
              <a:rPr lang="en" sz="1600" b="1" dirty="0"/>
              <a:t> 11:24-25).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79686"/>
            <a:ext cx="8615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Mamwe</a:t>
            </a:r>
            <a:r>
              <a:rPr lang="en-US" sz="1600" b="1" dirty="0"/>
              <a:t> </a:t>
            </a:r>
            <a:r>
              <a:rPr lang="en-US" sz="1600" b="1" dirty="0" err="1"/>
              <a:t>makore</a:t>
            </a:r>
            <a:r>
              <a:rPr lang="en-US" sz="1600" b="1" dirty="0"/>
              <a:t> 40 </a:t>
            </a:r>
            <a:r>
              <a:rPr lang="en-US" sz="1600" b="1" dirty="0" err="1"/>
              <a:t>ekuyanana</a:t>
            </a:r>
            <a:r>
              <a:rPr lang="en-US" sz="1600" b="1" dirty="0"/>
              <a:t> </a:t>
            </a:r>
            <a:r>
              <a:rPr lang="en-US" sz="1600" b="1" dirty="0" err="1"/>
              <a:t>naMwari</a:t>
            </a:r>
            <a:r>
              <a:rPr lang="en-US" sz="1600" b="1" dirty="0"/>
              <a:t> </a:t>
            </a:r>
            <a:r>
              <a:rPr lang="en-US" sz="1600" b="1" dirty="0" err="1"/>
              <a:t>murenje</a:t>
            </a:r>
            <a:r>
              <a:rPr lang="en-US" sz="1600" b="1" dirty="0"/>
              <a:t> </a:t>
            </a:r>
            <a:r>
              <a:rPr lang="en-US" sz="1600" b="1" dirty="0" err="1"/>
              <a:t>akamuita</a:t>
            </a:r>
            <a:r>
              <a:rPr lang="en-US" sz="1600" b="1" dirty="0"/>
              <a:t> </a:t>
            </a:r>
            <a:r>
              <a:rPr lang="en-US" sz="1600" b="1" dirty="0" err="1"/>
              <a:t>munhu</a:t>
            </a:r>
            <a:r>
              <a:rPr lang="en-US" sz="1600" b="1" dirty="0"/>
              <a:t> </a:t>
            </a:r>
            <a:r>
              <a:rPr lang="en-US" sz="1600" b="1" dirty="0" err="1"/>
              <a:t>anozvininipisa</a:t>
            </a:r>
            <a:r>
              <a:rPr lang="en-US" sz="1600" b="1" dirty="0"/>
              <a:t> </a:t>
            </a:r>
            <a:r>
              <a:rPr lang="en-US" sz="1600" b="1" dirty="0" err="1"/>
              <a:t>zvikuru</a:t>
            </a:r>
            <a:r>
              <a:rPr lang="en-US" sz="1600" b="1" dirty="0"/>
              <a:t> ( Num. 12:3 ). </a:t>
            </a:r>
            <a:r>
              <a:rPr lang="en-US" sz="1600" b="1" dirty="0" err="1"/>
              <a:t>Zvino</a:t>
            </a:r>
            <a:r>
              <a:rPr lang="en-US" sz="1600" b="1" dirty="0"/>
              <a:t> </a:t>
            </a:r>
            <a:r>
              <a:rPr lang="en-US" sz="1600" b="1" dirty="0" err="1"/>
              <a:t>aigona</a:t>
            </a:r>
            <a:r>
              <a:rPr lang="en-US" sz="1600" b="1" dirty="0"/>
              <a:t> </a:t>
            </a:r>
            <a:r>
              <a:rPr lang="en-US" sz="1600" b="1" dirty="0" err="1"/>
              <a:t>kushandiswa</a:t>
            </a:r>
            <a:r>
              <a:rPr lang="en-US" sz="1600" b="1" dirty="0"/>
              <a:t> </a:t>
            </a:r>
            <a:r>
              <a:rPr lang="en-US" sz="1600" b="1" dirty="0" err="1"/>
              <a:t>naMwari</a:t>
            </a:r>
            <a:r>
              <a:rPr lang="en-US" sz="1600" b="1" dirty="0"/>
              <a:t> </a:t>
            </a:r>
            <a:r>
              <a:rPr lang="en-US" sz="1600" b="1" dirty="0" err="1"/>
              <a:t>kutumira</a:t>
            </a:r>
            <a:r>
              <a:rPr lang="en-US" sz="1600" b="1" dirty="0"/>
              <a:t> </a:t>
            </a:r>
            <a:r>
              <a:rPr lang="en-US" sz="1600" b="1" dirty="0" err="1"/>
              <a:t>madambudziko</a:t>
            </a:r>
            <a:r>
              <a:rPr lang="en-US" sz="1600" b="1" dirty="0"/>
              <a:t>; </a:t>
            </a:r>
            <a:r>
              <a:rPr lang="en-US" sz="1600" b="1" dirty="0" err="1"/>
              <a:t>kuyambuka</a:t>
            </a:r>
            <a:r>
              <a:rPr lang="en-US" sz="1600" b="1" dirty="0"/>
              <a:t> </a:t>
            </a:r>
            <a:r>
              <a:rPr lang="en-US" sz="1600" b="1" dirty="0" err="1"/>
              <a:t>gungwa</a:t>
            </a:r>
            <a:r>
              <a:rPr lang="en-US" sz="1600" b="1" dirty="0"/>
              <a:t>; </a:t>
            </a:r>
            <a:r>
              <a:rPr lang="en-US" sz="1600" b="1" dirty="0" err="1"/>
              <a:t>kugamuchira</a:t>
            </a:r>
            <a:r>
              <a:rPr lang="en-US" sz="1600" b="1" dirty="0"/>
              <a:t> </a:t>
            </a:r>
            <a:r>
              <a:rPr lang="en-US" sz="1600" b="1" dirty="0" err="1"/>
              <a:t>mirairo</a:t>
            </a:r>
            <a:r>
              <a:rPr lang="en-US" sz="1600" b="1" dirty="0"/>
              <a:t> </a:t>
            </a:r>
            <a:r>
              <a:rPr lang="en-US" sz="1600" b="1" dirty="0" err="1"/>
              <a:t>ine</a:t>
            </a:r>
            <a:r>
              <a:rPr lang="en-US" sz="1600" b="1" dirty="0"/>
              <a:t> </a:t>
            </a:r>
            <a:r>
              <a:rPr lang="en-US" sz="1600" b="1" dirty="0" err="1"/>
              <a:t>gumi</a:t>
            </a:r>
            <a:r>
              <a:rPr lang="en-US" sz="1600" b="1" dirty="0"/>
              <a:t>; </a:t>
            </a:r>
            <a:r>
              <a:rPr lang="en-US" sz="1600" b="1" dirty="0" err="1"/>
              <a:t>kutaura</a:t>
            </a:r>
            <a:r>
              <a:rPr lang="en-US" sz="1600" b="1" dirty="0"/>
              <a:t> </a:t>
            </a:r>
            <a:r>
              <a:rPr lang="en-US" sz="1600" b="1" dirty="0" err="1"/>
              <a:t>naMwari</a:t>
            </a:r>
            <a:r>
              <a:rPr lang="en-US" sz="1600" b="1" dirty="0"/>
              <a:t>; </a:t>
            </a:r>
            <a:r>
              <a:rPr lang="en-US" sz="1600" b="1" dirty="0" err="1"/>
              <a:t>kurova</a:t>
            </a:r>
            <a:r>
              <a:rPr lang="en-US" sz="1600" b="1" dirty="0"/>
              <a:t> </a:t>
            </a:r>
            <a:r>
              <a:rPr lang="en-US" sz="1600" b="1" dirty="0" err="1"/>
              <a:t>dombo</a:t>
            </a:r>
            <a:r>
              <a:rPr lang="en-US" sz="1600" b="1" dirty="0"/>
              <a:t>… </a:t>
            </a:r>
            <a:r>
              <a:rPr lang="en-US" sz="1600" b="1" dirty="0" err="1"/>
              <a:t>Akatokwanisa</a:t>
            </a:r>
            <a:r>
              <a:rPr lang="en-US" sz="1600" b="1" dirty="0"/>
              <a:t> </a:t>
            </a:r>
            <a:r>
              <a:rPr lang="en-US" sz="1600" b="1" dirty="0" err="1"/>
              <a:t>kugamuchira</a:t>
            </a:r>
            <a:r>
              <a:rPr lang="en-US" sz="1600" b="1" dirty="0"/>
              <a:t> </a:t>
            </a:r>
            <a:r>
              <a:rPr lang="en-US" sz="1600" b="1" dirty="0" err="1"/>
              <a:t>nokuzvininipisa</a:t>
            </a:r>
            <a:r>
              <a:rPr lang="en-US" sz="1600" b="1" dirty="0"/>
              <a:t> </a:t>
            </a:r>
            <a:r>
              <a:rPr lang="en-US" sz="1600" b="1" dirty="0" err="1"/>
              <a:t>chirango</a:t>
            </a:r>
            <a:r>
              <a:rPr lang="en-US" sz="1600" b="1" dirty="0"/>
              <a:t> </a:t>
            </a:r>
            <a:r>
              <a:rPr lang="en-US" sz="1600" b="1" dirty="0" err="1"/>
              <a:t>nokuda</a:t>
            </a:r>
            <a:r>
              <a:rPr lang="en-US" sz="1600" b="1" dirty="0"/>
              <a:t> </a:t>
            </a:r>
            <a:r>
              <a:rPr lang="en-US" sz="1600" b="1" dirty="0" err="1"/>
              <a:t>kwechiito</a:t>
            </a:r>
            <a:r>
              <a:rPr lang="en-US" sz="1600" b="1" dirty="0"/>
              <a:t> </a:t>
            </a:r>
            <a:r>
              <a:rPr lang="en-US" sz="1600" b="1" dirty="0" err="1"/>
              <a:t>chake</a:t>
            </a:r>
            <a:r>
              <a:rPr lang="en-US" sz="1600" b="1" dirty="0"/>
              <a:t> </a:t>
            </a:r>
            <a:r>
              <a:rPr lang="en-US" sz="1600" b="1" dirty="0" err="1"/>
              <a:t>chorudado</a:t>
            </a:r>
            <a:r>
              <a:rPr lang="en-US" sz="1600" b="1" dirty="0"/>
              <a:t>, </a:t>
            </a:r>
            <a:r>
              <a:rPr lang="en-US" sz="1600" b="1" dirty="0" err="1"/>
              <a:t>achitora</a:t>
            </a:r>
            <a:r>
              <a:rPr lang="en-US" sz="1600" b="1" dirty="0"/>
              <a:t> </a:t>
            </a:r>
            <a:r>
              <a:rPr lang="en-US" sz="1600" b="1" dirty="0" err="1"/>
              <a:t>mbiri</a:t>
            </a:r>
            <a:r>
              <a:rPr lang="en-US" sz="1600" b="1" dirty="0"/>
              <a:t> </a:t>
            </a:r>
            <a:r>
              <a:rPr lang="en-US" sz="1600" b="1" dirty="0" err="1"/>
              <a:t>nokuda</a:t>
            </a:r>
            <a:r>
              <a:rPr lang="en-US" sz="1600" b="1" dirty="0"/>
              <a:t> </a:t>
            </a:r>
            <a:r>
              <a:rPr lang="en-US" sz="1600" b="1" dirty="0" err="1"/>
              <a:t>kwezvaakaita</a:t>
            </a:r>
            <a:r>
              <a:rPr lang="en-US" sz="1600" b="1" dirty="0"/>
              <a:t>.</a:t>
            </a:r>
            <a:r>
              <a:rPr lang="en" sz="1600" b="1" dirty="0"/>
              <a:t>(Num. 20:10-12).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990348"/>
            <a:ext cx="454418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Akanga</a:t>
            </a:r>
            <a:r>
              <a:rPr lang="en-US" sz="1700" b="1" dirty="0"/>
              <a:t> </a:t>
            </a:r>
            <a:r>
              <a:rPr lang="en-US" sz="1700" b="1" dirty="0" err="1"/>
              <a:t>ari</a:t>
            </a:r>
            <a:r>
              <a:rPr lang="en-US" sz="1700" b="1" dirty="0"/>
              <a:t> </a:t>
            </a:r>
            <a:r>
              <a:rPr lang="en-US" sz="1700" b="1" dirty="0" err="1"/>
              <a:t>mudzikinuri</a:t>
            </a:r>
            <a:r>
              <a:rPr lang="en-US" sz="1700" b="1" dirty="0"/>
              <a:t>! </a:t>
            </a:r>
            <a:r>
              <a:rPr lang="en-US" sz="1700" b="1" dirty="0" err="1"/>
              <a:t>Ruoko</a:t>
            </a:r>
            <a:r>
              <a:rPr lang="en-US" sz="1700" b="1" dirty="0"/>
              <a:t> </a:t>
            </a:r>
            <a:r>
              <a:rPr lang="en-US" sz="1700" b="1" dirty="0" err="1"/>
              <a:t>rwake</a:t>
            </a:r>
            <a:r>
              <a:rPr lang="en-US" sz="1700" b="1" dirty="0"/>
              <a:t> rune </a:t>
            </a:r>
            <a:r>
              <a:rPr lang="en-US" sz="1700" b="1" dirty="0" err="1"/>
              <a:t>simba</a:t>
            </a:r>
            <a:r>
              <a:rPr lang="en-US" sz="1700" b="1" dirty="0"/>
              <a:t> </a:t>
            </a:r>
            <a:r>
              <a:rPr lang="en-US" sz="1700" b="1" dirty="0" err="1"/>
              <a:t>rwaizosunungura</a:t>
            </a:r>
            <a:r>
              <a:rPr lang="en-US" sz="1700" b="1" dirty="0"/>
              <a:t> </a:t>
            </a:r>
            <a:r>
              <a:rPr lang="en-US" sz="1700" b="1" dirty="0" err="1"/>
              <a:t>hama</a:t>
            </a:r>
            <a:r>
              <a:rPr lang="en-US" sz="1700" b="1" dirty="0"/>
              <a:t> </a:t>
            </a:r>
            <a:r>
              <a:rPr lang="en-US" sz="1700" b="1" dirty="0" err="1"/>
              <a:t>dzake</a:t>
            </a:r>
            <a:r>
              <a:rPr lang="en-US" sz="1700" b="1" dirty="0"/>
              <a:t>! </a:t>
            </a:r>
            <a:r>
              <a:rPr lang="en-US" sz="1700" b="1" dirty="0" err="1"/>
              <a:t>Kukanganisa</a:t>
            </a:r>
            <a:r>
              <a:rPr lang="en-US" sz="1700" b="1" dirty="0"/>
              <a:t> </a:t>
            </a:r>
            <a:r>
              <a:rPr lang="en-US" sz="1700" b="1" dirty="0" err="1"/>
              <a:t>kukuru</a:t>
            </a:r>
            <a:r>
              <a:rPr lang="en-US" sz="1700" b="1" dirty="0"/>
              <a:t>. </a:t>
            </a:r>
            <a:r>
              <a:rPr lang="en-US" sz="1700" b="1" dirty="0" err="1"/>
              <a:t>Mwari</a:t>
            </a:r>
            <a:r>
              <a:rPr lang="en-US" sz="1700" b="1" dirty="0"/>
              <a:t> </a:t>
            </a:r>
            <a:r>
              <a:rPr lang="en-US" sz="1700" b="1" dirty="0" err="1"/>
              <a:t>aisagona</a:t>
            </a:r>
            <a:r>
              <a:rPr lang="en-US" sz="1700" b="1" dirty="0"/>
              <a:t> </a:t>
            </a:r>
            <a:r>
              <a:rPr lang="en-US" sz="1700" b="1" dirty="0" err="1"/>
              <a:t>kumushandisa</a:t>
            </a:r>
            <a:r>
              <a:rPr lang="en-US" sz="1700" b="1" dirty="0"/>
              <a:t> iye </a:t>
            </a:r>
            <a:r>
              <a:rPr lang="en-US" sz="1700" b="1" dirty="0" err="1"/>
              <a:t>aine</a:t>
            </a:r>
            <a:r>
              <a:rPr lang="en-US" sz="1700" b="1" dirty="0"/>
              <a:t> </a:t>
            </a:r>
            <a:r>
              <a:rPr lang="en-US" sz="1700" b="1" dirty="0" err="1"/>
              <a:t>kuzvikudza</a:t>
            </a:r>
            <a:r>
              <a:rPr lang="en-US" sz="1700" b="1" dirty="0"/>
              <a:t> </a:t>
            </a:r>
            <a:r>
              <a:rPr lang="en-US" sz="1700" b="1" dirty="0" err="1"/>
              <a:t>kwakadaro</a:t>
            </a:r>
            <a:r>
              <a:rPr lang="en" sz="17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Muenzaniso</a:t>
            </a:r>
            <a:r>
              <a:rPr lang="en-US" sz="1600" b="1" dirty="0"/>
              <a:t> </a:t>
            </a:r>
            <a:r>
              <a:rPr lang="en-US" sz="1600" b="1" dirty="0" err="1"/>
              <a:t>waMozisi</a:t>
            </a:r>
            <a:r>
              <a:rPr lang="en-US" sz="1600" b="1" dirty="0"/>
              <a:t> </a:t>
            </a:r>
            <a:r>
              <a:rPr lang="en-US" sz="1600" b="1" dirty="0" err="1"/>
              <a:t>unotiratidza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kuzvininipisa</a:t>
            </a:r>
            <a:r>
              <a:rPr lang="en-US" sz="1600" b="1" dirty="0"/>
              <a:t> </a:t>
            </a:r>
            <a:r>
              <a:rPr lang="en-US" sz="1600" b="1" dirty="0" err="1"/>
              <a:t>hakungoerekani</a:t>
            </a:r>
            <a:r>
              <a:rPr lang="en-US" sz="1600" b="1" dirty="0"/>
              <a:t> </a:t>
            </a:r>
            <a:r>
              <a:rPr lang="en-US" sz="1600" b="1" dirty="0" err="1"/>
              <a:t>kwamuka</a:t>
            </a:r>
            <a:r>
              <a:rPr lang="en-US" sz="1600" b="1" dirty="0"/>
              <a:t> </a:t>
            </a:r>
            <a:r>
              <a:rPr lang="en-US" sz="1600" b="1" dirty="0" err="1"/>
              <a:t>matiri</a:t>
            </a:r>
            <a:r>
              <a:rPr lang="en-US" sz="1600" b="1" dirty="0"/>
              <a:t>, </a:t>
            </a:r>
            <a:r>
              <a:rPr lang="en-US" sz="1600" b="1" dirty="0" err="1"/>
              <a:t>asi</a:t>
            </a:r>
            <a:r>
              <a:rPr lang="en-US" sz="1600" b="1" dirty="0"/>
              <a:t> </a:t>
            </a:r>
            <a:r>
              <a:rPr lang="en-US" sz="1600" b="1" dirty="0" err="1"/>
              <a:t>tinofanira</a:t>
            </a:r>
            <a:r>
              <a:rPr lang="en-US" sz="1600" b="1" dirty="0"/>
              <a:t> </a:t>
            </a:r>
            <a:r>
              <a:rPr lang="en-US" sz="1600" b="1" dirty="0" err="1"/>
              <a:t>kukumbira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atizadze</a:t>
            </a:r>
            <a:r>
              <a:rPr lang="en-US" sz="1600" b="1" dirty="0"/>
              <a:t> </a:t>
            </a:r>
            <a:r>
              <a:rPr lang="en-US" sz="1600" b="1" dirty="0" err="1"/>
              <a:t>nako</a:t>
            </a:r>
            <a:r>
              <a:rPr lang="en-US" sz="1600" b="1" dirty="0"/>
              <a:t> </a:t>
            </a:r>
            <a:r>
              <a:rPr lang="en-US" sz="1600" b="1" dirty="0" err="1"/>
              <a:t>mazuva</a:t>
            </a:r>
            <a:r>
              <a:rPr lang="en-US" sz="1600" b="1" dirty="0"/>
              <a:t> </a:t>
            </a:r>
            <a:r>
              <a:rPr lang="en-US" sz="1600" b="1" dirty="0" err="1"/>
              <a:t>ose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1116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Comic Sans MS</vt:lpstr>
      <vt:lpstr>Arial</vt:lpstr>
      <vt:lpstr>Aptos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119</cp:revision>
  <dcterms:created xsi:type="dcterms:W3CDTF">2026-03-07T07:45:25Z</dcterms:created>
  <dcterms:modified xsi:type="dcterms:W3CDTF">2026-04-13T18:26:35Z</dcterms:modified>
</cp:coreProperties>
</file>