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96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 err="1">
              <a:solidFill>
                <a:schemeClr val="tx1"/>
              </a:solidFill>
            </a:rPr>
            <a:t>Muvengi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weBhaibheri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-US" sz="1800" b="1" dirty="0" err="1">
              <a:solidFill>
                <a:schemeClr val="tx1"/>
              </a:solidFill>
            </a:rPr>
            <a:t>Nzira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dzakarurama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uye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dzisina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kururama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dzokuverenga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Bhaibheri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Bhaibheri chii?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Zvakanakira kuverenga Bhaibheri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Shamwari dzeBhaibheri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Dzisina kururama</a:t>
          </a: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it-IT" sz="1800" b="1" dirty="0"/>
            <a:t>Kutsvaga chimwe chinhu chinoenderana nemaonero edu</a:t>
          </a:r>
          <a:endParaRPr lang="en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err="1"/>
            <a:t>Kusarudza</a:t>
          </a:r>
          <a:r>
            <a:rPr lang="en-US" sz="1800" b="1" dirty="0"/>
            <a:t> </a:t>
          </a:r>
          <a:r>
            <a:rPr lang="en-US" sz="1800" b="1" dirty="0" err="1"/>
            <a:t>zvinyorwa</a:t>
          </a:r>
          <a:r>
            <a:rPr lang="en-US" sz="1800" b="1" dirty="0"/>
            <a:t> </a:t>
          </a:r>
          <a:r>
            <a:rPr lang="en-US" sz="1800" b="1" dirty="0" err="1"/>
            <a:t>zvisina</a:t>
          </a:r>
          <a:r>
            <a:rPr lang="en-US" sz="1800" b="1" dirty="0"/>
            <a:t> </a:t>
          </a:r>
          <a:r>
            <a:rPr lang="en-US" sz="1800" b="1" dirty="0" err="1"/>
            <a:t>tsarukano</a:t>
          </a:r>
          <a:r>
            <a:rPr lang="en-US" sz="1800" b="1" dirty="0"/>
            <a:t>, </a:t>
          </a:r>
          <a:r>
            <a:rPr lang="en-US" sz="1800" b="1" dirty="0" err="1"/>
            <a:t>pasina</a:t>
          </a:r>
          <a:r>
            <a:rPr lang="en-US" sz="1800" b="1" dirty="0"/>
            <a:t> </a:t>
          </a:r>
          <a:r>
            <a:rPr lang="en-US" sz="1800" b="1" dirty="0" err="1"/>
            <a:t>chinangwa</a:t>
          </a:r>
          <a:endParaRPr lang="en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Dzakarurama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err="1"/>
            <a:t>Kutsvaka</a:t>
          </a:r>
          <a:r>
            <a:rPr lang="en-US" sz="1800" b="1" dirty="0"/>
            <a:t> </a:t>
          </a:r>
          <a:r>
            <a:rPr lang="en-US" sz="1800" b="1" dirty="0" err="1"/>
            <a:t>kudzidza</a:t>
          </a:r>
          <a:r>
            <a:rPr lang="en-US" sz="1800" b="1" dirty="0"/>
            <a:t> </a:t>
          </a:r>
          <a:r>
            <a:rPr lang="en-US" sz="1800" b="1" dirty="0" err="1"/>
            <a:t>kuda</a:t>
          </a:r>
          <a:r>
            <a:rPr lang="en-US" sz="1800" b="1" dirty="0"/>
            <a:t> </a:t>
          </a:r>
          <a:r>
            <a:rPr lang="en-US" sz="1800" b="1" dirty="0" err="1"/>
            <a:t>kwaMwari</a:t>
          </a:r>
          <a:endParaRPr lang="en" sz="18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err="1"/>
            <a:t>Ita</a:t>
          </a:r>
          <a:r>
            <a:rPr lang="en-US" sz="1800" b="1" dirty="0"/>
            <a:t> </a:t>
          </a:r>
          <a:r>
            <a:rPr lang="en-US" sz="1800" b="1" dirty="0" err="1"/>
            <a:t>chidzidzo</a:t>
          </a:r>
          <a:r>
            <a:rPr lang="en-US" sz="1800" b="1" dirty="0"/>
            <a:t> </a:t>
          </a:r>
          <a:r>
            <a:rPr lang="en-US" sz="1800" b="1" dirty="0" err="1"/>
            <a:t>chakarongeka</a:t>
          </a:r>
          <a:endParaRPr lang="en" sz="18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err="1"/>
            <a:t>Kusarudza</a:t>
          </a:r>
          <a:r>
            <a:rPr lang="en-US" sz="1800" b="1" dirty="0"/>
            <a:t> </a:t>
          </a:r>
          <a:r>
            <a:rPr lang="en-US" sz="1800" b="1" dirty="0" err="1"/>
            <a:t>zvikamu</a:t>
          </a:r>
          <a:r>
            <a:rPr lang="en-US" sz="1800" b="1" dirty="0"/>
            <a:t> </a:t>
          </a:r>
          <a:r>
            <a:rPr lang="en-US" sz="1800" b="1" dirty="0" err="1"/>
            <a:t>zvatinoda</a:t>
          </a:r>
          <a:r>
            <a:rPr lang="en-US" sz="1800" b="1" dirty="0"/>
            <a:t>, </a:t>
          </a:r>
          <a:r>
            <a:rPr lang="en-US" sz="1800" b="1" dirty="0" err="1"/>
            <a:t>uye</a:t>
          </a:r>
          <a:r>
            <a:rPr lang="en-US" sz="1800" b="1" dirty="0"/>
            <a:t> </a:t>
          </a:r>
          <a:r>
            <a:rPr lang="en-US" sz="1800" b="1" dirty="0" err="1"/>
            <a:t>ramba</a:t>
          </a:r>
          <a:r>
            <a:rPr lang="en-US" sz="1800" b="1" dirty="0"/>
            <a:t> </a:t>
          </a:r>
          <a:r>
            <a:rPr lang="en-US" sz="1800" b="1" dirty="0" err="1"/>
            <a:t>zvikamu</a:t>
          </a:r>
          <a:r>
            <a:rPr lang="en-US" sz="1800" b="1" dirty="0"/>
            <a:t> </a:t>
          </a:r>
          <a:r>
            <a:rPr lang="en-US" sz="1800" b="1" dirty="0" err="1"/>
            <a:t>zvatisingadi</a:t>
          </a:r>
          <a:endParaRPr lang="en" sz="1800" b="1" dirty="0"/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it-IT" sz="1800" b="1" dirty="0"/>
            <a:t>Usarambe chero chinyorwa, asi ongorora zvose.</a:t>
          </a:r>
          <a:endParaRPr lang="en" sz="1800" b="1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Rinoita kuti tione zvatiri chaizvo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(VaHeb.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Rinotidzivirira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kubva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kuchivi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Mapisarema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Chikafu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chemweya</a:t>
          </a:r>
        </a:p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(soul) wedu (Jer.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Rinoita kuti tikure pamweya                       (1 Petro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Rinotipa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hupenyu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(Johani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-US" sz="2000" b="1" dirty="0" err="1"/>
            <a:t>Patinogamuchira</a:t>
          </a:r>
          <a:r>
            <a:rPr lang="en-US" sz="2000" b="1" dirty="0"/>
            <a:t> </a:t>
          </a:r>
          <a:r>
            <a:rPr lang="en-US" sz="2000" b="1" dirty="0" err="1"/>
            <a:t>Bhaibheri</a:t>
          </a:r>
          <a:r>
            <a:rPr lang="en-US" sz="2000" b="1" dirty="0"/>
            <a:t> </a:t>
          </a:r>
          <a:r>
            <a:rPr lang="en-US" sz="2000" b="1" dirty="0" err="1"/>
            <a:t>nenzira</a:t>
          </a:r>
          <a:r>
            <a:rPr lang="en-US" sz="2000" b="1" dirty="0"/>
            <a:t> </a:t>
          </a:r>
          <a:r>
            <a:rPr lang="en-US" sz="2000" b="1" dirty="0" err="1"/>
            <a:t>iyi</a:t>
          </a:r>
          <a:r>
            <a:rPr lang="en" sz="2000" b="1" dirty="0"/>
            <a:t>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Rinotiratidza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mamiriro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ehukama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hwedu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naMwari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Rinotiudza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kuti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tingasimbisa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sei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ukama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ihwohwo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Tiri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kusangana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neshanduko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zvishoma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nezvishoma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Tinoswedera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pedyo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naJesu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Rinotipa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ʋucenjeri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bgunoisa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kukuponeswa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Tiri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kukura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mukuziva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chokwadi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Kutenda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kwedu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kunokura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nokusimbisa</a:t>
          </a:r>
          <a:r>
            <a:rPr lang="en" sz="2000" b="1" dirty="0">
              <a:solidFill>
                <a:schemeClr val="tx1"/>
              </a:solidFill>
            </a:rPr>
            <a:t> </a:t>
          </a: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Tine tariro</a:t>
          </a: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Tinoziva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kuti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upenyu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huri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nani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husingaperi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hunoshamisa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hwakatimirira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Muvengi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weBhaibheri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Nzira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dzakarurama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uye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dzisina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kururama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dzokuverenga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Bhaibheri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Bhaibheri chii?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Zvakanakira kuverenga Bhaibheri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Shamwari dzeBhaibheri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Dzisina kururama</a:t>
          </a: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Kutsvaga chimwe chinhu chinoenderana nemaonero edu</a:t>
          </a:r>
          <a:endParaRPr lang="en" sz="18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Kusarudza</a:t>
          </a:r>
          <a:r>
            <a:rPr lang="en-US" sz="1800" b="1" kern="1200" dirty="0"/>
            <a:t> </a:t>
          </a:r>
          <a:r>
            <a:rPr lang="en-US" sz="1800" b="1" kern="1200" dirty="0" err="1"/>
            <a:t>zvinyorwa</a:t>
          </a:r>
          <a:r>
            <a:rPr lang="en-US" sz="1800" b="1" kern="1200" dirty="0"/>
            <a:t> </a:t>
          </a:r>
          <a:r>
            <a:rPr lang="en-US" sz="1800" b="1" kern="1200" dirty="0" err="1"/>
            <a:t>zvisina</a:t>
          </a:r>
          <a:r>
            <a:rPr lang="en-US" sz="1800" b="1" kern="1200" dirty="0"/>
            <a:t> </a:t>
          </a:r>
          <a:r>
            <a:rPr lang="en-US" sz="1800" b="1" kern="1200" dirty="0" err="1"/>
            <a:t>tsarukano</a:t>
          </a:r>
          <a:r>
            <a:rPr lang="en-US" sz="1800" b="1" kern="1200" dirty="0"/>
            <a:t>, </a:t>
          </a:r>
          <a:r>
            <a:rPr lang="en-US" sz="1800" b="1" kern="1200" dirty="0" err="1"/>
            <a:t>pasina</a:t>
          </a:r>
          <a:r>
            <a:rPr lang="en-US" sz="1800" b="1" kern="1200" dirty="0"/>
            <a:t> </a:t>
          </a:r>
          <a:r>
            <a:rPr lang="en-US" sz="1800" b="1" kern="1200" dirty="0" err="1"/>
            <a:t>chinangwa</a:t>
          </a:r>
          <a:endParaRPr lang="en" sz="1800" b="1" kern="120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Kusarudza</a:t>
          </a:r>
          <a:r>
            <a:rPr lang="en-US" sz="1800" b="1" kern="1200" dirty="0"/>
            <a:t> </a:t>
          </a:r>
          <a:r>
            <a:rPr lang="en-US" sz="1800" b="1" kern="1200" dirty="0" err="1"/>
            <a:t>zvikamu</a:t>
          </a:r>
          <a:r>
            <a:rPr lang="en-US" sz="1800" b="1" kern="1200" dirty="0"/>
            <a:t> </a:t>
          </a:r>
          <a:r>
            <a:rPr lang="en-US" sz="1800" b="1" kern="1200" dirty="0" err="1"/>
            <a:t>zvatinoda</a:t>
          </a:r>
          <a:r>
            <a:rPr lang="en-US" sz="1800" b="1" kern="1200" dirty="0"/>
            <a:t>, </a:t>
          </a:r>
          <a:r>
            <a:rPr lang="en-US" sz="1800" b="1" kern="1200" dirty="0" err="1"/>
            <a:t>uye</a:t>
          </a:r>
          <a:r>
            <a:rPr lang="en-US" sz="1800" b="1" kern="1200" dirty="0"/>
            <a:t> </a:t>
          </a:r>
          <a:r>
            <a:rPr lang="en-US" sz="1800" b="1" kern="1200" dirty="0" err="1"/>
            <a:t>ramba</a:t>
          </a:r>
          <a:r>
            <a:rPr lang="en-US" sz="1800" b="1" kern="1200" dirty="0"/>
            <a:t> </a:t>
          </a:r>
          <a:r>
            <a:rPr lang="en-US" sz="1800" b="1" kern="1200" dirty="0" err="1"/>
            <a:t>zvikamu</a:t>
          </a:r>
          <a:r>
            <a:rPr lang="en-US" sz="1800" b="1" kern="1200" dirty="0"/>
            <a:t> </a:t>
          </a:r>
          <a:r>
            <a:rPr lang="en-US" sz="1800" b="1" kern="1200" dirty="0" err="1"/>
            <a:t>zvatisingadi</a:t>
          </a:r>
          <a:endParaRPr lang="en" sz="1800" b="1" kern="1200" dirty="0"/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Dzakarurama</a:t>
          </a: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Kutsvaka</a:t>
          </a:r>
          <a:r>
            <a:rPr lang="en-US" sz="1800" b="1" kern="1200" dirty="0"/>
            <a:t> </a:t>
          </a:r>
          <a:r>
            <a:rPr lang="en-US" sz="1800" b="1" kern="1200" dirty="0" err="1"/>
            <a:t>kudzidza</a:t>
          </a:r>
          <a:r>
            <a:rPr lang="en-US" sz="1800" b="1" kern="1200" dirty="0"/>
            <a:t> </a:t>
          </a:r>
          <a:r>
            <a:rPr lang="en-US" sz="1800" b="1" kern="1200" dirty="0" err="1"/>
            <a:t>kuda</a:t>
          </a:r>
          <a:r>
            <a:rPr lang="en-US" sz="1800" b="1" kern="1200" dirty="0"/>
            <a:t> </a:t>
          </a:r>
          <a:r>
            <a:rPr lang="en-US" sz="1800" b="1" kern="1200" dirty="0" err="1"/>
            <a:t>kwaMwari</a:t>
          </a:r>
          <a:endParaRPr lang="en" sz="1800" b="1" kern="120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Ita</a:t>
          </a:r>
          <a:r>
            <a:rPr lang="en-US" sz="1800" b="1" kern="1200" dirty="0"/>
            <a:t> </a:t>
          </a:r>
          <a:r>
            <a:rPr lang="en-US" sz="1800" b="1" kern="1200" dirty="0" err="1"/>
            <a:t>chidzidzo</a:t>
          </a:r>
          <a:r>
            <a:rPr lang="en-US" sz="1800" b="1" kern="1200" dirty="0"/>
            <a:t> </a:t>
          </a:r>
          <a:r>
            <a:rPr lang="en-US" sz="1800" b="1" kern="1200" dirty="0" err="1"/>
            <a:t>chakarongeka</a:t>
          </a:r>
          <a:endParaRPr lang="en" sz="1800" b="1" kern="1200" dirty="0"/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Usarambe chero chinyorwa, asi ongorora zvose.</a:t>
          </a:r>
          <a:endParaRPr lang="en" sz="1800" b="1" kern="1200" dirty="0"/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Rinoita kuti tione zvatiri chaizvo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(VaHeb.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Rinotidzivirira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kubva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kuchivi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Mapisarema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Chikafu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chemweya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(soul) wedu (Jer.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Rinoita kuti tikure pamweya                       (1 Petro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Rinotipa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hupenyu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(Johani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Patinogamuchira</a:t>
          </a:r>
          <a:r>
            <a:rPr lang="en-US" sz="2000" b="1" kern="1200" dirty="0"/>
            <a:t> </a:t>
          </a:r>
          <a:r>
            <a:rPr lang="en-US" sz="2000" b="1" kern="1200" dirty="0" err="1"/>
            <a:t>Bhaibheri</a:t>
          </a:r>
          <a:r>
            <a:rPr lang="en-US" sz="2000" b="1" kern="1200" dirty="0"/>
            <a:t> </a:t>
          </a:r>
          <a:r>
            <a:rPr lang="en-US" sz="2000" b="1" kern="1200" dirty="0" err="1"/>
            <a:t>nenzira</a:t>
          </a:r>
          <a:r>
            <a:rPr lang="en-US" sz="2000" b="1" kern="1200" dirty="0"/>
            <a:t> </a:t>
          </a:r>
          <a:r>
            <a:rPr lang="en-US" sz="2000" b="1" kern="1200" dirty="0" err="1"/>
            <a:t>iyi</a:t>
          </a:r>
          <a:r>
            <a:rPr lang="en" sz="2000" b="1" kern="1200" dirty="0"/>
            <a:t>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Rinotiratidza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mamiriro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ehukama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hwedu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naMwari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Rinotiudza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kuti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tingasimbisa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sei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ukama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ihwohwo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Tiri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kusangana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neshanduko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zvishoma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nezvishoma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Tinoswedera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pedyo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naJesu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Rinotipa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ʋucenjeri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bgunoisa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kukuponeswa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Tiri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kukura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mukuziva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chokwadi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Kutenda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kwedu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kunokura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nokusimbisa</a:t>
          </a:r>
          <a:r>
            <a:rPr lang="en" sz="2000" b="1" kern="1200" dirty="0">
              <a:solidFill>
                <a:schemeClr val="tx1"/>
              </a:solidFill>
            </a:rPr>
            <a:t> </a:t>
          </a: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Tine tariro</a:t>
          </a: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Tinoziva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kuti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upenyu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huri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nani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husingaperi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hunoshamisa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hwakatimirira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-US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BASA REBHAIBHERI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Chidzidzo 4 cha Kubvumbi 25,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486150" y="5342662"/>
            <a:ext cx="85915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“N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okuti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shoko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raMŋari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iɓenyu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rinesimba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rinopinza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kukunda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munondo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unoceka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kumatiʋi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maʋiri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rinoɓaya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kuȿikira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panoparadzana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mŋoyo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nomŋeya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namafundo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nomŋoŋgo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;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rinotoŋga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mifuŋgo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nendaŋgariro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dzomŋoyo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.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VaHebhuru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678706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Bhaibheri</a:t>
            </a:r>
            <a:r>
              <a:rPr lang="en-US" sz="1700" b="1" dirty="0"/>
              <a:t> </a:t>
            </a:r>
            <a:r>
              <a:rPr lang="en-US" sz="1700" b="1" dirty="0" err="1"/>
              <a:t>ndiro</a:t>
            </a:r>
            <a:r>
              <a:rPr lang="en-US" sz="1700" b="1" dirty="0"/>
              <a:t> </a:t>
            </a:r>
            <a:r>
              <a:rPr lang="en-US" sz="1700" b="1" dirty="0" err="1"/>
              <a:t>bhuku</a:t>
            </a:r>
            <a:r>
              <a:rPr lang="en-US" sz="1700" b="1" dirty="0"/>
              <a:t> </a:t>
            </a:r>
            <a:r>
              <a:rPr lang="en-US" sz="1700" b="1" dirty="0" err="1"/>
              <a:t>rinotengwa</a:t>
            </a:r>
            <a:r>
              <a:rPr lang="en-US" sz="1700" b="1" dirty="0"/>
              <a:t> </a:t>
            </a:r>
            <a:r>
              <a:rPr lang="en-US" sz="1700" b="1" dirty="0" err="1"/>
              <a:t>zvikuru</a:t>
            </a:r>
            <a:r>
              <a:rPr lang="en-US" sz="1700" b="1" dirty="0"/>
              <a:t> </a:t>
            </a:r>
            <a:r>
              <a:rPr lang="en-US" sz="1700" b="1" dirty="0" err="1"/>
              <a:t>pasi</a:t>
            </a:r>
            <a:r>
              <a:rPr lang="en-US" sz="1700" b="1" dirty="0"/>
              <a:t> rose, </a:t>
            </a:r>
            <a:r>
              <a:rPr lang="en-US" sz="1700" b="1" dirty="0" err="1"/>
              <a:t>kupfuura</a:t>
            </a:r>
            <a:r>
              <a:rPr lang="en-US" sz="1700" b="1" dirty="0"/>
              <a:t> </a:t>
            </a:r>
            <a:r>
              <a:rPr lang="en-US" sz="1700" b="1" dirty="0" err="1"/>
              <a:t>bhuku</a:t>
            </a:r>
            <a:r>
              <a:rPr lang="en-US" sz="1700" b="1" dirty="0"/>
              <a:t> </a:t>
            </a:r>
            <a:r>
              <a:rPr lang="en-US" sz="1700" b="1" dirty="0" err="1"/>
              <a:t>riri</a:t>
            </a:r>
            <a:r>
              <a:rPr lang="en-US" sz="1700" b="1" dirty="0"/>
              <a:t> </a:t>
            </a:r>
            <a:r>
              <a:rPr lang="en-US" sz="1700" b="1" dirty="0" err="1"/>
              <a:t>pachinhanho</a:t>
            </a:r>
            <a:r>
              <a:rPr lang="en-US" sz="1700" b="1" dirty="0"/>
              <a:t> </a:t>
            </a:r>
            <a:r>
              <a:rPr lang="en-US" sz="1700" b="1" dirty="0" err="1"/>
              <a:t>chechipiri</a:t>
            </a:r>
            <a:r>
              <a:rPr lang="en-US" sz="1700" b="1" dirty="0"/>
              <a:t> </a:t>
            </a:r>
            <a:r>
              <a:rPr lang="en-US" sz="1700" b="1" dirty="0" err="1"/>
              <a:t>kashanu</a:t>
            </a:r>
            <a:r>
              <a:rPr lang="en-US" sz="1700" b="1" dirty="0"/>
              <a:t>. </a:t>
            </a:r>
            <a:r>
              <a:rPr lang="en-US" sz="1700" b="1" dirty="0" err="1"/>
              <a:t>Asi</a:t>
            </a:r>
            <a:r>
              <a:rPr lang="en-US" sz="1700" b="1" dirty="0"/>
              <a:t> </a:t>
            </a:r>
            <a:r>
              <a:rPr lang="en-US" sz="1700" b="1" dirty="0" err="1"/>
              <a:t>izvi</a:t>
            </a:r>
            <a:r>
              <a:rPr lang="en-US" sz="1700" b="1" dirty="0"/>
              <a:t> </a:t>
            </a:r>
            <a:r>
              <a:rPr lang="en-US" sz="1700" b="1" dirty="0" err="1"/>
              <a:t>zvakanga</a:t>
            </a:r>
            <a:r>
              <a:rPr lang="en-US" sz="1700" b="1" dirty="0"/>
              <a:t> </a:t>
            </a:r>
            <a:r>
              <a:rPr lang="en-US" sz="1700" b="1" dirty="0" err="1"/>
              <a:t>zvisiri</a:t>
            </a:r>
            <a:r>
              <a:rPr lang="en-US" sz="1700" b="1" dirty="0"/>
              <a:t> </a:t>
            </a:r>
            <a:r>
              <a:rPr lang="en-US" sz="1700" b="1" dirty="0" err="1"/>
              <a:t>izvo</a:t>
            </a:r>
            <a:r>
              <a:rPr lang="en-US" sz="1700" b="1" dirty="0"/>
              <a:t>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dzose</a:t>
            </a:r>
            <a:r>
              <a:rPr lang="en-US" sz="1700" b="1" dirty="0"/>
              <a:t> </a:t>
            </a:r>
            <a:r>
              <a:rPr lang="en-US" sz="1700" b="1" dirty="0" err="1"/>
              <a:t>dzapfuura</a:t>
            </a:r>
            <a:r>
              <a:rPr lang="en-US" sz="1700" b="1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783786" y="2019940"/>
            <a:ext cx="3622207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Kudai</a:t>
            </a:r>
            <a:r>
              <a:rPr lang="en-US" sz="1700" b="1" dirty="0"/>
              <a:t> </a:t>
            </a:r>
            <a:r>
              <a:rPr lang="en-US" sz="1700" b="1" dirty="0" err="1"/>
              <a:t>yakanga</a:t>
            </a:r>
            <a:r>
              <a:rPr lang="en-US" sz="1700" b="1" dirty="0"/>
              <a:t> </a:t>
            </a:r>
            <a:r>
              <a:rPr lang="en-US" sz="1700" b="1" dirty="0" err="1"/>
              <a:t>isiri</a:t>
            </a:r>
            <a:r>
              <a:rPr lang="en-US" sz="1700" b="1" dirty="0"/>
              <a:t> </a:t>
            </a:r>
            <a:r>
              <a:rPr lang="en-US" sz="1700" b="1" dirty="0" err="1"/>
              <a:t>dziviriro</a:t>
            </a:r>
            <a:r>
              <a:rPr lang="en-US" sz="1700" b="1" dirty="0"/>
              <a:t> </a:t>
            </a:r>
            <a:r>
              <a:rPr lang="en-US" sz="1700" b="1" dirty="0" err="1"/>
              <a:t>yaMwari</a:t>
            </a:r>
            <a:r>
              <a:rPr lang="en-US" sz="1700" b="1" dirty="0"/>
              <a:t>, </a:t>
            </a:r>
            <a:r>
              <a:rPr lang="en-US" sz="1700" b="1" dirty="0" err="1"/>
              <a:t>Bhaibheri</a:t>
            </a:r>
            <a:r>
              <a:rPr lang="en-US" sz="1700" b="1" dirty="0"/>
              <a:t> </a:t>
            </a:r>
            <a:r>
              <a:rPr lang="en-US" sz="1700" b="1" dirty="0" err="1"/>
              <a:t>ringadai</a:t>
            </a:r>
            <a:r>
              <a:rPr lang="en-US" sz="1700" b="1" dirty="0"/>
              <a:t> </a:t>
            </a:r>
            <a:r>
              <a:rPr lang="en-US" sz="1700" b="1" dirty="0" err="1"/>
              <a:t>rakanyangarika</a:t>
            </a:r>
            <a:r>
              <a:rPr lang="en-US" sz="1700" b="1" dirty="0"/>
              <a:t> </a:t>
            </a:r>
            <a:r>
              <a:rPr lang="en-US" sz="1700" b="1" dirty="0" err="1"/>
              <a:t>kare</a:t>
            </a:r>
            <a:r>
              <a:rPr lang="en-US" sz="1700" b="1" dirty="0"/>
              <a:t> </a:t>
            </a:r>
            <a:r>
              <a:rPr lang="en-US" sz="1700" b="1" dirty="0" err="1"/>
              <a:t>kare</a:t>
            </a:r>
            <a:r>
              <a:rPr lang="en-US" sz="1700" b="1" dirty="0"/>
              <a:t>. </a:t>
            </a:r>
            <a:r>
              <a:rPr lang="en-US" sz="1700" b="1" dirty="0" err="1"/>
              <a:t>Sei</a:t>
            </a:r>
            <a:r>
              <a:rPr lang="en-US" sz="1700" b="1" dirty="0"/>
              <a:t>? </a:t>
            </a:r>
            <a:r>
              <a:rPr lang="en-US" sz="1700" b="1" dirty="0" err="1"/>
              <a:t>Chii</a:t>
            </a:r>
            <a:r>
              <a:rPr lang="en-US" sz="1700" b="1" dirty="0"/>
              <a:t> </a:t>
            </a:r>
            <a:r>
              <a:rPr lang="en-US" sz="1700" b="1" dirty="0" err="1"/>
              <a:t>chakakosha</a:t>
            </a:r>
            <a:r>
              <a:rPr lang="en-US" sz="1700" b="1" dirty="0"/>
              <a:t> </a:t>
            </a:r>
            <a:r>
              <a:rPr lang="en-US" sz="1700" b="1" dirty="0" err="1"/>
              <a:t>pamusoro</a:t>
            </a:r>
            <a:r>
              <a:rPr lang="en-US" sz="1700" b="1" dirty="0"/>
              <a:t> </a:t>
            </a:r>
            <a:r>
              <a:rPr lang="en-US" sz="1700" b="1" dirty="0" err="1"/>
              <a:t>pebhuku</a:t>
            </a:r>
            <a:r>
              <a:rPr lang="en-US" sz="1700" b="1" dirty="0"/>
              <a:t> </a:t>
            </a:r>
            <a:r>
              <a:rPr lang="en-US" sz="1700" b="1" dirty="0" err="1"/>
              <a:t>iri</a:t>
            </a:r>
            <a:r>
              <a:rPr lang="en-US" sz="1700" b="1" dirty="0"/>
              <a:t> </a:t>
            </a:r>
            <a:r>
              <a:rPr lang="en-US" sz="1700" b="1" dirty="0" err="1"/>
              <a:t>chinoita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rive </a:t>
            </a:r>
            <a:r>
              <a:rPr lang="en-US" sz="1700" b="1" dirty="0" err="1"/>
              <a:t>rinodiwa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kuvengwa</a:t>
            </a:r>
            <a:r>
              <a:rPr lang="en-US" sz="1700" b="1" dirty="0"/>
              <a:t> </a:t>
            </a:r>
            <a:r>
              <a:rPr lang="en-US" sz="1700" b="1" dirty="0" err="1"/>
              <a:t>zvakadaro</a:t>
            </a:r>
            <a:r>
              <a:rPr lang="en-US" sz="1700" b="1" dirty="0"/>
              <a:t>?</a:t>
            </a:r>
            <a:endParaRPr lang="en" sz="17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Paiva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nenguva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apo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neBhaibheri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kuriverenga</a:t>
            </a:r>
            <a:r>
              <a:rPr lang="en-US" sz="1700" b="1" dirty="0">
                <a:solidFill>
                  <a:prstClr val="black"/>
                </a:solidFill>
              </a:rPr>
              <a:t>, kana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kunyange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kutaura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nezvaro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kwaigona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chikonzero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chokuiswa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mujeri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kutambudzwa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kunyange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rufu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MUVENGI WEBHAIBHERI</a:t>
            </a:r>
            <a:endParaRPr lang="en" sz="4400" b="1" spc="30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Torai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[…]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munondo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woMŋeya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iro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Shoko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raMŋari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(VaEfeso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Funga nezvinokwaniswa kuitwa neshoko raMwari raanenge </a:t>
            </a:r>
            <a:r>
              <a:rPr lang="en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ataura</a:t>
            </a:r>
            <a:r>
              <a:rPr lang="en" sz="1600" b="1" dirty="0"/>
              <a:t>: </a:t>
            </a:r>
            <a:r>
              <a:rPr lang="fi-FI" sz="1600" b="1" dirty="0"/>
              <a:t>kusika uye kupa hupenyu (Mapisarema 33:6 ), kana kuti kumutsa vakafa.</a:t>
            </a:r>
            <a:r>
              <a:rPr lang="en" sz="1600" b="1" dirty="0"/>
              <a:t>(Johani 5:28-29).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1" y="5965415"/>
            <a:ext cx="86100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Ndomusiya</a:t>
            </a:r>
            <a:r>
              <a:rPr lang="en-US" sz="1600" b="1" dirty="0"/>
              <a:t> </a:t>
            </a:r>
            <a:r>
              <a:rPr lang="en-US" sz="1600" b="1" dirty="0" err="1"/>
              <a:t>akadaro</a:t>
            </a:r>
            <a:r>
              <a:rPr lang="en-US" sz="1600" b="1" dirty="0"/>
              <a:t> here? </a:t>
            </a:r>
            <a:r>
              <a:rPr lang="en-US" sz="1600" b="1" dirty="0" err="1"/>
              <a:t>Handikwanisi</a:t>
            </a:r>
            <a:r>
              <a:rPr lang="en-US" sz="1600" b="1" dirty="0"/>
              <a:t> here </a:t>
            </a:r>
            <a:r>
              <a:rPr lang="en-US" sz="1600" b="1" dirty="0" err="1"/>
              <a:t>kuwana</a:t>
            </a:r>
            <a:r>
              <a:rPr lang="en-US" sz="1600" b="1" dirty="0"/>
              <a:t> </a:t>
            </a:r>
            <a:r>
              <a:rPr lang="en-US" sz="1600" b="1" dirty="0" err="1"/>
              <a:t>imwe</a:t>
            </a:r>
            <a:r>
              <a:rPr lang="en-US" sz="1600" b="1" dirty="0"/>
              <a:t> </a:t>
            </a:r>
            <a:r>
              <a:rPr lang="en-US" sz="1600" b="1" dirty="0" err="1"/>
              <a:t>nguva</a:t>
            </a:r>
            <a:r>
              <a:rPr lang="en-US" sz="1600" b="1" dirty="0"/>
              <a:t> </a:t>
            </a:r>
            <a:r>
              <a:rPr lang="en-US" sz="1600" b="1" dirty="0" err="1"/>
              <a:t>mupurogiramu</a:t>
            </a:r>
            <a:r>
              <a:rPr lang="en-US" sz="1600" b="1" dirty="0"/>
              <a:t> </a:t>
            </a:r>
            <a:r>
              <a:rPr lang="en-US" sz="1600" b="1" dirty="0" err="1"/>
              <a:t>yangu</a:t>
            </a:r>
            <a:r>
              <a:rPr lang="en-US" sz="1600" b="1" dirty="0"/>
              <a:t> </a:t>
            </a:r>
            <a:r>
              <a:rPr lang="en-US" sz="1600" b="1" dirty="0" err="1"/>
              <a:t>yokuverenga</a:t>
            </a:r>
            <a:r>
              <a:rPr lang="en-US" sz="1600" b="1" dirty="0"/>
              <a:t> </a:t>
            </a:r>
            <a:r>
              <a:rPr lang="en-US" sz="1600" b="1" dirty="0" err="1"/>
              <a:t>Bhaibheri</a:t>
            </a:r>
            <a:r>
              <a:rPr lang="en-US" sz="1600" b="1" dirty="0"/>
              <a:t>? </a:t>
            </a:r>
            <a:r>
              <a:rPr lang="en-US" sz="1600" b="1" dirty="0" err="1"/>
              <a:t>Kuriverenga</a:t>
            </a:r>
            <a:r>
              <a:rPr lang="en-US" sz="1600" b="1" dirty="0"/>
              <a:t> </a:t>
            </a:r>
            <a:r>
              <a:rPr lang="en-US" sz="1600" b="1" dirty="0" err="1"/>
              <a:t>kunotishandura</a:t>
            </a:r>
            <a:r>
              <a:rPr lang="en-US" sz="1600" b="1" dirty="0"/>
              <a:t>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kunoita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tive</a:t>
            </a:r>
            <a:r>
              <a:rPr lang="en-US" sz="1600" b="1" dirty="0"/>
              <a:t> </a:t>
            </a:r>
            <a:r>
              <a:rPr lang="en-US" sz="1600" b="1" dirty="0" err="1"/>
              <a:t>vakasimba</a:t>
            </a:r>
            <a:r>
              <a:rPr lang="en-US" sz="1600" b="1" dirty="0"/>
              <a:t> </a:t>
            </a:r>
            <a:r>
              <a:rPr lang="en-US" sz="1600" b="1" dirty="0" err="1"/>
              <a:t>pakurwisa</a:t>
            </a:r>
            <a:r>
              <a:rPr lang="en-US" sz="1600" b="1" dirty="0"/>
              <a:t> </a:t>
            </a:r>
            <a:r>
              <a:rPr lang="en-US" sz="1600" b="1" dirty="0" err="1"/>
              <a:t>muvengi</a:t>
            </a:r>
            <a:r>
              <a:rPr lang="en-US" sz="1600" b="1" dirty="0"/>
              <a:t> </a:t>
            </a:r>
            <a:r>
              <a:rPr lang="en-US" sz="1600" b="1" dirty="0" err="1"/>
              <a:t>wedu</a:t>
            </a:r>
            <a:r>
              <a:rPr lang="en-US" sz="1600" b="1" dirty="0"/>
              <a:t> </a:t>
            </a:r>
            <a:r>
              <a:rPr lang="en-US" sz="1600" b="1" dirty="0" err="1"/>
              <a:t>mukuru</a:t>
            </a:r>
            <a:r>
              <a:rPr lang="en-US" sz="1600" b="1" dirty="0"/>
              <a:t>: </a:t>
            </a:r>
            <a:r>
              <a:rPr lang="en-US" sz="1600" b="1" dirty="0" err="1"/>
              <a:t>dhiyabhorosi</a:t>
            </a:r>
            <a:r>
              <a:rPr lang="en-US" sz="16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2211" y="3320158"/>
            <a:ext cx="50253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Satani</a:t>
            </a:r>
            <a:r>
              <a:rPr lang="en-US" sz="1700" b="1" dirty="0"/>
              <a:t> </a:t>
            </a:r>
            <a:r>
              <a:rPr lang="en-US" sz="1700" b="1" dirty="0" err="1"/>
              <a:t>anoziva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haana</a:t>
            </a:r>
            <a:r>
              <a:rPr lang="en-US" sz="1700" b="1" dirty="0"/>
              <a:t> </a:t>
            </a:r>
            <a:r>
              <a:rPr lang="en-US" sz="1700" b="1" dirty="0" err="1"/>
              <a:t>simba</a:t>
            </a:r>
            <a:r>
              <a:rPr lang="en-US" sz="1700" b="1" dirty="0"/>
              <a:t> </a:t>
            </a:r>
            <a:r>
              <a:rPr lang="en-US" sz="1700" b="1" dirty="0" err="1"/>
              <a:t>rokupikisa</a:t>
            </a:r>
            <a:r>
              <a:rPr lang="en-US" sz="1700" b="1" dirty="0"/>
              <a:t> </a:t>
            </a:r>
            <a:r>
              <a:rPr lang="en-US" sz="1700" b="1" dirty="0" err="1"/>
              <a:t>simba</a:t>
            </a:r>
            <a:r>
              <a:rPr lang="en-US" sz="1700" b="1" dirty="0"/>
              <a:t> </a:t>
            </a:r>
            <a:r>
              <a:rPr lang="en-US" sz="1700" b="1" dirty="0" err="1"/>
              <a:t>reBhaibheri</a:t>
            </a:r>
            <a:r>
              <a:rPr lang="en-US" sz="1700" b="1" dirty="0"/>
              <a:t>. </a:t>
            </a:r>
            <a:r>
              <a:rPr lang="en-US" sz="1700" b="1" dirty="0" err="1"/>
              <a:t>Naizvozvo</a:t>
            </a:r>
            <a:r>
              <a:rPr lang="en-US" sz="1700" b="1" dirty="0"/>
              <a:t>, </a:t>
            </a:r>
            <a:r>
              <a:rPr lang="en-US" sz="1700" b="1" dirty="0" err="1"/>
              <a:t>akaedza</a:t>
            </a:r>
            <a:r>
              <a:rPr lang="en-US" sz="1700" b="1" dirty="0"/>
              <a:t> </a:t>
            </a:r>
            <a:r>
              <a:rPr lang="en-US" sz="1700" b="1" dirty="0" err="1"/>
              <a:t>kuriparadza</a:t>
            </a:r>
            <a:r>
              <a:rPr lang="en-US" sz="1700" b="1" dirty="0"/>
              <a:t>. </a:t>
            </a:r>
            <a:r>
              <a:rPr lang="en-US" sz="1700" b="1" dirty="0" err="1"/>
              <a:t>Akakundikana</a:t>
            </a:r>
            <a:r>
              <a:rPr lang="en-US" sz="1700" b="1" dirty="0"/>
              <a:t>, </a:t>
            </a:r>
            <a:r>
              <a:rPr lang="en-US" sz="1700" b="1" dirty="0" err="1"/>
              <a:t>sezvo</a:t>
            </a:r>
            <a:r>
              <a:rPr lang="en-US" sz="1700" b="1" dirty="0"/>
              <a:t> </a:t>
            </a:r>
            <a:r>
              <a:rPr lang="en-US" sz="1700" b="1" dirty="0" err="1"/>
              <a:t>sosaiti</a:t>
            </a:r>
            <a:r>
              <a:rPr lang="en-US" sz="1700" b="1" dirty="0"/>
              <a:t> </a:t>
            </a:r>
            <a:r>
              <a:rPr lang="en-US" sz="1700" b="1" dirty="0" err="1"/>
              <a:t>dzeBhaibheri</a:t>
            </a:r>
            <a:r>
              <a:rPr lang="en-US" sz="1700" b="1" dirty="0"/>
              <a:t> </a:t>
            </a:r>
            <a:r>
              <a:rPr lang="en-US" sz="1700" b="1" dirty="0" err="1"/>
              <a:t>dzakavamba</a:t>
            </a:r>
            <a:r>
              <a:rPr lang="en-US" sz="1700" b="1" dirty="0"/>
              <a:t> </a:t>
            </a:r>
            <a:r>
              <a:rPr lang="en-US" sz="1700" b="1" dirty="0" err="1"/>
              <a:t>kuparadzira</a:t>
            </a:r>
            <a:r>
              <a:rPr lang="en-US" sz="1700" b="1" dirty="0"/>
              <a:t> </a:t>
            </a:r>
            <a:r>
              <a:rPr lang="en-US" sz="1700" b="1" dirty="0" err="1"/>
              <a:t>zviuru</a:t>
            </a:r>
            <a:r>
              <a:rPr lang="en-US" sz="1700" b="1" dirty="0"/>
              <a:t> </a:t>
            </a:r>
            <a:r>
              <a:rPr lang="en-US" sz="1700" b="1" dirty="0" err="1"/>
              <a:t>zvamaBhaibheri</a:t>
            </a:r>
            <a:r>
              <a:rPr lang="en-US" sz="1700" b="1" dirty="0"/>
              <a:t>. </a:t>
            </a:r>
            <a:r>
              <a:rPr lang="en-US" sz="1700" b="1" dirty="0" err="1"/>
              <a:t>Ipapo</a:t>
            </a:r>
            <a:r>
              <a:rPr lang="en-US" sz="1700" b="1" dirty="0"/>
              <a:t> </a:t>
            </a:r>
            <a:r>
              <a:rPr lang="en-US" sz="1700" b="1" dirty="0" err="1"/>
              <a:t>akaedza</a:t>
            </a:r>
            <a:r>
              <a:rPr lang="en-US" sz="1700" b="1" dirty="0"/>
              <a:t> </a:t>
            </a:r>
            <a:r>
              <a:rPr lang="en-US" sz="1700" b="1" dirty="0" err="1"/>
              <a:t>kurizvidza</a:t>
            </a:r>
            <a:r>
              <a:rPr lang="en-US" sz="1700" b="1" dirty="0"/>
              <a:t> </a:t>
            </a:r>
            <a:r>
              <a:rPr lang="en-US" sz="1700" b="1" dirty="0" err="1"/>
              <a:t>nokutsoropodza</a:t>
            </a:r>
            <a:r>
              <a:rPr lang="en-US" sz="1700" b="1" dirty="0"/>
              <a:t> </a:t>
            </a:r>
            <a:r>
              <a:rPr lang="en-US" sz="1700" b="1" dirty="0" err="1"/>
              <a:t>kwakakwirira</a:t>
            </a:r>
            <a:r>
              <a:rPr lang="en-US" sz="1700" b="1" dirty="0"/>
              <a:t>. </a:t>
            </a:r>
            <a:r>
              <a:rPr lang="en-US" sz="1700" b="1" dirty="0" err="1"/>
              <a:t>Iye</a:t>
            </a:r>
            <a:r>
              <a:rPr lang="en-US" sz="1700" b="1" dirty="0"/>
              <a:t> </a:t>
            </a:r>
            <a:r>
              <a:rPr lang="en-US" sz="1700" b="1" dirty="0" err="1"/>
              <a:t>zvino</a:t>
            </a:r>
            <a:r>
              <a:rPr lang="en-US" sz="1700" b="1" dirty="0"/>
              <a:t> ava </a:t>
            </a:r>
            <a:r>
              <a:rPr lang="en-US" sz="1700" b="1" dirty="0" err="1"/>
              <a:t>kuda</a:t>
            </a:r>
            <a:r>
              <a:rPr lang="en-US" sz="1700" b="1" dirty="0"/>
              <a:t> </a:t>
            </a:r>
            <a:r>
              <a:rPr lang="en-US" sz="1700" b="1" dirty="0" err="1"/>
              <a:t>kutitadzisa</a:t>
            </a:r>
            <a:r>
              <a:rPr lang="en-US" sz="1700" b="1" dirty="0"/>
              <a:t> </a:t>
            </a:r>
            <a:r>
              <a:rPr lang="en-US" sz="1700" b="1" dirty="0" err="1"/>
              <a:t>kuriverenga</a:t>
            </a:r>
            <a:r>
              <a:rPr lang="en-US" sz="1700" b="1" dirty="0"/>
              <a:t> </a:t>
            </a:r>
            <a:r>
              <a:rPr lang="en-US" sz="1700" b="1" dirty="0" err="1"/>
              <a:t>nokuita</a:t>
            </a:r>
            <a:r>
              <a:rPr lang="en-US" sz="1700" b="1" dirty="0"/>
              <a:t>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yedu</a:t>
            </a:r>
            <a:r>
              <a:rPr lang="en-US" sz="1700" b="1" dirty="0"/>
              <a:t> </a:t>
            </a:r>
            <a:r>
              <a:rPr lang="en-US" sz="1700" b="1" dirty="0" err="1"/>
              <a:t>nezvimwe</a:t>
            </a:r>
            <a:r>
              <a:rPr lang="en-US" sz="1700" b="1" dirty="0"/>
              <a:t> </a:t>
            </a:r>
            <a:r>
              <a:rPr lang="en-US" sz="1700" b="1" dirty="0" err="1"/>
              <a:t>zvinhu</a:t>
            </a:r>
            <a:endParaRPr lang="en-US" sz="1700" b="1" dirty="0"/>
          </a:p>
          <a:p>
            <a:pPr>
              <a:spcBef>
                <a:spcPts val="600"/>
              </a:spcBef>
            </a:pPr>
            <a:r>
              <a:rPr lang="en" sz="1700" b="1" dirty="0"/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46218"/>
            <a:ext cx="703165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" sz="1700" b="1" dirty="0">
                <a:solidFill>
                  <a:prstClr val="black"/>
                </a:solidFill>
                <a:latin typeface="Aptos" panose="02110004020202020204"/>
              </a:rPr>
              <a:t>Chinyi icho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Bhaibheri, shoko raMwari </a:t>
            </a:r>
            <a:r>
              <a:rPr kumimoji="0" lang="en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rakanyorwa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lang="en" sz="1700" b="1" dirty="0">
                <a:solidFill>
                  <a:prstClr val="black"/>
                </a:solidFill>
                <a:latin typeface="Aptos" panose="02110004020202020204"/>
              </a:rPr>
              <a:t>rinokwanisa kuita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lang="en" sz="1700" b="1" dirty="0">
                <a:solidFill>
                  <a:prstClr val="black"/>
                </a:solidFill>
                <a:latin typeface="Aptos" panose="02110004020202020204"/>
              </a:rPr>
              <a:t>Rine simba rekutidzivirira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(VaEfe. 6:17b) </a:t>
            </a:r>
            <a:r>
              <a:rPr lang="en" sz="1700" b="1" dirty="0">
                <a:solidFill>
                  <a:prstClr val="black"/>
                </a:solidFill>
                <a:latin typeface="Aptos" panose="02110004020202020204"/>
              </a:rPr>
              <a:t>nekutishandura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(VaHeb. 4:12). </a:t>
            </a:r>
            <a:r>
              <a:rPr lang="en-US" sz="1700" b="1" dirty="0">
                <a:solidFill>
                  <a:prstClr val="black"/>
                </a:solidFill>
              </a:rPr>
              <a:t>Jesu </a:t>
            </a:r>
            <a:r>
              <a:rPr lang="en-US" sz="1700" b="1" dirty="0" err="1">
                <a:solidFill>
                  <a:prstClr val="black"/>
                </a:solidFill>
              </a:rPr>
              <a:t>akashandisa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Bhaibheri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kuzvidzivirira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pamuedzo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(Mat. 4:4, 7, 10).</a:t>
            </a: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NZIRA 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DZAKARURAMA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 UYE 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DZISINA KURURAMA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DZOKUVERENGA BHAIBHERI</a:t>
            </a:r>
          </a:p>
          <a:p>
            <a:pPr algn="ctr"/>
            <a:r>
              <a:rPr lang="en" sz="24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Shiŋgaira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uɀiratidze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pamberi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paMŋari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uri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munhu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wakatendeka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muɓati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usiŋgafaniri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hake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kunyadziswa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unonatsa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kururamisa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shoko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raɀokwaɗi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 Timotio 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210772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8053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Kudzidza</a:t>
            </a:r>
            <a:r>
              <a:rPr lang="en-US" sz="1700" b="1" dirty="0"/>
              <a:t> </a:t>
            </a:r>
            <a:r>
              <a:rPr lang="en-US" sz="1700" b="1" dirty="0" err="1"/>
              <a:t>kwedu</a:t>
            </a:r>
            <a:r>
              <a:rPr lang="en-US" sz="1700" b="1" dirty="0"/>
              <a:t> </a:t>
            </a:r>
            <a:r>
              <a:rPr lang="en-US" sz="1700" b="1" dirty="0" err="1"/>
              <a:t>Bhaibheri</a:t>
            </a:r>
            <a:r>
              <a:rPr lang="en-US" sz="1700" b="1" dirty="0"/>
              <a:t> </a:t>
            </a:r>
            <a:r>
              <a:rPr lang="en-US" sz="1700" b="1" dirty="0" err="1"/>
              <a:t>kunofanira</a:t>
            </a:r>
            <a:r>
              <a:rPr lang="en-US" sz="1700" b="1" dirty="0"/>
              <a:t> </a:t>
            </a:r>
            <a:r>
              <a:rPr lang="en-US" sz="1700" b="1" dirty="0" err="1"/>
              <a:t>kuva</a:t>
            </a:r>
            <a:r>
              <a:rPr lang="en-US" sz="1700" b="1" dirty="0"/>
              <a:t> </a:t>
            </a:r>
            <a:r>
              <a:rPr lang="en-US" sz="1700" b="1" dirty="0" err="1"/>
              <a:t>nemusoro</a:t>
            </a:r>
            <a:r>
              <a:rPr lang="en-US" sz="1700" b="1" dirty="0"/>
              <a:t>, </a:t>
            </a:r>
            <a:r>
              <a:rPr lang="en-US" sz="1700" b="1" dirty="0" err="1"/>
              <a:t>asi</a:t>
            </a:r>
            <a:r>
              <a:rPr lang="en-US" sz="1700" b="1" dirty="0"/>
              <a:t> </a:t>
            </a:r>
            <a:r>
              <a:rPr lang="en-US" sz="1700" b="1" dirty="0" err="1"/>
              <a:t>pfungwa</a:t>
            </a:r>
            <a:r>
              <a:rPr lang="en-US" sz="1700" b="1" dirty="0"/>
              <a:t> </a:t>
            </a:r>
            <a:r>
              <a:rPr lang="en-US" sz="1700" b="1" dirty="0" err="1"/>
              <a:t>dzedu</a:t>
            </a:r>
            <a:r>
              <a:rPr lang="en-US" sz="1700" b="1" dirty="0"/>
              <a:t> </a:t>
            </a:r>
            <a:r>
              <a:rPr lang="en-US" sz="1700" b="1" dirty="0" err="1"/>
              <a:t>dzinofanira</a:t>
            </a:r>
            <a:r>
              <a:rPr lang="en-US" sz="1700" b="1" dirty="0"/>
              <a:t> </a:t>
            </a:r>
            <a:r>
              <a:rPr lang="en-US" sz="1700" b="1" dirty="0" err="1"/>
              <a:t>kuzviisa</a:t>
            </a:r>
            <a:r>
              <a:rPr lang="en-US" sz="1700" b="1" dirty="0"/>
              <a:t> </a:t>
            </a:r>
            <a:r>
              <a:rPr lang="en-US" sz="1700" b="1" dirty="0" err="1"/>
              <a:t>pasi</a:t>
            </a:r>
            <a:r>
              <a:rPr lang="en-US" sz="1700" b="1" dirty="0"/>
              <a:t> </a:t>
            </a:r>
            <a:r>
              <a:rPr lang="en-US" sz="1700" b="1" dirty="0" err="1"/>
              <a:t>pesimba</a:t>
            </a:r>
            <a:r>
              <a:rPr lang="en-US" sz="1700" b="1" dirty="0"/>
              <a:t> </a:t>
            </a:r>
            <a:r>
              <a:rPr lang="en-US" sz="1700" b="1" dirty="0" err="1"/>
              <a:t>raMweya</a:t>
            </a:r>
            <a:r>
              <a:rPr lang="en-US" sz="1700" b="1" dirty="0"/>
              <a:t> </a:t>
            </a:r>
            <a:r>
              <a:rPr lang="en-US" sz="1700" b="1" dirty="0" err="1"/>
              <a:t>Mutsvene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tive</a:t>
            </a:r>
            <a:r>
              <a:rPr lang="en-US" sz="1700" b="1" dirty="0"/>
              <a:t> </a:t>
            </a:r>
            <a:r>
              <a:rPr lang="en-US" sz="1700" b="1" dirty="0" err="1"/>
              <a:t>nekunzwisisa</a:t>
            </a:r>
            <a:r>
              <a:rPr lang="en-US" sz="1700" b="1" dirty="0"/>
              <a:t> </a:t>
            </a:r>
            <a:r>
              <a:rPr lang="en-US" sz="1700" b="1" dirty="0" err="1"/>
              <a:t>zvakanaka</a:t>
            </a:r>
            <a:r>
              <a:rPr lang="en-US" sz="1700" b="1" dirty="0"/>
              <a:t> </a:t>
            </a:r>
            <a:r>
              <a:rPr lang="en-US" sz="1700" b="1" dirty="0" err="1"/>
              <a:t>shoko</a:t>
            </a:r>
            <a:r>
              <a:rPr lang="en-US" sz="1700" b="1" dirty="0"/>
              <a:t> </a:t>
            </a:r>
            <a:r>
              <a:rPr lang="en-US" sz="1700" b="1" dirty="0" err="1"/>
              <a:t>rebhaibheri</a:t>
            </a:r>
            <a:endParaRPr lang="en" sz="17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5859434"/>
            <a:ext cx="670308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Ngenyi</a:t>
            </a:r>
            <a:r>
              <a:rPr lang="en-US" sz="1700" b="1" dirty="0"/>
              <a:t>? </a:t>
            </a:r>
            <a:r>
              <a:rPr lang="en-US" sz="1700" b="1" dirty="0" err="1"/>
              <a:t>Nokuti</a:t>
            </a:r>
            <a:r>
              <a:rPr lang="en-US" sz="1700" b="1" dirty="0"/>
              <a:t> </a:t>
            </a:r>
            <a:r>
              <a:rPr lang="en-US" sz="1700" b="1" dirty="0" err="1"/>
              <a:t>kufunga</a:t>
            </a:r>
            <a:r>
              <a:rPr lang="en-US" sz="1700" b="1" dirty="0"/>
              <a:t> </a:t>
            </a:r>
            <a:r>
              <a:rPr lang="en-US" sz="1700" b="1" dirty="0" err="1"/>
              <a:t>kwedu</a:t>
            </a:r>
            <a:r>
              <a:rPr lang="en-US" sz="1700" b="1" dirty="0"/>
              <a:t> </a:t>
            </a:r>
            <a:r>
              <a:rPr lang="en-US" sz="1700" b="1" dirty="0" err="1"/>
              <a:t>kune</a:t>
            </a:r>
            <a:r>
              <a:rPr lang="en-US" sz="1700" b="1" dirty="0"/>
              <a:t> </a:t>
            </a:r>
            <a:r>
              <a:rPr lang="en-US" sz="1700" b="1" dirty="0" err="1"/>
              <a:t>pakunoguma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hakuvimbiki</a:t>
            </a:r>
            <a:r>
              <a:rPr lang="en-US" sz="1700" b="1" dirty="0"/>
              <a:t>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dzose</a:t>
            </a:r>
            <a:r>
              <a:rPr lang="en-US" sz="1700" b="1" dirty="0"/>
              <a:t>. </a:t>
            </a:r>
            <a:r>
              <a:rPr lang="en-US" sz="1700" b="1" dirty="0" err="1"/>
              <a:t>Ndicho</a:t>
            </a:r>
            <a:r>
              <a:rPr lang="en-US" sz="1700" b="1" dirty="0"/>
              <a:t> </a:t>
            </a:r>
            <a:r>
              <a:rPr lang="en-US" sz="1700" b="1" dirty="0" err="1"/>
              <a:t>chikonzero</a:t>
            </a:r>
            <a:r>
              <a:rPr lang="en-US" sz="1700" b="1" dirty="0"/>
              <a:t> </a:t>
            </a:r>
            <a:r>
              <a:rPr lang="en-US" sz="1700" b="1" dirty="0" err="1"/>
              <a:t>nei</a:t>
            </a:r>
            <a:r>
              <a:rPr lang="en-US" sz="1700" b="1" dirty="0"/>
              <a:t>, </a:t>
            </a:r>
            <a:r>
              <a:rPr lang="en-US" sz="1700" b="1" dirty="0" err="1"/>
              <a:t>pakudzidza</a:t>
            </a:r>
            <a:r>
              <a:rPr lang="en-US" sz="1700" b="1" dirty="0"/>
              <a:t> </a:t>
            </a:r>
            <a:r>
              <a:rPr lang="en-US" sz="1700" b="1" dirty="0" err="1"/>
              <a:t>Bhaibheri</a:t>
            </a:r>
            <a:r>
              <a:rPr lang="en-US" sz="1700" b="1" dirty="0"/>
              <a:t>, </a:t>
            </a:r>
            <a:r>
              <a:rPr lang="en-US" sz="1700" b="1" dirty="0" err="1"/>
              <a:t>tinofanira</a:t>
            </a:r>
            <a:r>
              <a:rPr lang="en-US" sz="1700" b="1" dirty="0"/>
              <a:t> </a:t>
            </a:r>
            <a:r>
              <a:rPr lang="en-US" sz="1700" b="1" dirty="0" err="1"/>
              <a:t>kutsvaka</a:t>
            </a:r>
            <a:r>
              <a:rPr lang="en-US" sz="1700" b="1" dirty="0"/>
              <a:t> </a:t>
            </a:r>
            <a:r>
              <a:rPr lang="en-US" sz="1700" b="1" dirty="0" err="1"/>
              <a:t>huchenjeri</a:t>
            </a:r>
            <a:r>
              <a:rPr lang="en-US" sz="1700" b="1" dirty="0"/>
              <a:t> </a:t>
            </a:r>
            <a:r>
              <a:rPr lang="en-US" sz="1700" b="1" dirty="0" err="1"/>
              <a:t>hwoMunyori</a:t>
            </a:r>
            <a:r>
              <a:rPr lang="en-US" sz="1700" b="1" dirty="0"/>
              <a:t> </a:t>
            </a:r>
            <a:r>
              <a:rPr lang="en-US" sz="1700" b="1" dirty="0" err="1"/>
              <a:t>waro</a:t>
            </a:r>
            <a:endParaRPr lang="en" sz="17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BHAIBHERI CHII?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Ʋuŋganidzo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yeshoko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renyu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iɀokwaɗi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;</a:t>
            </a: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Ɀ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ose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amakatoŋga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 ɀ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akarurama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 ɀ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inogara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nokusiŋgaperi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(Mapisarema 119:160)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5602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Munharaunda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yedu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uye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kunyange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pakati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pemasangano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echiKristu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pane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kutenda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chokwadi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chinoenderana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hapana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chokwadi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chinoramba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chiripo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uye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chisingashanduki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nekufamba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kwenguva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000625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Chokwadi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chipi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nechipi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chinofanira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kuedzwa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neBhaibheri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Kana pane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kupesana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pakati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pezvatinoona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sechokwadi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nezvinotaurwa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neBhaibheri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pane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zvinhu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zviviri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zvinobvira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tingave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takanganisa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kana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tiri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kutsanangura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Bhaibheri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zvisiri</a:t>
            </a:r>
            <a:r>
              <a:rPr lang="en-US" sz="17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izvo</a:t>
            </a:r>
            <a:endParaRPr lang="en" sz="17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69437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Zvisinei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Bhaibheri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seshoko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raMwari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rinoti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rine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chokwadi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chakakwana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fi-FI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Mapisarema 119:160; Johani 17:17; Jakobho 1:18). Rinozviti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rakachena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uye 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inhovo inodzivirira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zvinopesana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nohungwaru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hwevanhu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Zvirevo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30:5 ). Kana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tikawedzera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chero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chokwadi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chedu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pachedu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kwairi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tinganzi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tiri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varevi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venhema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pamberi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paMwari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Zvirevo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30:6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ZVAKANAKIRA KUVERENGA BHAIBHERI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Shoko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renyu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ndakariʋiga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mumŋoyo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waŋgu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ndirege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kukutadzirai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(Mapisarema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Chimwe</a:t>
            </a:r>
            <a:r>
              <a:rPr lang="en-US" sz="2000" b="1" dirty="0"/>
              <a:t> </a:t>
            </a:r>
            <a:r>
              <a:rPr lang="en-US" sz="2000" b="1" dirty="0" err="1"/>
              <a:t>chinhu</a:t>
            </a:r>
            <a:r>
              <a:rPr lang="en-US" sz="2000" b="1" dirty="0"/>
              <a:t> </a:t>
            </a:r>
            <a:r>
              <a:rPr lang="en-US" sz="2000" b="1" dirty="0" err="1"/>
              <a:t>chisingarambiki</a:t>
            </a:r>
            <a:r>
              <a:rPr lang="en-US" sz="2000" b="1" dirty="0"/>
              <a:t> </a:t>
            </a:r>
            <a:r>
              <a:rPr lang="en-US" sz="2000" b="1" dirty="0" err="1"/>
              <a:t>kunyange</a:t>
            </a:r>
            <a:r>
              <a:rPr lang="en-US" sz="2000" b="1" dirty="0"/>
              <a:t> </a:t>
            </a:r>
            <a:r>
              <a:rPr lang="en-US" sz="2000" b="1" dirty="0" err="1"/>
              <a:t>nevavengi</a:t>
            </a:r>
            <a:r>
              <a:rPr lang="en-US" sz="2000" b="1" dirty="0"/>
              <a:t> </a:t>
            </a:r>
            <a:r>
              <a:rPr lang="en-US" sz="2000" b="1" dirty="0" err="1"/>
              <a:t>chaivo</a:t>
            </a:r>
            <a:r>
              <a:rPr lang="en-US" sz="2000" b="1" dirty="0"/>
              <a:t> </a:t>
            </a:r>
            <a:r>
              <a:rPr lang="en-US" sz="2000" b="1" dirty="0" err="1"/>
              <a:t>veBhaibheri</a:t>
            </a:r>
            <a:r>
              <a:rPr lang="en-US" sz="2000" b="1" dirty="0"/>
              <a:t> </a:t>
            </a:r>
            <a:r>
              <a:rPr lang="en-US" sz="2000" b="1" dirty="0" err="1"/>
              <a:t>isimba</a:t>
            </a:r>
            <a:r>
              <a:rPr lang="en-US" sz="2000" b="1" dirty="0"/>
              <a:t> </a:t>
            </a:r>
            <a:r>
              <a:rPr lang="en-US" sz="2000" b="1" dirty="0" err="1"/>
              <a:t>raro</a:t>
            </a:r>
            <a:r>
              <a:rPr lang="en-US" sz="2000" b="1" dirty="0"/>
              <a:t> </a:t>
            </a:r>
            <a:r>
              <a:rPr lang="en-US" sz="2000" b="1" dirty="0" err="1"/>
              <a:t>rokushandura</a:t>
            </a:r>
            <a:r>
              <a:rPr lang="en-US" sz="2000" b="1" dirty="0"/>
              <a:t> </a:t>
            </a:r>
            <a:r>
              <a:rPr lang="en-US" sz="2000" b="1" dirty="0" err="1"/>
              <a:t>vanhu</a:t>
            </a:r>
            <a:r>
              <a:rPr lang="en-US" sz="2000" b="1" dirty="0"/>
              <a:t>. </a:t>
            </a:r>
            <a:r>
              <a:rPr lang="en-US" sz="2000" b="1" dirty="0" err="1"/>
              <a:t>Pauro</a:t>
            </a:r>
            <a:r>
              <a:rPr lang="en-US" sz="2000" b="1" dirty="0"/>
              <a:t> </a:t>
            </a:r>
            <a:r>
              <a:rPr lang="en-US" sz="2000" b="1" dirty="0" err="1"/>
              <a:t>anorienzanisa</a:t>
            </a:r>
            <a:r>
              <a:rPr lang="en-US" sz="2000" b="1" dirty="0"/>
              <a:t> </a:t>
            </a:r>
            <a:r>
              <a:rPr lang="en-US" sz="2000" b="1" dirty="0" err="1"/>
              <a:t>nebakatwa</a:t>
            </a:r>
            <a:r>
              <a:rPr lang="en-US" sz="2000" b="1" dirty="0"/>
              <a:t> </a:t>
            </a:r>
            <a:r>
              <a:rPr lang="en-US" sz="2000" b="1" dirty="0" err="1"/>
              <a:t>rine</a:t>
            </a:r>
            <a:r>
              <a:rPr lang="en-US" sz="2000" b="1" dirty="0"/>
              <a:t> </a:t>
            </a:r>
            <a:r>
              <a:rPr lang="en-US" sz="2000" b="1" dirty="0" err="1"/>
              <a:t>simba</a:t>
            </a:r>
            <a:r>
              <a:rPr lang="en-US" sz="2000" b="1" dirty="0"/>
              <a:t> guru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510627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Hapana</a:t>
            </a:r>
            <a:r>
              <a:rPr lang="en-US" b="1" dirty="0"/>
              <a:t> </a:t>
            </a:r>
            <a:r>
              <a:rPr lang="en-US" b="1" dirty="0" err="1"/>
              <a:t>rimwe</a:t>
            </a:r>
            <a:r>
              <a:rPr lang="en-US" b="1" dirty="0"/>
              <a:t> </a:t>
            </a:r>
            <a:r>
              <a:rPr lang="en-US" b="1" dirty="0" err="1"/>
              <a:t>bhuku</a:t>
            </a:r>
            <a:r>
              <a:rPr lang="en-US" b="1" dirty="0"/>
              <a:t> </a:t>
            </a:r>
            <a:r>
              <a:rPr lang="en-US" b="1" dirty="0" err="1"/>
              <a:t>rinogona</a:t>
            </a:r>
            <a:r>
              <a:rPr lang="en-US" b="1" dirty="0"/>
              <a:t> </a:t>
            </a:r>
            <a:r>
              <a:rPr lang="en-US" b="1" dirty="0" err="1"/>
              <a:t>kutibatsira</a:t>
            </a:r>
            <a:r>
              <a:rPr lang="en-US" b="1" dirty="0"/>
              <a:t> </a:t>
            </a:r>
            <a:r>
              <a:rPr lang="en-US" b="1" dirty="0" err="1"/>
              <a:t>nekutishandura</a:t>
            </a:r>
            <a:r>
              <a:rPr lang="en-US" b="1" dirty="0"/>
              <a:t> </a:t>
            </a:r>
            <a:r>
              <a:rPr lang="en-US" b="1" dirty="0" err="1"/>
              <a:t>seBhaibheri</a:t>
            </a:r>
            <a:r>
              <a:rPr lang="en-US" b="1" dirty="0"/>
              <a:t>. Kana </a:t>
            </a:r>
            <a:r>
              <a:rPr lang="en-US" b="1" dirty="0" err="1"/>
              <a:t>isu</a:t>
            </a:r>
            <a:r>
              <a:rPr lang="en-US" b="1" dirty="0"/>
              <a:t> </a:t>
            </a:r>
            <a:r>
              <a:rPr lang="en-US" b="1" dirty="0" err="1"/>
              <a:t>tichida</a:t>
            </a:r>
            <a:r>
              <a:rPr lang="en-US" b="1" dirty="0"/>
              <a:t> </a:t>
            </a:r>
            <a:r>
              <a:rPr lang="en-US" b="1" dirty="0" err="1"/>
              <a:t>kuisa</a:t>
            </a:r>
            <a:r>
              <a:rPr lang="en-US" b="1" dirty="0"/>
              <a:t> </a:t>
            </a:r>
            <a:r>
              <a:rPr lang="en-US" b="1" dirty="0" err="1"/>
              <a:t>dzidziso</a:t>
            </a:r>
            <a:r>
              <a:rPr lang="en-US" b="1" dirty="0"/>
              <a:t> </a:t>
            </a:r>
            <a:r>
              <a:rPr lang="en-US" b="1" dirty="0" err="1"/>
              <a:t>dzaro</a:t>
            </a:r>
            <a:r>
              <a:rPr lang="en-US" b="1" dirty="0"/>
              <a:t> </a:t>
            </a:r>
            <a:r>
              <a:rPr lang="en-US" b="1" dirty="0" err="1"/>
              <a:t>muhupenyu</a:t>
            </a:r>
            <a:r>
              <a:rPr lang="en-US" b="1" dirty="0"/>
              <a:t> </a:t>
            </a:r>
            <a:r>
              <a:rPr lang="en-US" b="1" dirty="0" err="1"/>
              <a:t>hwedu</a:t>
            </a:r>
            <a:r>
              <a:rPr lang="en-US" b="1" dirty="0"/>
              <a:t>, </a:t>
            </a:r>
            <a:r>
              <a:rPr lang="en-US" b="1" dirty="0" err="1"/>
              <a:t>tinoshanduka</a:t>
            </a:r>
            <a:r>
              <a:rPr lang="en-US" b="1" dirty="0"/>
              <a:t> </a:t>
            </a:r>
            <a:r>
              <a:rPr lang="en-US" b="1" dirty="0" err="1"/>
              <a:t>kuita</a:t>
            </a:r>
            <a:r>
              <a:rPr lang="en-US" b="1" dirty="0"/>
              <a:t> </a:t>
            </a:r>
            <a:r>
              <a:rPr lang="en-US" b="1" dirty="0" err="1"/>
              <a:t>zvirinani</a:t>
            </a:r>
            <a:r>
              <a:rPr lang="en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Kana </a:t>
            </a:r>
            <a:r>
              <a:rPr lang="en-US" b="1" dirty="0" err="1">
                <a:solidFill>
                  <a:prstClr val="black"/>
                </a:solidFill>
              </a:rPr>
              <a:t>tikariverenga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nemoyo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wakazaruka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uye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tikakumbira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kuvhenekera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kwaMweya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Mutsvene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hupenyu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hwedu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hunoshandurwa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SHAMWARI DZEBHAIBHERI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2618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Saka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tinoramba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ticiʋoŋga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Mŋari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paŋguʋa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yamakagamucira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shoko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iro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shoko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raMŋari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ramakanzwa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kwatiri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hamuna‐kurigamucira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seshoko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raʋanhu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seshoko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raMŋari,rinoɓata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mukati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menyu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munotenda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VaTesaromika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00354"/>
            <a:ext cx="61401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Shamwari</a:t>
            </a:r>
            <a:r>
              <a:rPr lang="en-US" sz="1700" b="1" dirty="0"/>
              <a:t> </a:t>
            </a:r>
            <a:r>
              <a:rPr lang="en-US" sz="1700" b="1" dirty="0" err="1"/>
              <a:t>dzeBhaibheri</a:t>
            </a:r>
            <a:r>
              <a:rPr lang="en-US" sz="1700" b="1" dirty="0"/>
              <a:t> </a:t>
            </a:r>
            <a:r>
              <a:rPr lang="en-US" sz="1700" b="1" dirty="0" err="1"/>
              <a:t>dzinosvika</a:t>
            </a:r>
            <a:r>
              <a:rPr lang="en-US" sz="1700" b="1" dirty="0"/>
              <a:t> </a:t>
            </a:r>
            <a:r>
              <a:rPr lang="en-US" sz="1700" b="1" dirty="0" err="1"/>
              <a:t>kwariri</a:t>
            </a:r>
            <a:r>
              <a:rPr lang="en-US" sz="1700" b="1" dirty="0"/>
              <a:t> </a:t>
            </a:r>
            <a:r>
              <a:rPr lang="en-US" sz="1700" b="1" dirty="0" err="1"/>
              <a:t>dzichiziva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iShoko</a:t>
            </a:r>
            <a:r>
              <a:rPr lang="en-US" sz="1700" b="1" dirty="0"/>
              <a:t> </a:t>
            </a:r>
            <a:r>
              <a:rPr lang="en-US" sz="1700" b="1" dirty="0" err="1"/>
              <a:t>Benyu</a:t>
            </a:r>
            <a:r>
              <a:rPr lang="en-US" sz="1700" b="1" dirty="0"/>
              <a:t> </a:t>
            </a:r>
            <a:r>
              <a:rPr lang="en-US" sz="1700" b="1" dirty="0" err="1"/>
              <a:t>raMwari</a:t>
            </a:r>
            <a:r>
              <a:rPr lang="en-US" sz="1700" b="1" dirty="0"/>
              <a:t> (1 </a:t>
            </a:r>
            <a:r>
              <a:rPr lang="en-US" sz="1700" b="1" dirty="0" err="1"/>
              <a:t>VaTesaronika</a:t>
            </a:r>
            <a:r>
              <a:rPr lang="en-US" sz="1700" b="1" dirty="0"/>
              <a:t> 2:13). </a:t>
            </a:r>
            <a:r>
              <a:rPr lang="en-US" sz="1700" b="1" dirty="0" err="1"/>
              <a:t>Asi</a:t>
            </a:r>
            <a:r>
              <a:rPr lang="en-US" sz="1700" b="1" dirty="0"/>
              <a:t> </a:t>
            </a:r>
            <a:r>
              <a:rPr lang="en-US" sz="1700" b="1" dirty="0" err="1"/>
              <a:t>ndingasvika</a:t>
            </a:r>
            <a:r>
              <a:rPr lang="en-US" sz="1700" b="1" dirty="0"/>
              <a:t> </a:t>
            </a:r>
            <a:r>
              <a:rPr lang="en-US" sz="1700" b="1" dirty="0" err="1"/>
              <a:t>sei</a:t>
            </a:r>
            <a:r>
              <a:rPr lang="en-US" sz="1700" b="1" dirty="0"/>
              <a:t> </a:t>
            </a:r>
            <a:r>
              <a:rPr lang="en-US" sz="1700" b="1" dirty="0" err="1"/>
              <a:t>pakutenda</a:t>
            </a:r>
            <a:r>
              <a:rPr lang="en-US" sz="1700" b="1" dirty="0"/>
              <a:t> </a:t>
            </a:r>
            <a:r>
              <a:rPr lang="en-US" sz="1700" b="1" dirty="0" err="1"/>
              <a:t>ikoko</a:t>
            </a:r>
            <a:r>
              <a:rPr lang="en" sz="1700" b="1" dirty="0"/>
              <a:t>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764667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216017"/>
            <a:ext cx="61401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Pauro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anotiudza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nokuda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kwaizvozvi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tinoda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nzwisiso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yomweya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ndiko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mano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okunzwisisa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zvomweya</a:t>
            </a:r>
            <a:r>
              <a:rPr lang="en-US" sz="1700" b="1" dirty="0">
                <a:solidFill>
                  <a:prstClr val="black"/>
                </a:solidFill>
              </a:rPr>
              <a:t> ( 1 </a:t>
            </a:r>
            <a:r>
              <a:rPr lang="en-US" sz="1700" b="1" dirty="0" err="1">
                <a:solidFill>
                  <a:prstClr val="black"/>
                </a:solidFill>
              </a:rPr>
              <a:t>VaKorinte</a:t>
            </a:r>
            <a:r>
              <a:rPr lang="en-US" sz="1700" b="1" dirty="0">
                <a:solidFill>
                  <a:prstClr val="black"/>
                </a:solidFill>
              </a:rPr>
              <a:t> 2:14 ). </a:t>
            </a:r>
            <a:r>
              <a:rPr lang="en-US" sz="1700" b="1" dirty="0" err="1">
                <a:solidFill>
                  <a:prstClr val="black"/>
                </a:solidFill>
              </a:rPr>
              <a:t>Naizvozvo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kuziva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shoko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rehumwari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riri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muBhaibheri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ibasa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raMweya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Mutsvene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anoshanda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matiri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Bhaibheri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rinofumura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zvokwadi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nokupfava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kushandukira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zvakakwana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kuzvinodikanwa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nezvishuvo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zvomwoyo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womunhu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izvo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zvashamisa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nokukwezva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ndangariro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dzakasakurirwa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zvikurusa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nepo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richigonesa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vanozvininipisa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vaone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nzira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yoruponeso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zvokwadi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idzi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dzakataurwa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dzinobata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dzakakwirira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dzinosvika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dzinopfuura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rokunzwisisa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kwomunhu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zvokuti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tinogona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kuzvigamuchira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akazvizivisa</a:t>
            </a:r>
            <a:r>
              <a:rPr lang="en-US" sz="2400" b="1" dirty="0">
                <a:latin typeface="Constantia" panose="02030602050306030303" pitchFamily="18" charset="0"/>
              </a:rPr>
              <a:t>. […] </a:t>
            </a:r>
            <a:r>
              <a:rPr lang="en-US" sz="2400" b="1" dirty="0" err="1">
                <a:latin typeface="Constantia" panose="02030602050306030303" pitchFamily="18" charset="0"/>
              </a:rPr>
              <a:t>Kunyanya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kunzvera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Bhaibheri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kunobva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kwawedzera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kutenda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ishoko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mupenyu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pfungwa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dzevanhu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dzinokotama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pamberi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pehukuru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hwezvakazarurwa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zvehumwari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  <a:r>
              <a:rPr lang="en-US" sz="2400" b="1" dirty="0">
                <a:latin typeface="Constantia" panose="02030602050306030303" pitchFamily="18" charset="0"/>
              </a:rPr>
              <a:t> -Non-Official translation by Gift </a:t>
            </a:r>
            <a:r>
              <a:rPr lang="en-US" sz="2400" b="1" dirty="0" err="1">
                <a:latin typeface="Constantia" panose="02030602050306030303" pitchFamily="18" charset="0"/>
              </a:rPr>
              <a:t>Mawoyo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902</Words>
  <Application>Microsoft Office PowerPoint</Application>
  <PresentationFormat>Panorámica</PresentationFormat>
  <Paragraphs>68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101</cp:revision>
  <dcterms:created xsi:type="dcterms:W3CDTF">2026-03-14T15:12:41Z</dcterms:created>
  <dcterms:modified xsi:type="dcterms:W3CDTF">2026-04-22T18:42:16Z</dcterms:modified>
</cp:coreProperties>
</file>