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image" Target="../media/image74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image" Target="../media/image74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Akanga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asingashanduki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achinyengetera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katatu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pazuva</a:t>
          </a:r>
          <a:r>
            <a:rPr lang="en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Yaiva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garoziva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aivhura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hwindo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rakatarira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kuJerusarema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Aiva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netsika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yake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ainamata</a:t>
          </a:r>
          <a:r>
            <a:rPr lang="en-US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akapfugama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Waainangidzira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pakuonga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nokuteterera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1800" b="1" dirty="0" err="1">
              <a:solidFill>
                <a:schemeClr val="accent6">
                  <a:lumMod val="75000"/>
                </a:schemeClr>
              </a:solidFill>
            </a:rPr>
            <a:t>Jehoshafati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</a:rPr>
            <a:t>akanyengetera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</a:rPr>
            <a:t>amire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</a:rPr>
            <a:t>pamberi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</a:rPr>
            <a:t>pavanhu</a:t>
          </a:r>
          <a:r>
            <a:rPr lang="en" sz="1800" b="1" dirty="0">
              <a:solidFill>
                <a:schemeClr val="accent6">
                  <a:lumMod val="75000"/>
                </a:schemeClr>
              </a:solidFill>
            </a:rPr>
            <a:t>                     (2Makoronike. 20:5</a:t>
          </a:r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1800" b="1" dirty="0" err="1">
              <a:solidFill>
                <a:schemeClr val="accent5">
                  <a:lumMod val="75000"/>
                </a:schemeClr>
              </a:solidFill>
            </a:rPr>
            <a:t>Dhavhidhi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5">
                  <a:lumMod val="75000"/>
                </a:schemeClr>
              </a:solidFill>
            </a:rPr>
            <a:t>akagara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5">
                  <a:lumMod val="75000"/>
                </a:schemeClr>
              </a:solidFill>
            </a:rPr>
            <a:t>pamberi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5">
                  <a:lumMod val="75000"/>
                </a:schemeClr>
              </a:solidFill>
            </a:rPr>
            <a:t>paMwari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5">
                  <a:lumMod val="75000"/>
                </a:schemeClr>
              </a:solidFill>
            </a:rPr>
            <a:t>achivonga</a:t>
          </a:r>
          <a:br>
            <a:rPr lang="en" sz="18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Soromoni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akanyengetera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akapfugama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maoko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ake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2">
                  <a:lumMod val="75000"/>
                </a:schemeClr>
              </a:solidFill>
            </a:rPr>
            <a:t>akasimudzwa</a:t>
          </a:r>
          <a:br>
            <a:rPr lang="es-ES" sz="18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(1Madzi.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18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Vanhu</a:t>
          </a: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vakakotamisa misoro kuti vanamate </a:t>
          </a:r>
          <a:br>
            <a:rPr lang="es-ES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1800" b="1" dirty="0">
              <a:solidFill>
                <a:schemeClr val="accent1">
                  <a:lumMod val="75000"/>
                </a:schemeClr>
              </a:solidFill>
            </a:rPr>
            <a:t>Dhavhidha akanamata akakotama panhovo yake </a:t>
          </a:r>
          <a:br>
            <a:rPr lang="es-ES" sz="18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1">
                  <a:lumMod val="75000"/>
                </a:schemeClr>
              </a:solidFill>
            </a:rPr>
            <a:t>(1Madzi.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akamira</a:t>
          </a:r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ndokunyengetera</a:t>
          </a:r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chinyararire</a:t>
          </a:r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pamberi</a:t>
          </a:r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3">
                  <a:lumMod val="75000"/>
                </a:schemeClr>
              </a:solidFill>
            </a:rPr>
            <a:t>pamambo</a:t>
          </a:r>
          <a:br>
            <a:rPr lang="en" sz="18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X="-9551" custLinFactNeighborY="-4578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NHENGO DZEMHURI YAKE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endParaRPr lang="en" sz="2000" b="1" dirty="0"/>
        </a:p>
        <a:p>
          <a:endParaRPr lang="en" sz="2000" b="1" dirty="0"/>
        </a:p>
        <a:p>
          <a:r>
            <a:rPr lang="en" sz="2000" b="1" dirty="0"/>
            <a:t>⁕ </a:t>
          </a:r>
          <a:r>
            <a:rPr lang="en-US" sz="2000" b="1" dirty="0" err="1"/>
            <a:t>Nokuda</a:t>
          </a:r>
          <a:r>
            <a:rPr lang="en-US" sz="2000" b="1" dirty="0"/>
            <a:t> </a:t>
          </a:r>
          <a:r>
            <a:rPr lang="en-US" sz="2000" b="1" dirty="0" err="1"/>
            <a:t>kwechivi</a:t>
          </a:r>
          <a:r>
            <a:rPr lang="en-US" sz="2000" b="1" dirty="0"/>
            <a:t> </a:t>
          </a:r>
          <a:r>
            <a:rPr lang="en-US" sz="2000" b="1" dirty="0" err="1"/>
            <a:t>chaAroni</a:t>
          </a:r>
          <a:endParaRPr lang="en-US" sz="2000" b="1" dirty="0"/>
        </a:p>
        <a:p>
          <a:pPr algn="ctr">
            <a:buFontTx/>
            <a:buNone/>
          </a:pPr>
          <a:r>
            <a:rPr lang="en" sz="2000" b="1" dirty="0"/>
            <a:t> (Deut.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endParaRPr lang="en" sz="2400" b="1" dirty="0">
            <a:solidFill>
              <a:schemeClr val="accent3">
                <a:lumMod val="75000"/>
              </a:schemeClr>
            </a:solidFill>
          </a:endParaRPr>
        </a:p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US" sz="1600" b="1" dirty="0" err="1">
              <a:solidFill>
                <a:schemeClr val="tx1"/>
              </a:solidFill>
            </a:rPr>
            <a:t>Nokuda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kwokunyunyuta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kwaMiriyemu</a:t>
          </a:r>
          <a:br>
            <a:rPr lang="es-ES" sz="1400" b="1" dirty="0">
              <a:solidFill>
                <a:schemeClr val="tx1"/>
              </a:solidFill>
            </a:rPr>
          </a:br>
          <a:r>
            <a:rPr lang="en" sz="1400" b="1" dirty="0">
              <a:solidFill>
                <a:schemeClr val="tx1"/>
              </a:solidFill>
            </a:rPr>
            <a:t>(Nm. 12:10-13</a:t>
          </a:r>
          <a:r>
            <a:rPr lang="en" sz="2000" b="1" dirty="0"/>
            <a:t>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VANHU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Pavakanga vave nenyota</a:t>
          </a:r>
          <a:br>
            <a:rPr lang="en" sz="2000" b="1" dirty="0"/>
          </a:br>
          <a:r>
            <a:rPr lang="en" sz="2000" b="1" dirty="0"/>
            <a:t>(Eki.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dirty="0"/>
            <a:t>Pavakanga vave nenzara (Nm.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Pavakaita chivi</a:t>
          </a:r>
          <a:br>
            <a:rPr lang="en" sz="2000" b="1" dirty="0"/>
          </a:br>
          <a:r>
            <a:rPr lang="en" sz="2000" b="1" dirty="0"/>
            <a:t>(Eki.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Akanga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asingashanduki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achinyengetera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katatu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pazuva</a:t>
          </a:r>
          <a:r>
            <a:rPr lang="en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Yaiva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garoziva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aivhura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hwindo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rakatarira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kuJerusarema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35128" rIns="72000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Aiva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netsika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yake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ainamata</a:t>
          </a:r>
          <a:r>
            <a:rPr lang="en-US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akapfugama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Waainangidzira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pakuonga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nokuteterera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0" y="50846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</a:rPr>
            <a:t>Jehoshafati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</a:rPr>
            <a:t>akanyengetera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</a:rPr>
            <a:t>amire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</a:rPr>
            <a:t>pamberi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</a:rPr>
            <a:t>pavanhu</a:t>
          </a:r>
          <a:r>
            <a:rPr lang="en" sz="1800" b="1" kern="1200" dirty="0">
              <a:solidFill>
                <a:schemeClr val="accent6">
                  <a:lumMod val="75000"/>
                </a:schemeClr>
              </a:solidFill>
            </a:rPr>
            <a:t>                     (2Makoronike. 20:5</a:t>
          </a: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5">
                  <a:lumMod val="75000"/>
                </a:schemeClr>
              </a:solidFill>
            </a:rPr>
            <a:t>Dhavhidhi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5">
                  <a:lumMod val="75000"/>
                </a:schemeClr>
              </a:solidFill>
            </a:rPr>
            <a:t>akagara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5">
                  <a:lumMod val="75000"/>
                </a:schemeClr>
              </a:solidFill>
            </a:rPr>
            <a:t>pamberi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5">
                  <a:lumMod val="75000"/>
                </a:schemeClr>
              </a:solidFill>
            </a:rPr>
            <a:t>paMwari</a:t>
          </a:r>
          <a:r>
            <a:rPr lang="en-US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5">
                  <a:lumMod val="75000"/>
                </a:schemeClr>
              </a:solidFill>
            </a:rPr>
            <a:t>achivonga</a:t>
          </a:r>
          <a:br>
            <a:rPr lang="en" sz="18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(2S.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Soromoni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akanyengetera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akapfugama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maoko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ake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2">
                  <a:lumMod val="75000"/>
                </a:schemeClr>
              </a:solidFill>
            </a:rPr>
            <a:t>akasimudzwa</a:t>
          </a:r>
          <a:br>
            <a:rPr lang="es-ES" sz="18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(1Madzi.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Vanhu</a:t>
          </a: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vakakotamisa misoro kuti vanamate </a:t>
          </a:r>
          <a:br>
            <a:rPr lang="es-ES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1">
                  <a:lumMod val="75000"/>
                </a:schemeClr>
              </a:solidFill>
            </a:rPr>
            <a:t>Dhavhidha akanamata akakotama panhovo yake </a:t>
          </a:r>
          <a:br>
            <a:rPr lang="es-ES" sz="18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1">
                  <a:lumMod val="75000"/>
                </a:schemeClr>
              </a:solidFill>
            </a:rPr>
            <a:t>(1Madzi.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en-US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akamira</a:t>
          </a:r>
          <a:r>
            <a:rPr lang="en-US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ndokunyengetera</a:t>
          </a:r>
          <a:r>
            <a:rPr lang="en-US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chinyararire</a:t>
          </a:r>
          <a:r>
            <a:rPr lang="en-US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pamberi</a:t>
          </a:r>
          <a:r>
            <a:rPr lang="en-US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3">
                  <a:lumMod val="75000"/>
                </a:schemeClr>
              </a:solidFill>
            </a:rPr>
            <a:t>pamambo</a:t>
          </a:r>
          <a:br>
            <a:rPr lang="en" sz="18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NHENGO DZEMHURI YAKE</a:t>
          </a: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/>
        </a:p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/>
        </a:p>
        <a:p>
          <a:pPr marL="0" lv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⁕ </a:t>
          </a:r>
          <a:r>
            <a:rPr lang="en-US" sz="2000" b="1" kern="1200" dirty="0" err="1"/>
            <a:t>Nokuda</a:t>
          </a:r>
          <a:r>
            <a:rPr lang="en-US" sz="2000" b="1" kern="1200" dirty="0"/>
            <a:t> </a:t>
          </a:r>
          <a:r>
            <a:rPr lang="en-US" sz="2000" b="1" kern="1200" dirty="0" err="1"/>
            <a:t>kwechivi</a:t>
          </a:r>
          <a:r>
            <a:rPr lang="en-US" sz="2000" b="1" kern="1200" dirty="0"/>
            <a:t> </a:t>
          </a:r>
          <a:r>
            <a:rPr lang="en-US" sz="2000" b="1" kern="1200" dirty="0" err="1"/>
            <a:t>chaAroni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000" b="1" kern="1200" dirty="0"/>
            <a:t> (Deut.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400" b="1" kern="1200" dirty="0">
            <a:solidFill>
              <a:schemeClr val="accent3">
                <a:lumMod val="7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US" sz="1600" b="1" kern="1200" dirty="0" err="1">
              <a:solidFill>
                <a:schemeClr val="tx1"/>
              </a:solidFill>
            </a:rPr>
            <a:t>Nokuda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kwokunyunyuta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kwaMiriyemu</a:t>
          </a:r>
          <a:br>
            <a:rPr lang="es-ES" sz="1400" b="1" kern="1200" dirty="0">
              <a:solidFill>
                <a:schemeClr val="tx1"/>
              </a:solidFill>
            </a:rPr>
          </a:br>
          <a:r>
            <a:rPr lang="en" sz="1400" b="1" kern="1200" dirty="0">
              <a:solidFill>
                <a:schemeClr val="tx1"/>
              </a:solidFill>
            </a:rPr>
            <a:t>(Nm. 12:10-13</a:t>
          </a:r>
          <a:r>
            <a:rPr lang="en" sz="2000" b="1" kern="1200" dirty="0"/>
            <a:t>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VANHU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Pavakanga vave nenyota</a:t>
          </a:r>
          <a:br>
            <a:rPr lang="en" sz="2000" b="1" kern="1200" dirty="0"/>
          </a:br>
          <a:r>
            <a:rPr lang="en" sz="2000" b="1" kern="1200" dirty="0"/>
            <a:t>(Eki.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kern="1200" dirty="0"/>
            <a:t>Pavakanga vave nenzara (Nm.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Pavakaita chivi</a:t>
          </a:r>
          <a:br>
            <a:rPr lang="en" sz="2000" b="1" kern="1200" dirty="0"/>
          </a:br>
          <a:r>
            <a:rPr lang="en" sz="2000" b="1" kern="1200" dirty="0"/>
            <a:t>(Eki.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26289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VANORWIRA MUMUNAMATO</a:t>
            </a:r>
            <a:endParaRPr lang="en" sz="54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Chidzidzo 6 cha Chivabvu 9,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HUPENYU HWEMUNAMATO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Enoki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akafamba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naMŋari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akasazoʋa’po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wakamutora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(Genesisi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Enoki</a:t>
            </a:r>
            <a:r>
              <a:rPr lang="en-US" sz="1600" b="1" dirty="0"/>
              <a:t> </a:t>
            </a:r>
            <a:r>
              <a:rPr lang="en-US" sz="1600" b="1" dirty="0" err="1"/>
              <a:t>akararama</a:t>
            </a:r>
            <a:r>
              <a:rPr lang="en-US" sz="1600" b="1" dirty="0"/>
              <a:t> </a:t>
            </a:r>
            <a:r>
              <a:rPr lang="en-US" sz="1600" b="1" dirty="0" err="1"/>
              <a:t>munguva</a:t>
            </a:r>
            <a:r>
              <a:rPr lang="en-US" sz="1600" b="1" dirty="0"/>
              <a:t> </a:t>
            </a:r>
            <a:r>
              <a:rPr lang="en-US" sz="1600" b="1" dirty="0" err="1"/>
              <a:t>dzakaoma</a:t>
            </a:r>
            <a:r>
              <a:rPr lang="en-US" sz="1600" b="1" dirty="0"/>
              <a:t>, </a:t>
            </a:r>
            <a:r>
              <a:rPr lang="en-US" sz="1600" b="1" dirty="0" err="1"/>
              <a:t>apo</a:t>
            </a:r>
            <a:r>
              <a:rPr lang="en-US" sz="1600" b="1" dirty="0"/>
              <a:t> </a:t>
            </a:r>
            <a:r>
              <a:rPr lang="en-US" sz="1600" b="1" dirty="0" err="1"/>
              <a:t>uipi</a:t>
            </a:r>
            <a:r>
              <a:rPr lang="en-US" sz="1600" b="1" dirty="0"/>
              <a:t> </a:t>
            </a:r>
            <a:r>
              <a:rPr lang="en-US" sz="1600" b="1" dirty="0" err="1"/>
              <a:t>hwapanguva</a:t>
            </a:r>
            <a:r>
              <a:rPr lang="en-US" sz="1600" b="1" dirty="0"/>
              <a:t> </a:t>
            </a:r>
            <a:r>
              <a:rPr lang="en-US" sz="1600" b="1" dirty="0" err="1"/>
              <a:t>yeMafashamo</a:t>
            </a:r>
            <a:r>
              <a:rPr lang="en-US" sz="1600" b="1" dirty="0"/>
              <a:t> </a:t>
            </a:r>
            <a:r>
              <a:rPr lang="en-US" sz="1600" b="1" dirty="0" err="1"/>
              <a:t>asati</a:t>
            </a:r>
            <a:r>
              <a:rPr lang="en-US" sz="1600" b="1" dirty="0"/>
              <a:t> </a:t>
            </a:r>
            <a:r>
              <a:rPr lang="en-US" sz="1600" b="1" dirty="0" err="1"/>
              <a:t>auya</a:t>
            </a:r>
            <a:r>
              <a:rPr lang="en-US" sz="1600" b="1" dirty="0"/>
              <a:t> </a:t>
            </a:r>
            <a:r>
              <a:rPr lang="en-US" sz="1600" b="1" dirty="0" err="1"/>
              <a:t>hwakanga</a:t>
            </a:r>
            <a:r>
              <a:rPr lang="en-US" sz="1600" b="1" dirty="0"/>
              <a:t> </a:t>
            </a:r>
            <a:r>
              <a:rPr lang="en-US" sz="1600" b="1" dirty="0" err="1"/>
              <a:t>huchiwedzera</a:t>
            </a:r>
            <a:r>
              <a:rPr lang="en-US" sz="1600" b="1" dirty="0"/>
              <a:t>. </a:t>
            </a:r>
            <a:r>
              <a:rPr lang="en-US" sz="1600" b="1" dirty="0" err="1"/>
              <a:t>Nokuzvarwa</a:t>
            </a:r>
            <a:r>
              <a:rPr lang="en-US" sz="1600" b="1" dirty="0"/>
              <a:t> </a:t>
            </a:r>
            <a:r>
              <a:rPr lang="en-US" sz="1600" b="1" dirty="0" err="1"/>
              <a:t>kwomwanakomana</a:t>
            </a:r>
            <a:r>
              <a:rPr lang="en-US" sz="1600" b="1" dirty="0"/>
              <a:t> wake, </a:t>
            </a:r>
            <a:r>
              <a:rPr lang="en-US" sz="1600" b="1" dirty="0" err="1"/>
              <a:t>kunzwisisa</a:t>
            </a:r>
            <a:r>
              <a:rPr lang="en-US" sz="1600" b="1" dirty="0"/>
              <a:t> </a:t>
            </a:r>
            <a:r>
              <a:rPr lang="en-US" sz="1600" b="1" dirty="0" err="1"/>
              <a:t>kwake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kwakawedzera</a:t>
            </a:r>
            <a:r>
              <a:rPr lang="en-US" sz="1600" b="1" dirty="0"/>
              <a:t>,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ruwadzano</a:t>
            </a:r>
            <a:r>
              <a:rPr lang="en-US" sz="1600" b="1" dirty="0"/>
              <a:t> </a:t>
            </a:r>
            <a:r>
              <a:rPr lang="en-US" sz="1600" b="1" dirty="0" err="1"/>
              <a:t>rwake</a:t>
            </a:r>
            <a:r>
              <a:rPr lang="en-US" sz="1600" b="1" dirty="0"/>
              <a:t> </a:t>
            </a:r>
            <a:r>
              <a:rPr lang="en-US" sz="1600" b="1" dirty="0" err="1"/>
              <a:t>Naye</a:t>
            </a:r>
            <a:r>
              <a:rPr lang="en-US" sz="1600" b="1" dirty="0"/>
              <a:t> </a:t>
            </a:r>
            <a:r>
              <a:rPr lang="en-US" sz="1600" b="1" dirty="0" err="1"/>
              <a:t>rwakawedzera</a:t>
            </a:r>
            <a:r>
              <a:rPr lang="en" sz="1600" b="1" dirty="0"/>
              <a:t> (Gen.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Munyengetero</a:t>
            </a:r>
            <a:r>
              <a:rPr lang="en-US" b="1" dirty="0"/>
              <a:t> </a:t>
            </a:r>
            <a:r>
              <a:rPr lang="en-US" b="1" dirty="0" err="1"/>
              <a:t>wakanga</a:t>
            </a:r>
            <a:r>
              <a:rPr lang="en-US" b="1" dirty="0"/>
              <a:t> </a:t>
            </a:r>
            <a:r>
              <a:rPr lang="en-US" b="1" dirty="0" err="1"/>
              <a:t>uri</a:t>
            </a:r>
            <a:r>
              <a:rPr lang="en-US" b="1" dirty="0"/>
              <a:t> </a:t>
            </a:r>
            <a:r>
              <a:rPr lang="en-US" b="1" dirty="0" err="1"/>
              <a:t>chinhu</a:t>
            </a:r>
            <a:r>
              <a:rPr lang="en-US" b="1" dirty="0"/>
              <a:t> </a:t>
            </a:r>
            <a:r>
              <a:rPr lang="en-US" b="1" dirty="0" err="1"/>
              <a:t>chinokosha</a:t>
            </a:r>
            <a:r>
              <a:rPr lang="en-US" b="1" dirty="0"/>
              <a:t> </a:t>
            </a:r>
            <a:r>
              <a:rPr lang="en-US" b="1" dirty="0" err="1"/>
              <a:t>muhukama</a:t>
            </a:r>
            <a:r>
              <a:rPr lang="en-US" b="1" dirty="0"/>
              <a:t> </a:t>
            </a:r>
            <a:r>
              <a:rPr lang="en-US" b="1" dirty="0" err="1"/>
              <a:t>ihwohwo</a:t>
            </a:r>
            <a:r>
              <a:rPr lang="en-US" b="1" dirty="0"/>
              <a:t>. </a:t>
            </a:r>
            <a:r>
              <a:rPr lang="en-US" b="1" dirty="0" err="1"/>
              <a:t>Basa</a:t>
            </a:r>
            <a:r>
              <a:rPr lang="en-US" b="1" dirty="0"/>
              <a:t> rake </a:t>
            </a:r>
            <a:r>
              <a:rPr lang="en-US" b="1" dirty="0" err="1"/>
              <a:t>parakaramba</a:t>
            </a:r>
            <a:r>
              <a:rPr lang="en-US" b="1" dirty="0"/>
              <a:t> </a:t>
            </a:r>
            <a:r>
              <a:rPr lang="en-US" b="1" dirty="0" err="1"/>
              <a:t>richiwedzera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richiwedzera</a:t>
            </a:r>
            <a:r>
              <a:rPr lang="en-US" b="1" dirty="0"/>
              <a:t> </a:t>
            </a:r>
            <a:r>
              <a:rPr lang="en-US" b="1" dirty="0" err="1"/>
              <a:t>hukoshi</a:t>
            </a:r>
            <a:r>
              <a:rPr lang="en-US" b="1" dirty="0"/>
              <a:t>, </a:t>
            </a:r>
            <a:r>
              <a:rPr lang="en-US" b="1" dirty="0" err="1"/>
              <a:t>minamato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 </a:t>
            </a:r>
            <a:r>
              <a:rPr lang="en-US" b="1" dirty="0" err="1"/>
              <a:t>yairamba</a:t>
            </a:r>
            <a:r>
              <a:rPr lang="en-US" b="1" dirty="0"/>
              <a:t> </a:t>
            </a:r>
            <a:r>
              <a:rPr lang="en-US" b="1" dirty="0" err="1"/>
              <a:t>ichiwedzera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yakasimba</a:t>
            </a:r>
            <a:r>
              <a:rPr lang="en-US" b="1" dirty="0"/>
              <a:t>. </a:t>
            </a:r>
            <a:r>
              <a:rPr lang="en-US" b="1" dirty="0" err="1"/>
              <a:t>Dzimwe</a:t>
            </a:r>
            <a:r>
              <a:rPr lang="en-US" b="1" dirty="0"/>
              <a:t> </a:t>
            </a:r>
            <a:r>
              <a:rPr lang="en-US" b="1" dirty="0" err="1"/>
              <a:t>nguva</a:t>
            </a:r>
            <a:r>
              <a:rPr lang="en-US" b="1" dirty="0"/>
              <a:t>, </a:t>
            </a:r>
            <a:r>
              <a:rPr lang="en-US" b="1" dirty="0" err="1"/>
              <a:t>aienda</a:t>
            </a:r>
            <a:r>
              <a:rPr lang="en-US" b="1" dirty="0"/>
              <a:t> </a:t>
            </a:r>
            <a:r>
              <a:rPr lang="en-US" b="1" dirty="0" err="1"/>
              <a:t>kunzvimbo</a:t>
            </a:r>
            <a:r>
              <a:rPr lang="en-US" b="1" dirty="0"/>
              <a:t> </a:t>
            </a:r>
            <a:r>
              <a:rPr lang="en-US" b="1" dirty="0" err="1"/>
              <a:t>dzakahwanda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ave</a:t>
            </a:r>
            <a:r>
              <a:rPr lang="en-US" b="1" dirty="0"/>
              <a:t> </a:t>
            </a:r>
            <a:r>
              <a:rPr lang="en-US" b="1" dirty="0" err="1"/>
              <a:t>nohukama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. </a:t>
            </a:r>
            <a:r>
              <a:rPr lang="en-US" b="1" dirty="0" err="1"/>
              <a:t>Zvisinei</a:t>
            </a:r>
            <a:r>
              <a:rPr lang="en-US" b="1" dirty="0"/>
              <a:t>, </a:t>
            </a:r>
            <a:r>
              <a:rPr lang="en-US" b="1" dirty="0" err="1"/>
              <a:t>aigara</a:t>
            </a:r>
            <a:r>
              <a:rPr lang="en-US" b="1" dirty="0"/>
              <a:t> </a:t>
            </a:r>
            <a:r>
              <a:rPr lang="en-US" b="1" dirty="0" err="1"/>
              <a:t>achidzokera</a:t>
            </a:r>
            <a:r>
              <a:rPr lang="en-US" b="1" dirty="0"/>
              <a:t> </a:t>
            </a:r>
            <a:r>
              <a:rPr lang="en-US" b="1" dirty="0" err="1"/>
              <a:t>kuvanhu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avaudze</a:t>
            </a:r>
            <a:r>
              <a:rPr lang="en-US" b="1" dirty="0"/>
              <a:t> </a:t>
            </a:r>
            <a:r>
              <a:rPr lang="en-US" b="1" dirty="0" err="1"/>
              <a:t>zivo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 </a:t>
            </a:r>
            <a:r>
              <a:rPr lang="en-US" b="1" dirty="0" err="1"/>
              <a:t>yaMwari</a:t>
            </a:r>
            <a:r>
              <a:rPr lang="en-US" b="1" dirty="0"/>
              <a:t>.</a:t>
            </a:r>
            <a:endParaRPr lang="en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2076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anotinzwa</a:t>
            </a:r>
            <a:r>
              <a:rPr lang="en-US" sz="1600" b="1" dirty="0"/>
              <a:t> </a:t>
            </a:r>
            <a:r>
              <a:rPr lang="en-US" sz="1600" b="1" dirty="0" err="1"/>
              <a:t>mubishi</a:t>
            </a:r>
            <a:r>
              <a:rPr lang="en-US" sz="1600" b="1" dirty="0"/>
              <a:t> </a:t>
            </a:r>
            <a:r>
              <a:rPr lang="en-US" sz="1600" b="1" dirty="0" err="1"/>
              <a:t>nekutatarika</a:t>
            </a:r>
            <a:r>
              <a:rPr lang="en-US" sz="1600" b="1" dirty="0"/>
              <a:t> </a:t>
            </a:r>
            <a:r>
              <a:rPr lang="en-US" sz="1600" b="1" dirty="0" err="1"/>
              <a:t>kwehupenyu</a:t>
            </a:r>
            <a:r>
              <a:rPr lang="en-US" sz="1600" b="1" dirty="0"/>
              <a:t> </a:t>
            </a:r>
            <a:r>
              <a:rPr lang="en-US" sz="1600" b="1" dirty="0" err="1"/>
              <a:t>hwemazuva</a:t>
            </a:r>
            <a:r>
              <a:rPr lang="en-US" sz="1600" b="1" dirty="0"/>
              <a:t> ese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mukunyarara</a:t>
            </a:r>
            <a:r>
              <a:rPr lang="en-US" sz="1600" b="1" dirty="0"/>
              <a:t> </a:t>
            </a:r>
            <a:r>
              <a:rPr lang="en-US" sz="1600" b="1" dirty="0" err="1"/>
              <a:t>kwekudzokera</a:t>
            </a:r>
            <a:r>
              <a:rPr lang="en-US" sz="1600" b="1" dirty="0"/>
              <a:t> </a:t>
            </a:r>
            <a:r>
              <a:rPr lang="en-US" sz="1600" b="1" dirty="0" err="1"/>
              <a:t>shure</a:t>
            </a:r>
            <a:r>
              <a:rPr lang="en-US" sz="1600" b="1" dirty="0"/>
              <a:t>. </a:t>
            </a:r>
            <a:r>
              <a:rPr lang="en-US" sz="1600" b="1" dirty="0" err="1"/>
              <a:t>Hapana</a:t>
            </a:r>
            <a:r>
              <a:rPr lang="en-US" sz="1600" b="1" dirty="0"/>
              <a:t> </a:t>
            </a:r>
            <a:r>
              <a:rPr lang="en-US" sz="1600" b="1" dirty="0" err="1"/>
              <a:t>nzvimbo</a:t>
            </a:r>
            <a:r>
              <a:rPr lang="en-US" sz="1600" b="1" dirty="0"/>
              <a:t> </a:t>
            </a:r>
            <a:r>
              <a:rPr lang="en-US" sz="1600" b="1" dirty="0" err="1"/>
              <a:t>paNyika</a:t>
            </a:r>
            <a:r>
              <a:rPr lang="en-US" sz="1600" b="1" dirty="0"/>
              <a:t> </a:t>
            </a:r>
            <a:r>
              <a:rPr lang="en-US" sz="1600" b="1" dirty="0" err="1"/>
              <a:t>yaasingakwanise</a:t>
            </a:r>
            <a:r>
              <a:rPr lang="en-US" sz="1600" b="1" dirty="0"/>
              <a:t> </a:t>
            </a:r>
            <a:r>
              <a:rPr lang="en-US" sz="1600" b="1" dirty="0" err="1"/>
              <a:t>kutiona</a:t>
            </a:r>
            <a:r>
              <a:rPr lang="en-US" sz="1600" b="1" dirty="0"/>
              <a:t> </a:t>
            </a:r>
            <a:r>
              <a:rPr lang="en-US" sz="1600" b="1" dirty="0" err="1"/>
              <a:t>nekutinzwa</a:t>
            </a:r>
            <a:r>
              <a:rPr lang="en-US" sz="1600" b="1" dirty="0"/>
              <a:t>. </a:t>
            </a:r>
            <a:r>
              <a:rPr lang="en-US" sz="1600" b="1" dirty="0" err="1"/>
              <a:t>Tinogona</a:t>
            </a:r>
            <a:r>
              <a:rPr lang="en-US" sz="1600" b="1" dirty="0"/>
              <a:t>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munyengetero</a:t>
            </a:r>
            <a:r>
              <a:rPr lang="en-US" sz="1600" b="1" dirty="0"/>
              <a:t> </a:t>
            </a:r>
            <a:r>
              <a:rPr lang="en-US" sz="1600" b="1" dirty="0" err="1"/>
              <a:t>wedu</a:t>
            </a:r>
            <a:r>
              <a:rPr lang="en-US" sz="1600" b="1" dirty="0"/>
              <a:t> </a:t>
            </a:r>
            <a:r>
              <a:rPr lang="en-US" sz="1600" b="1" dirty="0" err="1"/>
              <a:t>nemashoko</a:t>
            </a:r>
            <a:r>
              <a:rPr lang="en-US" sz="1600" b="1" dirty="0"/>
              <a:t> (</a:t>
            </a:r>
            <a:r>
              <a:rPr lang="en-US" sz="1600" b="1" dirty="0" err="1"/>
              <a:t>anotibatsira</a:t>
            </a:r>
            <a:r>
              <a:rPr lang="en-US" sz="1600" b="1" dirty="0"/>
              <a:t> </a:t>
            </a:r>
            <a:r>
              <a:rPr lang="en-US" sz="1600" b="1" dirty="0" err="1"/>
              <a:t>kuisa</a:t>
            </a:r>
            <a:r>
              <a:rPr lang="en-US" sz="1600" b="1" dirty="0"/>
              <a:t> </a:t>
            </a:r>
            <a:r>
              <a:rPr lang="en-US" sz="1600" b="1" dirty="0" err="1"/>
              <a:t>pfungwa</a:t>
            </a:r>
            <a:r>
              <a:rPr lang="en-US" sz="1600" b="1" dirty="0"/>
              <a:t> </a:t>
            </a:r>
            <a:r>
              <a:rPr lang="en-US" sz="1600" b="1" dirty="0" err="1"/>
              <a:t>dzedu</a:t>
            </a:r>
            <a:r>
              <a:rPr lang="en-US" sz="1600" b="1" dirty="0"/>
              <a:t> </a:t>
            </a:r>
            <a:r>
              <a:rPr lang="en-US" sz="1600" b="1" dirty="0" err="1"/>
              <a:t>pamwoyo</a:t>
            </a:r>
            <a:r>
              <a:rPr lang="en-US" sz="1600" b="1" dirty="0"/>
              <a:t>), kana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tingazviita</a:t>
            </a:r>
            <a:r>
              <a:rPr lang="en-US" sz="1600" b="1" dirty="0"/>
              <a:t> </a:t>
            </a:r>
            <a:r>
              <a:rPr lang="en-US" sz="1600" b="1" dirty="0" err="1"/>
              <a:t>chinyararire</a:t>
            </a:r>
            <a:r>
              <a:rPr lang="en-US" sz="1600" b="1" dirty="0"/>
              <a:t> (</a:t>
            </a:r>
            <a:r>
              <a:rPr lang="en-US" sz="1600" b="1" dirty="0" err="1"/>
              <a:t>zvinotibatsira</a:t>
            </a:r>
            <a:r>
              <a:rPr lang="en-US" sz="1600" b="1" dirty="0"/>
              <a:t>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zvatinofunga</a:t>
            </a:r>
            <a:r>
              <a:rPr lang="en-US" sz="1600" b="1" dirty="0"/>
              <a:t>). </a:t>
            </a:r>
            <a:r>
              <a:rPr lang="en-US" sz="1600" b="1" dirty="0" err="1"/>
              <a:t>Chinokosha</a:t>
            </a:r>
            <a:r>
              <a:rPr lang="en-US" sz="1600" b="1" dirty="0"/>
              <a:t> </a:t>
            </a:r>
            <a:r>
              <a:rPr lang="en-US" sz="1600" b="1" dirty="0" err="1"/>
              <a:t>ndechokuti</a:t>
            </a:r>
            <a:r>
              <a:rPr lang="en-US" sz="1600" b="1" dirty="0"/>
              <a:t> </a:t>
            </a:r>
            <a:r>
              <a:rPr lang="en-US" sz="1600" b="1" dirty="0" err="1"/>
              <a:t>usamborega</a:t>
            </a:r>
            <a:r>
              <a:rPr lang="en-US" sz="1600" b="1" dirty="0"/>
              <a:t>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 </a:t>
            </a:r>
            <a:r>
              <a:rPr lang="en-US" sz="1600" b="1" dirty="0" err="1"/>
              <a:t>mumunyengetero</a:t>
            </a:r>
            <a:r>
              <a:rPr lang="en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MOZISI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KUTAURA NAMWARI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Hakuna‐kuzomuka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ɀe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muprofita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paIsraeri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wakafanana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naMosesi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wakaŋga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acizikanwa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naJehova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ɀ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iso</a:t>
            </a:r>
            <a:r>
              <a:rPr lang="en-US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400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akatarisana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</a:t>
            </a:r>
            <a:r>
              <a:rPr lang="en" sz="12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(Deuteronomio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Pakunzwa</a:t>
            </a:r>
            <a:r>
              <a:rPr lang="en-US" sz="1600" b="1" dirty="0"/>
              <a:t> </a:t>
            </a:r>
            <a:r>
              <a:rPr lang="en-US" sz="1600" b="1" dirty="0" err="1"/>
              <a:t>inzwi</a:t>
            </a:r>
            <a:r>
              <a:rPr lang="en-US" sz="1600" b="1" dirty="0"/>
              <a:t> </a:t>
            </a:r>
            <a:r>
              <a:rPr lang="en-US" sz="1600" b="1" dirty="0" err="1"/>
              <a:t>raMwari</a:t>
            </a:r>
            <a:r>
              <a:rPr lang="en-US" sz="1600" b="1" dirty="0"/>
              <a:t> </a:t>
            </a:r>
            <a:r>
              <a:rPr lang="en-US" sz="1600" b="1" dirty="0" err="1"/>
              <a:t>richitaura</a:t>
            </a:r>
            <a:r>
              <a:rPr lang="en-US" sz="1600" b="1" dirty="0"/>
              <a:t> </a:t>
            </a:r>
            <a:r>
              <a:rPr lang="en-US" sz="1600" b="1" dirty="0" err="1"/>
              <a:t>kubva</a:t>
            </a:r>
            <a:r>
              <a:rPr lang="en-US" sz="1600" b="1" dirty="0"/>
              <a:t> </a:t>
            </a:r>
            <a:r>
              <a:rPr lang="en-US" sz="1600" b="1" dirty="0" err="1"/>
              <a:t>paSinai</a:t>
            </a:r>
            <a:r>
              <a:rPr lang="en-US" sz="1600" b="1" dirty="0"/>
              <a:t>, </a:t>
            </a:r>
            <a:r>
              <a:rPr lang="en-US" sz="1600" b="1" dirty="0" err="1"/>
              <a:t>vanhu</a:t>
            </a:r>
            <a:r>
              <a:rPr lang="en-US" sz="1600" b="1" dirty="0"/>
              <a:t> </a:t>
            </a:r>
            <a:r>
              <a:rPr lang="en-US" sz="1600" b="1" dirty="0" err="1"/>
              <a:t>vaIsraeri</a:t>
            </a:r>
            <a:r>
              <a:rPr lang="en-US" sz="1600" b="1" dirty="0"/>
              <a:t> </a:t>
            </a:r>
            <a:r>
              <a:rPr lang="en-US" sz="1600" b="1" dirty="0" err="1"/>
              <a:t>vakakumbira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Iye</a:t>
            </a:r>
            <a:r>
              <a:rPr lang="en-US" sz="1600" b="1" dirty="0"/>
              <a:t> </a:t>
            </a:r>
            <a:r>
              <a:rPr lang="en-US" sz="1600" b="1" dirty="0" err="1"/>
              <a:t>asataura</a:t>
            </a:r>
            <a:r>
              <a:rPr lang="en-US" sz="1600" b="1" dirty="0"/>
              <a:t> </a:t>
            </a:r>
            <a:r>
              <a:rPr lang="en-US" sz="1600" b="1" dirty="0" err="1"/>
              <a:t>navo</a:t>
            </a:r>
            <a:r>
              <a:rPr lang="en-US" sz="1600" b="1" dirty="0"/>
              <a:t> </a:t>
            </a:r>
            <a:r>
              <a:rPr lang="en-US" sz="1600" b="1" dirty="0" err="1"/>
              <a:t>zvakananga</a:t>
            </a:r>
            <a:r>
              <a:rPr lang="en-US" sz="1600" b="1" dirty="0"/>
              <a:t> </a:t>
            </a:r>
            <a:r>
              <a:rPr lang="en-US" sz="1600" b="1" dirty="0" err="1"/>
              <a:t>zvakare</a:t>
            </a:r>
            <a:r>
              <a:rPr lang="en-US" sz="1600" b="1" dirty="0"/>
              <a:t>, </a:t>
            </a:r>
            <a:r>
              <a:rPr lang="en-US" sz="1600" b="1" dirty="0" err="1"/>
              <a:t>nokuti</a:t>
            </a:r>
            <a:r>
              <a:rPr lang="en-US" sz="1600" b="1" dirty="0"/>
              <a:t> </a:t>
            </a:r>
            <a:r>
              <a:rPr lang="en-US" sz="1600" b="1" dirty="0" err="1"/>
              <a:t>vaitya</a:t>
            </a:r>
            <a:r>
              <a:rPr lang="en-US" sz="1600" b="1" dirty="0"/>
              <a:t> </a:t>
            </a:r>
            <a:r>
              <a:rPr lang="en-US" sz="1600" b="1" dirty="0" err="1"/>
              <a:t>kufa</a:t>
            </a:r>
            <a:r>
              <a:rPr lang="en-US" sz="1600" b="1" dirty="0"/>
              <a:t> </a:t>
            </a:r>
            <a:r>
              <a:rPr lang="en-US" sz="1600" b="1" dirty="0" err="1"/>
              <a:t>nokuda</a:t>
            </a:r>
            <a:r>
              <a:rPr lang="en-US" sz="1600" b="1" dirty="0"/>
              <a:t> </a:t>
            </a:r>
            <a:r>
              <a:rPr lang="en-US" sz="1600" b="1" dirty="0" err="1"/>
              <a:t>kwenzwi</a:t>
            </a:r>
            <a:r>
              <a:rPr lang="en-US" sz="1600" b="1" dirty="0"/>
              <a:t> Rake</a:t>
            </a:r>
            <a:r>
              <a:rPr lang="en" sz="1600" b="1" dirty="0"/>
              <a:t>(Eki.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Izvi</a:t>
            </a:r>
            <a:r>
              <a:rPr lang="en-US" sz="1700" b="1" dirty="0"/>
              <a:t> </a:t>
            </a:r>
            <a:r>
              <a:rPr lang="en-US" sz="1700" b="1" dirty="0" err="1"/>
              <a:t>handizvo</a:t>
            </a:r>
            <a:r>
              <a:rPr lang="en-US" sz="1700" b="1" dirty="0"/>
              <a:t> </a:t>
            </a:r>
            <a:r>
              <a:rPr lang="en-US" sz="1700" b="1" dirty="0" err="1"/>
              <a:t>zvakaitika</a:t>
            </a:r>
            <a:r>
              <a:rPr lang="en-US" sz="1700" b="1" dirty="0"/>
              <a:t> </a:t>
            </a:r>
            <a:r>
              <a:rPr lang="en-US" sz="1700" b="1" dirty="0" err="1"/>
              <a:t>kuna</a:t>
            </a:r>
            <a:r>
              <a:rPr lang="en-US" sz="1700" b="1" dirty="0"/>
              <a:t> </a:t>
            </a:r>
            <a:r>
              <a:rPr lang="en-US" sz="1700" b="1" dirty="0" err="1"/>
              <a:t>Mozisi</a:t>
            </a:r>
            <a:r>
              <a:rPr lang="en-US" sz="1700" b="1" dirty="0"/>
              <a:t>, </a:t>
            </a:r>
            <a:r>
              <a:rPr lang="en-US" sz="1700" b="1" dirty="0" err="1"/>
              <a:t>uyo</a:t>
            </a:r>
            <a:r>
              <a:rPr lang="en-US" sz="1700" b="1" dirty="0"/>
              <a:t> </a:t>
            </a:r>
            <a:r>
              <a:rPr lang="en-US" sz="1700" b="1" dirty="0" err="1"/>
              <a:t>akataura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 </a:t>
            </a:r>
            <a:r>
              <a:rPr lang="en-US" sz="1700" b="1" dirty="0" err="1"/>
              <a:t>vakatarisana</a:t>
            </a:r>
            <a:r>
              <a:rPr lang="en-US" sz="1700" b="1" dirty="0"/>
              <a:t> (</a:t>
            </a:r>
            <a:r>
              <a:rPr lang="en-US" sz="1700" b="1" dirty="0" err="1"/>
              <a:t>Deutronomio</a:t>
            </a:r>
            <a:r>
              <a:rPr lang="en-US" sz="1700" b="1" dirty="0"/>
              <a:t> 34:10). </a:t>
            </a:r>
            <a:r>
              <a:rPr lang="en-US" sz="1700" b="1" dirty="0" err="1"/>
              <a:t>Kwamakore</a:t>
            </a:r>
            <a:r>
              <a:rPr lang="en-US" sz="1700" b="1" dirty="0"/>
              <a:t> 40 (</a:t>
            </a:r>
            <a:r>
              <a:rPr lang="en-US" sz="1700" b="1" dirty="0" err="1"/>
              <a:t>kubva</a:t>
            </a:r>
            <a:r>
              <a:rPr lang="en-US" sz="1700" b="1" dirty="0"/>
              <a:t> </a:t>
            </a:r>
            <a:r>
              <a:rPr lang="en-US" sz="1700" b="1" dirty="0" err="1"/>
              <a:t>pagwenzi</a:t>
            </a:r>
            <a:r>
              <a:rPr lang="en-US" sz="1700" b="1" dirty="0"/>
              <a:t> </a:t>
            </a:r>
            <a:r>
              <a:rPr lang="en-US" sz="1700" b="1" dirty="0" err="1"/>
              <a:t>raipfuta</a:t>
            </a:r>
            <a:r>
              <a:rPr lang="en-US" sz="1700" b="1" dirty="0"/>
              <a:t> </a:t>
            </a:r>
            <a:r>
              <a:rPr lang="en-US" sz="1700" b="1" dirty="0" err="1"/>
              <a:t>kusvikira</a:t>
            </a:r>
            <a:r>
              <a:rPr lang="en-US" sz="1700" b="1" dirty="0"/>
              <a:t> </a:t>
            </a:r>
            <a:r>
              <a:rPr lang="en-US" sz="1700" b="1" dirty="0" err="1"/>
              <a:t>parufu</a:t>
            </a:r>
            <a:r>
              <a:rPr lang="en-US" sz="1700" b="1" dirty="0"/>
              <a:t> </a:t>
            </a:r>
            <a:r>
              <a:rPr lang="en-US" sz="1700" b="1" dirty="0" err="1"/>
              <a:t>rwake</a:t>
            </a:r>
            <a:r>
              <a:rPr lang="en-US" sz="1700" b="1" dirty="0"/>
              <a:t>), </a:t>
            </a:r>
            <a:r>
              <a:rPr lang="en-US" sz="1700" b="1" dirty="0" err="1"/>
              <a:t>Mozisi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 </a:t>
            </a:r>
            <a:r>
              <a:rPr lang="en-US" sz="1700" b="1" dirty="0" err="1"/>
              <a:t>vaiva</a:t>
            </a:r>
            <a:r>
              <a:rPr lang="en-US" sz="1700" b="1" dirty="0"/>
              <a:t> </a:t>
            </a:r>
            <a:r>
              <a:rPr lang="en-US" sz="1700" b="1" dirty="0" err="1"/>
              <a:t>nekurukurirano</a:t>
            </a:r>
            <a:r>
              <a:rPr lang="en-US" sz="1700" b="1" dirty="0"/>
              <a:t> </a:t>
            </a:r>
            <a:r>
              <a:rPr lang="en-US" sz="1700" b="1" dirty="0" err="1"/>
              <a:t>pachavo</a:t>
            </a:r>
            <a:r>
              <a:rPr lang="en-US" sz="1700" b="1" dirty="0"/>
              <a:t> </a:t>
            </a:r>
            <a:r>
              <a:rPr lang="en-US" sz="1700" b="1" dirty="0" err="1"/>
              <a:t>dzenguva</a:t>
            </a:r>
            <a:r>
              <a:rPr lang="en-US" sz="1700" b="1" dirty="0"/>
              <a:t> </a:t>
            </a:r>
            <a:r>
              <a:rPr lang="en-US" sz="1700" b="1" dirty="0" err="1"/>
              <a:t>dzose</a:t>
            </a:r>
            <a:r>
              <a:rPr lang="en" sz="1700" b="1" dirty="0"/>
              <a:t>(Eki.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Hatina</a:t>
            </a:r>
            <a:r>
              <a:rPr lang="en-US" b="1" dirty="0"/>
              <a:t> </a:t>
            </a:r>
            <a:r>
              <a:rPr lang="en-US" b="1" dirty="0" err="1"/>
              <a:t>ropafadzo</a:t>
            </a:r>
            <a:r>
              <a:rPr lang="en-US" b="1" dirty="0"/>
              <a:t> </a:t>
            </a:r>
            <a:r>
              <a:rPr lang="en-US" b="1" dirty="0" err="1"/>
              <a:t>yokutaura</a:t>
            </a:r>
            <a:r>
              <a:rPr lang="en-US" b="1" dirty="0"/>
              <a:t> </a:t>
            </a:r>
            <a:r>
              <a:rPr lang="en-US" b="1" dirty="0" err="1"/>
              <a:t>naMwari</a:t>
            </a:r>
            <a:r>
              <a:rPr lang="en-US" b="1" dirty="0"/>
              <a:t> </a:t>
            </a:r>
            <a:r>
              <a:rPr lang="en-US" b="1" dirty="0" err="1"/>
              <a:t>takatarisana</a:t>
            </a:r>
            <a:r>
              <a:rPr lang="en-US" b="1" dirty="0"/>
              <a:t>,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munyengetero</a:t>
            </a:r>
            <a:r>
              <a:rPr lang="en-US" b="1" dirty="0"/>
              <a:t> </a:t>
            </a:r>
            <a:r>
              <a:rPr lang="en-US" b="1" dirty="0" err="1"/>
              <a:t>unozadza</a:t>
            </a:r>
            <a:r>
              <a:rPr lang="en-US" b="1" dirty="0"/>
              <a:t> </a:t>
            </a:r>
            <a:r>
              <a:rPr lang="en-US" b="1" dirty="0" err="1"/>
              <a:t>mukaha</a:t>
            </a:r>
            <a:r>
              <a:rPr lang="en-US" b="1" dirty="0"/>
              <a:t> </a:t>
            </a:r>
            <a:r>
              <a:rPr lang="en-US" b="1" dirty="0" err="1"/>
              <a:t>iwoyo</a:t>
            </a:r>
            <a:r>
              <a:rPr lang="en-US" b="1" dirty="0"/>
              <a:t> </a:t>
            </a:r>
            <a:r>
              <a:rPr lang="en-US" b="1" dirty="0" err="1"/>
              <a:t>nokutibvumira</a:t>
            </a:r>
            <a:r>
              <a:rPr lang="en-US" b="1" dirty="0"/>
              <a:t> </a:t>
            </a:r>
            <a:r>
              <a:rPr lang="en-US" b="1" dirty="0" err="1"/>
              <a:t>kutaura</a:t>
            </a:r>
            <a:r>
              <a:rPr lang="en-US" b="1" dirty="0"/>
              <a:t> </a:t>
            </a:r>
            <a:r>
              <a:rPr lang="en-US" b="1" dirty="0" err="1"/>
              <a:t>zvakananga</a:t>
            </a:r>
            <a:r>
              <a:rPr lang="en-US" b="1" dirty="0"/>
              <a:t> </a:t>
            </a:r>
            <a:r>
              <a:rPr lang="en-US" b="1" dirty="0" err="1"/>
              <a:t>Naye</a:t>
            </a:r>
            <a:endParaRPr lang="en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Bhaibheri</a:t>
            </a:r>
            <a:r>
              <a:rPr lang="en-US" b="1" dirty="0"/>
              <a:t> </a:t>
            </a:r>
            <a:r>
              <a:rPr lang="en-US" b="1" dirty="0" err="1"/>
              <a:t>rinotaura</a:t>
            </a:r>
            <a:r>
              <a:rPr lang="en-US" b="1" dirty="0"/>
              <a:t> </a:t>
            </a:r>
            <a:r>
              <a:rPr lang="en-US" b="1" dirty="0" err="1"/>
              <a:t>nezvemazuva</a:t>
            </a:r>
            <a:r>
              <a:rPr lang="en-US" b="1" dirty="0"/>
              <a:t> </a:t>
            </a:r>
            <a:r>
              <a:rPr lang="en-US" b="1" dirty="0" err="1"/>
              <a:t>anoverengeka</a:t>
            </a:r>
            <a:r>
              <a:rPr lang="en-US" b="1" dirty="0"/>
              <a:t> </a:t>
            </a:r>
            <a:r>
              <a:rPr lang="en-US" b="1" dirty="0" err="1"/>
              <a:t>emazuva</a:t>
            </a:r>
            <a:r>
              <a:rPr lang="en-US" b="1" dirty="0"/>
              <a:t> </a:t>
            </a:r>
            <a:r>
              <a:rPr lang="en-US" b="1" dirty="0" err="1"/>
              <a:t>makumi</a:t>
            </a:r>
            <a:r>
              <a:rPr lang="en-US" b="1" dirty="0"/>
              <a:t> mana </a:t>
            </a:r>
            <a:r>
              <a:rPr lang="en-US" b="1" dirty="0" err="1"/>
              <a:t>umo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akapa</a:t>
            </a:r>
            <a:r>
              <a:rPr lang="en-US" b="1" dirty="0"/>
              <a:t> </a:t>
            </a:r>
            <a:r>
              <a:rPr lang="en-US" b="1" dirty="0" err="1"/>
              <a:t>Mozisi</a:t>
            </a:r>
            <a:r>
              <a:rPr lang="en-US" b="1" dirty="0"/>
              <a:t> </a:t>
            </a:r>
            <a:r>
              <a:rPr lang="en-US" b="1" dirty="0" err="1"/>
              <a:t>mirayiridzo</a:t>
            </a:r>
            <a:r>
              <a:rPr lang="en-US" b="1" dirty="0"/>
              <a:t> </a:t>
            </a:r>
            <a:r>
              <a:rPr lang="en-US" b="1" dirty="0" err="1"/>
              <a:t>chaiyo</a:t>
            </a:r>
            <a:r>
              <a:rPr lang="en-US" b="1" dirty="0"/>
              <a:t> </a:t>
            </a:r>
            <a:r>
              <a:rPr lang="en-US" b="1" dirty="0" err="1"/>
              <a:t>yokuvaka</a:t>
            </a:r>
            <a:r>
              <a:rPr lang="en-US" b="1" dirty="0"/>
              <a:t> </a:t>
            </a:r>
            <a:r>
              <a:rPr lang="en-US" b="1" dirty="0" err="1"/>
              <a:t>tabhenakeri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akamuudza</a:t>
            </a:r>
            <a:r>
              <a:rPr lang="en-US" b="1" dirty="0"/>
              <a:t> </a:t>
            </a:r>
            <a:r>
              <a:rPr lang="en-US" b="1" dirty="0" err="1"/>
              <a:t>mitemo</a:t>
            </a:r>
            <a:r>
              <a:rPr lang="en-US" b="1" dirty="0"/>
              <a:t> </a:t>
            </a:r>
            <a:r>
              <a:rPr lang="en-US" b="1" dirty="0" err="1"/>
              <a:t>yakasiyana-siyana</a:t>
            </a:r>
            <a:r>
              <a:rPr lang="en-US" b="1" dirty="0"/>
              <a:t>. </a:t>
            </a:r>
            <a:r>
              <a:rPr lang="en-US" b="1" dirty="0" err="1"/>
              <a:t>Mukati</a:t>
            </a:r>
            <a:r>
              <a:rPr lang="en-US" b="1" dirty="0"/>
              <a:t> </a:t>
            </a:r>
            <a:r>
              <a:rPr lang="en-US" b="1" dirty="0" err="1"/>
              <a:t>mekurukurirano</a:t>
            </a:r>
            <a:r>
              <a:rPr lang="en-US" b="1" dirty="0"/>
              <a:t> </a:t>
            </a:r>
            <a:r>
              <a:rPr lang="en-US" b="1" dirty="0" err="1"/>
              <a:t>idzi</a:t>
            </a:r>
            <a:r>
              <a:rPr lang="en-US" b="1" dirty="0"/>
              <a:t>, </a:t>
            </a:r>
            <a:r>
              <a:rPr lang="en-US" b="1" dirty="0" err="1"/>
              <a:t>Mozisi</a:t>
            </a:r>
            <a:r>
              <a:rPr lang="en-US" b="1" dirty="0"/>
              <a:t> </a:t>
            </a:r>
            <a:r>
              <a:rPr lang="en-US" b="1" dirty="0" err="1"/>
              <a:t>akarevererawo</a:t>
            </a:r>
            <a:r>
              <a:rPr lang="en-US" b="1" dirty="0"/>
              <a:t> </a:t>
            </a:r>
            <a:r>
              <a:rPr lang="en-US" b="1" dirty="0" err="1"/>
              <a:t>vanhu</a:t>
            </a:r>
            <a:r>
              <a:rPr lang="en-US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KUNAMATIRA VAMWE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wakaŋga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aneshuŋgu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ʋo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kwaɀo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naAroni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akaɗa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kumuparadza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ndikanyeŋgeterera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ʋo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neŋguʋa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iyo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(Deuteronomio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Patinonamatira</a:t>
            </a:r>
            <a:r>
              <a:rPr lang="en-US" sz="1700" b="1" dirty="0"/>
              <a:t> </a:t>
            </a:r>
            <a:r>
              <a:rPr lang="en-US" sz="1700" b="1" dirty="0" err="1"/>
              <a:t>vamwe</a:t>
            </a:r>
            <a:r>
              <a:rPr lang="en-US" sz="1700" b="1" dirty="0"/>
              <a:t> </a:t>
            </a:r>
            <a:r>
              <a:rPr lang="en-US" sz="1700" b="1" dirty="0" err="1"/>
              <a:t>tinee</a:t>
            </a:r>
            <a:r>
              <a:rPr lang="en-US" sz="1700" b="1" dirty="0"/>
              <a:t> </a:t>
            </a:r>
            <a:r>
              <a:rPr lang="en-US" sz="1700" b="1" dirty="0" err="1"/>
              <a:t>tichimiririra</a:t>
            </a:r>
            <a:r>
              <a:rPr lang="en-US" sz="1700" b="1" dirty="0"/>
              <a:t> </a:t>
            </a:r>
            <a:r>
              <a:rPr lang="en-US" sz="1700" b="1" dirty="0" err="1"/>
              <a:t>vamwe</a:t>
            </a:r>
            <a:r>
              <a:rPr lang="en-US" sz="1700" b="1" dirty="0"/>
              <a:t> </a:t>
            </a:r>
            <a:r>
              <a:rPr lang="en-US" sz="1700" b="1" dirty="0" err="1"/>
              <a:t>vanhu</a:t>
            </a:r>
            <a:r>
              <a:rPr lang="en-US" sz="1700" b="1" dirty="0"/>
              <a:t> </a:t>
            </a:r>
            <a:r>
              <a:rPr lang="en" sz="1700" b="1" dirty="0"/>
              <a:t>(Jakobho 5:16; Mateo 5:44; 1 Timotio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587103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Chii</a:t>
            </a:r>
            <a:r>
              <a:rPr lang="en-US" sz="2000" b="1" dirty="0"/>
              <a:t> </a:t>
            </a:r>
            <a:r>
              <a:rPr lang="en-US" sz="2000" b="1" dirty="0" err="1"/>
              <a:t>chakaita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Mozisi</a:t>
            </a:r>
            <a:r>
              <a:rPr lang="en-US" sz="2000" b="1" dirty="0"/>
              <a:t> </a:t>
            </a:r>
            <a:r>
              <a:rPr lang="en-US" sz="2000" b="1" dirty="0" err="1"/>
              <a:t>anyengeterere</a:t>
            </a:r>
            <a:r>
              <a:rPr lang="en-US" sz="2000" b="1" dirty="0"/>
              <a:t> </a:t>
            </a:r>
            <a:r>
              <a:rPr lang="en-US" sz="2000" b="1" dirty="0" err="1"/>
              <a:t>vamwe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Mozisi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akamiririra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pazviitiko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zvakasiyana-siyana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nezvikonzero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zvakasiyana-siyana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Chinhu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chimwe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chetecho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chinofanira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kutikurudzira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kuda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vatinonyengeterera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677095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Tinofanira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kunamata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mumhuri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pamusoro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pezvose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hatifanire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kuregeredza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wepachivande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nekuti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uhwu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ndihwo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hupenyu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hwemweya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Hazvibviri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mweya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ukure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uchiregeredzwa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wemhuri</a:t>
            </a:r>
            <a:r>
              <a:rPr lang="en-US" sz="2600" b="1" dirty="0">
                <a:latin typeface="Constantia" panose="02030602050306030303" pitchFamily="18" charset="0"/>
              </a:rPr>
              <a:t> kana </a:t>
            </a:r>
            <a:r>
              <a:rPr lang="en-US" sz="2600" b="1" dirty="0" err="1">
                <a:latin typeface="Constantia" panose="02030602050306030303" pitchFamily="18" charset="0"/>
              </a:rPr>
              <a:t>paruzhinji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hauna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kukwana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Pakuva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mweya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ngauzarurwe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kuziso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rinoongorora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raMwari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wepachivande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unofanira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kunzwiwa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chete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naMwari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anonzwa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Hapana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nzeve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inoda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kuziva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inogamuchira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mutoro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wezvikumbiro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zvakadaro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Mumunamato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wepachivande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mweya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wakasununguka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kupesvedzero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dzakaukomberedza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hauna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manyawi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Ichasvasvavirira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zvakadzikama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nesimba</a:t>
            </a:r>
            <a:r>
              <a:rPr lang="en-US" sz="2600" b="1" dirty="0">
                <a:latin typeface="Constantia" panose="02030602050306030303" pitchFamily="18" charset="0"/>
              </a:rPr>
              <a:t>. Simba </a:t>
            </a:r>
            <a:r>
              <a:rPr lang="en-US" sz="2600" b="1" dirty="0" err="1">
                <a:latin typeface="Constantia" panose="02030602050306030303" pitchFamily="18" charset="0"/>
              </a:rPr>
              <a:t>rinobva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anoona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pakavanda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richatapira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nzeve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yakazaruka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anzwe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munamato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unobva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mumwoyo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  <a:r>
              <a:rPr lang="en-US" sz="26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700" b="1" dirty="0" err="1">
                <a:latin typeface="Constantia" panose="02030602050306030303" pitchFamily="18" charset="0"/>
              </a:rPr>
              <a:t>Mawoyo</a:t>
            </a:r>
            <a:endParaRPr lang="en" sz="27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505199" y="61122"/>
            <a:ext cx="7839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Ndinoɗa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unonzwa</a:t>
            </a:r>
            <a:endParaRPr lang="en-US" sz="240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Inzwi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raŋgu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nokukumbira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kwaŋgu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lvl="0" algn="ctr">
              <a:defRPr/>
            </a:pP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Ɀaakarereka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nzeʋe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kwandiri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lvl="0" algn="ctr">
              <a:defRPr/>
            </a:pP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Ndicaɗana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kwaari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mazuʋa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aŋgu</a:t>
            </a:r>
            <a:r>
              <a:rPr lang="en-U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ose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Mapisarema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305675" y="3109373"/>
            <a:ext cx="509587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Danieri: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Kunamata</a:t>
            </a:r>
            <a:r>
              <a:rPr lang="en-US" sz="2000" b="1" dirty="0"/>
              <a:t> </a:t>
            </a:r>
            <a:r>
              <a:rPr lang="en-US" sz="2000" b="1" dirty="0" err="1"/>
              <a:t>munguva</a:t>
            </a:r>
            <a:r>
              <a:rPr lang="en-US" sz="2000" b="1" dirty="0"/>
              <a:t> </a:t>
            </a:r>
            <a:r>
              <a:rPr lang="en-US" sz="2000" b="1" dirty="0" err="1"/>
              <a:t>dzine</a:t>
            </a:r>
            <a:r>
              <a:rPr lang="en-US" sz="2000" b="1" dirty="0"/>
              <a:t> </a:t>
            </a:r>
            <a:r>
              <a:rPr lang="en-US" sz="2000" b="1" dirty="0" err="1"/>
              <a:t>njodzi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Namata </a:t>
            </a:r>
            <a:r>
              <a:rPr lang="en-US" sz="2000" b="1" dirty="0" err="1"/>
              <a:t>uri</a:t>
            </a:r>
            <a:r>
              <a:rPr lang="en-US" sz="2000" b="1" dirty="0"/>
              <a:t> </a:t>
            </a:r>
            <a:r>
              <a:rPr lang="en-US" sz="2000" b="1" dirty="0" err="1"/>
              <a:t>pachimiro</a:t>
            </a:r>
            <a:r>
              <a:rPr lang="en-US" sz="2000" b="1" dirty="0"/>
              <a:t> </a:t>
            </a:r>
            <a:r>
              <a:rPr lang="en-US" sz="2000" b="1" dirty="0" err="1"/>
              <a:t>chakakodzera</a:t>
            </a:r>
            <a:r>
              <a:rPr lang="en-US" sz="2000" b="1" dirty="0"/>
              <a:t>.</a:t>
            </a:r>
            <a:endParaRPr lang="en-US" sz="2000" b="1" dirty="0">
              <a:solidFill>
                <a:srgbClr val="0070BB"/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Hupenyu hwemunamato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Mozisi: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Kutaura naMwari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Kunamatira vamwe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67" y="105043"/>
            <a:ext cx="7075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Zvisikwa</a:t>
            </a:r>
            <a:r>
              <a:rPr lang="en-US" sz="1700" b="1" dirty="0"/>
              <a:t> </a:t>
            </a:r>
            <a:r>
              <a:rPr lang="en-US" sz="1700" b="1" dirty="0" err="1"/>
              <a:t>zvose</a:t>
            </a:r>
            <a:r>
              <a:rPr lang="en-US" sz="1700" b="1" dirty="0"/>
              <a:t>, </a:t>
            </a:r>
            <a:r>
              <a:rPr lang="en-US" sz="1700" b="1" dirty="0" err="1"/>
              <a:t>kusanganisira</a:t>
            </a:r>
            <a:r>
              <a:rPr lang="en-US" sz="1700" b="1" dirty="0"/>
              <a:t> </a:t>
            </a:r>
            <a:r>
              <a:rPr lang="en-US" sz="1700" b="1" dirty="0" err="1"/>
              <a:t>vanhu</a:t>
            </a:r>
            <a:r>
              <a:rPr lang="en-US" sz="1700" b="1" dirty="0"/>
              <a:t>, </a:t>
            </a:r>
            <a:r>
              <a:rPr lang="en-US" sz="1700" b="1" dirty="0" err="1"/>
              <a:t>vakasikwa</a:t>
            </a:r>
            <a:r>
              <a:rPr lang="en-US" sz="1700" b="1" dirty="0"/>
              <a:t> </a:t>
            </a:r>
            <a:r>
              <a:rPr lang="en-US" sz="1700" b="1" dirty="0" err="1"/>
              <a:t>naMwari</a:t>
            </a:r>
            <a:r>
              <a:rPr lang="en-US" sz="1700" b="1" dirty="0"/>
              <a:t> </a:t>
            </a:r>
            <a:r>
              <a:rPr lang="en-US" sz="1700" b="1" dirty="0" err="1"/>
              <a:t>vachikwanisa</a:t>
            </a:r>
            <a:r>
              <a:rPr lang="en-US" sz="1700" b="1" dirty="0"/>
              <a:t> </a:t>
            </a:r>
            <a:r>
              <a:rPr lang="en-US" sz="1700" b="1" dirty="0" err="1"/>
              <a:t>kutaurirana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naYe</a:t>
            </a:r>
            <a:r>
              <a:rPr lang="en-US" sz="1700" b="1" dirty="0"/>
              <a:t>.</a:t>
            </a:r>
            <a:endParaRPr lang="en" sz="17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2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7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Danieri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Enoki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Mozisi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mienzaniso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yokushandisa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kwatinoita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chipo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</a:t>
            </a:r>
            <a:r>
              <a:rPr lang="en-US" b="1" dirty="0">
                <a:solidFill>
                  <a:prstClr val="black"/>
                </a:solidFill>
              </a:rPr>
              <a:t> chine </a:t>
            </a:r>
            <a:r>
              <a:rPr lang="en-US" b="1" dirty="0" err="1">
                <a:solidFill>
                  <a:prstClr val="black"/>
                </a:solidFill>
              </a:rPr>
              <a:t>simba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718575"/>
            <a:ext cx="7075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akatisiira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chipo</a:t>
            </a:r>
            <a:r>
              <a:rPr lang="en-US" b="1" dirty="0">
                <a:solidFill>
                  <a:prstClr val="black"/>
                </a:solidFill>
              </a:rPr>
              <a:t>. “</a:t>
            </a:r>
            <a:r>
              <a:rPr lang="en-US" b="1" dirty="0" err="1">
                <a:solidFill>
                  <a:prstClr val="black"/>
                </a:solidFill>
              </a:rPr>
              <a:t>Foni</a:t>
            </a:r>
            <a:r>
              <a:rPr lang="en-US" b="1" dirty="0">
                <a:solidFill>
                  <a:prstClr val="black"/>
                </a:solidFill>
              </a:rPr>
              <a:t>” </a:t>
            </a:r>
            <a:r>
              <a:rPr lang="en-US" b="1" dirty="0" err="1">
                <a:solidFill>
                  <a:prstClr val="black"/>
                </a:solidFill>
              </a:rPr>
              <a:t>inotitendera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tirambe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tichitaurirana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Naye</a:t>
            </a:r>
            <a:r>
              <a:rPr lang="en-US" b="1" dirty="0">
                <a:solidFill>
                  <a:prstClr val="black"/>
                </a:solidFill>
              </a:rPr>
              <a:t>: </a:t>
            </a:r>
            <a:r>
              <a:rPr lang="en-US" b="1" dirty="0" err="1">
                <a:solidFill>
                  <a:prstClr val="black"/>
                </a:solidFill>
              </a:rPr>
              <a:t>munamato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96420"/>
            <a:ext cx="7075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Zvinosuruvarisa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vanhu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vakarasikirwa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nekukwanisa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kutaura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vakatarisana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apo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Adhamu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naEvha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vakatadza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DANIERI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KUNAMATA MUNGUVA DZINE NJODZI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Ndikarinzira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ciso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caŋgu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kunaShe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ndikamutȿaka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nokunyeŋgetera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nokukumbira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nokuɀinyima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okudya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namasaga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namaɗota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           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(Danieri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794705" cy="3515911"/>
            <a:chOff x="113363" y="3143252"/>
            <a:chExt cx="79470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794705" cy="221368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MUTUNGAMIRI </a:t>
              </a:r>
              <a:br>
                <a:rPr lang="es-E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AKANAKA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55830" cy="253280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KUTENDEKA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405047" cy="253075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300" spc="-600" dirty="0"/>
                <a:t>HANYA NEKUZVIPIRA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75362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489686" cy="18601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dirty="0"/>
                <a:t>KUSATSVIKA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631370" y="3383260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489686" cy="214501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KUVIMBIKA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901024" y="3344363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489686" cy="253248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KUKUDZWA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151240" y="3286653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72202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-US" sz="1600" spc="-800" dirty="0"/>
                <a:t>KUSAVA NETSIKA</a:t>
              </a:r>
            </a:p>
            <a:p>
              <a:pPr algn="l"/>
              <a:r>
                <a:rPr lang="en-US" sz="1600" spc="-800" dirty="0"/>
                <a:t>DZAKAIPA </a:t>
              </a:r>
              <a:endParaRPr lang="en" sz="1600" spc="-8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Nemhaka</a:t>
            </a:r>
            <a:r>
              <a:rPr lang="en-US" sz="1600" b="1" dirty="0"/>
              <a:t> </a:t>
            </a:r>
            <a:r>
              <a:rPr lang="en-US" sz="1600" b="1" dirty="0" err="1"/>
              <a:t>yokuvimba</a:t>
            </a:r>
            <a:r>
              <a:rPr lang="en-US" sz="1600" b="1" dirty="0"/>
              <a:t> </a:t>
            </a:r>
            <a:r>
              <a:rPr lang="en-US" sz="1600" b="1" dirty="0" err="1"/>
              <a:t>kwake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, </a:t>
            </a:r>
            <a:r>
              <a:rPr lang="en-US" sz="1600" b="1" dirty="0" err="1"/>
              <a:t>Danieri</a:t>
            </a:r>
            <a:r>
              <a:rPr lang="en-US" sz="1600" b="1" dirty="0"/>
              <a:t> </a:t>
            </a:r>
            <a:r>
              <a:rPr lang="en-US" sz="1600" b="1" dirty="0" err="1"/>
              <a:t>akagamuchira</a:t>
            </a:r>
            <a:r>
              <a:rPr lang="en-US" sz="1600" b="1" dirty="0"/>
              <a:t> </a:t>
            </a:r>
            <a:r>
              <a:rPr lang="en-US" sz="1600" b="1" dirty="0" err="1"/>
              <a:t>ungwaru</a:t>
            </a:r>
            <a:r>
              <a:rPr lang="en-US" sz="1600" b="1" dirty="0"/>
              <a:t>, </a:t>
            </a:r>
            <a:r>
              <a:rPr lang="en-US" sz="1600" b="1" dirty="0" err="1"/>
              <a:t>mano</a:t>
            </a:r>
            <a:r>
              <a:rPr lang="en-US" sz="1600" b="1" dirty="0"/>
              <a:t> </a:t>
            </a:r>
            <a:r>
              <a:rPr lang="en-US" sz="1600" b="1" dirty="0" err="1"/>
              <a:t>okududzira</a:t>
            </a:r>
            <a:r>
              <a:rPr lang="en-US" sz="1600" b="1" dirty="0"/>
              <a:t> </a:t>
            </a:r>
            <a:r>
              <a:rPr lang="en-US" sz="1600" b="1" dirty="0" err="1"/>
              <a:t>zviroto</a:t>
            </a:r>
            <a:r>
              <a:rPr lang="en-US" sz="1600" b="1" dirty="0"/>
              <a:t>, </a:t>
            </a:r>
            <a:r>
              <a:rPr lang="en-US" sz="1600" b="1" dirty="0" err="1"/>
              <a:t>nouchenjeri</a:t>
            </a:r>
            <a:r>
              <a:rPr lang="en-US" sz="1600" b="1" dirty="0"/>
              <a:t> ( Dan. 1:8, 17, 20 ). Apo </a:t>
            </a:r>
            <a:r>
              <a:rPr lang="en-US" sz="1600" b="1" dirty="0" err="1"/>
              <a:t>upenyu</a:t>
            </a:r>
            <a:r>
              <a:rPr lang="en-US" sz="1600" b="1" dirty="0"/>
              <a:t> </a:t>
            </a:r>
            <a:r>
              <a:rPr lang="en-US" sz="1600" b="1" dirty="0" err="1"/>
              <a:t>hwake</a:t>
            </a:r>
            <a:r>
              <a:rPr lang="en-US" sz="1600" b="1" dirty="0"/>
              <a:t> </a:t>
            </a:r>
            <a:r>
              <a:rPr lang="en-US" sz="1600" b="1" dirty="0" err="1"/>
              <a:t>nehweshamwari</a:t>
            </a:r>
            <a:r>
              <a:rPr lang="en-US" sz="1600" b="1" dirty="0"/>
              <a:t> </a:t>
            </a:r>
            <a:r>
              <a:rPr lang="en-US" sz="1600" b="1" dirty="0" err="1"/>
              <a:t>dzake</a:t>
            </a:r>
            <a:r>
              <a:rPr lang="en-US" sz="1600" b="1" dirty="0"/>
              <a:t> </a:t>
            </a:r>
            <a:r>
              <a:rPr lang="en-US" sz="1600" b="1" dirty="0" err="1"/>
              <a:t>hwakanga</a:t>
            </a:r>
            <a:r>
              <a:rPr lang="en-US" sz="1600" b="1" dirty="0"/>
              <a:t> </a:t>
            </a:r>
            <a:r>
              <a:rPr lang="en-US" sz="1600" b="1" dirty="0" err="1"/>
              <a:t>huri</a:t>
            </a:r>
            <a:r>
              <a:rPr lang="en-US" sz="1600" b="1" dirty="0"/>
              <a:t> </a:t>
            </a:r>
            <a:r>
              <a:rPr lang="en-US" sz="1600" b="1" dirty="0" err="1"/>
              <a:t>mungozi</a:t>
            </a:r>
            <a:r>
              <a:rPr lang="en-US" sz="1600" b="1" dirty="0"/>
              <a:t>, </a:t>
            </a:r>
            <a:r>
              <a:rPr lang="en-US" sz="1600" b="1" dirty="0" err="1"/>
              <a:t>akanyengetera</a:t>
            </a:r>
            <a:r>
              <a:rPr lang="en-US" sz="1600" b="1" dirty="0"/>
              <a:t> </a:t>
            </a:r>
            <a:r>
              <a:rPr lang="en-US" sz="1600" b="1" dirty="0" err="1"/>
              <a:t>kuna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" sz="1600" b="1" dirty="0"/>
              <a:t> (Dan.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Pashure</a:t>
            </a:r>
            <a:r>
              <a:rPr lang="en-US" b="1" dirty="0"/>
              <a:t> </a:t>
            </a:r>
            <a:r>
              <a:rPr lang="en-US" b="1" dirty="0" err="1"/>
              <a:t>poupenyu</a:t>
            </a:r>
            <a:r>
              <a:rPr lang="en-US" b="1" dirty="0"/>
              <a:t> </a:t>
            </a:r>
            <a:r>
              <a:rPr lang="en-US" b="1" dirty="0" err="1"/>
              <a:t>hwokunyengetera</a:t>
            </a:r>
            <a:r>
              <a:rPr lang="en-US" b="1" dirty="0"/>
              <a:t>, </a:t>
            </a:r>
            <a:r>
              <a:rPr lang="en-US" b="1" dirty="0" err="1"/>
              <a:t>Danieri</a:t>
            </a:r>
            <a:r>
              <a:rPr lang="en-US" b="1" dirty="0"/>
              <a:t> </a:t>
            </a:r>
            <a:r>
              <a:rPr lang="en-US" b="1" dirty="0" err="1"/>
              <a:t>akanga</a:t>
            </a:r>
            <a:r>
              <a:rPr lang="en-US" b="1" dirty="0"/>
              <a:t> ava </a:t>
            </a:r>
            <a:r>
              <a:rPr lang="en-US" b="1" dirty="0" err="1"/>
              <a:t>nounhu</a:t>
            </a:r>
            <a:r>
              <a:rPr lang="en-US" b="1" dirty="0"/>
              <a:t> </a:t>
            </a:r>
            <a:r>
              <a:rPr lang="en-US" b="1" dirty="0" err="1"/>
              <a:t>hupi</a:t>
            </a:r>
            <a:r>
              <a:rPr lang="en" b="1" dirty="0"/>
              <a:t> 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Denga</a:t>
            </a:r>
            <a:r>
              <a:rPr lang="en-US" sz="1600" b="1" dirty="0"/>
              <a:t> </a:t>
            </a:r>
            <a:r>
              <a:rPr lang="en-US" sz="1600" b="1" dirty="0" err="1"/>
              <a:t>rakanga</a:t>
            </a:r>
            <a:r>
              <a:rPr lang="en-US" sz="1600" b="1" dirty="0"/>
              <a:t> </a:t>
            </a:r>
            <a:r>
              <a:rPr lang="en-US" sz="1600" b="1" dirty="0" err="1"/>
              <a:t>rakateerera</a:t>
            </a:r>
            <a:r>
              <a:rPr lang="en-US" sz="1600" b="1" dirty="0"/>
              <a:t> </a:t>
            </a:r>
            <a:r>
              <a:rPr lang="en-US" sz="1600" b="1" dirty="0" err="1"/>
              <a:t>munyengetero</a:t>
            </a:r>
            <a:r>
              <a:rPr lang="en-US" sz="1600" b="1" dirty="0"/>
              <a:t> </a:t>
            </a:r>
            <a:r>
              <a:rPr lang="en-US" sz="1600" b="1" dirty="0" err="1"/>
              <a:t>waDanieri</a:t>
            </a:r>
            <a:r>
              <a:rPr lang="en-US" sz="1600" b="1" dirty="0"/>
              <a:t> ( Dan. 9:20-23; 10:12 ). </a:t>
            </a:r>
            <a:r>
              <a:rPr lang="en-US" sz="1600" b="1" dirty="0" err="1"/>
              <a:t>Kungotyora</a:t>
            </a:r>
            <a:r>
              <a:rPr lang="en-US" sz="1600" b="1" dirty="0"/>
              <a:t> </a:t>
            </a:r>
            <a:r>
              <a:rPr lang="en-US" sz="1600" b="1" dirty="0" err="1"/>
              <a:t>chisungo</a:t>
            </a:r>
            <a:r>
              <a:rPr lang="en-US" sz="1600" b="1" dirty="0"/>
              <a:t> </a:t>
            </a:r>
            <a:r>
              <a:rPr lang="en-US" sz="1600" b="1" dirty="0" err="1"/>
              <a:t>ichi</a:t>
            </a:r>
            <a:r>
              <a:rPr lang="en-US" sz="1600" b="1" dirty="0"/>
              <a:t> </a:t>
            </a:r>
            <a:r>
              <a:rPr lang="en-US" sz="1600" b="1" dirty="0" err="1"/>
              <a:t>chete</a:t>
            </a:r>
            <a:r>
              <a:rPr lang="en-US" sz="1600" b="1" dirty="0"/>
              <a:t> </a:t>
            </a:r>
            <a:r>
              <a:rPr lang="en-US" sz="1600" b="1" dirty="0" err="1"/>
              <a:t>vavengi</a:t>
            </a:r>
            <a:r>
              <a:rPr lang="en-US" sz="1600" b="1" dirty="0"/>
              <a:t> </a:t>
            </a:r>
            <a:r>
              <a:rPr lang="en-US" sz="1600" b="1" dirty="0" err="1"/>
              <a:t>vake</a:t>
            </a:r>
            <a:r>
              <a:rPr lang="en-US" sz="1600" b="1" dirty="0"/>
              <a:t> </a:t>
            </a:r>
            <a:r>
              <a:rPr lang="en-US" sz="1600" b="1" dirty="0" err="1"/>
              <a:t>vaigona</a:t>
            </a:r>
            <a:r>
              <a:rPr lang="en-US" sz="1600" b="1" dirty="0"/>
              <a:t> </a:t>
            </a:r>
            <a:r>
              <a:rPr lang="en-US" sz="1600" b="1" dirty="0" err="1"/>
              <a:t>kumukuvadza</a:t>
            </a:r>
            <a:r>
              <a:rPr lang="en" sz="1600" b="1" dirty="0"/>
              <a:t>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542133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KUNAMATA MUNGUVA DZINE NJODZI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Ndikarinzira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ciso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caŋgu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kunaShe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ndikamutȿaka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nokunyeŋgetera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nokukumbira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nokuɀinyima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okudya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namasaga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namaɗota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(Danieri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Atarisana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neiyi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tyisidziro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itsva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yorufu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Dhanieri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akaramba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miitiro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yokunyengetera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NAMATA URI PACHIMIRO CHAKAKODZERA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anzwa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runyoro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rwaiswa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zita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ramambo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akapinda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mumba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make (ɀ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mawindi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ekamuri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akaŋga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akazarurwa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acitarira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kurutiʋi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rweJerusarema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akafugama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namabvi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katatu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nezuʋa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akanyeŋgetera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nokuʋoŋga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pamberi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paMŋari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wake,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seɀaaisiita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(Danieri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Patinonyengetera</a:t>
            </a:r>
            <a:r>
              <a:rPr lang="en-US" sz="1600" b="1" dirty="0"/>
              <a:t>, </a:t>
            </a:r>
            <a:r>
              <a:rPr lang="en-US" sz="1600" b="1" dirty="0" err="1"/>
              <a:t>tinotaura</a:t>
            </a:r>
            <a:r>
              <a:rPr lang="en-US" sz="1600" b="1" dirty="0"/>
              <a:t> </a:t>
            </a:r>
            <a:r>
              <a:rPr lang="en-US" sz="1600" b="1" dirty="0" err="1"/>
              <a:t>kuna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sokunge</a:t>
            </a:r>
            <a:r>
              <a:rPr lang="en-US" sz="1600" b="1" dirty="0"/>
              <a:t> </a:t>
            </a:r>
            <a:r>
              <a:rPr lang="en-US" sz="1600" b="1" dirty="0" err="1"/>
              <a:t>tiri</a:t>
            </a:r>
            <a:r>
              <a:rPr lang="en-US" sz="1600" b="1" dirty="0"/>
              <a:t> </a:t>
            </a:r>
            <a:r>
              <a:rPr lang="en-US" sz="1600" b="1" dirty="0" err="1"/>
              <a:t>kutaura</a:t>
            </a:r>
            <a:r>
              <a:rPr lang="en-US" sz="1600" b="1" dirty="0"/>
              <a:t> </a:t>
            </a:r>
            <a:r>
              <a:rPr lang="en-US" sz="1600" b="1" dirty="0" err="1"/>
              <a:t>neshamwari</a:t>
            </a:r>
            <a:r>
              <a:rPr lang="en-US" sz="1600" b="1" dirty="0"/>
              <a:t>. </a:t>
            </a:r>
            <a:r>
              <a:rPr lang="en-US" sz="1600" b="1" dirty="0" err="1"/>
              <a:t>Zvisinei</a:t>
            </a:r>
            <a:r>
              <a:rPr lang="en-US" sz="1600" b="1" dirty="0"/>
              <a:t>, </a:t>
            </a:r>
            <a:r>
              <a:rPr lang="en-US" sz="1600" b="1" dirty="0" err="1"/>
              <a:t>Mwari</a:t>
            </a:r>
            <a:r>
              <a:rPr lang="en-US" sz="1600" b="1" dirty="0"/>
              <a:t> </a:t>
            </a:r>
            <a:r>
              <a:rPr lang="en-US" sz="1600" b="1" dirty="0" err="1"/>
              <a:t>haana</a:t>
            </a:r>
            <a:r>
              <a:rPr lang="en-US" sz="1600" b="1" dirty="0"/>
              <a:t> </a:t>
            </a:r>
            <a:r>
              <a:rPr lang="en-US" sz="1600" b="1" dirty="0" err="1"/>
              <a:t>kufanana</a:t>
            </a:r>
            <a:r>
              <a:rPr lang="en-US" sz="1600" b="1" dirty="0"/>
              <a:t> </a:t>
            </a:r>
            <a:r>
              <a:rPr lang="en-US" sz="1600" b="1" dirty="0" err="1"/>
              <a:t>nesu</a:t>
            </a:r>
            <a:r>
              <a:rPr lang="en-US" sz="1600" b="1" dirty="0"/>
              <a:t>. </a:t>
            </a:r>
            <a:r>
              <a:rPr lang="en-US" sz="1600" b="1" dirty="0" err="1"/>
              <a:t>Ndiye</a:t>
            </a:r>
            <a:r>
              <a:rPr lang="en-US" sz="1600" b="1" dirty="0"/>
              <a:t> Mambo </a:t>
            </a:r>
            <a:r>
              <a:rPr lang="en-US" sz="1600" b="1" dirty="0" err="1"/>
              <a:t>weZvisikwa</a:t>
            </a:r>
            <a:r>
              <a:rPr lang="en-US" sz="1600" b="1" dirty="0"/>
              <a:t> </a:t>
            </a:r>
            <a:r>
              <a:rPr lang="en-US" sz="1600" b="1" dirty="0" err="1"/>
              <a:t>zvose</a:t>
            </a:r>
            <a:r>
              <a:rPr lang="en-US" sz="1600" b="1" dirty="0"/>
              <a:t>.</a:t>
            </a:r>
            <a:endParaRPr lang="en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Kuvhara</a:t>
            </a:r>
            <a:r>
              <a:rPr lang="en-US" sz="1600" b="1" dirty="0"/>
              <a:t> </a:t>
            </a:r>
            <a:r>
              <a:rPr lang="en-US" sz="1600" b="1" dirty="0" err="1"/>
              <a:t>maziso</a:t>
            </a:r>
            <a:r>
              <a:rPr lang="en-US" sz="1600" b="1" dirty="0"/>
              <a:t> </a:t>
            </a:r>
            <a:r>
              <a:rPr lang="en-US" sz="1600" b="1" dirty="0" err="1"/>
              <a:t>edu</a:t>
            </a:r>
            <a:r>
              <a:rPr lang="en-US" sz="1600" b="1" dirty="0"/>
              <a:t> </a:t>
            </a:r>
            <a:r>
              <a:rPr lang="en-US" sz="1600" b="1" dirty="0" err="1"/>
              <a:t>kunotibvumira</a:t>
            </a:r>
            <a:r>
              <a:rPr lang="en-US" sz="1600" b="1" dirty="0"/>
              <a:t> </a:t>
            </a:r>
            <a:r>
              <a:rPr lang="en-US" sz="1600" b="1" dirty="0" err="1"/>
              <a:t>kuisa</a:t>
            </a:r>
            <a:r>
              <a:rPr lang="en-US" sz="1600" b="1" dirty="0"/>
              <a:t> </a:t>
            </a:r>
            <a:r>
              <a:rPr lang="en-US" sz="1600" b="1" dirty="0" err="1"/>
              <a:t>pfungwa</a:t>
            </a:r>
            <a:r>
              <a:rPr lang="en-US" sz="1600" b="1" dirty="0"/>
              <a:t> </a:t>
            </a:r>
            <a:r>
              <a:rPr lang="en-US" sz="1600" b="1" dirty="0" err="1"/>
              <a:t>dzedu</a:t>
            </a:r>
            <a:r>
              <a:rPr lang="en-US" sz="1600" b="1" dirty="0"/>
              <a:t> </a:t>
            </a:r>
            <a:r>
              <a:rPr lang="en-US" sz="1600" b="1" dirty="0" err="1"/>
              <a:t>pamunyengetero</a:t>
            </a:r>
            <a:r>
              <a:rPr lang="en-US" sz="1600" b="1" dirty="0"/>
              <a:t>, </a:t>
            </a:r>
            <a:r>
              <a:rPr lang="en-US" sz="1600" b="1" dirty="0" err="1"/>
              <a:t>asi</a:t>
            </a:r>
            <a:r>
              <a:rPr lang="en-US" sz="1600" b="1" dirty="0"/>
              <a:t> </a:t>
            </a:r>
            <a:r>
              <a:rPr lang="en-US" sz="1600" b="1" dirty="0" err="1"/>
              <a:t>mune</a:t>
            </a:r>
            <a:r>
              <a:rPr lang="en-US" sz="1600" b="1" dirty="0"/>
              <a:t> </a:t>
            </a:r>
            <a:r>
              <a:rPr lang="en-US" sz="1600" b="1" dirty="0" err="1"/>
              <a:t>mamwe</a:t>
            </a:r>
            <a:r>
              <a:rPr lang="en-US" sz="1600" b="1" dirty="0"/>
              <a:t> </a:t>
            </a:r>
            <a:r>
              <a:rPr lang="en-US" sz="1600" b="1" dirty="0" err="1"/>
              <a:t>mamiriro</a:t>
            </a:r>
            <a:r>
              <a:rPr lang="en-US" sz="1600" b="1" dirty="0"/>
              <a:t> </a:t>
            </a:r>
            <a:r>
              <a:rPr lang="en-US" sz="1600" b="1" dirty="0" err="1"/>
              <a:t>ezvinhu</a:t>
            </a:r>
            <a:r>
              <a:rPr lang="en-US" sz="1600" b="1" dirty="0"/>
              <a:t> </a:t>
            </a:r>
            <a:r>
              <a:rPr lang="en-US" sz="1600" b="1" dirty="0" err="1"/>
              <a:t>hazvibviri</a:t>
            </a:r>
            <a:r>
              <a:rPr lang="en-US" sz="1600" b="1" dirty="0"/>
              <a:t> (</a:t>
            </a:r>
            <a:r>
              <a:rPr lang="en-US" sz="1600" b="1" dirty="0" err="1"/>
              <a:t>kufamba</a:t>
            </a:r>
            <a:r>
              <a:rPr lang="en-US" sz="1600" b="1" dirty="0"/>
              <a:t>, </a:t>
            </a:r>
            <a:r>
              <a:rPr lang="en-US" sz="1600" b="1" dirty="0" err="1"/>
              <a:t>kutyaira</a:t>
            </a:r>
            <a:r>
              <a:rPr lang="en-US" sz="1600" b="1" dirty="0"/>
              <a:t>, </a:t>
            </a:r>
            <a:r>
              <a:rPr lang="en-US" sz="1600" b="1" dirty="0" err="1"/>
              <a:t>nezvimwewo</a:t>
            </a:r>
            <a:r>
              <a:rPr lang="en-US" sz="1600" b="1" dirty="0"/>
              <a:t>).</a:t>
            </a:r>
            <a:endParaRPr lang="en" sz="16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Sezvo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tichigona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kunyengetera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mumamiriro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ezvinhu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api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naapi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uye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ipi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neipi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hakusi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nguva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dzose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kunobvira</a:t>
            </a:r>
            <a:r>
              <a:rPr lang="en-US" sz="1600" b="1" dirty="0">
                <a:solidFill>
                  <a:prstClr val="black"/>
                </a:solidFill>
              </a:rPr>
              <a:t> kana </a:t>
            </a:r>
            <a:r>
              <a:rPr lang="en-US" sz="1600" b="1" dirty="0" err="1">
                <a:solidFill>
                  <a:prstClr val="black"/>
                </a:solidFill>
              </a:rPr>
              <a:t>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madikanwa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kuita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kudaro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nenzira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iyi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Nokuda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kwechikonzero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ichi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tsika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yaDhanieri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yakanga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yokupfugama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pamberi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Pake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anyengetere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err="1">
                <a:solidFill>
                  <a:prstClr val="black"/>
                </a:solidFill>
              </a:rPr>
              <a:t>achimubvuma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saChangamire</a:t>
            </a:r>
            <a:r>
              <a:rPr lang="en-US" sz="1600" b="1" dirty="0">
                <a:solidFill>
                  <a:prstClr val="black"/>
                </a:solidFill>
              </a:rPr>
              <a:t> wake.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black"/>
                </a:solidFill>
              </a:rPr>
              <a:t>Chinokosha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ndechokuti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minyengetero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yedu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inoitwa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noruremekedzo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rwakafanira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kuna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Mwari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MuBhaibheri</a:t>
            </a:r>
            <a:r>
              <a:rPr lang="en-US" b="1" dirty="0"/>
              <a:t> </a:t>
            </a:r>
            <a:r>
              <a:rPr lang="en-US" b="1" dirty="0" err="1"/>
              <a:t>tinowana</a:t>
            </a:r>
            <a:r>
              <a:rPr lang="en-US" b="1" dirty="0"/>
              <a:t> </a:t>
            </a:r>
            <a:r>
              <a:rPr lang="en-US" b="1" dirty="0" err="1"/>
              <a:t>mienzaniso</a:t>
            </a:r>
            <a:r>
              <a:rPr lang="en-US" b="1" dirty="0"/>
              <a:t> </a:t>
            </a:r>
            <a:r>
              <a:rPr lang="en-US" b="1" dirty="0" err="1"/>
              <a:t>yevanhu</a:t>
            </a:r>
            <a:r>
              <a:rPr lang="en-US" b="1" dirty="0"/>
              <a:t> </a:t>
            </a:r>
            <a:r>
              <a:rPr lang="en-US" b="1" dirty="0" err="1"/>
              <a:t>vakanyengetera</a:t>
            </a:r>
            <a:r>
              <a:rPr lang="en-US" b="1" dirty="0"/>
              <a:t> </a:t>
            </a:r>
            <a:r>
              <a:rPr lang="en-US" b="1" dirty="0" err="1"/>
              <a:t>nenzira</a:t>
            </a:r>
            <a:r>
              <a:rPr lang="en-US" b="1" dirty="0"/>
              <a:t> </a:t>
            </a:r>
            <a:r>
              <a:rPr lang="en-US" b="1" dirty="0" err="1"/>
              <a:t>dzakasiyana-siyana</a:t>
            </a:r>
            <a:r>
              <a:rPr lang="en-US" b="1" dirty="0"/>
              <a:t>, </a:t>
            </a:r>
            <a:r>
              <a:rPr lang="en-US" b="1" dirty="0" err="1"/>
              <a:t>maererano</a:t>
            </a:r>
            <a:r>
              <a:rPr lang="en-US" b="1" dirty="0"/>
              <a:t> </a:t>
            </a:r>
            <a:r>
              <a:rPr lang="en-US" b="1" dirty="0" err="1"/>
              <a:t>nemamiriro</a:t>
            </a:r>
            <a:r>
              <a:rPr lang="en-US" b="1" dirty="0"/>
              <a:t> </a:t>
            </a:r>
            <a:r>
              <a:rPr lang="en-US" b="1" dirty="0" err="1"/>
              <a:t>avo</a:t>
            </a:r>
            <a:r>
              <a:rPr lang="en-US" b="1" dirty="0"/>
              <a:t> </a:t>
            </a:r>
            <a:r>
              <a:rPr lang="en-US" b="1" dirty="0" err="1"/>
              <a:t>ezvinhu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264722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 err="1"/>
              <a:t>Pasinei</a:t>
            </a:r>
            <a:r>
              <a:rPr lang="en-US" sz="1600" b="1" dirty="0"/>
              <a:t> </a:t>
            </a:r>
            <a:r>
              <a:rPr lang="en-US" sz="1600" b="1" dirty="0" err="1"/>
              <a:t>nemaonero</a:t>
            </a:r>
            <a:r>
              <a:rPr lang="en-US" sz="1600" b="1" dirty="0"/>
              <a:t> </a:t>
            </a:r>
            <a:r>
              <a:rPr lang="en-US" sz="1600" b="1" dirty="0" err="1"/>
              <a:t>edu</a:t>
            </a:r>
            <a:r>
              <a:rPr lang="en-US" sz="1600" b="1" dirty="0"/>
              <a:t>, </a:t>
            </a:r>
            <a:r>
              <a:rPr lang="en-US" sz="1600" b="1" dirty="0" err="1"/>
              <a:t>Bhaibheri</a:t>
            </a:r>
            <a:r>
              <a:rPr lang="en-US" sz="1600" b="1" dirty="0"/>
              <a:t> </a:t>
            </a:r>
            <a:r>
              <a:rPr lang="en-US" sz="1600" b="1" dirty="0" err="1"/>
              <a:t>rinotikurudzira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tirambe</a:t>
            </a:r>
            <a:r>
              <a:rPr lang="en-US" sz="1600" b="1" dirty="0"/>
              <a:t> </a:t>
            </a:r>
            <a:r>
              <a:rPr lang="en-US" sz="1600" b="1" dirty="0" err="1"/>
              <a:t>tichinyengetera</a:t>
            </a:r>
            <a:r>
              <a:rPr lang="en" sz="1600" b="1" dirty="0"/>
              <a:t> (1 VaTes. 5:17), </a:t>
            </a:r>
            <a:r>
              <a:rPr lang="en-US" sz="1600" b="1" dirty="0" err="1"/>
              <a:t>tichitsungirira</a:t>
            </a:r>
            <a:r>
              <a:rPr lang="en-US" sz="1600" b="1" dirty="0"/>
              <a:t> ( </a:t>
            </a:r>
            <a:r>
              <a:rPr lang="en-US" sz="1600" b="1" dirty="0" err="1"/>
              <a:t>Vakorose</a:t>
            </a:r>
            <a:r>
              <a:rPr lang="en-US" sz="1600" b="1" dirty="0"/>
              <a:t>. 4:2 )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nguva</a:t>
            </a:r>
            <a:r>
              <a:rPr lang="en-US" sz="1600" b="1" dirty="0"/>
              <a:t> </a:t>
            </a:r>
            <a:r>
              <a:rPr lang="en-US" sz="1600" b="1" dirty="0" err="1"/>
              <a:t>dzose</a:t>
            </a:r>
            <a:r>
              <a:rPr lang="en-US" sz="1600" b="1" dirty="0"/>
              <a:t>.</a:t>
            </a:r>
            <a:r>
              <a:rPr lang="en" sz="1600" b="1" dirty="0"/>
              <a:t>(VaRoma.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NAMATA URI PACHIMIRO CHAKAKODZERA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anzwa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runyoro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rwaiswa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zita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ramambo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akapinda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mumba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make (ɀ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mawindi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ekamuri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akaŋga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akazarurwa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acitarira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kurutiʋi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rweJerusarema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akafugama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namabvi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katatu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nezuʋa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akanyeŋgetera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nokuʋoŋga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pamberi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paMŋari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wake,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seɀaaisiita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Danieri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1112</Words>
  <Application>Microsoft Office PowerPoint</Application>
  <PresentationFormat>Panorámica</PresentationFormat>
  <Paragraphs>88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2026-03-23T08:04:11Z</dcterms:created>
  <dcterms:modified xsi:type="dcterms:W3CDTF">2026-05-07T19:46:56Z</dcterms:modified>
</cp:coreProperties>
</file>