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en-US" sz="1800" b="1" dirty="0" err="1"/>
            <a:t>Tinofanira</a:t>
          </a:r>
          <a:r>
            <a:rPr lang="en-US" sz="1800" b="1" dirty="0"/>
            <a:t> </a:t>
          </a:r>
          <a:r>
            <a:rPr lang="en-US" sz="1800" b="1" dirty="0" err="1"/>
            <a:t>kuziva</a:t>
          </a:r>
          <a:r>
            <a:rPr lang="en-US" sz="1800" b="1" dirty="0"/>
            <a:t> </a:t>
          </a:r>
          <a:r>
            <a:rPr lang="en-US" sz="1800" b="1" dirty="0" err="1"/>
            <a:t>Hukama</a:t>
          </a:r>
          <a:r>
            <a:rPr lang="en-US" sz="1800" b="1" dirty="0"/>
            <a:t> </a:t>
          </a:r>
          <a:r>
            <a:rPr lang="en-US" sz="1800" b="1" dirty="0" err="1"/>
            <a:t>hwedu</a:t>
          </a:r>
          <a:r>
            <a:rPr lang="en-US" sz="1800" b="1" dirty="0"/>
            <a:t> </a:t>
          </a:r>
          <a:r>
            <a:rPr lang="en-US" sz="1800" b="1" dirty="0" err="1"/>
            <a:t>pachedu</a:t>
          </a:r>
          <a:r>
            <a:rPr lang="en-US" sz="1800" b="1" dirty="0"/>
            <a:t> </a:t>
          </a:r>
          <a:r>
            <a:rPr lang="en-US" sz="1800" b="1" dirty="0" err="1"/>
            <a:t>naBaba</a:t>
          </a:r>
          <a:r>
            <a:rPr lang="en-US" sz="1800" b="1" dirty="0"/>
            <a:t> </a:t>
          </a:r>
          <a:r>
            <a:rPr lang="en-US" sz="1800" b="1" dirty="0" err="1"/>
            <a:t>vevanhu</a:t>
          </a:r>
          <a:r>
            <a:rPr lang="en-US" sz="1800" b="1" dirty="0"/>
            <a:t> </a:t>
          </a:r>
          <a:r>
            <a:rPr lang="en-US" sz="1800" b="1" dirty="0" err="1"/>
            <a:t>vose</a:t>
          </a:r>
          <a:endParaRPr lang="es-ES" sz="18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-US" sz="1800" b="1" dirty="0" err="1"/>
            <a:t>Kuziva</a:t>
          </a:r>
          <a:r>
            <a:rPr lang="en-US" sz="1800" b="1" dirty="0"/>
            <a:t> </a:t>
          </a:r>
          <a:r>
            <a:rPr lang="en-US" sz="1800" b="1" dirty="0" err="1"/>
            <a:t>kuti</a:t>
          </a:r>
          <a:r>
            <a:rPr lang="en-US" sz="1800" b="1" dirty="0"/>
            <a:t> </a:t>
          </a:r>
          <a:r>
            <a:rPr lang="en-US" sz="1800" b="1" dirty="0" err="1"/>
            <a:t>hutsvene</a:t>
          </a:r>
          <a:r>
            <a:rPr lang="en-US" sz="1800" b="1" dirty="0"/>
            <a:t> </a:t>
          </a:r>
          <a:r>
            <a:rPr lang="en-US" sz="1800" b="1" dirty="0" err="1"/>
            <a:t>hwaMwari</a:t>
          </a:r>
          <a:r>
            <a:rPr lang="en-US" sz="1800" b="1" dirty="0"/>
            <a:t> </a:t>
          </a:r>
          <a:r>
            <a:rPr lang="en-US" sz="1800" b="1" dirty="0" err="1"/>
            <a:t>kunotiswededza</a:t>
          </a:r>
          <a:r>
            <a:rPr lang="en-US" sz="1800" b="1" dirty="0"/>
            <a:t> </a:t>
          </a:r>
          <a:r>
            <a:rPr lang="en-US" sz="1800" b="1" dirty="0" err="1"/>
            <a:t>pedyo</a:t>
          </a:r>
          <a:r>
            <a:rPr lang="en-US" sz="1800" b="1" dirty="0"/>
            <a:t> </a:t>
          </a:r>
          <a:r>
            <a:rPr lang="en-US" sz="1800" b="1" dirty="0" err="1"/>
            <a:t>naye</a:t>
          </a:r>
          <a:r>
            <a:rPr lang="en-US" sz="1800" b="1" dirty="0"/>
            <a:t> </a:t>
          </a:r>
          <a:r>
            <a:rPr lang="en-US" sz="1800" b="1" dirty="0" err="1"/>
            <a:t>noruremekedzo</a:t>
          </a:r>
          <a:r>
            <a:rPr lang="en-US" sz="1800" b="1" dirty="0"/>
            <a:t> </a:t>
          </a:r>
          <a:endParaRPr lang="es-ES" sz="1800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-US" sz="1800" b="1" dirty="0" err="1"/>
            <a:t>Ngatishuve</a:t>
          </a:r>
          <a:r>
            <a:rPr lang="en-US" sz="1800" b="1" dirty="0"/>
            <a:t> </a:t>
          </a:r>
          <a:r>
            <a:rPr lang="en-US" sz="1800" b="1" dirty="0" err="1"/>
            <a:t>kudzoka</a:t>
          </a:r>
          <a:r>
            <a:rPr lang="en-US" sz="1800" b="1" dirty="0"/>
            <a:t> </a:t>
          </a:r>
          <a:r>
            <a:rPr lang="en-US" sz="1800" b="1" dirty="0" err="1"/>
            <a:t>kwaJesu</a:t>
          </a:r>
          <a:endParaRPr lang="es-ES" sz="1800" dirty="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“K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uɗa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kwenyu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ŋgakuitwe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panyika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seɀakunoitwa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kuɗeŋga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en-US" sz="1600" b="1" dirty="0" err="1"/>
            <a:t>Ngatibvumei</a:t>
          </a:r>
          <a:r>
            <a:rPr lang="en-US" sz="1600" b="1" dirty="0"/>
            <a:t> </a:t>
          </a:r>
          <a:r>
            <a:rPr lang="en-US" sz="1600" b="1" dirty="0" err="1"/>
            <a:t>huchangamire</a:t>
          </a:r>
          <a:r>
            <a:rPr lang="en-US" sz="1600" b="1" dirty="0"/>
            <a:t> </a:t>
          </a:r>
          <a:r>
            <a:rPr lang="en-US" sz="1600" b="1" dirty="0" err="1"/>
            <a:t>hwohumwari</a:t>
          </a:r>
          <a:r>
            <a:rPr lang="en-US" sz="1600" b="1" dirty="0"/>
            <a:t> </a:t>
          </a:r>
          <a:r>
            <a:rPr lang="en-US" sz="1600" b="1" dirty="0" err="1"/>
            <a:t>ndokukumbira</a:t>
          </a:r>
          <a:r>
            <a:rPr lang="en-US" sz="1600" b="1" dirty="0"/>
            <a:t> </a:t>
          </a:r>
          <a:r>
            <a:rPr lang="en-US" sz="1600" b="1" dirty="0" err="1"/>
            <a:t>kuti</a:t>
          </a:r>
          <a:r>
            <a:rPr lang="en-US" sz="1600" b="1" dirty="0"/>
            <a:t> </a:t>
          </a:r>
          <a:r>
            <a:rPr lang="en-US" sz="1600" b="1" dirty="0" err="1"/>
            <a:t>kuda</a:t>
          </a:r>
          <a:r>
            <a:rPr lang="en-US" sz="1600" b="1" dirty="0"/>
            <a:t> </a:t>
          </a:r>
          <a:r>
            <a:rPr lang="en-US" sz="1600" b="1" dirty="0" err="1"/>
            <a:t>kwaMwari</a:t>
          </a:r>
          <a:r>
            <a:rPr lang="en-US" sz="1600" b="1" dirty="0"/>
            <a:t> </a:t>
          </a:r>
          <a:r>
            <a:rPr lang="en-US" sz="1600" b="1" dirty="0" err="1"/>
            <a:t>kuitwe</a:t>
          </a:r>
          <a:r>
            <a:rPr lang="en-US" sz="1600" b="1" dirty="0"/>
            <a:t> </a:t>
          </a:r>
          <a:r>
            <a:rPr lang="en-US" sz="1600" b="1" dirty="0" err="1"/>
            <a:t>muhupenyu</a:t>
          </a:r>
          <a:r>
            <a:rPr lang="en-US" sz="1600" b="1" dirty="0"/>
            <a:t> </a:t>
          </a:r>
          <a:r>
            <a:rPr lang="en-US" sz="1600" b="1" dirty="0" err="1"/>
            <a:t>hwedu</a:t>
          </a:r>
          <a:r>
            <a:rPr lang="en-US" sz="1600" b="1" dirty="0"/>
            <a:t> </a:t>
          </a:r>
          <a:r>
            <a:rPr lang="en-US" sz="1600" b="1" dirty="0" err="1"/>
            <a:t>uye</a:t>
          </a:r>
          <a:r>
            <a:rPr lang="en-US" sz="1600" b="1" dirty="0"/>
            <a:t> </a:t>
          </a:r>
          <a:r>
            <a:rPr lang="en-US" sz="1600" b="1" dirty="0" err="1"/>
            <a:t>munyika</a:t>
          </a:r>
          <a:r>
            <a:rPr lang="en" sz="1600" b="1" dirty="0"/>
            <a:t> </a:t>
          </a:r>
          <a:endParaRPr lang="es-ES" sz="1600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Mutipei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nhasi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ɀ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okudya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ɀ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eɗu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ɀ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inotiriŋgana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en-US" sz="1800" b="1" dirty="0" err="1"/>
            <a:t>Ngatikumbirei</a:t>
          </a:r>
          <a:r>
            <a:rPr lang="en-US" sz="1800" b="1" dirty="0"/>
            <a:t> </a:t>
          </a:r>
          <a:r>
            <a:rPr lang="en-US" sz="1800" b="1" dirty="0" err="1"/>
            <a:t>zvatinoda</a:t>
          </a:r>
          <a:r>
            <a:rPr lang="en-US" sz="1800" b="1" dirty="0"/>
            <a:t> </a:t>
          </a:r>
          <a:r>
            <a:rPr lang="en-US" sz="1800" b="1" dirty="0" err="1"/>
            <a:t>kuti</a:t>
          </a:r>
          <a:r>
            <a:rPr lang="en-US" sz="1800" b="1" dirty="0"/>
            <a:t> </a:t>
          </a:r>
          <a:r>
            <a:rPr lang="en-US" sz="1800" b="1" dirty="0" err="1"/>
            <a:t>tirarame</a:t>
          </a:r>
          <a:r>
            <a:rPr lang="en-US" sz="1800" b="1" dirty="0"/>
            <a:t>, </a:t>
          </a:r>
          <a:r>
            <a:rPr lang="en-US" sz="1800" b="1" dirty="0" err="1"/>
            <a:t>zvose</a:t>
          </a:r>
          <a:r>
            <a:rPr lang="en-US" sz="1800" b="1" dirty="0"/>
            <a:t> </a:t>
          </a:r>
          <a:r>
            <a:rPr lang="en-US" sz="1800" b="1" dirty="0" err="1"/>
            <a:t>panyama</a:t>
          </a:r>
          <a:r>
            <a:rPr lang="en-US" sz="1800" b="1" dirty="0"/>
            <a:t> </a:t>
          </a:r>
          <a:r>
            <a:rPr lang="en-US" sz="1800" b="1" dirty="0" err="1"/>
            <a:t>nepamweya</a:t>
          </a:r>
          <a:r>
            <a:rPr lang="en" sz="1800" b="1" dirty="0"/>
            <a:t> </a:t>
          </a:r>
          <a:endParaRPr lang="es-ES" sz="1800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“M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utikaŋganwirei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mhoȿa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dzeɗu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seɀatinokaŋganwira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ʋo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ʋanemhoȿa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nesu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en-US" sz="1500" b="1" dirty="0" err="1"/>
            <a:t>Tinofanira</a:t>
          </a:r>
          <a:r>
            <a:rPr lang="en-US" sz="1500" b="1" dirty="0"/>
            <a:t> </a:t>
          </a:r>
          <a:r>
            <a:rPr lang="en-US" sz="1500" b="1" dirty="0" err="1"/>
            <a:t>kutendeuka</a:t>
          </a:r>
          <a:r>
            <a:rPr lang="en-US" sz="1500" b="1" dirty="0"/>
            <a:t>, </a:t>
          </a:r>
          <a:r>
            <a:rPr lang="en-US" sz="1500" b="1" dirty="0" err="1"/>
            <a:t>totsvaka</a:t>
          </a:r>
          <a:r>
            <a:rPr lang="en-US" sz="1500" b="1" dirty="0"/>
            <a:t> </a:t>
          </a:r>
          <a:r>
            <a:rPr lang="en-US" sz="1500" b="1" dirty="0" err="1"/>
            <a:t>kukanganwirwa</a:t>
          </a:r>
          <a:r>
            <a:rPr lang="en-US" sz="1500" b="1" dirty="0"/>
            <a:t>, </a:t>
          </a:r>
          <a:r>
            <a:rPr lang="en-US" sz="1500" b="1" dirty="0" err="1"/>
            <a:t>uye</a:t>
          </a:r>
          <a:r>
            <a:rPr lang="en-US" sz="1500" b="1" dirty="0"/>
            <a:t> </a:t>
          </a:r>
          <a:r>
            <a:rPr lang="en-US" sz="1500" b="1" dirty="0" err="1"/>
            <a:t>kukanganwira</a:t>
          </a:r>
          <a:r>
            <a:rPr lang="en-US" sz="1500" b="1" dirty="0"/>
            <a:t> </a:t>
          </a:r>
          <a:r>
            <a:rPr lang="en-US" sz="1500" b="1" dirty="0" err="1"/>
            <a:t>avo</a:t>
          </a:r>
          <a:r>
            <a:rPr lang="en-US" sz="1500" b="1" dirty="0"/>
            <a:t> </a:t>
          </a:r>
          <a:r>
            <a:rPr lang="en-US" sz="1500" b="1" dirty="0" err="1"/>
            <a:t>vakatitadzira</a:t>
          </a:r>
          <a:r>
            <a:rPr lang="en-US" sz="1500" b="1" dirty="0"/>
            <a:t>, </a:t>
          </a:r>
          <a:r>
            <a:rPr lang="en-US" sz="1500" b="1" dirty="0" err="1"/>
            <a:t>sezvatinokanganwirwa</a:t>
          </a:r>
          <a:r>
            <a:rPr lang="en-US" sz="1500" b="1" dirty="0"/>
            <a:t> </a:t>
          </a:r>
          <a:r>
            <a:rPr lang="en-US" sz="1500" b="1" dirty="0" err="1"/>
            <a:t>naMwari</a:t>
          </a:r>
          <a:endParaRPr lang="es-ES" sz="1500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i-FI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Regai kutiisa pakuidzwa, asi mutirwirei panowakaip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a”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en-US" sz="1800" b="1" dirty="0" err="1"/>
            <a:t>Ngatikumbirei</a:t>
          </a:r>
          <a:r>
            <a:rPr lang="en-US" sz="1800" b="1" dirty="0"/>
            <a:t> </a:t>
          </a:r>
          <a:r>
            <a:rPr lang="en-US" sz="1800" b="1" dirty="0" err="1"/>
            <a:t>dziviriro</a:t>
          </a:r>
          <a:r>
            <a:rPr lang="en-US" sz="1800" b="1" dirty="0"/>
            <a:t> </a:t>
          </a:r>
          <a:r>
            <a:rPr lang="en-US" sz="1800" b="1" dirty="0" err="1"/>
            <a:t>nepekuvanda</a:t>
          </a:r>
          <a:r>
            <a:rPr lang="en-US" sz="1800" b="1" dirty="0"/>
            <a:t> pane </a:t>
          </a:r>
          <a:r>
            <a:rPr lang="en-US" sz="1800" b="1" dirty="0" err="1"/>
            <a:t>zvakaipa</a:t>
          </a:r>
          <a:r>
            <a:rPr lang="en-US" sz="1800" b="1" dirty="0"/>
            <a:t> </a:t>
          </a:r>
          <a:r>
            <a:rPr lang="en-US" sz="1800" b="1" dirty="0" err="1"/>
            <a:t>zviri</a:t>
          </a:r>
          <a:r>
            <a:rPr lang="en-US" sz="1800" b="1" dirty="0"/>
            <a:t> </a:t>
          </a:r>
          <a:r>
            <a:rPr lang="en-US" sz="1800" b="1" dirty="0" err="1"/>
            <a:t>munyika</a:t>
          </a:r>
          <a:r>
            <a:rPr lang="en-US" sz="1800" b="1" dirty="0"/>
            <a:t> </a:t>
          </a:r>
          <a:r>
            <a:rPr lang="en-US" sz="1800" b="1" dirty="0" err="1"/>
            <a:t>ino</a:t>
          </a:r>
          <a:endParaRPr lang="es-ES" sz="1800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Nokuti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ʋushe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ndobgenyu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nesimba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nokubginya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nokusiŋgaperi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 Amen”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en-US" sz="1500" b="1" dirty="0" err="1"/>
            <a:t>Ngatibvume</a:t>
          </a:r>
          <a:r>
            <a:rPr lang="en-US" sz="1500" b="1" dirty="0"/>
            <a:t> </a:t>
          </a:r>
          <a:r>
            <a:rPr lang="en-US" sz="1500" b="1" dirty="0" err="1"/>
            <a:t>kuti</a:t>
          </a:r>
          <a:r>
            <a:rPr lang="en-US" sz="1500" b="1" dirty="0"/>
            <a:t> </a:t>
          </a:r>
          <a:r>
            <a:rPr lang="en-US" sz="1500" b="1" dirty="0" err="1"/>
            <a:t>zvese</a:t>
          </a:r>
          <a:r>
            <a:rPr lang="en-US" sz="1500" b="1" dirty="0"/>
            <a:t> </a:t>
          </a:r>
          <a:r>
            <a:rPr lang="en-US" sz="1500" b="1" dirty="0" err="1"/>
            <a:t>zvatiri</a:t>
          </a:r>
          <a:r>
            <a:rPr lang="en-US" sz="1500" b="1" dirty="0"/>
            <a:t>, </a:t>
          </a:r>
          <a:r>
            <a:rPr lang="en-US" sz="1500" b="1" dirty="0" err="1"/>
            <a:t>zvatiri</a:t>
          </a:r>
          <a:r>
            <a:rPr lang="en-US" sz="1500" b="1" dirty="0"/>
            <a:t>, </a:t>
          </a:r>
          <a:r>
            <a:rPr lang="en-US" sz="1500" b="1" dirty="0" err="1"/>
            <a:t>nezvatinoita</a:t>
          </a:r>
          <a:r>
            <a:rPr lang="en-US" sz="1500" b="1" dirty="0"/>
            <a:t> </a:t>
          </a:r>
          <a:r>
            <a:rPr lang="en-US" sz="1500" b="1" dirty="0" err="1"/>
            <a:t>ndezvaMwari</a:t>
          </a:r>
          <a:r>
            <a:rPr lang="en-US" sz="1500" b="1" dirty="0"/>
            <a:t>. </a:t>
          </a:r>
          <a:r>
            <a:rPr lang="en-US" sz="1500" b="1" dirty="0" err="1"/>
            <a:t>Iye</a:t>
          </a:r>
          <a:r>
            <a:rPr lang="en-US" sz="1500" b="1" dirty="0"/>
            <a:t> </a:t>
          </a:r>
          <a:r>
            <a:rPr lang="en-US" sz="1500" b="1" dirty="0" err="1"/>
            <a:t>ega</a:t>
          </a:r>
          <a:r>
            <a:rPr lang="en-US" sz="1500" b="1" dirty="0"/>
            <a:t> </a:t>
          </a:r>
          <a:r>
            <a:rPr lang="en-US" sz="1500" b="1" dirty="0" err="1"/>
            <a:t>ndiye</a:t>
          </a:r>
          <a:r>
            <a:rPr lang="en-US" sz="1500" b="1" dirty="0"/>
            <a:t> </a:t>
          </a:r>
          <a:r>
            <a:rPr lang="en-US" sz="1500" b="1" dirty="0" err="1"/>
            <a:t>akakodzera</a:t>
          </a:r>
          <a:r>
            <a:rPr lang="en-US" sz="1500" b="1" dirty="0"/>
            <a:t> </a:t>
          </a:r>
          <a:r>
            <a:rPr lang="en-US" sz="1500" b="1" dirty="0" err="1"/>
            <a:t>kukudzwa</a:t>
          </a:r>
          <a:r>
            <a:rPr lang="en-US" sz="1500" b="1" dirty="0"/>
            <a:t> </a:t>
          </a:r>
          <a:r>
            <a:rPr lang="en-US" sz="1500" b="1" dirty="0" err="1"/>
            <a:t>nekurumbidzwa</a:t>
          </a:r>
          <a:r>
            <a:rPr lang="en" sz="1500" b="1" dirty="0"/>
            <a:t>e</a:t>
          </a:r>
          <a:endParaRPr lang="es-ES" sz="1500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Ʋushe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bgenyu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ŋgabguʋuye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“Z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ita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renyu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ŋgarikudzwe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noʋutȿene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Ƃaɓa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ʋeɗu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ʋari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kuɗeŋga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Rumbidzo</a:t>
          </a:r>
          <a:br>
            <a:rPr lang="en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(Dan. 9:4)</a:t>
          </a: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Kureurura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nekanganwiro</a:t>
          </a:r>
          <a:r>
            <a:rPr lang="en" sz="2000" b="1" dirty="0">
              <a:solidFill>
                <a:schemeClr val="tx1"/>
              </a:solidFill>
            </a:rPr>
            <a:t>                     (Dan. 9:5-15)</a:t>
          </a: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Zvikumbiro</a:t>
          </a:r>
          <a:r>
            <a:rPr lang="en" sz="2000" b="1" dirty="0">
              <a:solidFill>
                <a:schemeClr val="tx1"/>
              </a:solidFill>
            </a:rPr>
            <a:t> 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(Dan. 9:16-19)</a:t>
          </a: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Kutenda                 (VaFi. 4:6)</a:t>
          </a: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Tinofanira</a:t>
          </a:r>
          <a:r>
            <a:rPr lang="en-US" sz="1800" b="1" kern="1200" dirty="0"/>
            <a:t> </a:t>
          </a:r>
          <a:r>
            <a:rPr lang="en-US" sz="1800" b="1" kern="1200" dirty="0" err="1"/>
            <a:t>kuziva</a:t>
          </a:r>
          <a:r>
            <a:rPr lang="en-US" sz="1800" b="1" kern="1200" dirty="0"/>
            <a:t> </a:t>
          </a:r>
          <a:r>
            <a:rPr lang="en-US" sz="1800" b="1" kern="1200" dirty="0" err="1"/>
            <a:t>Hukama</a:t>
          </a:r>
          <a:r>
            <a:rPr lang="en-US" sz="1800" b="1" kern="1200" dirty="0"/>
            <a:t> </a:t>
          </a:r>
          <a:r>
            <a:rPr lang="en-US" sz="1800" b="1" kern="1200" dirty="0" err="1"/>
            <a:t>hwedu</a:t>
          </a:r>
          <a:r>
            <a:rPr lang="en-US" sz="1800" b="1" kern="1200" dirty="0"/>
            <a:t> </a:t>
          </a:r>
          <a:r>
            <a:rPr lang="en-US" sz="1800" b="1" kern="1200" dirty="0" err="1"/>
            <a:t>pachedu</a:t>
          </a:r>
          <a:r>
            <a:rPr lang="en-US" sz="1800" b="1" kern="1200" dirty="0"/>
            <a:t> </a:t>
          </a:r>
          <a:r>
            <a:rPr lang="en-US" sz="1800" b="1" kern="1200" dirty="0" err="1"/>
            <a:t>naBaba</a:t>
          </a:r>
          <a:r>
            <a:rPr lang="en-US" sz="1800" b="1" kern="1200" dirty="0"/>
            <a:t> </a:t>
          </a:r>
          <a:r>
            <a:rPr lang="en-US" sz="1800" b="1" kern="1200" dirty="0" err="1"/>
            <a:t>vevanhu</a:t>
          </a:r>
          <a:r>
            <a:rPr lang="en-US" sz="1800" b="1" kern="1200" dirty="0"/>
            <a:t> </a:t>
          </a:r>
          <a:r>
            <a:rPr lang="en-US" sz="1800" b="1" kern="1200" dirty="0" err="1"/>
            <a:t>vose</a:t>
          </a:r>
          <a:endParaRPr lang="es-ES" sz="1800" kern="1200" dirty="0"/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Ƃaɓa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ʋeɗu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ʋari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kuɗeŋga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Kuziva</a:t>
          </a:r>
          <a:r>
            <a:rPr lang="en-US" sz="1800" b="1" kern="1200" dirty="0"/>
            <a:t> </a:t>
          </a:r>
          <a:r>
            <a:rPr lang="en-US" sz="1800" b="1" kern="1200" dirty="0" err="1"/>
            <a:t>kuti</a:t>
          </a:r>
          <a:r>
            <a:rPr lang="en-US" sz="1800" b="1" kern="1200" dirty="0"/>
            <a:t> </a:t>
          </a:r>
          <a:r>
            <a:rPr lang="en-US" sz="1800" b="1" kern="1200" dirty="0" err="1"/>
            <a:t>hutsvene</a:t>
          </a:r>
          <a:r>
            <a:rPr lang="en-US" sz="1800" b="1" kern="1200" dirty="0"/>
            <a:t> </a:t>
          </a:r>
          <a:r>
            <a:rPr lang="en-US" sz="1800" b="1" kern="1200" dirty="0" err="1"/>
            <a:t>hwaMwari</a:t>
          </a:r>
          <a:r>
            <a:rPr lang="en-US" sz="1800" b="1" kern="1200" dirty="0"/>
            <a:t> </a:t>
          </a:r>
          <a:r>
            <a:rPr lang="en-US" sz="1800" b="1" kern="1200" dirty="0" err="1"/>
            <a:t>kunotiswededza</a:t>
          </a:r>
          <a:r>
            <a:rPr lang="en-US" sz="1800" b="1" kern="1200" dirty="0"/>
            <a:t> </a:t>
          </a:r>
          <a:r>
            <a:rPr lang="en-US" sz="1800" b="1" kern="1200" dirty="0" err="1"/>
            <a:t>pedyo</a:t>
          </a:r>
          <a:r>
            <a:rPr lang="en-US" sz="1800" b="1" kern="1200" dirty="0"/>
            <a:t> </a:t>
          </a:r>
          <a:r>
            <a:rPr lang="en-US" sz="1800" b="1" kern="1200" dirty="0" err="1"/>
            <a:t>naye</a:t>
          </a:r>
          <a:r>
            <a:rPr lang="en-US" sz="1800" b="1" kern="1200" dirty="0"/>
            <a:t> </a:t>
          </a:r>
          <a:r>
            <a:rPr lang="en-US" sz="1800" b="1" kern="1200" dirty="0" err="1"/>
            <a:t>noruremekedzo</a:t>
          </a:r>
          <a:r>
            <a:rPr lang="en-US" sz="1800" b="1" kern="1200" dirty="0"/>
            <a:t> </a:t>
          </a:r>
          <a:endParaRPr lang="es-ES" sz="1800" kern="1200" dirty="0"/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“Z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ita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renyu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ŋgarikudzwe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noʋutȿene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Ngatishuve</a:t>
          </a:r>
          <a:r>
            <a:rPr lang="en-US" sz="1800" b="1" kern="1200" dirty="0"/>
            <a:t> </a:t>
          </a:r>
          <a:r>
            <a:rPr lang="en-US" sz="1800" b="1" kern="1200" dirty="0" err="1"/>
            <a:t>kudzoka</a:t>
          </a:r>
          <a:r>
            <a:rPr lang="en-US" sz="1800" b="1" kern="1200" dirty="0"/>
            <a:t> </a:t>
          </a:r>
          <a:r>
            <a:rPr lang="en-US" sz="1800" b="1" kern="1200" dirty="0" err="1"/>
            <a:t>kwaJesu</a:t>
          </a:r>
          <a:endParaRPr lang="es-ES" sz="1800" kern="1200" dirty="0"/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Ʋushe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bgenyu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ŋgabguʋuye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 err="1"/>
            <a:t>Ngatibvumei</a:t>
          </a:r>
          <a:r>
            <a:rPr lang="en-US" sz="1600" b="1" kern="1200" dirty="0"/>
            <a:t> </a:t>
          </a:r>
          <a:r>
            <a:rPr lang="en-US" sz="1600" b="1" kern="1200" dirty="0" err="1"/>
            <a:t>huchangamire</a:t>
          </a:r>
          <a:r>
            <a:rPr lang="en-US" sz="1600" b="1" kern="1200" dirty="0"/>
            <a:t> </a:t>
          </a:r>
          <a:r>
            <a:rPr lang="en-US" sz="1600" b="1" kern="1200" dirty="0" err="1"/>
            <a:t>hwohumwari</a:t>
          </a:r>
          <a:r>
            <a:rPr lang="en-US" sz="1600" b="1" kern="1200" dirty="0"/>
            <a:t> </a:t>
          </a:r>
          <a:r>
            <a:rPr lang="en-US" sz="1600" b="1" kern="1200" dirty="0" err="1"/>
            <a:t>ndokukumbira</a:t>
          </a:r>
          <a:r>
            <a:rPr lang="en-US" sz="1600" b="1" kern="1200" dirty="0"/>
            <a:t> </a:t>
          </a:r>
          <a:r>
            <a:rPr lang="en-US" sz="1600" b="1" kern="1200" dirty="0" err="1"/>
            <a:t>kuti</a:t>
          </a:r>
          <a:r>
            <a:rPr lang="en-US" sz="1600" b="1" kern="1200" dirty="0"/>
            <a:t> </a:t>
          </a:r>
          <a:r>
            <a:rPr lang="en-US" sz="1600" b="1" kern="1200" dirty="0" err="1"/>
            <a:t>kuda</a:t>
          </a:r>
          <a:r>
            <a:rPr lang="en-US" sz="1600" b="1" kern="1200" dirty="0"/>
            <a:t> </a:t>
          </a:r>
          <a:r>
            <a:rPr lang="en-US" sz="1600" b="1" kern="1200" dirty="0" err="1"/>
            <a:t>kwaMwari</a:t>
          </a:r>
          <a:r>
            <a:rPr lang="en-US" sz="1600" b="1" kern="1200" dirty="0"/>
            <a:t> </a:t>
          </a:r>
          <a:r>
            <a:rPr lang="en-US" sz="1600" b="1" kern="1200" dirty="0" err="1"/>
            <a:t>kuitwe</a:t>
          </a:r>
          <a:r>
            <a:rPr lang="en-US" sz="1600" b="1" kern="1200" dirty="0"/>
            <a:t> </a:t>
          </a:r>
          <a:r>
            <a:rPr lang="en-US" sz="1600" b="1" kern="1200" dirty="0" err="1"/>
            <a:t>muhupenyu</a:t>
          </a:r>
          <a:r>
            <a:rPr lang="en-US" sz="1600" b="1" kern="1200" dirty="0"/>
            <a:t> </a:t>
          </a:r>
          <a:r>
            <a:rPr lang="en-US" sz="1600" b="1" kern="1200" dirty="0" err="1"/>
            <a:t>hwedu</a:t>
          </a:r>
          <a:r>
            <a:rPr lang="en-US" sz="1600" b="1" kern="1200" dirty="0"/>
            <a:t> </a:t>
          </a:r>
          <a:r>
            <a:rPr lang="en-US" sz="1600" b="1" kern="1200" dirty="0" err="1"/>
            <a:t>uye</a:t>
          </a:r>
          <a:r>
            <a:rPr lang="en-US" sz="1600" b="1" kern="1200" dirty="0"/>
            <a:t> </a:t>
          </a:r>
          <a:r>
            <a:rPr lang="en-US" sz="1600" b="1" kern="1200" dirty="0" err="1"/>
            <a:t>munyika</a:t>
          </a:r>
          <a:r>
            <a:rPr lang="en" sz="1600" b="1" kern="1200" dirty="0"/>
            <a:t> </a:t>
          </a:r>
          <a:endParaRPr lang="es-ES" sz="1600" kern="1200" dirty="0"/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“K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uɗa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kwenyu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ŋgakuitwe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panyika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seɀakunoitwa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kuɗeŋga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Ngatikumbirei</a:t>
          </a:r>
          <a:r>
            <a:rPr lang="en-US" sz="1800" b="1" kern="1200" dirty="0"/>
            <a:t> </a:t>
          </a:r>
          <a:r>
            <a:rPr lang="en-US" sz="1800" b="1" kern="1200" dirty="0" err="1"/>
            <a:t>zvatinoda</a:t>
          </a:r>
          <a:r>
            <a:rPr lang="en-US" sz="1800" b="1" kern="1200" dirty="0"/>
            <a:t> </a:t>
          </a:r>
          <a:r>
            <a:rPr lang="en-US" sz="1800" b="1" kern="1200" dirty="0" err="1"/>
            <a:t>kuti</a:t>
          </a:r>
          <a:r>
            <a:rPr lang="en-US" sz="1800" b="1" kern="1200" dirty="0"/>
            <a:t> </a:t>
          </a:r>
          <a:r>
            <a:rPr lang="en-US" sz="1800" b="1" kern="1200" dirty="0" err="1"/>
            <a:t>tirarame</a:t>
          </a:r>
          <a:r>
            <a:rPr lang="en-US" sz="1800" b="1" kern="1200" dirty="0"/>
            <a:t>, </a:t>
          </a:r>
          <a:r>
            <a:rPr lang="en-US" sz="1800" b="1" kern="1200" dirty="0" err="1"/>
            <a:t>zvose</a:t>
          </a:r>
          <a:r>
            <a:rPr lang="en-US" sz="1800" b="1" kern="1200" dirty="0"/>
            <a:t> </a:t>
          </a:r>
          <a:r>
            <a:rPr lang="en-US" sz="1800" b="1" kern="1200" dirty="0" err="1"/>
            <a:t>panyama</a:t>
          </a:r>
          <a:r>
            <a:rPr lang="en-US" sz="1800" b="1" kern="1200" dirty="0"/>
            <a:t> </a:t>
          </a:r>
          <a:r>
            <a:rPr lang="en-US" sz="1800" b="1" kern="1200" dirty="0" err="1"/>
            <a:t>nepamweya</a:t>
          </a:r>
          <a:r>
            <a:rPr lang="en" sz="1800" b="1" kern="1200" dirty="0"/>
            <a:t> </a:t>
          </a:r>
          <a:endParaRPr lang="es-ES" sz="1800" kern="1200" dirty="0"/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Mutipei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nhasi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ɀ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okudya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ɀ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eɗu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ɀ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inotiriŋgana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b="1" kern="1200" dirty="0" err="1"/>
            <a:t>Tinofanira</a:t>
          </a:r>
          <a:r>
            <a:rPr lang="en-US" sz="1500" b="1" kern="1200" dirty="0"/>
            <a:t> </a:t>
          </a:r>
          <a:r>
            <a:rPr lang="en-US" sz="1500" b="1" kern="1200" dirty="0" err="1"/>
            <a:t>kutendeuka</a:t>
          </a:r>
          <a:r>
            <a:rPr lang="en-US" sz="1500" b="1" kern="1200" dirty="0"/>
            <a:t>, </a:t>
          </a:r>
          <a:r>
            <a:rPr lang="en-US" sz="1500" b="1" kern="1200" dirty="0" err="1"/>
            <a:t>totsvaka</a:t>
          </a:r>
          <a:r>
            <a:rPr lang="en-US" sz="1500" b="1" kern="1200" dirty="0"/>
            <a:t> </a:t>
          </a:r>
          <a:r>
            <a:rPr lang="en-US" sz="1500" b="1" kern="1200" dirty="0" err="1"/>
            <a:t>kukanganwirwa</a:t>
          </a:r>
          <a:r>
            <a:rPr lang="en-US" sz="1500" b="1" kern="1200" dirty="0"/>
            <a:t>, </a:t>
          </a:r>
          <a:r>
            <a:rPr lang="en-US" sz="1500" b="1" kern="1200" dirty="0" err="1"/>
            <a:t>uye</a:t>
          </a:r>
          <a:r>
            <a:rPr lang="en-US" sz="1500" b="1" kern="1200" dirty="0"/>
            <a:t> </a:t>
          </a:r>
          <a:r>
            <a:rPr lang="en-US" sz="1500" b="1" kern="1200" dirty="0" err="1"/>
            <a:t>kukanganwira</a:t>
          </a:r>
          <a:r>
            <a:rPr lang="en-US" sz="1500" b="1" kern="1200" dirty="0"/>
            <a:t> </a:t>
          </a:r>
          <a:r>
            <a:rPr lang="en-US" sz="1500" b="1" kern="1200" dirty="0" err="1"/>
            <a:t>avo</a:t>
          </a:r>
          <a:r>
            <a:rPr lang="en-US" sz="1500" b="1" kern="1200" dirty="0"/>
            <a:t> </a:t>
          </a:r>
          <a:r>
            <a:rPr lang="en-US" sz="1500" b="1" kern="1200" dirty="0" err="1"/>
            <a:t>vakatitadzira</a:t>
          </a:r>
          <a:r>
            <a:rPr lang="en-US" sz="1500" b="1" kern="1200" dirty="0"/>
            <a:t>, </a:t>
          </a:r>
          <a:r>
            <a:rPr lang="en-US" sz="1500" b="1" kern="1200" dirty="0" err="1"/>
            <a:t>sezvatinokanganwirwa</a:t>
          </a:r>
          <a:r>
            <a:rPr lang="en-US" sz="1500" b="1" kern="1200" dirty="0"/>
            <a:t> </a:t>
          </a:r>
          <a:r>
            <a:rPr lang="en-US" sz="1500" b="1" kern="1200" dirty="0" err="1"/>
            <a:t>naMwari</a:t>
          </a:r>
          <a:endParaRPr lang="es-ES" sz="1500" kern="1200" dirty="0"/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“M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utikaŋganwirei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mhoȿa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dzeɗu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seɀatinokaŋganwira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ʋo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ʋanemhoȿa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nesu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Ngatikumbirei</a:t>
          </a:r>
          <a:r>
            <a:rPr lang="en-US" sz="1800" b="1" kern="1200" dirty="0"/>
            <a:t> </a:t>
          </a:r>
          <a:r>
            <a:rPr lang="en-US" sz="1800" b="1" kern="1200" dirty="0" err="1"/>
            <a:t>dziviriro</a:t>
          </a:r>
          <a:r>
            <a:rPr lang="en-US" sz="1800" b="1" kern="1200" dirty="0"/>
            <a:t> </a:t>
          </a:r>
          <a:r>
            <a:rPr lang="en-US" sz="1800" b="1" kern="1200" dirty="0" err="1"/>
            <a:t>nepekuvanda</a:t>
          </a:r>
          <a:r>
            <a:rPr lang="en-US" sz="1800" b="1" kern="1200" dirty="0"/>
            <a:t> pane </a:t>
          </a:r>
          <a:r>
            <a:rPr lang="en-US" sz="1800" b="1" kern="1200" dirty="0" err="1"/>
            <a:t>zvakaipa</a:t>
          </a:r>
          <a:r>
            <a:rPr lang="en-US" sz="1800" b="1" kern="1200" dirty="0"/>
            <a:t> </a:t>
          </a:r>
          <a:r>
            <a:rPr lang="en-US" sz="1800" b="1" kern="1200" dirty="0" err="1"/>
            <a:t>zviri</a:t>
          </a:r>
          <a:r>
            <a:rPr lang="en-US" sz="1800" b="1" kern="1200" dirty="0"/>
            <a:t> </a:t>
          </a:r>
          <a:r>
            <a:rPr lang="en-US" sz="1800" b="1" kern="1200" dirty="0" err="1"/>
            <a:t>munyika</a:t>
          </a:r>
          <a:r>
            <a:rPr lang="en-US" sz="1800" b="1" kern="1200" dirty="0"/>
            <a:t> </a:t>
          </a:r>
          <a:r>
            <a:rPr lang="en-US" sz="1800" b="1" kern="1200" dirty="0" err="1"/>
            <a:t>ino</a:t>
          </a:r>
          <a:endParaRPr lang="es-ES" sz="1800" kern="1200" dirty="0"/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i-FI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Regai kutiisa pakuidzwa, asi mutirwirei panowakaip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500" b="1" kern="1200" dirty="0" err="1"/>
            <a:t>Ngatibvume</a:t>
          </a:r>
          <a:r>
            <a:rPr lang="en-US" sz="1500" b="1" kern="1200" dirty="0"/>
            <a:t> </a:t>
          </a:r>
          <a:r>
            <a:rPr lang="en-US" sz="1500" b="1" kern="1200" dirty="0" err="1"/>
            <a:t>kuti</a:t>
          </a:r>
          <a:r>
            <a:rPr lang="en-US" sz="1500" b="1" kern="1200" dirty="0"/>
            <a:t> </a:t>
          </a:r>
          <a:r>
            <a:rPr lang="en-US" sz="1500" b="1" kern="1200" dirty="0" err="1"/>
            <a:t>zvese</a:t>
          </a:r>
          <a:r>
            <a:rPr lang="en-US" sz="1500" b="1" kern="1200" dirty="0"/>
            <a:t> </a:t>
          </a:r>
          <a:r>
            <a:rPr lang="en-US" sz="1500" b="1" kern="1200" dirty="0" err="1"/>
            <a:t>zvatiri</a:t>
          </a:r>
          <a:r>
            <a:rPr lang="en-US" sz="1500" b="1" kern="1200" dirty="0"/>
            <a:t>, </a:t>
          </a:r>
          <a:r>
            <a:rPr lang="en-US" sz="1500" b="1" kern="1200" dirty="0" err="1"/>
            <a:t>zvatiri</a:t>
          </a:r>
          <a:r>
            <a:rPr lang="en-US" sz="1500" b="1" kern="1200" dirty="0"/>
            <a:t>, </a:t>
          </a:r>
          <a:r>
            <a:rPr lang="en-US" sz="1500" b="1" kern="1200" dirty="0" err="1"/>
            <a:t>nezvatinoita</a:t>
          </a:r>
          <a:r>
            <a:rPr lang="en-US" sz="1500" b="1" kern="1200" dirty="0"/>
            <a:t> </a:t>
          </a:r>
          <a:r>
            <a:rPr lang="en-US" sz="1500" b="1" kern="1200" dirty="0" err="1"/>
            <a:t>ndezvaMwari</a:t>
          </a:r>
          <a:r>
            <a:rPr lang="en-US" sz="1500" b="1" kern="1200" dirty="0"/>
            <a:t>. </a:t>
          </a:r>
          <a:r>
            <a:rPr lang="en-US" sz="1500" b="1" kern="1200" dirty="0" err="1"/>
            <a:t>Iye</a:t>
          </a:r>
          <a:r>
            <a:rPr lang="en-US" sz="1500" b="1" kern="1200" dirty="0"/>
            <a:t> </a:t>
          </a:r>
          <a:r>
            <a:rPr lang="en-US" sz="1500" b="1" kern="1200" dirty="0" err="1"/>
            <a:t>ega</a:t>
          </a:r>
          <a:r>
            <a:rPr lang="en-US" sz="1500" b="1" kern="1200" dirty="0"/>
            <a:t> </a:t>
          </a:r>
          <a:r>
            <a:rPr lang="en-US" sz="1500" b="1" kern="1200" dirty="0" err="1"/>
            <a:t>ndiye</a:t>
          </a:r>
          <a:r>
            <a:rPr lang="en-US" sz="1500" b="1" kern="1200" dirty="0"/>
            <a:t> </a:t>
          </a:r>
          <a:r>
            <a:rPr lang="en-US" sz="1500" b="1" kern="1200" dirty="0" err="1"/>
            <a:t>akakodzera</a:t>
          </a:r>
          <a:r>
            <a:rPr lang="en-US" sz="1500" b="1" kern="1200" dirty="0"/>
            <a:t> </a:t>
          </a:r>
          <a:r>
            <a:rPr lang="en-US" sz="1500" b="1" kern="1200" dirty="0" err="1"/>
            <a:t>kukudzwa</a:t>
          </a:r>
          <a:r>
            <a:rPr lang="en-US" sz="1500" b="1" kern="1200" dirty="0"/>
            <a:t> </a:t>
          </a:r>
          <a:r>
            <a:rPr lang="en-US" sz="1500" b="1" kern="1200" dirty="0" err="1"/>
            <a:t>nekurumbidzwa</a:t>
          </a:r>
          <a:r>
            <a:rPr lang="en" sz="1500" b="1" kern="1200" dirty="0"/>
            <a:t>e</a:t>
          </a:r>
          <a:endParaRPr lang="es-ES" sz="1500" kern="1200" dirty="0"/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Nokuti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ʋushe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ndobgenyu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nesimba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nokubginya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nokusiŋgaperi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 Amen”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Rumbidzo</a:t>
          </a:r>
          <a:br>
            <a:rPr lang="en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(Dan. 9:4)</a:t>
          </a: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Kureurura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nekanganwiro</a:t>
          </a:r>
          <a:r>
            <a:rPr lang="en" sz="2000" b="1" kern="1200" dirty="0">
              <a:solidFill>
                <a:schemeClr val="tx1"/>
              </a:solidFill>
            </a:rPr>
            <a:t>                     (Dan. 9:5-15)</a:t>
          </a: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Zvikumbiro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(Dan. 9:16-19)</a:t>
          </a: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Kutenda                 (VaFi. 4:6)</a:t>
          </a: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441451"/>
            <a:ext cx="3545840" cy="9593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en" sz="41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MANAMATIRO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46161" y="6273215"/>
            <a:ext cx="3535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Chidzido 7 cha Chivabvu 16, 2026</a:t>
            </a: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DANIERI: 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CHIMIRO CHEMUNAMATO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603447"/>
            <a:ext cx="1219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Ndikarinzira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ciso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caŋgu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kunaShe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Mŋari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ndikamutȿaka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nokunyeŋgetera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nokukumbira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nokuɀinyima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okudya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namasaga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namaɗota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b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sz="12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2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Danieri</a:t>
            </a:r>
            <a:r>
              <a:rPr lang="en-US" sz="12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9:3)</a:t>
            </a:r>
            <a:endParaRPr lang="es-ES" sz="1600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Munyengetero</a:t>
            </a:r>
            <a:r>
              <a:rPr lang="en-US" sz="2000" b="1" dirty="0"/>
              <a:t> </a:t>
            </a:r>
            <a:r>
              <a:rPr lang="en-US" sz="2000" b="1" dirty="0" err="1"/>
              <a:t>wakanyorwa</a:t>
            </a:r>
            <a:r>
              <a:rPr lang="en-US" sz="2000" b="1" dirty="0"/>
              <a:t> </a:t>
            </a:r>
            <a:r>
              <a:rPr lang="en-US" sz="2000" b="1" dirty="0" err="1"/>
              <a:t>muna</a:t>
            </a:r>
            <a:r>
              <a:rPr lang="en-US" sz="2000" b="1" dirty="0"/>
              <a:t> </a:t>
            </a:r>
            <a:r>
              <a:rPr lang="en-US" sz="2000" b="1" dirty="0" err="1"/>
              <a:t>Dhanieri</a:t>
            </a:r>
            <a:r>
              <a:rPr lang="en-US" sz="2000" b="1" dirty="0"/>
              <a:t> 9:4-19 </a:t>
            </a:r>
            <a:r>
              <a:rPr lang="en-US" sz="2000" b="1" dirty="0" err="1"/>
              <a:t>unotipa</a:t>
            </a:r>
            <a:r>
              <a:rPr lang="en-US" sz="2000" b="1" dirty="0"/>
              <a:t> </a:t>
            </a:r>
            <a:r>
              <a:rPr lang="en-US" sz="2000" b="1" dirty="0" err="1"/>
              <a:t>zvikamu</a:t>
            </a:r>
            <a:r>
              <a:rPr lang="en-US" sz="2000" b="1" dirty="0"/>
              <a:t> </a:t>
            </a:r>
            <a:r>
              <a:rPr lang="en-US" sz="2000" b="1" dirty="0" err="1"/>
              <a:t>zvina</a:t>
            </a:r>
            <a:r>
              <a:rPr lang="en-US" sz="2000" b="1" dirty="0"/>
              <a:t> </a:t>
            </a:r>
            <a:r>
              <a:rPr lang="en-US" sz="2000" b="1" dirty="0" err="1"/>
              <a:t>zvinokosha</a:t>
            </a:r>
            <a:r>
              <a:rPr lang="en-US" sz="2000" b="1" dirty="0"/>
              <a:t> </a:t>
            </a:r>
            <a:r>
              <a:rPr lang="en-US" sz="2000" b="1" dirty="0" err="1"/>
              <a:t>zvomunyengetero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516744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443787" y="4087491"/>
            <a:ext cx="686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Danieri</a:t>
            </a:r>
            <a:r>
              <a:rPr lang="en-US" b="1" dirty="0"/>
              <a:t> </a:t>
            </a:r>
            <a:r>
              <a:rPr lang="en-US" b="1" dirty="0" err="1"/>
              <a:t>akadimburirwa</a:t>
            </a:r>
            <a:r>
              <a:rPr lang="en-US" b="1" dirty="0"/>
              <a:t> </a:t>
            </a:r>
            <a:r>
              <a:rPr lang="en-US" b="1" dirty="0" err="1"/>
              <a:t>naGabrieri</a:t>
            </a:r>
            <a:r>
              <a:rPr lang="en-US" b="1" dirty="0"/>
              <a:t> </a:t>
            </a:r>
            <a:r>
              <a:rPr lang="en-US" b="1" dirty="0" err="1"/>
              <a:t>asati</a:t>
            </a:r>
            <a:r>
              <a:rPr lang="en-US" b="1" dirty="0"/>
              <a:t> </a:t>
            </a:r>
            <a:r>
              <a:rPr lang="en-US" b="1" dirty="0" err="1"/>
              <a:t>apedza</a:t>
            </a:r>
            <a:r>
              <a:rPr lang="en-US" b="1" dirty="0"/>
              <a:t> </a:t>
            </a:r>
            <a:r>
              <a:rPr lang="en-US" b="1" dirty="0" err="1"/>
              <a:t>munamato</a:t>
            </a:r>
            <a:r>
              <a:rPr lang="en-US" b="1" dirty="0"/>
              <a:t> wake (</a:t>
            </a:r>
            <a:r>
              <a:rPr lang="en-US" b="1" dirty="0" err="1"/>
              <a:t>kutenda</a:t>
            </a:r>
            <a:r>
              <a:rPr lang="en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443788" y="4759775"/>
            <a:ext cx="69065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Uyu</a:t>
            </a:r>
            <a:r>
              <a:rPr lang="en-US" sz="1600" b="1" dirty="0"/>
              <a:t> </a:t>
            </a:r>
            <a:r>
              <a:rPr lang="en-US" sz="1600" b="1" dirty="0" err="1"/>
              <a:t>muenzaniso</a:t>
            </a:r>
            <a:r>
              <a:rPr lang="en-US" sz="1600" b="1" dirty="0"/>
              <a:t> </a:t>
            </a:r>
            <a:r>
              <a:rPr lang="en-US" sz="1600" b="1" dirty="0" err="1"/>
              <a:t>unoshanda</a:t>
            </a:r>
            <a:r>
              <a:rPr lang="en-US" sz="1600" b="1" dirty="0"/>
              <a:t> </a:t>
            </a:r>
            <a:r>
              <a:rPr lang="en-US" sz="1600" b="1" dirty="0" err="1"/>
              <a:t>kuminyengetero</a:t>
            </a:r>
            <a:r>
              <a:rPr lang="en-US" sz="1600" b="1" dirty="0"/>
              <a:t> </a:t>
            </a:r>
            <a:r>
              <a:rPr lang="en-US" sz="1600" b="1" dirty="0" err="1"/>
              <a:t>yedu</a:t>
            </a:r>
            <a:r>
              <a:rPr lang="en-US" sz="1600" b="1" dirty="0"/>
              <a:t> </a:t>
            </a:r>
            <a:r>
              <a:rPr lang="en-US" sz="1600" b="1" dirty="0" err="1"/>
              <a:t>yepachivande</a:t>
            </a:r>
            <a:r>
              <a:rPr lang="en-US" sz="1600" b="1" dirty="0"/>
              <a:t> </a:t>
            </a:r>
            <a:r>
              <a:rPr lang="en-US" sz="1600" b="1" dirty="0" err="1"/>
              <a:t>neyepachena</a:t>
            </a:r>
            <a:r>
              <a:rPr lang="en-US" sz="1600" b="1" dirty="0"/>
              <a:t>. </a:t>
            </a:r>
            <a:r>
              <a:rPr lang="en-US" sz="1600" b="1" dirty="0" err="1"/>
              <a:t>Sezviri</a:t>
            </a:r>
            <a:r>
              <a:rPr lang="en-US" sz="1600" b="1" dirty="0"/>
              <a:t> </a:t>
            </a:r>
            <a:r>
              <a:rPr lang="en-US" sz="1600" b="1" dirty="0" err="1"/>
              <a:t>pachena</a:t>
            </a:r>
            <a:r>
              <a:rPr lang="en-US" sz="1600" b="1" dirty="0"/>
              <a:t>, </a:t>
            </a:r>
            <a:r>
              <a:rPr lang="en-US" sz="1600" b="1" dirty="0" err="1"/>
              <a:t>chikamu</a:t>
            </a:r>
            <a:r>
              <a:rPr lang="en-US" sz="1600" b="1" dirty="0"/>
              <a:t> </a:t>
            </a:r>
            <a:r>
              <a:rPr lang="en-US" sz="1600" b="1" dirty="0" err="1"/>
              <a:t>che“kureurura</a:t>
            </a:r>
            <a:r>
              <a:rPr lang="en-US" sz="1600" b="1" dirty="0"/>
              <a:t> </a:t>
            </a:r>
            <a:r>
              <a:rPr lang="en-US" sz="1600" b="1" dirty="0" err="1"/>
              <a:t>nekanganwiro</a:t>
            </a:r>
            <a:r>
              <a:rPr lang="en-US" sz="1600" b="1" dirty="0"/>
              <a:t>” </a:t>
            </a:r>
            <a:r>
              <a:rPr lang="en-US" sz="1600" b="1" dirty="0" err="1"/>
              <a:t>chinofanira</a:t>
            </a:r>
            <a:r>
              <a:rPr lang="en-US" sz="1600" b="1" dirty="0"/>
              <a:t> </a:t>
            </a:r>
            <a:r>
              <a:rPr lang="en-US" sz="1600" b="1" dirty="0" err="1"/>
              <a:t>kushandurwa</a:t>
            </a:r>
            <a:r>
              <a:rPr lang="en-US" sz="1600" b="1" dirty="0"/>
              <a:t> </a:t>
            </a:r>
            <a:r>
              <a:rPr lang="en-US" sz="1600" b="1" dirty="0" err="1"/>
              <a:t>kuteera</a:t>
            </a:r>
            <a:r>
              <a:rPr lang="en-US" sz="1600" b="1" dirty="0"/>
              <a:t> </a:t>
            </a:r>
            <a:r>
              <a:rPr lang="en-US" sz="1600" b="1" dirty="0" err="1"/>
              <a:t>munyengetero</a:t>
            </a:r>
            <a:endParaRPr lang="en" sz="16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433265" y="5862946"/>
            <a:ext cx="6949441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prstClr val="black"/>
                </a:solidFill>
              </a:rPr>
              <a:t>Ichi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chimiro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chinotibatsira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kunangidzira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munyengetero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kuna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Mwari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kuchidzivisa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kuva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rudzi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rwe“ndaza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yokutenga</a:t>
            </a:r>
            <a:r>
              <a:rPr lang="en-US" sz="1600" b="1" dirty="0">
                <a:solidFill>
                  <a:prstClr val="black"/>
                </a:solidFill>
              </a:rPr>
              <a:t>” </a:t>
            </a:r>
            <a:r>
              <a:rPr lang="en-US" sz="1600" b="1" dirty="0" err="1">
                <a:solidFill>
                  <a:prstClr val="black"/>
                </a:solidFill>
              </a:rPr>
              <a:t>inobva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mudura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rohumwari</a:t>
            </a:r>
            <a:r>
              <a:rPr lang="en-US" sz="1600" b="1" dirty="0">
                <a:solidFill>
                  <a:prstClr val="black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931059" y="1997839"/>
            <a:ext cx="7203664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MIBVUNZO MINA PAMUSORO PEMUNAMATO</a:t>
            </a:r>
            <a:endParaRPr lang="en" sz="6000" dirty="0">
              <a:ln w="0"/>
              <a:solidFill>
                <a:srgbClr val="09130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Nei</a:t>
            </a: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tichifanira</a:t>
            </a: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kunyengetera</a:t>
            </a: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kana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Mwari</a:t>
            </a: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achitoziva</a:t>
            </a: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zvose</a:t>
            </a: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13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Tinonyengetererei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kana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zvinhu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zvose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zvakanaka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Ndonamata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Ndoteerera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72339" y="419160"/>
            <a:ext cx="31090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M</a:t>
            </a:r>
            <a:r>
              <a:rPr lang="en-US" sz="1600" b="1" dirty="0" err="1"/>
              <a:t>unamato</a:t>
            </a:r>
            <a:r>
              <a:rPr lang="en-US" sz="1600" b="1" dirty="0"/>
              <a:t> </a:t>
            </a:r>
            <a:r>
              <a:rPr lang="en-US" sz="1600" b="1" dirty="0" err="1"/>
              <a:t>unotikwidziridza</a:t>
            </a:r>
            <a:r>
              <a:rPr lang="en-US" sz="1600" b="1" dirty="0"/>
              <a:t> </a:t>
            </a:r>
            <a:r>
              <a:rPr lang="en-US" sz="1600" b="1" dirty="0" err="1"/>
              <a:t>kuchigaro</a:t>
            </a:r>
            <a:r>
              <a:rPr lang="en-US" sz="1600" b="1" dirty="0"/>
              <a:t> </a:t>
            </a:r>
            <a:r>
              <a:rPr lang="en-US" sz="1600" b="1" dirty="0" err="1"/>
              <a:t>chaMwari</a:t>
            </a:r>
            <a:r>
              <a:rPr lang="en-US" sz="1600" b="1" dirty="0"/>
              <a:t> </a:t>
            </a:r>
            <a:r>
              <a:rPr lang="en-US" sz="1600" b="1" dirty="0" err="1"/>
              <a:t>uye</a:t>
            </a:r>
            <a:r>
              <a:rPr lang="en-US" sz="1600" b="1" dirty="0"/>
              <a:t> </a:t>
            </a:r>
            <a:r>
              <a:rPr lang="en-US" sz="1600" b="1" dirty="0" err="1"/>
              <a:t>unotimanikidza</a:t>
            </a:r>
            <a:r>
              <a:rPr lang="en-US" sz="1600" b="1" dirty="0"/>
              <a:t> </a:t>
            </a:r>
            <a:r>
              <a:rPr lang="en-US" sz="1600" b="1" dirty="0" err="1"/>
              <a:t>kuti</a:t>
            </a:r>
            <a:r>
              <a:rPr lang="en-US" sz="1600" b="1" dirty="0"/>
              <a:t> </a:t>
            </a:r>
            <a:r>
              <a:rPr lang="en-US" sz="1600" b="1" dirty="0" err="1"/>
              <a:t>tizviongorore</a:t>
            </a:r>
            <a:r>
              <a:rPr lang="en-US" sz="1600" b="1" dirty="0"/>
              <a:t> </a:t>
            </a:r>
            <a:r>
              <a:rPr lang="en-US" sz="1600" b="1" dirty="0" err="1"/>
              <a:t>uye</a:t>
            </a:r>
            <a:r>
              <a:rPr lang="en-US" sz="1600" b="1" dirty="0"/>
              <a:t> </a:t>
            </a:r>
            <a:r>
              <a:rPr lang="en-US" sz="1600" b="1" dirty="0" err="1"/>
              <a:t>tifunge</a:t>
            </a:r>
            <a:r>
              <a:rPr lang="en-US" sz="1600" b="1" dirty="0"/>
              <a:t> </a:t>
            </a:r>
            <a:r>
              <a:rPr lang="en-US" sz="1600" b="1" dirty="0" err="1"/>
              <a:t>patsva</a:t>
            </a:r>
            <a:r>
              <a:rPr lang="en-US" sz="1600" b="1" dirty="0"/>
              <a:t> </a:t>
            </a:r>
            <a:r>
              <a:rPr lang="en-US" sz="1600" b="1" dirty="0" err="1"/>
              <a:t>hukama</a:t>
            </a:r>
            <a:r>
              <a:rPr lang="en-US" sz="1600" b="1" dirty="0"/>
              <a:t> </a:t>
            </a:r>
            <a:r>
              <a:rPr lang="en-US" sz="1600" b="1" dirty="0" err="1"/>
              <a:t>hwedu</a:t>
            </a:r>
            <a:r>
              <a:rPr lang="en-US" sz="1600" b="1" dirty="0"/>
              <a:t> </a:t>
            </a:r>
            <a:r>
              <a:rPr lang="en-US" sz="1600" b="1" dirty="0" err="1"/>
              <a:t>Naye</a:t>
            </a:r>
            <a:r>
              <a:rPr lang="en-US" sz="1600" b="1" dirty="0"/>
              <a:t> </a:t>
            </a:r>
            <a:r>
              <a:rPr lang="en-US" sz="1600" b="1" dirty="0" err="1"/>
              <a:t>mazuva</a:t>
            </a:r>
            <a:r>
              <a:rPr lang="en-US" sz="1600" b="1" dirty="0"/>
              <a:t> ese</a:t>
            </a:r>
            <a:endParaRPr lang="en" sz="16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9011754" y="400110"/>
            <a:ext cx="3104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Ngirozi</a:t>
            </a:r>
            <a:r>
              <a:rPr lang="en-US" b="1" dirty="0"/>
              <a:t> </a:t>
            </a:r>
            <a:r>
              <a:rPr lang="en-US" b="1" dirty="0" err="1"/>
              <a:t>dzisina</a:t>
            </a:r>
            <a:r>
              <a:rPr lang="en-US" b="1" dirty="0"/>
              <a:t> </a:t>
            </a:r>
            <a:r>
              <a:rPr lang="en-US" b="1" dirty="0" err="1"/>
              <a:t>kutadza</a:t>
            </a:r>
            <a:r>
              <a:rPr lang="en-US" b="1" dirty="0"/>
              <a:t> </a:t>
            </a:r>
            <a:r>
              <a:rPr lang="en-US" b="1" dirty="0" err="1"/>
              <a:t>dzinonamata</a:t>
            </a:r>
            <a:r>
              <a:rPr lang="en-US" b="1" dirty="0"/>
              <a:t> </a:t>
            </a:r>
            <a:r>
              <a:rPr lang="en-US" b="1" dirty="0" err="1"/>
              <a:t>Mwari</a:t>
            </a:r>
            <a:r>
              <a:rPr lang="en-US" b="1" dirty="0"/>
              <a:t> </a:t>
            </a:r>
            <a:r>
              <a:rPr lang="en-US" b="1" dirty="0" err="1"/>
              <a:t>nguva</a:t>
            </a:r>
            <a:r>
              <a:rPr lang="en-US" b="1" dirty="0"/>
              <a:t> </a:t>
            </a:r>
            <a:r>
              <a:rPr lang="en-US" b="1" dirty="0" err="1"/>
              <a:t>dzose</a:t>
            </a:r>
            <a:r>
              <a:rPr lang="en-US" b="1" dirty="0"/>
              <a:t>. </a:t>
            </a:r>
            <a:r>
              <a:rPr lang="en-US" b="1" dirty="0" err="1"/>
              <a:t>Ko</a:t>
            </a:r>
            <a:r>
              <a:rPr lang="en-US" b="1" dirty="0"/>
              <a:t> </a:t>
            </a:r>
            <a:r>
              <a:rPr lang="en-US" b="1" dirty="0" err="1"/>
              <a:t>isu</a:t>
            </a:r>
            <a:r>
              <a:rPr lang="en-US" b="1" dirty="0"/>
              <a:t>?</a:t>
            </a:r>
            <a:endParaRPr lang="en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897934"/>
            <a:ext cx="313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Zvichienderana</a:t>
            </a:r>
            <a:r>
              <a:rPr lang="en-US" sz="2000" b="1" dirty="0"/>
              <a:t> </a:t>
            </a:r>
            <a:r>
              <a:rPr lang="en-US" sz="2000" b="1" dirty="0" err="1"/>
              <a:t>nenguva</a:t>
            </a:r>
            <a:r>
              <a:rPr lang="en" sz="2000" b="1" dirty="0"/>
              <a:t>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9010650" y="4236686"/>
            <a:ext cx="298242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/>
              <a:t>Nzira </a:t>
            </a:r>
            <a:r>
              <a:rPr lang="en-US" sz="1700" b="1" dirty="0" err="1"/>
              <a:t>yakajeka</a:t>
            </a:r>
            <a:r>
              <a:rPr lang="en-US" sz="1700" b="1" dirty="0"/>
              <a:t>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yakakotsekana</a:t>
            </a:r>
            <a:r>
              <a:rPr lang="en-US" sz="1700" b="1" dirty="0"/>
              <a:t> </a:t>
            </a:r>
            <a:r>
              <a:rPr lang="en-US" sz="1700" b="1" dirty="0" err="1"/>
              <a:t>yekuita</a:t>
            </a:r>
            <a:r>
              <a:rPr lang="en-US" sz="1700" b="1" dirty="0"/>
              <a:t> </a:t>
            </a:r>
            <a:r>
              <a:rPr lang="en-US" sz="1700" b="1" dirty="0" err="1"/>
              <a:t>izvi</a:t>
            </a:r>
            <a:r>
              <a:rPr lang="en-US" sz="1700" b="1" dirty="0"/>
              <a:t> </a:t>
            </a:r>
            <a:r>
              <a:rPr lang="en-US" sz="1700" b="1" dirty="0" err="1"/>
              <a:t>ndeyekubatanidza</a:t>
            </a:r>
            <a:r>
              <a:rPr lang="en-US" sz="1700" b="1" dirty="0"/>
              <a:t> </a:t>
            </a:r>
            <a:r>
              <a:rPr lang="en-US" sz="1700" b="1" dirty="0" err="1"/>
              <a:t>munyengetero</a:t>
            </a:r>
            <a:r>
              <a:rPr lang="en-US" sz="1700" b="1" dirty="0"/>
              <a:t> </a:t>
            </a:r>
            <a:r>
              <a:rPr lang="en-US" sz="1700" b="1" dirty="0" err="1"/>
              <a:t>nekudzidza</a:t>
            </a:r>
            <a:r>
              <a:rPr lang="en-US" sz="1700" b="1" dirty="0"/>
              <a:t> </a:t>
            </a:r>
            <a:r>
              <a:rPr lang="en-US" sz="1700" b="1" dirty="0" err="1"/>
              <a:t>Bhaibheri</a:t>
            </a:r>
            <a:r>
              <a:rPr lang="en-US" sz="1700" b="1" dirty="0"/>
              <a:t>, </a:t>
            </a:r>
            <a:r>
              <a:rPr lang="en-US" sz="1700" b="1" dirty="0" err="1"/>
              <a:t>tichidzivisa</a:t>
            </a:r>
            <a:r>
              <a:rPr lang="en-US" sz="1700" b="1" dirty="0"/>
              <a:t> </a:t>
            </a:r>
            <a:r>
              <a:rPr lang="en-US" sz="1700" b="1" dirty="0" err="1"/>
              <a:t>kubvisa</a:t>
            </a:r>
            <a:r>
              <a:rPr lang="en-US" sz="1700" b="1" dirty="0"/>
              <a:t> </a:t>
            </a:r>
            <a:r>
              <a:rPr lang="en-US" sz="1700" b="1" dirty="0" err="1"/>
              <a:t>pfungwa</a:t>
            </a:r>
            <a:r>
              <a:rPr lang="en-US" sz="1700" b="1" dirty="0"/>
              <a:t> </a:t>
            </a:r>
            <a:r>
              <a:rPr lang="en-US" sz="1700" b="1" dirty="0" err="1"/>
              <a:t>dzedu</a:t>
            </a:r>
            <a:r>
              <a:rPr lang="en-US" sz="1700" b="1" dirty="0"/>
              <a:t> kana </a:t>
            </a:r>
            <a:r>
              <a:rPr lang="en-US" sz="1700" b="1" dirty="0" err="1"/>
              <a:t>kungozviteerera</a:t>
            </a:r>
            <a:r>
              <a:rPr lang="en-US" sz="1700" b="1" dirty="0"/>
              <a:t> </a:t>
            </a:r>
            <a:r>
              <a:rPr lang="en-US" sz="1700" b="1" dirty="0" err="1"/>
              <a:t>isu</a:t>
            </a:r>
            <a:r>
              <a:rPr lang="en-US" sz="1700" b="1" dirty="0"/>
              <a:t> </a:t>
            </a:r>
            <a:r>
              <a:rPr lang="en-US" sz="1700" b="1" dirty="0" err="1"/>
              <a:t>pachedu</a:t>
            </a:r>
            <a:r>
              <a:rPr lang="en-US" sz="1700" b="1" dirty="0"/>
              <a:t>.</a:t>
            </a:r>
            <a:endParaRPr lang="en" sz="20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448050" y="499566"/>
            <a:ext cx="2530843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76199" y="2317547"/>
            <a:ext cx="36497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prstClr val="black"/>
                </a:solidFill>
              </a:rPr>
              <a:t>Kunyange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tikasaziva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zvekutaura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Mweya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Mutsvene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anotibatsira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(VaRom. 8:26).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9010650" y="1794830"/>
            <a:ext cx="3105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Kufunga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hatidi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Mwari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nekuti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zvinhu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zvese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zviri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kutifambira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kudada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44089" y="4632733"/>
            <a:ext cx="324002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Pakuva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wega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Ndipo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apo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munamato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wedu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unova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wepedyo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zvikuru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Nemhuri</a:t>
            </a:r>
            <a:r>
              <a:rPr lang="en-US" sz="2000" b="1" dirty="0">
                <a:solidFill>
                  <a:prstClr val="black"/>
                </a:solidFill>
              </a:rPr>
              <a:t> kana </a:t>
            </a:r>
            <a:r>
              <a:rPr lang="en-US" sz="2000" b="1" dirty="0" err="1">
                <a:solidFill>
                  <a:prstClr val="black"/>
                </a:solidFill>
              </a:rPr>
              <a:t>mumapoka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madiki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Musangano.</a:t>
            </a: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939885" y="2253198"/>
            <a:ext cx="11124296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Pfungwa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yakadzama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yechido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chikuru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chezvinhu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zvatinokumbira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zvinofanira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kuratidza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minamato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yedu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zvikasadaro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haizonzwiki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hatifanirwe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kuneta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nekumisa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zvichemo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zvedu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mhinduro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haigamuchirwe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nekukasika</a:t>
            </a:r>
            <a:r>
              <a:rPr lang="en-US" sz="2400" b="1" dirty="0">
                <a:latin typeface="Constantia" panose="02030602050306030303" pitchFamily="18" charset="0"/>
              </a:rPr>
              <a:t>. “</a:t>
            </a:r>
            <a:r>
              <a:rPr lang="en-US" sz="2400" b="1" dirty="0" err="1">
                <a:latin typeface="Constantia" panose="02030602050306030303" pitchFamily="18" charset="0"/>
              </a:rPr>
              <a:t>ʋushe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bgokuɗeŋga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bgunopambga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ʋapambi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ʋanobgutora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nesimba</a:t>
            </a:r>
            <a:r>
              <a:rPr lang="en-US" sz="2400" b="1" dirty="0">
                <a:latin typeface="Constantia" panose="02030602050306030303" pitchFamily="18" charset="0"/>
              </a:rPr>
              <a:t>” (Mateo 11:12). </a:t>
            </a:r>
            <a:r>
              <a:rPr lang="en-US" sz="2400" b="1" dirty="0" err="1">
                <a:latin typeface="Constantia" panose="02030602050306030303" pitchFamily="18" charset="0"/>
              </a:rPr>
              <a:t>Chisimba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chinorehwa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ichokwadi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chitsvene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sechakaratidzwa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naJakobho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Hatifanire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kuedza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kuzvisimudzira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mukunzwa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kwakadzama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zvakadzikama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tichishingirira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tinofanira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kumanikidzira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zvikumbiro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zvedu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pachigaro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chenyasha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Basa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redu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nderekuninipisa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mweya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yedu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pamberi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paMwari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tichireurura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zvivi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zvedu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nokutenda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tichiswedera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pedyo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naMwari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  <a:r>
              <a:rPr lang="en-US" sz="2400" b="1" dirty="0">
                <a:latin typeface="Constantia" panose="02030602050306030303" pitchFamily="18" charset="0"/>
              </a:rPr>
              <a:t> -Non-Official translation by Gift </a:t>
            </a:r>
            <a:r>
              <a:rPr lang="en-US" sz="2400" b="1" dirty="0" err="1">
                <a:latin typeface="Constantia" panose="02030602050306030303" pitchFamily="18" charset="0"/>
              </a:rPr>
              <a:t>Mawoyo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May 25)</a:t>
            </a:r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158620" y="720566"/>
            <a:ext cx="5290458" cy="437042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40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Ʋimbai</a:t>
            </a:r>
            <a:r>
              <a:rPr lang="en-US" sz="40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naye</a:t>
            </a:r>
            <a:r>
              <a:rPr lang="en-US" sz="40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ŋguʋa</a:t>
            </a:r>
            <a:r>
              <a:rPr lang="en-US" sz="40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dzose</a:t>
            </a:r>
            <a:r>
              <a:rPr lang="en-US" sz="40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, </a:t>
            </a:r>
            <a:r>
              <a:rPr lang="en-US" sz="40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imi</a:t>
            </a:r>
            <a:r>
              <a:rPr lang="en-US" sz="40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ʋanhu</a:t>
            </a:r>
            <a:r>
              <a:rPr lang="en-US" sz="40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;</a:t>
            </a:r>
          </a:p>
          <a:p>
            <a:pPr lvl="0" algn="ctr">
              <a:defRPr/>
            </a:pPr>
            <a:r>
              <a:rPr lang="en-US" sz="40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Ƌururai</a:t>
            </a:r>
            <a:r>
              <a:rPr lang="en-US" sz="40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mŋoyo</a:t>
            </a:r>
            <a:r>
              <a:rPr lang="en-US" sz="40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yenyu</a:t>
            </a:r>
            <a:r>
              <a:rPr lang="en-US" sz="40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pamberi</a:t>
            </a:r>
            <a:r>
              <a:rPr lang="en-US" sz="40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pake</a:t>
            </a:r>
            <a:r>
              <a:rPr lang="en-US" sz="40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;</a:t>
            </a:r>
          </a:p>
          <a:p>
            <a:pPr lvl="0" algn="ctr">
              <a:defRPr/>
            </a:pPr>
            <a:r>
              <a:rPr lang="en-US" sz="40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Mŋari</a:t>
            </a:r>
            <a:r>
              <a:rPr lang="en-US" sz="40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ndiye</a:t>
            </a:r>
            <a:r>
              <a:rPr lang="en-US" sz="40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ʋutiziro</a:t>
            </a:r>
            <a:r>
              <a:rPr lang="en-US" sz="40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bgeɗu</a:t>
            </a:r>
            <a:r>
              <a:rPr kumimoji="0" lang="es-E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</a:rPr>
              <a:t>(</a:t>
            </a:r>
            <a:r>
              <a:rPr lang="es-ES" sz="24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Mapisarema</a:t>
            </a:r>
            <a:r>
              <a:rPr kumimoji="0" lang="es-ES" sz="2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</a:rPr>
              <a:t> 62:8)</a:t>
            </a:r>
            <a:endParaRPr kumimoji="0" lang="es-ES" sz="32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941976" y="3629025"/>
            <a:ext cx="5107148" cy="26930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1700" b="1" dirty="0" err="1">
                <a:solidFill>
                  <a:srgbClr val="931A7C"/>
                </a:solidFill>
              </a:rPr>
              <a:t>Minamato</a:t>
            </a:r>
            <a:r>
              <a:rPr lang="en-US" sz="1700" b="1" dirty="0">
                <a:solidFill>
                  <a:srgbClr val="931A7C"/>
                </a:solidFill>
              </a:rPr>
              <a:t> </a:t>
            </a:r>
            <a:r>
              <a:rPr lang="en-US" sz="1700" b="1" dirty="0" err="1">
                <a:solidFill>
                  <a:srgbClr val="931A7C"/>
                </a:solidFill>
              </a:rPr>
              <a:t>munguva</a:t>
            </a:r>
            <a:r>
              <a:rPr lang="en-US" sz="1700" b="1" dirty="0">
                <a:solidFill>
                  <a:srgbClr val="931A7C"/>
                </a:solidFill>
              </a:rPr>
              <a:t> </a:t>
            </a:r>
            <a:r>
              <a:rPr lang="en-US" sz="1700" b="1" dirty="0" err="1">
                <a:solidFill>
                  <a:srgbClr val="931A7C"/>
                </a:solidFill>
              </a:rPr>
              <a:t>dzakaoma</a:t>
            </a:r>
            <a:r>
              <a:rPr lang="en" sz="1700" b="1" dirty="0">
                <a:solidFill>
                  <a:srgbClr val="931A7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1700" b="1" dirty="0">
                <a:solidFill>
                  <a:srgbClr val="084A9C"/>
                </a:solidFill>
              </a:rPr>
              <a:t>Eria: </a:t>
            </a:r>
            <a:r>
              <a:rPr lang="en-US" sz="1700" b="1" dirty="0" err="1"/>
              <a:t>Munamato</a:t>
            </a:r>
            <a:r>
              <a:rPr lang="en-US" sz="1700" b="1" dirty="0"/>
              <a:t> </a:t>
            </a:r>
            <a:r>
              <a:rPr lang="en-US" sz="1700" b="1" dirty="0" err="1"/>
              <a:t>mukati</a:t>
            </a:r>
            <a:r>
              <a:rPr lang="en-US" sz="1700" b="1" dirty="0"/>
              <a:t> </a:t>
            </a:r>
            <a:r>
              <a:rPr lang="en-US" sz="1700" b="1" dirty="0" err="1"/>
              <a:t>medambudziko</a:t>
            </a:r>
            <a:endParaRPr lang="en-US" sz="1700" b="1" dirty="0"/>
          </a:p>
          <a:p>
            <a:pPr lvl="1">
              <a:spcBef>
                <a:spcPts val="600"/>
              </a:spcBef>
            </a:pPr>
            <a:r>
              <a:rPr lang="es-ES" sz="1700" b="1" dirty="0">
                <a:solidFill>
                  <a:srgbClr val="B4366B"/>
                </a:solidFill>
              </a:rPr>
              <a:t>Hana</a:t>
            </a:r>
            <a:r>
              <a:rPr lang="en" sz="1700" b="1" dirty="0">
                <a:solidFill>
                  <a:srgbClr val="B4366B"/>
                </a:solidFill>
              </a:rPr>
              <a:t>: </a:t>
            </a:r>
            <a:r>
              <a:rPr lang="en" sz="1700" b="1" dirty="0"/>
              <a:t>Mhinduro isingafi yakauya</a:t>
            </a:r>
          </a:p>
          <a:p>
            <a:pPr>
              <a:spcBef>
                <a:spcPts val="1800"/>
              </a:spcBef>
            </a:pPr>
            <a:r>
              <a:rPr lang="en" sz="1700" b="1" dirty="0">
                <a:solidFill>
                  <a:srgbClr val="4A1982"/>
                </a:solidFill>
              </a:rPr>
              <a:t>Mienzaniso yeminamato:</a:t>
            </a:r>
          </a:p>
          <a:p>
            <a:pPr lvl="1">
              <a:spcBef>
                <a:spcPts val="600"/>
              </a:spcBef>
            </a:pPr>
            <a:r>
              <a:rPr lang="en" sz="1700" b="1" dirty="0">
                <a:solidFill>
                  <a:srgbClr val="08665D"/>
                </a:solidFill>
              </a:rPr>
              <a:t>Jesu: </a:t>
            </a:r>
            <a:r>
              <a:rPr lang="en-US" sz="1700" b="1" dirty="0"/>
              <a:t>Zvinofanirwa </a:t>
            </a:r>
            <a:r>
              <a:rPr lang="en-US" sz="1700" b="1" dirty="0" err="1"/>
              <a:t>kuva</a:t>
            </a:r>
            <a:r>
              <a:rPr lang="en-US" sz="1700" b="1" dirty="0"/>
              <a:t> </a:t>
            </a:r>
            <a:r>
              <a:rPr lang="en-US" sz="1700" b="1" dirty="0" err="1"/>
              <a:t>mumunamato</a:t>
            </a:r>
            <a:endParaRPr lang="en-US" sz="1700" b="1" dirty="0"/>
          </a:p>
          <a:p>
            <a:pPr lvl="1">
              <a:spcBef>
                <a:spcPts val="600"/>
              </a:spcBef>
            </a:pPr>
            <a:r>
              <a:rPr lang="en" sz="1700" b="1" dirty="0">
                <a:solidFill>
                  <a:srgbClr val="82047D"/>
                </a:solidFill>
              </a:rPr>
              <a:t>Danieri: </a:t>
            </a:r>
            <a:r>
              <a:rPr lang="en" sz="1700" b="1" dirty="0"/>
              <a:t>Chimiro chemunamato</a:t>
            </a:r>
          </a:p>
          <a:p>
            <a:pPr>
              <a:spcBef>
                <a:spcPts val="1800"/>
              </a:spcBef>
            </a:pPr>
            <a:r>
              <a:rPr lang="en-US" sz="1700" b="1" dirty="0" err="1">
                <a:solidFill>
                  <a:srgbClr val="415F00"/>
                </a:solidFill>
              </a:rPr>
              <a:t>Mibvunzo</a:t>
            </a:r>
            <a:r>
              <a:rPr lang="en-US" sz="1700" b="1" dirty="0">
                <a:solidFill>
                  <a:srgbClr val="415F00"/>
                </a:solidFill>
              </a:rPr>
              <a:t> mina </a:t>
            </a:r>
            <a:r>
              <a:rPr lang="en-US" sz="1700" b="1" dirty="0" err="1">
                <a:solidFill>
                  <a:srgbClr val="415F00"/>
                </a:solidFill>
              </a:rPr>
              <a:t>pamusoro</a:t>
            </a:r>
            <a:r>
              <a:rPr lang="en-US" sz="1700" b="1" dirty="0">
                <a:solidFill>
                  <a:srgbClr val="415F00"/>
                </a:solidFill>
              </a:rPr>
              <a:t> </a:t>
            </a:r>
            <a:r>
              <a:rPr lang="en-US" sz="1700" b="1" dirty="0" err="1">
                <a:solidFill>
                  <a:srgbClr val="415F00"/>
                </a:solidFill>
              </a:rPr>
              <a:t>pemunamato</a:t>
            </a:r>
            <a:endParaRPr lang="en" sz="1700" b="1" dirty="0">
              <a:solidFill>
                <a:srgbClr val="415F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95274" y="247100"/>
            <a:ext cx="67425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Pauro</a:t>
            </a:r>
            <a:r>
              <a:rPr lang="en-US" sz="1700" b="1" dirty="0"/>
              <a:t> </a:t>
            </a:r>
            <a:r>
              <a:rPr lang="en-US" sz="1700" b="1" dirty="0" err="1"/>
              <a:t>anotirayira</a:t>
            </a:r>
            <a:r>
              <a:rPr lang="en-US" sz="1700" b="1" dirty="0"/>
              <a:t>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tirambe</a:t>
            </a:r>
            <a:r>
              <a:rPr lang="en-US" sz="1700" b="1" dirty="0"/>
              <a:t> “</a:t>
            </a:r>
            <a:r>
              <a:rPr lang="en-US" sz="1700" b="1" dirty="0" err="1"/>
              <a:t>tichinyengetera</a:t>
            </a:r>
            <a:r>
              <a:rPr lang="en-US" sz="1700" b="1" dirty="0"/>
              <a:t> </a:t>
            </a:r>
            <a:r>
              <a:rPr lang="en-US" sz="1700" b="1" dirty="0" err="1"/>
              <a:t>nguva</a:t>
            </a:r>
            <a:r>
              <a:rPr lang="en-US" sz="1700" b="1" dirty="0"/>
              <a:t> </a:t>
            </a:r>
            <a:r>
              <a:rPr lang="en-US" sz="1700" b="1" dirty="0" err="1"/>
              <a:t>dzose</a:t>
            </a:r>
            <a:r>
              <a:rPr lang="en-US" sz="1700" b="1" dirty="0"/>
              <a:t>” ( </a:t>
            </a:r>
            <a:r>
              <a:rPr lang="en-US" sz="1700" b="1" dirty="0" err="1"/>
              <a:t>VaEf</a:t>
            </a:r>
            <a:r>
              <a:rPr lang="en-US" sz="1700" b="1" dirty="0"/>
              <a:t>. 6:18 ), </a:t>
            </a:r>
            <a:r>
              <a:rPr lang="en-US" sz="1700" b="1" dirty="0" err="1"/>
              <a:t>kunyange</a:t>
            </a:r>
            <a:r>
              <a:rPr lang="en-US" sz="1700" b="1" dirty="0"/>
              <a:t> kana </a:t>
            </a:r>
            <a:r>
              <a:rPr lang="en-US" sz="1700" b="1" dirty="0" err="1"/>
              <a:t>hupenyu</a:t>
            </a:r>
            <a:r>
              <a:rPr lang="en-US" sz="1700" b="1" dirty="0"/>
              <a:t> </a:t>
            </a:r>
            <a:r>
              <a:rPr lang="en-US" sz="1700" b="1" dirty="0" err="1"/>
              <a:t>hwatiomera</a:t>
            </a:r>
            <a:r>
              <a:rPr lang="en-US" sz="1700" b="1" dirty="0"/>
              <a:t>; </a:t>
            </a:r>
            <a:r>
              <a:rPr lang="en-US" sz="1700" b="1" dirty="0" err="1"/>
              <a:t>kunyangwe</a:t>
            </a:r>
            <a:r>
              <a:rPr lang="en-US" sz="1700" b="1" dirty="0"/>
              <a:t> </a:t>
            </a:r>
            <a:r>
              <a:rPr lang="en-US" sz="1700" b="1" dirty="0" err="1"/>
              <a:t>nguva</a:t>
            </a:r>
            <a:r>
              <a:rPr lang="en-US" sz="1700" b="1" dirty="0"/>
              <a:t> </a:t>
            </a:r>
            <a:r>
              <a:rPr lang="en-US" sz="1700" b="1" dirty="0" err="1"/>
              <a:t>ikapfuura</a:t>
            </a:r>
            <a:r>
              <a:rPr lang="en-US" sz="1700" b="1" dirty="0"/>
              <a:t>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tikasaona</a:t>
            </a:r>
            <a:r>
              <a:rPr lang="en-US" sz="1700" b="1" dirty="0"/>
              <a:t> </a:t>
            </a:r>
            <a:r>
              <a:rPr lang="en-US" sz="1700" b="1" dirty="0" err="1"/>
              <a:t>mhinduro</a:t>
            </a:r>
            <a:r>
              <a:rPr lang="en-US" sz="1700" b="1" dirty="0"/>
              <a:t> </a:t>
            </a:r>
            <a:r>
              <a:rPr lang="en-US" sz="1700" b="1" dirty="0" err="1"/>
              <a:t>kuminamato</a:t>
            </a:r>
            <a:r>
              <a:rPr lang="en-US" sz="1700" b="1" dirty="0"/>
              <a:t> </a:t>
            </a:r>
            <a:r>
              <a:rPr lang="en-US" sz="1700" b="1" dirty="0" err="1"/>
              <a:t>yedu</a:t>
            </a:r>
            <a:r>
              <a:rPr lang="en" sz="1700" b="1" dirty="0"/>
              <a:t>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226" y="5498853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226" y="5164828"/>
            <a:ext cx="398767" cy="2832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226" y="4018766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226" y="4342426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4770457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593266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308781" y="1984435"/>
            <a:ext cx="6669033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Asi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tinofanira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kunyengetera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sei</a:t>
            </a:r>
            <a:r>
              <a:rPr lang="en-US" sz="1700" b="1" dirty="0">
                <a:solidFill>
                  <a:prstClr val="black"/>
                </a:solidFill>
              </a:rPr>
              <a:t>? </a:t>
            </a:r>
            <a:r>
              <a:rPr lang="en-US" sz="1700" b="1" dirty="0" err="1">
                <a:solidFill>
                  <a:prstClr val="black"/>
                </a:solidFill>
              </a:rPr>
              <a:t>Chii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chatinofanira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kukumbira</a:t>
            </a:r>
            <a:r>
              <a:rPr lang="en-US" sz="1700" b="1" dirty="0">
                <a:solidFill>
                  <a:prstClr val="black"/>
                </a:solidFill>
              </a:rPr>
              <a:t>? </a:t>
            </a:r>
            <a:r>
              <a:rPr lang="en-US" sz="1700" b="1" dirty="0" err="1">
                <a:solidFill>
                  <a:prstClr val="black"/>
                </a:solidFill>
              </a:rPr>
              <a:t>Tinofanira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kunyengetera</a:t>
            </a:r>
            <a:r>
              <a:rPr lang="en-US" sz="1700" b="1" dirty="0">
                <a:solidFill>
                  <a:prstClr val="black"/>
                </a:solidFill>
              </a:rPr>
              <a:t> toga here kana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nevamwe</a:t>
            </a:r>
            <a:r>
              <a:rPr lang="en-US" sz="1700" b="1" dirty="0">
                <a:solidFill>
                  <a:prstClr val="black"/>
                </a:solidFill>
              </a:rPr>
              <a:t>? </a:t>
            </a:r>
            <a:r>
              <a:rPr lang="en-US" sz="1700" b="1" dirty="0" err="1">
                <a:solidFill>
                  <a:prstClr val="black"/>
                </a:solidFill>
              </a:rPr>
              <a:t>Munyengetero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unotibvumira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chete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kutaura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naMwari</a:t>
            </a:r>
            <a:r>
              <a:rPr lang="en-US" sz="1700" b="1" dirty="0">
                <a:solidFill>
                  <a:prstClr val="black"/>
                </a:solidFill>
              </a:rPr>
              <a:t> here, kana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unotibvumirawo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kumuteerera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95274" y="1268869"/>
            <a:ext cx="666903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Mumamiriro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ezvinhu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akadai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minyengetero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yaEria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naHana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ichatibatsira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nokutikurudzira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73909" y="1909971"/>
            <a:ext cx="7203664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spc="30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MINAMATO MUNGUVA DZAKAOMA</a:t>
            </a:r>
            <a:endParaRPr lang="en" sz="6600" spc="300" dirty="0">
              <a:ln w="0"/>
              <a:solidFill>
                <a:srgbClr val="7C28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ERIA: MUNAMATO MUKATI MEDAMBUDZIKO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652462" y="675798"/>
            <a:ext cx="10887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akati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Ndakaŋga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ndicishiŋgairira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Mŋari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wehondo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kwaɀo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nokuti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ʋana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ʋaIsraeri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ʋakarasha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suŋgano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yenyu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ʋakaputsa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artari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dzenyu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nokuʋuraya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ʋaprofita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ʋenyu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nomunondo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ndoga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ndasara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haŋgu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ɀ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ʋotȿaka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kundiʋuraya</a:t>
            </a:r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.’ ”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Madzimambo 19:10)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22156" y="1644503"/>
            <a:ext cx="80856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700" b="1" dirty="0"/>
              <a:t>Mwari anopindura sei minamato yedu tiripakati pedambudziko</a:t>
            </a:r>
            <a:r>
              <a:rPr lang="en" sz="1700" b="1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314" y="2088532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1" y="1728748"/>
            <a:ext cx="3661017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4914662"/>
            <a:ext cx="3244849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22155" y="2039116"/>
            <a:ext cx="6298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Mushure</a:t>
            </a:r>
            <a:r>
              <a:rPr lang="en-US" sz="1600" b="1" dirty="0"/>
              <a:t> </a:t>
            </a:r>
            <a:r>
              <a:rPr lang="en-US" sz="1600" b="1" dirty="0" err="1"/>
              <a:t>memunamato</a:t>
            </a:r>
            <a:r>
              <a:rPr lang="en-US" sz="1600" b="1" dirty="0"/>
              <a:t> </a:t>
            </a:r>
            <a:r>
              <a:rPr lang="en-US" sz="1600" b="1" dirty="0" err="1"/>
              <a:t>wakareruka</a:t>
            </a:r>
            <a:r>
              <a:rPr lang="en-US" sz="1600" b="1" dirty="0"/>
              <a:t> </a:t>
            </a:r>
            <a:r>
              <a:rPr lang="en-US" sz="1600" b="1" dirty="0" err="1"/>
              <a:t>kubva</a:t>
            </a:r>
            <a:r>
              <a:rPr lang="en-US" sz="1600" b="1" dirty="0"/>
              <a:t> </a:t>
            </a:r>
            <a:r>
              <a:rPr lang="en-US" sz="1600" b="1" dirty="0" err="1"/>
              <a:t>kuna</a:t>
            </a:r>
            <a:r>
              <a:rPr lang="en-US" sz="1600" b="1" dirty="0"/>
              <a:t> </a:t>
            </a:r>
            <a:r>
              <a:rPr lang="en-US" sz="1600" b="1" dirty="0" err="1"/>
              <a:t>Eria</a:t>
            </a:r>
            <a:r>
              <a:rPr lang="en-US" sz="1600" b="1" dirty="0"/>
              <a:t>, </a:t>
            </a:r>
            <a:r>
              <a:rPr lang="en-US" sz="1600" b="1" dirty="0" err="1"/>
              <a:t>Mwari</a:t>
            </a:r>
            <a:r>
              <a:rPr lang="en-US" sz="1600" b="1" dirty="0"/>
              <a:t> </a:t>
            </a:r>
            <a:r>
              <a:rPr lang="en-US" sz="1600" b="1" dirty="0" err="1"/>
              <a:t>akabva</a:t>
            </a:r>
            <a:r>
              <a:rPr lang="en-US" sz="1600" b="1" dirty="0"/>
              <a:t> </a:t>
            </a:r>
            <a:r>
              <a:rPr lang="en-US" sz="1600" b="1" dirty="0" err="1"/>
              <a:t>apindura</a:t>
            </a:r>
            <a:r>
              <a:rPr lang="en-US" sz="1600" b="1" dirty="0"/>
              <a:t> </a:t>
            </a:r>
            <a:r>
              <a:rPr lang="en-US" sz="1600" b="1" dirty="0" err="1"/>
              <a:t>chiriporipotyo</a:t>
            </a:r>
            <a:r>
              <a:rPr lang="en-US" sz="1600" b="1" dirty="0"/>
              <a:t> </a:t>
            </a:r>
            <a:r>
              <a:rPr lang="en-US" sz="1600" b="1" dirty="0" err="1"/>
              <a:t>nemoto</a:t>
            </a:r>
            <a:r>
              <a:rPr lang="en-US" sz="1600" b="1" dirty="0"/>
              <a:t> (1 Madzimambo </a:t>
            </a:r>
            <a:r>
              <a:rPr lang="en" sz="1600" b="1" dirty="0"/>
              <a:t>18:36-38).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86015" y="3679220"/>
            <a:ext cx="63182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Eriya</a:t>
            </a:r>
            <a:r>
              <a:rPr lang="en-US" sz="1600" b="1" dirty="0"/>
              <a:t> </a:t>
            </a:r>
            <a:r>
              <a:rPr lang="en-US" sz="1600" b="1" dirty="0" err="1"/>
              <a:t>paakakumbira</a:t>
            </a:r>
            <a:r>
              <a:rPr lang="en-US" sz="1600" b="1" dirty="0"/>
              <a:t> </a:t>
            </a:r>
            <a:r>
              <a:rPr lang="en-US" sz="1600" b="1" dirty="0" err="1"/>
              <a:t>rufu</a:t>
            </a:r>
            <a:r>
              <a:rPr lang="en-US" sz="1600" b="1" dirty="0"/>
              <a:t>, </a:t>
            </a:r>
            <a:r>
              <a:rPr lang="en-US" sz="1600" b="1" dirty="0" err="1"/>
              <a:t>Mwari</a:t>
            </a:r>
            <a:r>
              <a:rPr lang="en-US" sz="1600" b="1" dirty="0"/>
              <a:t> </a:t>
            </a:r>
            <a:r>
              <a:rPr lang="en-US" sz="1600" b="1" dirty="0" err="1"/>
              <a:t>akaramba</a:t>
            </a:r>
            <a:r>
              <a:rPr lang="en-US" sz="1600" b="1" dirty="0"/>
              <a:t> </a:t>
            </a:r>
            <a:r>
              <a:rPr lang="en-US" sz="1600" b="1" dirty="0" err="1"/>
              <a:t>akanyarara</a:t>
            </a:r>
            <a:r>
              <a:rPr lang="en-US" sz="1600" b="1" dirty="0"/>
              <a:t>, </a:t>
            </a:r>
            <a:r>
              <a:rPr lang="en-US" sz="1600" b="1" dirty="0" err="1"/>
              <a:t>asi</a:t>
            </a:r>
            <a:r>
              <a:rPr lang="en-US" sz="1600" b="1" dirty="0"/>
              <a:t> </a:t>
            </a:r>
            <a:r>
              <a:rPr lang="en-US" sz="1600" b="1" dirty="0" err="1"/>
              <a:t>akatuma</a:t>
            </a:r>
            <a:r>
              <a:rPr lang="en-US" sz="1600" b="1" dirty="0"/>
              <a:t> </a:t>
            </a:r>
            <a:r>
              <a:rPr lang="en-US" sz="1600" b="1" dirty="0" err="1"/>
              <a:t>ngirozi</a:t>
            </a:r>
            <a:r>
              <a:rPr lang="en-US" sz="1600" b="1" dirty="0"/>
              <a:t> </a:t>
            </a:r>
            <a:r>
              <a:rPr lang="en-US" sz="1600" b="1" dirty="0" err="1"/>
              <a:t>yake</a:t>
            </a:r>
            <a:r>
              <a:rPr lang="en-US" sz="1600" b="1" dirty="0"/>
              <a:t> </a:t>
            </a:r>
            <a:r>
              <a:rPr lang="en-US" sz="1600" b="1" dirty="0" err="1"/>
              <a:t>kuti</a:t>
            </a:r>
            <a:r>
              <a:rPr lang="en-US" sz="1600" b="1" dirty="0"/>
              <a:t> </a:t>
            </a:r>
            <a:r>
              <a:rPr lang="en-US" sz="1600" b="1" dirty="0" err="1"/>
              <a:t>imupe</a:t>
            </a:r>
            <a:r>
              <a:rPr lang="en-US" sz="1600" b="1" dirty="0"/>
              <a:t> </a:t>
            </a:r>
            <a:r>
              <a:rPr lang="en-US" sz="1600" b="1" dirty="0" err="1"/>
              <a:t>zvokudya</a:t>
            </a:r>
            <a:r>
              <a:rPr lang="en" sz="1600" b="1" dirty="0"/>
              <a:t>(1 </a:t>
            </a:r>
            <a:r>
              <a:rPr lang="en-US" sz="1600" b="1" dirty="0"/>
              <a:t>Madzimambo</a:t>
            </a:r>
            <a:r>
              <a:rPr lang="en" sz="1600" b="1" dirty="0"/>
              <a:t> 19:4-8).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470" y="3797871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922156" y="2741505"/>
            <a:ext cx="6212158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>
                <a:solidFill>
                  <a:prstClr val="black"/>
                </a:solidFill>
              </a:rPr>
              <a:t>Mushure </a:t>
            </a:r>
            <a:r>
              <a:rPr lang="en-US" sz="1700" b="1" dirty="0" err="1">
                <a:solidFill>
                  <a:prstClr val="black"/>
                </a:solidFill>
              </a:rPr>
              <a:t>meminamato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minomwe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yekukumbira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mvura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Mwari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akatumira</a:t>
            </a:r>
            <a:r>
              <a:rPr lang="en-US" sz="1700" b="1" dirty="0">
                <a:solidFill>
                  <a:prstClr val="black"/>
                </a:solidFill>
              </a:rPr>
              <a:t> gore </a:t>
            </a:r>
            <a:r>
              <a:rPr lang="en-US" sz="1700" b="1" dirty="0" err="1">
                <a:solidFill>
                  <a:prstClr val="black"/>
                </a:solidFill>
              </a:rPr>
              <a:t>diki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rakashanduka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rikava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dutu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rine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simba</a:t>
            </a:r>
            <a:br>
              <a:rPr lang="en-US" sz="1700" b="1" dirty="0">
                <a:solidFill>
                  <a:prstClr val="black"/>
                </a:solidFill>
              </a:rPr>
            </a:br>
            <a:r>
              <a:rPr lang="en-US" sz="1700" b="1" dirty="0">
                <a:solidFill>
                  <a:prstClr val="black"/>
                </a:solidFill>
              </a:rPr>
              <a:t>(1 Madzimambo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18:42-45).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367231" y="5156448"/>
            <a:ext cx="62985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prstClr val="black"/>
                </a:solidFill>
              </a:rPr>
              <a:t>Imwe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mhinduro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yaive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yekukurumidza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uye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yechishamiso</a:t>
            </a:r>
            <a:r>
              <a:rPr lang="en-US" sz="1600" b="1" dirty="0">
                <a:solidFill>
                  <a:prstClr val="black"/>
                </a:solidFill>
              </a:rPr>
              <a:t>. </a:t>
            </a:r>
            <a:r>
              <a:rPr lang="en-US" sz="1600" b="1" dirty="0" err="1">
                <a:solidFill>
                  <a:prstClr val="black"/>
                </a:solidFill>
              </a:rPr>
              <a:t>Imwe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mushure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menguva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nomwe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dzemunamato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yakatumira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mvura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yakakumbirwa</a:t>
            </a:r>
            <a:r>
              <a:rPr lang="en-US" sz="1600" b="1" dirty="0">
                <a:solidFill>
                  <a:prstClr val="black"/>
                </a:solidFill>
              </a:rPr>
              <a:t>. </a:t>
            </a:r>
            <a:r>
              <a:rPr lang="en-US" sz="1600" b="1" dirty="0" err="1">
                <a:solidFill>
                  <a:prstClr val="black"/>
                </a:solidFill>
              </a:rPr>
              <a:t>Pakupedzisira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mushure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memazuva</a:t>
            </a:r>
            <a:r>
              <a:rPr lang="en-US" sz="1600" b="1" dirty="0">
                <a:solidFill>
                  <a:prstClr val="black"/>
                </a:solidFill>
              </a:rPr>
              <a:t> 40, </a:t>
            </a:r>
            <a:r>
              <a:rPr lang="en-US" sz="1600" b="1" dirty="0" err="1">
                <a:solidFill>
                  <a:prstClr val="black"/>
                </a:solidFill>
              </a:rPr>
              <a:t>mhinduro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yemuromo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uye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inokurudzira</a:t>
            </a:r>
            <a:r>
              <a:rPr lang="en-US" sz="1600" b="1" dirty="0">
                <a:solidFill>
                  <a:prstClr val="black"/>
                </a:solidFill>
              </a:rPr>
              <a:t>. </a:t>
            </a:r>
            <a:r>
              <a:rPr lang="en-US" sz="1600" b="1" dirty="0" err="1">
                <a:solidFill>
                  <a:prstClr val="black"/>
                </a:solidFill>
              </a:rPr>
              <a:t>Mwari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anoziva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nzira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uye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nguva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yokupindura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mune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mamwe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nemamwe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yemamiriro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edu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ezvinhu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367231" y="4454060"/>
            <a:ext cx="63558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Ari </a:t>
            </a:r>
            <a:r>
              <a:rPr lang="en-US" sz="1600" b="1" dirty="0" err="1">
                <a:solidFill>
                  <a:prstClr val="black"/>
                </a:solidFill>
              </a:rPr>
              <a:t>mubako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Eriya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akazonzwa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inzwi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raMwari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richipindura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munyengetero</a:t>
            </a:r>
            <a:r>
              <a:rPr lang="en-US" sz="1600" b="1" dirty="0">
                <a:solidFill>
                  <a:prstClr val="black"/>
                </a:solidFill>
              </a:rPr>
              <a:t> wake </a:t>
            </a:r>
            <a:r>
              <a:rPr lang="en-US" sz="1600" b="1" dirty="0" err="1">
                <a:solidFill>
                  <a:prstClr val="black"/>
                </a:solidFill>
              </a:rPr>
              <a:t>wepamwoyo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(1 </a:t>
            </a:r>
            <a:r>
              <a:rPr lang="en-US" sz="1600" b="1" dirty="0">
                <a:solidFill>
                  <a:prstClr val="black"/>
                </a:solidFill>
              </a:rPr>
              <a:t>Madzimambo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19:9-18).</a:t>
            </a: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HANA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: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MHINDURO ISINGAFI YAKAUYA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9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66996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Ndakakumbira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mŋana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uyu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akandipa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candakakumbira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kwaari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Samueri 1:27)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17729"/>
            <a:ext cx="10272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Munyengetero</a:t>
            </a:r>
            <a:r>
              <a:rPr lang="en-US" sz="1600" b="1" dirty="0"/>
              <a:t> </a:t>
            </a:r>
            <a:r>
              <a:rPr lang="en-US" sz="1600" b="1" dirty="0" err="1"/>
              <a:t>waHana</a:t>
            </a:r>
            <a:r>
              <a:rPr lang="en-US" sz="1600" b="1" dirty="0"/>
              <a:t> </a:t>
            </a:r>
            <a:r>
              <a:rPr lang="en-US" sz="1600" b="1" dirty="0" err="1"/>
              <a:t>nokuda</a:t>
            </a:r>
            <a:r>
              <a:rPr lang="en-US" sz="1600" b="1" dirty="0"/>
              <a:t> </a:t>
            </a:r>
            <a:r>
              <a:rPr lang="en-US" sz="1600" b="1" dirty="0" err="1"/>
              <a:t>kwomwana</a:t>
            </a:r>
            <a:r>
              <a:rPr lang="en-US" sz="1600" b="1" dirty="0"/>
              <a:t> </a:t>
            </a:r>
            <a:r>
              <a:rPr lang="en-US" sz="1600" b="1" dirty="0" err="1"/>
              <a:t>unoratidzika</a:t>
            </a:r>
            <a:r>
              <a:rPr lang="en-US" sz="1600" b="1" dirty="0"/>
              <a:t> </a:t>
            </a:r>
            <a:r>
              <a:rPr lang="en-US" sz="1600" b="1" dirty="0" err="1"/>
              <a:t>somunyengetero</a:t>
            </a:r>
            <a:r>
              <a:rPr lang="en-US" sz="1600" b="1" dirty="0"/>
              <a:t> </a:t>
            </a:r>
            <a:r>
              <a:rPr lang="en-US" sz="1600" b="1" dirty="0" err="1"/>
              <a:t>unopindurwa</a:t>
            </a:r>
            <a:r>
              <a:rPr lang="en-US" sz="1600" b="1" dirty="0"/>
              <a:t> </a:t>
            </a:r>
            <a:r>
              <a:rPr lang="en-US" sz="1600" b="1" dirty="0" err="1"/>
              <a:t>nokukurumidza</a:t>
            </a:r>
            <a:r>
              <a:rPr lang="en-US" sz="1600" b="1" dirty="0"/>
              <a:t> </a:t>
            </a:r>
            <a:r>
              <a:rPr lang="en-US" sz="1600" b="1" dirty="0" err="1"/>
              <a:t>naMwari</a:t>
            </a:r>
            <a:r>
              <a:rPr lang="en-US" sz="1600" b="1" dirty="0"/>
              <a:t> (</a:t>
            </a:r>
            <a:r>
              <a:rPr lang="en-US" sz="1600" b="1" dirty="0" err="1"/>
              <a:t>pashure</a:t>
            </a:r>
            <a:r>
              <a:rPr lang="en-US" sz="1600" b="1" dirty="0"/>
              <a:t> </a:t>
            </a:r>
            <a:r>
              <a:rPr lang="en-US" sz="1600" b="1" dirty="0" err="1"/>
              <a:t>pemwedzi</a:t>
            </a:r>
            <a:r>
              <a:rPr lang="en-US" sz="1600" b="1" dirty="0"/>
              <a:t> </a:t>
            </a:r>
            <a:r>
              <a:rPr lang="en-US" sz="1600" b="1" dirty="0" err="1"/>
              <a:t>mipfumbamwe</a:t>
            </a:r>
            <a:r>
              <a:rPr lang="en-US" sz="1600" b="1" dirty="0"/>
              <a:t> </a:t>
            </a:r>
            <a:r>
              <a:rPr lang="en-US" sz="1600" b="1" dirty="0" err="1"/>
              <a:t>yokumirira</a:t>
            </a:r>
            <a:r>
              <a:rPr lang="en-US" sz="1600" b="1" dirty="0"/>
              <a:t> </a:t>
            </a:r>
            <a:r>
              <a:rPr lang="en-US" sz="1600" b="1" dirty="0" err="1"/>
              <a:t>nomufaro,eheka</a:t>
            </a:r>
            <a:r>
              <a:rPr lang="en" sz="1600" b="1" dirty="0"/>
              <a:t>) (1 Sam. 1:9-20).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900663"/>
            <a:ext cx="3893590" cy="24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311" y="3977659"/>
            <a:ext cx="2708435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4186990" y="1733828"/>
            <a:ext cx="618027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Zvisinei</a:t>
            </a:r>
            <a:r>
              <a:rPr lang="en-US" sz="1700" b="1" dirty="0"/>
              <a:t>, </a:t>
            </a:r>
            <a:r>
              <a:rPr lang="en-US" sz="1700" b="1" dirty="0" err="1"/>
              <a:t>patinoverenga</a:t>
            </a:r>
            <a:r>
              <a:rPr lang="en-US" sz="1700" b="1" dirty="0"/>
              <a:t> </a:t>
            </a:r>
            <a:r>
              <a:rPr lang="en-US" sz="1700" b="1" dirty="0" err="1"/>
              <a:t>ndima</a:t>
            </a:r>
            <a:r>
              <a:rPr lang="en-US" sz="1700" b="1" dirty="0"/>
              <a:t> </a:t>
            </a:r>
            <a:r>
              <a:rPr lang="en-US" sz="1700" b="1" dirty="0" err="1"/>
              <a:t>dzapfuura</a:t>
            </a:r>
            <a:r>
              <a:rPr lang="en-US" sz="1700" b="1" dirty="0"/>
              <a:t>, </a:t>
            </a:r>
            <a:r>
              <a:rPr lang="en-US" sz="1700" b="1" dirty="0" err="1"/>
              <a:t>tinoona</a:t>
            </a:r>
            <a:r>
              <a:rPr lang="en-US" sz="1700" b="1" dirty="0"/>
              <a:t>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mhinduro</a:t>
            </a:r>
            <a:r>
              <a:rPr lang="en-US" sz="1700" b="1" dirty="0"/>
              <a:t> iyi </a:t>
            </a:r>
            <a:r>
              <a:rPr lang="en-US" sz="1700" b="1" dirty="0" err="1"/>
              <a:t>yakatora</a:t>
            </a:r>
            <a:r>
              <a:rPr lang="en-US" sz="1700" b="1" dirty="0"/>
              <a:t> </a:t>
            </a:r>
            <a:r>
              <a:rPr lang="en-US" sz="1700" b="1" dirty="0" err="1"/>
              <a:t>nguva</a:t>
            </a:r>
            <a:r>
              <a:rPr lang="en-US" sz="1700" b="1" dirty="0"/>
              <a:t> </a:t>
            </a:r>
            <a:r>
              <a:rPr lang="en-US" sz="1700" b="1" dirty="0" err="1"/>
              <a:t>yakareba</a:t>
            </a:r>
            <a:r>
              <a:rPr lang="en-US" sz="1700" b="1" dirty="0"/>
              <a:t>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isvike</a:t>
            </a:r>
            <a:br>
              <a:rPr lang="en-US" sz="1700" b="1" dirty="0"/>
            </a:br>
            <a:r>
              <a:rPr lang="en" sz="1700" b="1" dirty="0"/>
              <a:t>(1 Sam. 1:1-8).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72840" y="4813232"/>
            <a:ext cx="75409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Dzimwe</a:t>
            </a:r>
            <a:r>
              <a:rPr lang="en-US" sz="1600" b="1" dirty="0"/>
              <a:t> </a:t>
            </a:r>
            <a:r>
              <a:rPr lang="en-US" sz="1600" b="1" dirty="0" err="1"/>
              <a:t>nguva</a:t>
            </a:r>
            <a:r>
              <a:rPr lang="en-US" sz="1600" b="1" dirty="0"/>
              <a:t>, </a:t>
            </a:r>
            <a:r>
              <a:rPr lang="en-US" sz="1600" b="1" dirty="0" err="1"/>
              <a:t>kunyarara</a:t>
            </a:r>
            <a:r>
              <a:rPr lang="en-US" sz="1600" b="1" dirty="0"/>
              <a:t> </a:t>
            </a:r>
            <a:r>
              <a:rPr lang="en-US" sz="1600" b="1" dirty="0" err="1"/>
              <a:t>kwaMwari</a:t>
            </a:r>
            <a:r>
              <a:rPr lang="en-US" sz="1600" b="1" dirty="0"/>
              <a:t> </a:t>
            </a:r>
            <a:r>
              <a:rPr lang="en-US" sz="1600" b="1" dirty="0" err="1"/>
              <a:t>kungakonzerwa</a:t>
            </a:r>
            <a:r>
              <a:rPr lang="en-US" sz="1600" b="1" dirty="0"/>
              <a:t> </a:t>
            </a:r>
            <a:r>
              <a:rPr lang="en-US" sz="1600" b="1" dirty="0" err="1"/>
              <a:t>neudyire</a:t>
            </a:r>
            <a:r>
              <a:rPr lang="en-US" sz="1600" b="1" dirty="0"/>
              <a:t> </a:t>
            </a:r>
            <a:r>
              <a:rPr lang="en-US" sz="1600" b="1" dirty="0" err="1"/>
              <a:t>hwedu</a:t>
            </a:r>
            <a:r>
              <a:rPr lang="en-US" sz="1600" b="1" dirty="0"/>
              <a:t> ( </a:t>
            </a:r>
            <a:r>
              <a:rPr lang="en-US" sz="1600" b="1" dirty="0" err="1"/>
              <a:t>Jakobho</a:t>
            </a:r>
            <a:r>
              <a:rPr lang="en-US" sz="1600" b="1" dirty="0"/>
              <a:t> 4:3 ); </a:t>
            </a:r>
            <a:r>
              <a:rPr lang="en-US" sz="1600" b="1" dirty="0" err="1"/>
              <a:t>chivi</a:t>
            </a:r>
            <a:r>
              <a:rPr lang="en-US" sz="1600" b="1" dirty="0"/>
              <a:t> </a:t>
            </a:r>
            <a:r>
              <a:rPr lang="en-US" sz="1600" b="1" dirty="0" err="1"/>
              <a:t>chinodiwa</a:t>
            </a:r>
            <a:r>
              <a:rPr lang="en-US" sz="1600" b="1" dirty="0"/>
              <a:t> ( </a:t>
            </a:r>
            <a:r>
              <a:rPr lang="en-US" sz="1600" b="1" dirty="0" err="1"/>
              <a:t>Pisarema</a:t>
            </a:r>
            <a:r>
              <a:rPr lang="en-US" sz="1600" b="1" dirty="0"/>
              <a:t> 66:18 ); </a:t>
            </a:r>
            <a:r>
              <a:rPr lang="en-US" sz="1600" b="1" dirty="0" err="1"/>
              <a:t>kusava</a:t>
            </a:r>
            <a:r>
              <a:rPr lang="en-US" sz="1600" b="1" dirty="0"/>
              <a:t> </a:t>
            </a:r>
            <a:r>
              <a:rPr lang="en-US" sz="1600" b="1" dirty="0" err="1"/>
              <a:t>nokutenda</a:t>
            </a:r>
            <a:r>
              <a:rPr lang="en-US" sz="1600" b="1" dirty="0"/>
              <a:t> ( </a:t>
            </a:r>
            <a:r>
              <a:rPr lang="en-US" sz="1600" b="1" dirty="0" err="1"/>
              <a:t>Jakobho</a:t>
            </a:r>
            <a:r>
              <a:rPr lang="en-US" sz="1600" b="1" dirty="0"/>
              <a:t> 1:6 ); kana </a:t>
            </a:r>
            <a:r>
              <a:rPr lang="en-US" sz="1600" b="1" dirty="0" err="1"/>
              <a:t>kuti</a:t>
            </a:r>
            <a:r>
              <a:rPr lang="en-US" sz="1600" b="1" dirty="0"/>
              <a:t>, </a:t>
            </a:r>
            <a:r>
              <a:rPr lang="en-US" sz="1600" b="1" dirty="0" err="1"/>
              <a:t>haisi</a:t>
            </a:r>
            <a:r>
              <a:rPr lang="en-US" sz="1600" b="1" dirty="0"/>
              <a:t> </a:t>
            </a:r>
            <a:r>
              <a:rPr lang="en-US" sz="1600" b="1" dirty="0" err="1"/>
              <a:t>nguva</a:t>
            </a:r>
            <a:r>
              <a:rPr lang="en-US" sz="1600" b="1" dirty="0"/>
              <a:t> </a:t>
            </a:r>
            <a:r>
              <a:rPr lang="en-US" sz="1600" b="1" dirty="0" err="1"/>
              <a:t>yakakodzera</a:t>
            </a:r>
            <a:r>
              <a:rPr lang="en" sz="1600" b="1"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4186990" y="3889356"/>
            <a:ext cx="51346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Kubva</a:t>
            </a:r>
            <a:r>
              <a:rPr lang="en-US" sz="1600" b="1" dirty="0"/>
              <a:t> </a:t>
            </a:r>
            <a:r>
              <a:rPr lang="en-US" sz="1600" b="1" dirty="0" err="1"/>
              <a:t>pamaonero</a:t>
            </a:r>
            <a:r>
              <a:rPr lang="en-US" sz="1600" b="1" dirty="0"/>
              <a:t> </a:t>
            </a:r>
            <a:r>
              <a:rPr lang="en-US" sz="1600" b="1" dirty="0" err="1"/>
              <a:t>aya</a:t>
            </a:r>
            <a:r>
              <a:rPr lang="en-US" sz="1600" b="1" dirty="0"/>
              <a:t>, </a:t>
            </a:r>
            <a:r>
              <a:rPr lang="en-US" sz="1600" b="1" dirty="0" err="1"/>
              <a:t>makore</a:t>
            </a:r>
            <a:r>
              <a:rPr lang="en-US" sz="1600" b="1" dirty="0"/>
              <a:t> </a:t>
            </a:r>
            <a:r>
              <a:rPr lang="en-US" sz="1600" b="1" dirty="0" err="1"/>
              <a:t>mangani</a:t>
            </a:r>
            <a:r>
              <a:rPr lang="en-US" sz="1600" b="1" dirty="0"/>
              <a:t> Hana </a:t>
            </a:r>
            <a:r>
              <a:rPr lang="en-US" sz="1600" b="1" dirty="0" err="1"/>
              <a:t>akapedza</a:t>
            </a:r>
            <a:r>
              <a:rPr lang="en-US" sz="1600" b="1" dirty="0"/>
              <a:t> </a:t>
            </a:r>
            <a:r>
              <a:rPr lang="en-US" sz="1600" b="1" dirty="0" err="1"/>
              <a:t>achikumbira</a:t>
            </a:r>
            <a:r>
              <a:rPr lang="en-US" sz="1600" b="1" dirty="0"/>
              <a:t> </a:t>
            </a:r>
            <a:r>
              <a:rPr lang="en-US" sz="1600" b="1" dirty="0" err="1"/>
              <a:t>mwana</a:t>
            </a:r>
            <a:r>
              <a:rPr lang="en-US" sz="1600" b="1" dirty="0"/>
              <a:t> </a:t>
            </a:r>
            <a:r>
              <a:rPr lang="en-US" sz="1600" b="1" dirty="0" err="1"/>
              <a:t>asina</a:t>
            </a:r>
            <a:r>
              <a:rPr lang="en-US" sz="1600" b="1" dirty="0"/>
              <a:t> </a:t>
            </a:r>
            <a:r>
              <a:rPr lang="en-US" sz="1600" b="1" dirty="0" err="1"/>
              <a:t>mhinduro</a:t>
            </a:r>
            <a:r>
              <a:rPr lang="en" sz="16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4191003" y="2657704"/>
            <a:ext cx="61762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prstClr val="black"/>
                </a:solidFill>
              </a:rPr>
              <a:t>Penina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mumwe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mudzimai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waErikana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aiva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ne“vana</a:t>
            </a:r>
            <a:r>
              <a:rPr lang="en-US" b="1" dirty="0">
                <a:solidFill>
                  <a:prstClr val="black"/>
                </a:solidFill>
              </a:rPr>
              <a:t>”—</a:t>
            </a:r>
            <a:r>
              <a:rPr lang="en-US" b="1" dirty="0" err="1">
                <a:solidFill>
                  <a:prstClr val="black"/>
                </a:solidFill>
              </a:rPr>
              <a:t>kureva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kuti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mwanakomana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anopfuura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mumwe</a:t>
            </a:r>
            <a:r>
              <a:rPr lang="en-US" b="1" dirty="0">
                <a:solidFill>
                  <a:prstClr val="black"/>
                </a:solidFill>
              </a:rPr>
              <a:t>—</a:t>
            </a:r>
            <a:r>
              <a:rPr lang="en-US" b="1" dirty="0" err="1">
                <a:solidFill>
                  <a:prstClr val="black"/>
                </a:solidFill>
              </a:rPr>
              <a:t>uye</a:t>
            </a:r>
            <a:r>
              <a:rPr lang="en-US" b="1" dirty="0">
                <a:solidFill>
                  <a:prstClr val="black"/>
                </a:solidFill>
              </a:rPr>
              <a:t> “gore </a:t>
            </a:r>
            <a:r>
              <a:rPr lang="en-US" b="1" dirty="0" err="1">
                <a:solidFill>
                  <a:prstClr val="black"/>
                </a:solidFill>
              </a:rPr>
              <a:t>negore</a:t>
            </a:r>
            <a:r>
              <a:rPr lang="en-US" b="1" dirty="0">
                <a:solidFill>
                  <a:prstClr val="black"/>
                </a:solidFill>
              </a:rPr>
              <a:t>” </a:t>
            </a:r>
            <a:r>
              <a:rPr lang="en-US" b="1" dirty="0" err="1">
                <a:solidFill>
                  <a:prstClr val="black"/>
                </a:solidFill>
              </a:rPr>
              <a:t>ainetsa</a:t>
            </a:r>
            <a:r>
              <a:rPr lang="en-US" b="1" dirty="0">
                <a:solidFill>
                  <a:prstClr val="black"/>
                </a:solidFill>
              </a:rPr>
              <a:t> Hana </a:t>
            </a:r>
            <a:r>
              <a:rPr lang="en-US" b="1" dirty="0" err="1">
                <a:solidFill>
                  <a:prstClr val="black"/>
                </a:solidFill>
              </a:rPr>
              <a:t>nokuti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Mwari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akanga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asina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kumupa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vana</a:t>
            </a:r>
            <a:r>
              <a:rPr lang="en-US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83416" y="5737106"/>
            <a:ext cx="75303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prstClr val="black"/>
                </a:solidFill>
              </a:rPr>
              <a:t>Chero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zvazvingava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Mwari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anoona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mufananidzo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wose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uye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anoziva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zvakatinakira</a:t>
            </a:r>
            <a:r>
              <a:rPr lang="en-US" sz="1600" b="1" dirty="0">
                <a:solidFill>
                  <a:prstClr val="black"/>
                </a:solidFill>
              </a:rPr>
              <a:t> ( </a:t>
            </a:r>
            <a:r>
              <a:rPr lang="en-US" sz="1600" b="1" dirty="0" err="1">
                <a:solidFill>
                  <a:prstClr val="black"/>
                </a:solidFill>
              </a:rPr>
              <a:t>Jeremia</a:t>
            </a:r>
            <a:r>
              <a:rPr lang="en-US" sz="1600" b="1" dirty="0">
                <a:solidFill>
                  <a:prstClr val="black"/>
                </a:solidFill>
              </a:rPr>
              <a:t> 29:11 ). </a:t>
            </a:r>
            <a:r>
              <a:rPr lang="en-US" sz="1600" b="1" dirty="0" err="1">
                <a:solidFill>
                  <a:prstClr val="black"/>
                </a:solidFill>
              </a:rPr>
              <a:t>Iye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nguva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dzose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achapindura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munguva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Yake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amene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uye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nenzira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Yake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amene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munyengetero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unopiwa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mukutenda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Johani 5:14-15).</a:t>
            </a: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1101212" y="2274838"/>
            <a:ext cx="721687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MIENZANISO YEMINAMATO</a:t>
            </a:r>
            <a:endParaRPr lang="en" sz="7200" spc="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6"/>
                </a:solidFill>
              </a:rPr>
              <a:t>JESU: </a:t>
            </a:r>
            <a:r>
              <a:rPr lang="en-US" sz="4400" b="1" dirty="0">
                <a:ln/>
                <a:solidFill>
                  <a:schemeClr val="accent6"/>
                </a:solidFill>
              </a:rPr>
              <a:t>ZVINOFANIRWA KUVA MUMUNAMATO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6622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Ɀ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ino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imi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nyeŋgeterai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kuɗai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: ‘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Ƃaɓa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ʋeɗu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ʋari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kuɗeŋga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zita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renyu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ŋgarikudzwe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(Mateo 6:9)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171337"/>
            <a:ext cx="3368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Kuita</a:t>
            </a:r>
            <a:r>
              <a:rPr lang="en-US" sz="1600" b="1" dirty="0"/>
              <a:t> </a:t>
            </a:r>
            <a:r>
              <a:rPr lang="en-US" sz="1600" b="1" dirty="0" err="1"/>
              <a:t>minyengetero</a:t>
            </a:r>
            <a:r>
              <a:rPr lang="en-US" sz="1600" b="1" dirty="0"/>
              <a:t> </a:t>
            </a:r>
            <a:r>
              <a:rPr lang="en-US" sz="1600" b="1" dirty="0" err="1"/>
              <a:t>mirefu</a:t>
            </a:r>
            <a:r>
              <a:rPr lang="en-US" sz="1600" b="1" dirty="0"/>
              <a:t> </a:t>
            </a:r>
            <a:r>
              <a:rPr lang="en-US" sz="1600" b="1" dirty="0" err="1"/>
              <a:t>neinodonongodza</a:t>
            </a:r>
            <a:r>
              <a:rPr lang="en-US" sz="1600" b="1" dirty="0"/>
              <a:t> </a:t>
            </a:r>
            <a:r>
              <a:rPr lang="en-US" sz="1600" b="1" dirty="0" err="1"/>
              <a:t>kuti</a:t>
            </a:r>
            <a:r>
              <a:rPr lang="en-US" sz="1600" b="1" dirty="0"/>
              <a:t> </a:t>
            </a:r>
            <a:r>
              <a:rPr lang="en-US" sz="1600" b="1" dirty="0" err="1"/>
              <a:t>tiyevedze</a:t>
            </a:r>
            <a:r>
              <a:rPr lang="en-US" sz="1600" b="1" dirty="0"/>
              <a:t> </a:t>
            </a:r>
            <a:r>
              <a:rPr lang="en-US" sz="1600" b="1" dirty="0" err="1"/>
              <a:t>uye</a:t>
            </a:r>
            <a:r>
              <a:rPr lang="en-US" sz="1600" b="1" dirty="0"/>
              <a:t> </a:t>
            </a:r>
            <a:r>
              <a:rPr lang="en-US" sz="1600" b="1" dirty="0" err="1"/>
              <a:t>irumbidzwe</a:t>
            </a:r>
            <a:r>
              <a:rPr lang="en-US" sz="1600" b="1" dirty="0"/>
              <a:t> </a:t>
            </a:r>
            <a:r>
              <a:rPr lang="en-US" sz="1600" b="1" dirty="0" err="1"/>
              <a:t>nevateereri</a:t>
            </a:r>
            <a:r>
              <a:rPr lang="en-US" sz="1600" b="1" dirty="0"/>
              <a:t> </a:t>
            </a:r>
            <a:r>
              <a:rPr lang="en-US" sz="1600" b="1" dirty="0" err="1"/>
              <a:t>haisiyo</a:t>
            </a:r>
            <a:r>
              <a:rPr lang="en-US" sz="1600" b="1" dirty="0"/>
              <a:t> </a:t>
            </a:r>
            <a:r>
              <a:rPr lang="en-US" sz="1600" b="1" dirty="0" err="1"/>
              <a:t>nzira</a:t>
            </a:r>
            <a:r>
              <a:rPr lang="en-US" sz="1600" b="1" dirty="0"/>
              <a:t> </a:t>
            </a:r>
            <a:r>
              <a:rPr lang="en-US" sz="1600" b="1" dirty="0" err="1"/>
              <a:t>yomunyengetero</a:t>
            </a:r>
            <a:r>
              <a:rPr lang="en-US" sz="1600" b="1" dirty="0"/>
              <a:t> </a:t>
            </a:r>
            <a:r>
              <a:rPr lang="en-US" sz="1600" b="1" dirty="0" err="1"/>
              <a:t>yatakadzidziswa</a:t>
            </a:r>
            <a:r>
              <a:rPr lang="en-US" sz="1600" b="1" dirty="0"/>
              <a:t> </a:t>
            </a:r>
            <a:r>
              <a:rPr lang="en-US" sz="1600" b="1" dirty="0" err="1"/>
              <a:t>naJesu</a:t>
            </a:r>
            <a:br>
              <a:rPr lang="en-US" sz="1600" b="1" dirty="0"/>
            </a:br>
            <a:r>
              <a:rPr lang="en" sz="1600" b="1" dirty="0"/>
              <a:t>(Mt. 6:5-8).</a:t>
            </a:r>
            <a:endParaRPr lang="es-ES" sz="16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151566" y="5140893"/>
            <a:ext cx="68294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/>
              <a:t>“</a:t>
            </a:r>
            <a:r>
              <a:rPr lang="en-US" sz="1600" b="1" dirty="0" err="1"/>
              <a:t>Dzidza</a:t>
            </a:r>
            <a:r>
              <a:rPr lang="en-US" sz="1600" b="1" dirty="0"/>
              <a:t> </a:t>
            </a:r>
            <a:r>
              <a:rPr lang="en-US" sz="1600" b="1" dirty="0" err="1"/>
              <a:t>kunyengetera</a:t>
            </a:r>
            <a:r>
              <a:rPr lang="en-US" sz="1600" b="1" dirty="0"/>
              <a:t> </a:t>
            </a:r>
            <a:r>
              <a:rPr lang="en-US" sz="1600" b="1" dirty="0" err="1"/>
              <a:t>muchidimbu</a:t>
            </a:r>
            <a:r>
              <a:rPr lang="en-US" sz="1600" b="1" dirty="0"/>
              <a:t> </a:t>
            </a:r>
            <a:r>
              <a:rPr lang="en-US" sz="1600" b="1" dirty="0" err="1"/>
              <a:t>uye</a:t>
            </a:r>
            <a:r>
              <a:rPr lang="en-US" sz="1600" b="1" dirty="0"/>
              <a:t> </a:t>
            </a:r>
            <a:r>
              <a:rPr lang="en-US" sz="1600" b="1" dirty="0" err="1"/>
              <a:t>zvakananga</a:t>
            </a:r>
            <a:r>
              <a:rPr lang="en-US" sz="1600" b="1" dirty="0"/>
              <a:t> </a:t>
            </a:r>
            <a:r>
              <a:rPr lang="en-US" sz="1600" b="1" dirty="0" err="1"/>
              <a:t>papfundo</a:t>
            </a:r>
            <a:r>
              <a:rPr lang="en-US" sz="1600" b="1" dirty="0"/>
              <a:t> </a:t>
            </a:r>
            <a:r>
              <a:rPr lang="en-US" sz="1600" b="1" dirty="0" err="1"/>
              <a:t>racho</a:t>
            </a:r>
            <a:r>
              <a:rPr lang="en-US" sz="1600" b="1" dirty="0"/>
              <a:t>, </a:t>
            </a:r>
            <a:r>
              <a:rPr lang="en-US" sz="1600" b="1" dirty="0" err="1"/>
              <a:t>uchikumbira</a:t>
            </a:r>
            <a:r>
              <a:rPr lang="en-US" sz="1600" b="1" dirty="0"/>
              <a:t> </a:t>
            </a:r>
            <a:r>
              <a:rPr lang="en-US" sz="1600" b="1" dirty="0" err="1"/>
              <a:t>chaizvo</a:t>
            </a:r>
            <a:r>
              <a:rPr lang="en-US" sz="1600" b="1" dirty="0"/>
              <a:t> </a:t>
            </a:r>
            <a:r>
              <a:rPr lang="en-US" sz="1600" b="1" dirty="0" err="1"/>
              <a:t>zvaunoda</a:t>
            </a:r>
            <a:r>
              <a:rPr lang="en-US" sz="1600" b="1" dirty="0"/>
              <a:t>. </a:t>
            </a:r>
            <a:r>
              <a:rPr lang="en-US" sz="1600" b="1" dirty="0" err="1"/>
              <a:t>Dzidza</a:t>
            </a:r>
            <a:r>
              <a:rPr lang="en-US" sz="1600" b="1" dirty="0"/>
              <a:t> </a:t>
            </a:r>
            <a:r>
              <a:rPr lang="en-US" sz="1600" b="1" dirty="0" err="1"/>
              <a:t>kunyengetera</a:t>
            </a:r>
            <a:r>
              <a:rPr lang="en-US" sz="1600" b="1" dirty="0"/>
              <a:t> </a:t>
            </a:r>
            <a:r>
              <a:rPr lang="en-US" sz="1600" b="1" dirty="0" err="1"/>
              <a:t>zvinonzwika</a:t>
            </a:r>
            <a:r>
              <a:rPr lang="en-US" sz="1600" b="1" dirty="0"/>
              <a:t> </a:t>
            </a:r>
            <a:r>
              <a:rPr lang="en-US" sz="1600" b="1" dirty="0" err="1"/>
              <a:t>apo</a:t>
            </a:r>
            <a:r>
              <a:rPr lang="en-US" sz="1600" b="1" dirty="0"/>
              <a:t> </a:t>
            </a:r>
            <a:r>
              <a:rPr lang="en-US" sz="1600" b="1" dirty="0" err="1"/>
              <a:t>Mwari</a:t>
            </a:r>
            <a:r>
              <a:rPr lang="en-US" sz="1600" b="1" dirty="0"/>
              <a:t> </a:t>
            </a:r>
            <a:r>
              <a:rPr lang="en-US" sz="1600" b="1" dirty="0" err="1"/>
              <a:t>chete</a:t>
            </a:r>
            <a:r>
              <a:rPr lang="en-US" sz="1600" b="1" dirty="0"/>
              <a:t> </a:t>
            </a:r>
            <a:r>
              <a:rPr lang="en-US" sz="1600" b="1" dirty="0" err="1"/>
              <a:t>ndiye</a:t>
            </a:r>
            <a:r>
              <a:rPr lang="en-US" sz="1600" b="1" dirty="0"/>
              <a:t> </a:t>
            </a:r>
            <a:r>
              <a:rPr lang="en-US" sz="1600" b="1" dirty="0" err="1"/>
              <a:t>anogona</a:t>
            </a:r>
            <a:r>
              <a:rPr lang="en-US" sz="1600" b="1" dirty="0"/>
              <a:t> </a:t>
            </a:r>
            <a:r>
              <a:rPr lang="en-US" sz="1600" b="1" dirty="0" err="1"/>
              <a:t>kukunzwa</a:t>
            </a:r>
            <a:r>
              <a:rPr lang="en-US" sz="1600" b="1" dirty="0"/>
              <a:t>. </a:t>
            </a:r>
            <a:r>
              <a:rPr lang="en-US" sz="1600" b="1" dirty="0" err="1"/>
              <a:t>Usaita</a:t>
            </a:r>
            <a:r>
              <a:rPr lang="en-US" sz="1600" b="1" dirty="0"/>
              <a:t> </a:t>
            </a:r>
            <a:r>
              <a:rPr lang="en-US" sz="1600" b="1" dirty="0" err="1"/>
              <a:t>minamato</a:t>
            </a:r>
            <a:r>
              <a:rPr lang="en-US" sz="1600" b="1" dirty="0"/>
              <a:t> </a:t>
            </a:r>
            <a:r>
              <a:rPr lang="en-US" sz="1600" b="1" dirty="0" err="1"/>
              <a:t>yekunyepedzera</a:t>
            </a:r>
            <a:r>
              <a:rPr lang="en-US" sz="1600" b="1" dirty="0"/>
              <a:t>, </a:t>
            </a:r>
            <a:r>
              <a:rPr lang="en-US" sz="1600" b="1" dirty="0" err="1"/>
              <a:t>asi</a:t>
            </a:r>
            <a:r>
              <a:rPr lang="en-US" sz="1600" b="1" dirty="0"/>
              <a:t> </a:t>
            </a:r>
            <a:r>
              <a:rPr lang="en-US" sz="1600" b="1" dirty="0" err="1"/>
              <a:t>yechokwadi</a:t>
            </a:r>
            <a:r>
              <a:rPr lang="en-US" sz="1600" b="1" dirty="0"/>
              <a:t>, </a:t>
            </a:r>
            <a:r>
              <a:rPr lang="en-US" sz="1600" b="1" dirty="0" err="1"/>
              <a:t>mikumbiro</a:t>
            </a:r>
            <a:r>
              <a:rPr lang="en-US" sz="1600" b="1" dirty="0"/>
              <a:t> </a:t>
            </a:r>
            <a:r>
              <a:rPr lang="en-US" sz="1600" b="1" dirty="0" err="1"/>
              <a:t>iri</a:t>
            </a:r>
            <a:r>
              <a:rPr lang="en-US" sz="1600" b="1" dirty="0"/>
              <a:t> </a:t>
            </a:r>
            <a:r>
              <a:rPr lang="en-US" sz="1600" b="1" dirty="0" err="1"/>
              <a:t>kuratidza</a:t>
            </a:r>
            <a:r>
              <a:rPr lang="en-US" sz="1600" b="1" dirty="0"/>
              <a:t> </a:t>
            </a:r>
            <a:r>
              <a:rPr lang="en-US" sz="1600" b="1" dirty="0" err="1"/>
              <a:t>nzara</a:t>
            </a:r>
            <a:r>
              <a:rPr lang="en-US" sz="1600" b="1" dirty="0"/>
              <a:t> </a:t>
            </a:r>
            <a:r>
              <a:rPr lang="en-US" sz="1600" b="1" dirty="0" err="1"/>
              <a:t>yemweya</a:t>
            </a:r>
            <a:r>
              <a:rPr lang="en-US" sz="1600" b="1" dirty="0"/>
              <a:t> </a:t>
            </a:r>
            <a:r>
              <a:rPr lang="en-US" sz="1600" b="1" dirty="0" err="1"/>
              <a:t>yeChingwa</a:t>
            </a:r>
            <a:r>
              <a:rPr lang="en-US" sz="1600" b="1" dirty="0"/>
              <a:t> </a:t>
            </a:r>
            <a:r>
              <a:rPr lang="en-US" sz="1600" b="1" dirty="0" err="1"/>
              <a:t>cheHupenyu</a:t>
            </a:r>
            <a:r>
              <a:rPr lang="en-US" sz="1600" b="1" dirty="0"/>
              <a:t>..” -Non-Official translation by Gift </a:t>
            </a:r>
            <a:r>
              <a:rPr lang="en-US" sz="1600" b="1" dirty="0" err="1"/>
              <a:t>Mawoyo</a:t>
            </a:r>
            <a:r>
              <a:rPr lang="en-US" sz="1600" b="1" dirty="0"/>
              <a:t> </a:t>
            </a:r>
            <a:r>
              <a:rPr lang="en-US" sz="1200" b="1" dirty="0"/>
              <a:t>(E.G.W. “Our high Calling”, May 4)</a:t>
            </a:r>
            <a:endParaRPr lang="en" sz="1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51567" y="3463892"/>
            <a:ext cx="386254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Minyengetero</a:t>
            </a:r>
            <a:r>
              <a:rPr lang="en-US" sz="1700" b="1" dirty="0"/>
              <a:t> </a:t>
            </a:r>
            <a:r>
              <a:rPr lang="en-US" sz="1700" b="1" dirty="0" err="1"/>
              <a:t>yedu</a:t>
            </a:r>
            <a:r>
              <a:rPr lang="en-US" sz="1700" b="1" dirty="0"/>
              <a:t> </a:t>
            </a:r>
            <a:r>
              <a:rPr lang="en-US" sz="1700" b="1" dirty="0" err="1"/>
              <a:t>inofanira</a:t>
            </a:r>
            <a:r>
              <a:rPr lang="en-US" sz="1700" b="1" dirty="0"/>
              <a:t> </a:t>
            </a:r>
            <a:r>
              <a:rPr lang="en-US" sz="1700" b="1" dirty="0" err="1"/>
              <a:t>kuva</a:t>
            </a:r>
            <a:r>
              <a:rPr lang="en-US" sz="1700" b="1" dirty="0"/>
              <a:t> </a:t>
            </a:r>
            <a:r>
              <a:rPr lang="en-US" sz="1700" b="1" dirty="0" err="1"/>
              <a:t>yechokwadi</a:t>
            </a:r>
            <a:r>
              <a:rPr lang="en-US" sz="1700" b="1" dirty="0"/>
              <a:t>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yakapfava</a:t>
            </a:r>
            <a:r>
              <a:rPr lang="en-US" sz="1700" b="1" dirty="0"/>
              <a:t>, </a:t>
            </a:r>
            <a:r>
              <a:rPr lang="en-US" sz="1700" b="1" dirty="0" err="1"/>
              <a:t>mumutauro</a:t>
            </a:r>
            <a:r>
              <a:rPr lang="en-US" sz="1700" b="1" dirty="0"/>
              <a:t> </a:t>
            </a:r>
            <a:r>
              <a:rPr lang="en-US" sz="1700" b="1" dirty="0" err="1"/>
              <a:t>wezuva</a:t>
            </a:r>
            <a:r>
              <a:rPr lang="en-US" sz="1700" b="1" dirty="0"/>
              <a:t> </a:t>
            </a:r>
            <a:r>
              <a:rPr lang="en-US" sz="1700" b="1" dirty="0" err="1"/>
              <a:t>nezuva</a:t>
            </a:r>
            <a:r>
              <a:rPr lang="en-US" sz="1700" b="1" dirty="0"/>
              <a:t>. </a:t>
            </a:r>
            <a:r>
              <a:rPr lang="en-US" sz="1700" b="1" dirty="0" err="1"/>
              <a:t>Munyengetero</a:t>
            </a:r>
            <a:r>
              <a:rPr lang="en-US" sz="1700" b="1" dirty="0"/>
              <a:t> </a:t>
            </a:r>
            <a:r>
              <a:rPr lang="en-US" sz="1700" b="1" dirty="0" err="1"/>
              <a:t>chinhu</a:t>
            </a:r>
            <a:r>
              <a:rPr lang="en-US" sz="1700" b="1" dirty="0"/>
              <a:t> </a:t>
            </a:r>
            <a:r>
              <a:rPr lang="en-US" sz="1700" b="1" dirty="0" err="1"/>
              <a:t>chinokosha</a:t>
            </a:r>
            <a:r>
              <a:rPr lang="en-US" sz="1700" b="1" dirty="0"/>
              <a:t> </a:t>
            </a:r>
            <a:r>
              <a:rPr lang="en-US" sz="1700" b="1" dirty="0" err="1"/>
              <a:t>muupenyu</a:t>
            </a:r>
            <a:r>
              <a:rPr lang="en-US" sz="1700" b="1" dirty="0"/>
              <a:t> </a:t>
            </a:r>
            <a:r>
              <a:rPr lang="en-US" sz="1700" b="1" dirty="0" err="1"/>
              <a:t>hwedu</a:t>
            </a:r>
            <a:r>
              <a:rPr lang="en" sz="17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97" y="3146804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3050106" y="-20454"/>
            <a:ext cx="6091788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e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JESU: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ZVINOFANIRWA KUVA MUMUNAMATO</a:t>
            </a:r>
            <a:endParaRPr lang="en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050903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2612571" y="1265277"/>
            <a:ext cx="6979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Uyu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ndiwo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muenzaniso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womunyengetero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watakapiwa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naJesu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1097</Words>
  <Application>Microsoft Office PowerPoint</Application>
  <PresentationFormat>Panorámica</PresentationFormat>
  <Paragraphs>84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138</cp:revision>
  <dcterms:created xsi:type="dcterms:W3CDTF">2026-03-28T16:46:47Z</dcterms:created>
  <dcterms:modified xsi:type="dcterms:W3CDTF">2026-05-07T20:04:00Z</dcterms:modified>
</cp:coreProperties>
</file>