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74" autoAdjust="0"/>
  </p:normalViewPr>
  <p:slideViewPr>
    <p:cSldViewPr snapToGrid="0">
      <p:cViewPr varScale="1">
        <p:scale>
          <a:sx n="107" d="100"/>
          <a:sy n="107" d="100"/>
        </p:scale>
        <p:origin x="1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US" sz="2400" b="1" dirty="0" err="1">
              <a:effectLst>
                <a:outerShdw blurRad="38100" dist="38100" dir="2700000" algn="tl">
                  <a:srgbClr val="000000"/>
                </a:outerShdw>
              </a:effectLst>
            </a:rPr>
            <a:t>Nekuda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kwekunaka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kwake</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Mwari</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anotidanira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kukutendeuka</a:t>
          </a:r>
          <a:r>
            <a:rPr lang="en" sz="2400" b="1" dirty="0">
              <a:effectLst>
                <a:outerShdw blurRad="38100" dist="38100" dir="2700000" algn="tl">
                  <a:srgbClr val="000000"/>
                </a:outerShdw>
              </a:effectLst>
            </a:rPr>
            <a:t>                     (VaRom.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US" sz="2400" b="1" dirty="0" err="1">
              <a:effectLst>
                <a:outerShdw blurRad="38100" dist="38100" dir="2700000" algn="tl">
                  <a:srgbClr val="000000"/>
                </a:outerShdw>
              </a:effectLst>
            </a:rPr>
            <a:t>Tinopindura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kudana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Kwake</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US" sz="2400" b="1" dirty="0" err="1">
              <a:effectLst>
                <a:outerShdw blurRad="38100" dist="38100" dir="2700000" algn="tl">
                  <a:srgbClr val="000000"/>
                </a:outerShdw>
              </a:effectLst>
            </a:rPr>
            <a:t>Nekusuwa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kwechokwadi</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pamusoro</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pezvakaipa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zvakaitwa</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US" sz="2400" b="1" dirty="0" err="1">
              <a:effectLst>
                <a:outerShdw blurRad="38100" dist="38100" dir="2700000" algn="tl">
                  <a:srgbClr val="000000"/>
                </a:outerShdw>
              </a:effectLst>
            </a:rPr>
            <a:t>Nesarudzo</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yechokwadi</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yekusiya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chivi</a:t>
          </a:r>
          <a:endParaRPr lang="es-ES" sz="24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 sz="24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Mwari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vanoregerera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zvivi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zvedu</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kuburikidza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neropa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rakadeurwa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naJesu</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pamuchinjikwa</a:t>
          </a:r>
          <a:r>
            <a:rPr lang="en" sz="1800" b="1" dirty="0">
              <a:effectLst>
                <a:outerShdw blurRad="38100" dist="38100" dir="2700000" algn="tl">
                  <a:srgbClr val="000000"/>
                </a:outerShdw>
              </a:effectLst>
            </a:rPr>
            <a:t> (VaKorose. 1:13-14)</a:t>
          </a:r>
          <a:endParaRPr lang="es-ES" sz="18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n-US" sz="2400" b="1" dirty="0">
              <a:solidFill>
                <a:schemeClr val="tx1"/>
              </a:solidFill>
            </a:rPr>
            <a:t>HUKAMA PAKATI PACHIVI NENYASHA</a:t>
          </a:r>
          <a:endParaRPr lang="en" sz="2400" b="1" dirty="0">
            <a:solidFill>
              <a:schemeClr val="tx1"/>
            </a:solidFill>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US" sz="2000" b="1" dirty="0" err="1">
              <a:effectLst>
                <a:outerShdw blurRad="38100" dist="38100" dir="2700000" algn="tl">
                  <a:srgbClr val="000000"/>
                </a:outerShdw>
              </a:effectLst>
            </a:rPr>
            <a:t>VaRoma</a:t>
          </a:r>
          <a:r>
            <a:rPr lang="en" sz="2000" b="1" dirty="0">
              <a:effectLst>
                <a:outerShdw blurRad="38100" dist="38100" dir="2700000" algn="tl">
                  <a:srgbClr val="000000"/>
                </a:outerShdw>
              </a:effectLst>
            </a:rPr>
            <a:t>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VaRoma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US" sz="2000" b="1" dirty="0" err="1">
              <a:effectLst>
                <a:outerShdw blurRad="38100" dist="38100" dir="2700000" algn="tl">
                  <a:srgbClr val="000000"/>
                </a:outerShdw>
              </a:effectLst>
            </a:rPr>
            <a:t>VaRoma</a:t>
          </a:r>
          <a:r>
            <a:rPr lang="en" sz="2000" b="1" dirty="0">
              <a:effectLst>
                <a:outerShdw blurRad="38100" dist="38100" dir="2700000" algn="tl">
                  <a:srgbClr val="000000"/>
                </a:outerShdw>
              </a:effectLst>
            </a:rPr>
            <a:t>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US" sz="2000" b="1" dirty="0" err="1">
              <a:effectLst>
                <a:outerShdw blurRad="38100" dist="38100" dir="2700000" algn="tl">
                  <a:srgbClr val="000000"/>
                </a:outerShdw>
              </a:effectLst>
            </a:rPr>
            <a:t>VaRoma</a:t>
          </a:r>
          <a:r>
            <a:rPr lang="en" sz="2000" b="1" dirty="0">
              <a:effectLst>
                <a:outerShdw blurRad="38100" dist="38100" dir="2700000" algn="tl">
                  <a:srgbClr val="000000"/>
                </a:outerShdw>
              </a:effectLst>
            </a:rPr>
            <a:t>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en-US" sz="2000" b="1" dirty="0" err="1">
              <a:effectLst>
                <a:outerShdw blurRad="38100" dist="38100" dir="2700000" algn="tl">
                  <a:srgbClr val="000000"/>
                </a:outerShdw>
              </a:effectLst>
            </a:rPr>
            <a:t>ticiri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ʋatadzi</a:t>
          </a:r>
          <a:r>
            <a:rPr lang="en" sz="2000" b="1" dirty="0">
              <a:effectLst>
                <a:outerShdw blurRad="38100" dist="38100" dir="2700000" algn="tl">
                  <a:srgbClr val="000000"/>
                </a:outerShdw>
              </a:effectLst>
            </a:rPr>
            <a:t>”</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en-US" sz="2000" b="1" dirty="0" err="1">
              <a:effectLst>
                <a:outerShdw blurRad="38100" dist="38100" dir="2700000" algn="tl">
                  <a:srgbClr val="000000"/>
                </a:outerShdw>
              </a:effectLst>
            </a:rPr>
            <a:t>Kristu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wakatifira</a:t>
          </a:r>
          <a:r>
            <a:rPr lang="en" sz="2000" b="1" dirty="0">
              <a:effectLst>
                <a:outerShdw blurRad="38100" dist="38100" dir="2700000" algn="tl">
                  <a:srgbClr val="000000"/>
                </a:outerShdw>
              </a:effectLst>
            </a:rPr>
            <a:t>”</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en-US" sz="2000" b="1" dirty="0">
              <a:effectLst>
                <a:outerShdw blurRad="38100" dist="38100" dir="2700000" algn="tl">
                  <a:srgbClr val="000000"/>
                </a:outerShdw>
              </a:effectLst>
            </a:rPr>
            <a:t>ɀ</a:t>
          </a:r>
          <a:r>
            <a:rPr lang="en-US" sz="2000" b="1" dirty="0" err="1">
              <a:effectLst>
                <a:outerShdw blurRad="38100" dist="38100" dir="2700000" algn="tl">
                  <a:srgbClr val="000000"/>
                </a:outerShdw>
              </a:effectLst>
            </a:rPr>
            <a:t>iʋi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paɀakawanda</a:t>
          </a:r>
          <a:r>
            <a:rPr lang="en" sz="2000" b="1" dirty="0">
              <a:effectLst>
                <a:outerShdw blurRad="38100" dist="38100" dir="2700000" algn="tl">
                  <a:srgbClr val="000000"/>
                </a:outerShdw>
              </a:effectLst>
            </a:rPr>
            <a:t>”</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1600" b="1" dirty="0">
              <a:effectLst>
                <a:outerShdw blurRad="38100" dist="38100" dir="2700000" algn="tl">
                  <a:srgbClr val="000000"/>
                </a:outerShdw>
              </a:effectLst>
            </a:rPr>
            <a:t>“</a:t>
          </a:r>
          <a:r>
            <a:rPr lang="en-US" sz="1600" b="1" dirty="0" err="1">
              <a:effectLst>
                <a:outerShdw blurRad="38100" dist="38100" dir="2700000" algn="tl">
                  <a:srgbClr val="000000"/>
                </a:outerShdw>
              </a:effectLst>
            </a:rPr>
            <a:t>nyasha</a:t>
          </a:r>
          <a:r>
            <a:rPr lang="en-US" sz="1600" b="1" dirty="0">
              <a:effectLst>
                <a:outerShdw blurRad="38100" dist="38100" dir="2700000" algn="tl">
                  <a:srgbClr val="000000"/>
                </a:outerShdw>
              </a:effectLst>
            </a:rPr>
            <a:t> </a:t>
          </a:r>
          <a:r>
            <a:rPr lang="en-US" sz="1600" b="1" dirty="0" err="1">
              <a:effectLst>
                <a:outerShdw blurRad="38100" dist="38100" dir="2700000" algn="tl">
                  <a:srgbClr val="000000"/>
                </a:outerShdw>
              </a:effectLst>
            </a:rPr>
            <a:t>dzakawanda</a:t>
          </a:r>
          <a:r>
            <a:rPr lang="en-US" sz="1600" b="1" dirty="0">
              <a:effectLst>
                <a:outerShdw blurRad="38100" dist="38100" dir="2700000" algn="tl">
                  <a:srgbClr val="000000"/>
                </a:outerShdw>
              </a:effectLst>
            </a:rPr>
            <a:t> </a:t>
          </a:r>
          <a:r>
            <a:rPr lang="en-US" sz="1600" b="1" dirty="0" err="1">
              <a:effectLst>
                <a:outerShdw blurRad="38100" dist="38100" dir="2700000" algn="tl">
                  <a:srgbClr val="000000"/>
                </a:outerShdw>
              </a:effectLst>
            </a:rPr>
            <a:t>nokupfuʋurisa</a:t>
          </a:r>
          <a:r>
            <a:rPr lang="en" sz="1600" b="1" dirty="0">
              <a:effectLst>
                <a:outerShdw blurRad="38100" dist="38100" dir="2700000" algn="tl">
                  <a:srgbClr val="000000"/>
                </a:outerShdw>
              </a:effectLst>
            </a:rPr>
            <a:t>”</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ɀ</a:t>
          </a:r>
          <a:r>
            <a:rPr lang="en-US" sz="1800" b="1" dirty="0" err="1">
              <a:effectLst>
                <a:outerShdw blurRad="38100" dist="38100" dir="2700000" algn="tl">
                  <a:srgbClr val="000000"/>
                </a:outerShdw>
              </a:effectLst>
            </a:rPr>
            <a:t>iʋi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seɀaɀakaɓata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ʋushe</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parufu</a:t>
          </a:r>
          <a:r>
            <a:rPr lang="en" sz="1800" b="1" dirty="0">
              <a:effectLst>
                <a:outerShdw blurRad="38100" dist="38100" dir="2700000" algn="tl">
                  <a:srgbClr val="000000"/>
                </a:outerShdw>
              </a:effectLst>
            </a:rPr>
            <a:t>”</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n" sz="1600" b="1" dirty="0">
              <a:effectLst>
                <a:outerShdw blurRad="38100" dist="38100" dir="2700000" algn="tl">
                  <a:srgbClr val="000000"/>
                </a:outerShdw>
              </a:effectLst>
            </a:rPr>
            <a:t>“</a:t>
          </a:r>
          <a:r>
            <a:rPr lang="en-US" sz="1600" b="1" dirty="0" err="1">
              <a:effectLst>
                <a:outerShdw blurRad="38100" dist="38100" dir="2700000" algn="tl">
                  <a:srgbClr val="000000"/>
                </a:outerShdw>
              </a:effectLst>
            </a:rPr>
            <a:t>nyasha</a:t>
          </a:r>
          <a:r>
            <a:rPr lang="en-US" sz="1600" b="1" dirty="0">
              <a:effectLst>
                <a:outerShdw blurRad="38100" dist="38100" dir="2700000" algn="tl">
                  <a:srgbClr val="000000"/>
                </a:outerShdw>
              </a:effectLst>
            </a:rPr>
            <a:t> </a:t>
          </a:r>
          <a:r>
            <a:rPr lang="en-US" sz="1600" b="1" dirty="0" err="1">
              <a:effectLst>
                <a:outerShdw blurRad="38100" dist="38100" dir="2700000" algn="tl">
                  <a:srgbClr val="000000"/>
                </a:outerShdw>
              </a:effectLst>
            </a:rPr>
            <a:t>dziɓate</a:t>
          </a:r>
          <a:r>
            <a:rPr lang="en-US" sz="1600" b="1" dirty="0">
              <a:effectLst>
                <a:outerShdw blurRad="38100" dist="38100" dir="2700000" algn="tl">
                  <a:srgbClr val="000000"/>
                </a:outerShdw>
              </a:effectLst>
            </a:rPr>
            <a:t> </a:t>
          </a:r>
          <a:r>
            <a:rPr lang="en-US" sz="1600" b="1" dirty="0" err="1">
              <a:effectLst>
                <a:outerShdw blurRad="38100" dist="38100" dir="2700000" algn="tl">
                  <a:srgbClr val="000000"/>
                </a:outerShdw>
              </a:effectLst>
            </a:rPr>
            <a:t>ʋushe</a:t>
          </a:r>
          <a:r>
            <a:rPr lang="en" sz="1600" b="1" dirty="0">
              <a:effectLst>
                <a:outerShdw blurRad="38100" dist="38100" dir="2700000" algn="tl">
                  <a:srgbClr val="000000"/>
                </a:outerShdw>
              </a:effectLst>
            </a:rPr>
            <a:t>… </a:t>
          </a:r>
          <a:r>
            <a:rPr lang="en-US" sz="1600" b="1" dirty="0" err="1">
              <a:effectLst>
                <a:outerShdw blurRad="38100" dist="38100" dir="2700000" algn="tl">
                  <a:srgbClr val="000000"/>
                </a:outerShdw>
              </a:effectLst>
            </a:rPr>
            <a:t>kuʋupenyu</a:t>
          </a:r>
          <a:r>
            <a:rPr lang="en-US" sz="1600" b="1" dirty="0">
              <a:effectLst>
                <a:outerShdw blurRad="38100" dist="38100" dir="2700000" algn="tl">
                  <a:srgbClr val="000000"/>
                </a:outerShdw>
              </a:effectLst>
            </a:rPr>
            <a:t> </a:t>
          </a:r>
          <a:r>
            <a:rPr lang="en-US" sz="1600" b="1" dirty="0" err="1">
              <a:effectLst>
                <a:outerShdw blurRad="38100" dist="38100" dir="2700000" algn="tl">
                  <a:srgbClr val="000000"/>
                </a:outerShdw>
              </a:effectLst>
            </a:rPr>
            <a:t>bgusiŋgaperi</a:t>
          </a:r>
          <a:r>
            <a:rPr lang="en" sz="1600" b="1" dirty="0">
              <a:effectLst>
                <a:outerShdw blurRad="38100" dist="38100" dir="2700000" algn="tl">
                  <a:srgbClr val="000000"/>
                </a:outerShdw>
              </a:effectLst>
            </a:rPr>
            <a:t>”</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1800" b="1" dirty="0">
              <a:effectLst>
                <a:outerShdw blurRad="38100" dist="38100" dir="2700000" algn="tl">
                  <a:srgbClr val="000000"/>
                </a:outerShdw>
              </a:effectLst>
            </a:rPr>
            <a:t>“</a:t>
          </a:r>
          <a:r>
            <a:rPr lang="en-US" sz="1800" b="1" dirty="0" err="1">
              <a:effectLst>
                <a:outerShdw blurRad="38100" dist="38100" dir="2700000" algn="tl">
                  <a:srgbClr val="000000"/>
                </a:outerShdw>
              </a:effectLst>
            </a:rPr>
            <a:t>Nokuti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muɓairo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weɀiʋi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ndirwo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rufu</a:t>
          </a:r>
          <a:r>
            <a:rPr lang="en" sz="1800" b="1" dirty="0">
              <a:effectLst>
                <a:outerShdw blurRad="38100" dist="38100" dir="2700000" algn="tl">
                  <a:srgbClr val="000000"/>
                </a:outerShdw>
              </a:effectLst>
            </a:rPr>
            <a:t>”</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1400" b="1" dirty="0">
              <a:effectLst>
                <a:outerShdw blurRad="38100" dist="38100" dir="2700000" algn="tl">
                  <a:srgbClr val="000000"/>
                </a:outerShdw>
              </a:effectLst>
            </a:rPr>
            <a:t>“</a:t>
          </a:r>
          <a:r>
            <a:rPr lang="en-US" sz="1400" b="1" dirty="0" err="1">
              <a:effectLst>
                <a:outerShdw blurRad="38100" dist="38100" dir="2700000" algn="tl">
                  <a:srgbClr val="000000"/>
                </a:outerShdw>
              </a:effectLst>
            </a:rPr>
            <a:t>cipo</a:t>
          </a:r>
          <a:r>
            <a:rPr lang="en-US" sz="1400" b="1" dirty="0">
              <a:effectLst>
                <a:outerShdw blurRad="38100" dist="38100" dir="2700000" algn="tl">
                  <a:srgbClr val="000000"/>
                </a:outerShdw>
              </a:effectLst>
            </a:rPr>
            <a:t> </a:t>
          </a:r>
          <a:r>
            <a:rPr lang="en-US" sz="1400" b="1" dirty="0" err="1">
              <a:effectLst>
                <a:outerShdw blurRad="38100" dist="38100" dir="2700000" algn="tl">
                  <a:srgbClr val="000000"/>
                </a:outerShdw>
              </a:effectLst>
            </a:rPr>
            <a:t>cokuŋgopiwa</a:t>
          </a:r>
          <a:r>
            <a:rPr lang="en-US" sz="1400" b="1" dirty="0">
              <a:effectLst>
                <a:outerShdw blurRad="38100" dist="38100" dir="2700000" algn="tl">
                  <a:srgbClr val="000000"/>
                </a:outerShdw>
              </a:effectLst>
            </a:rPr>
            <a:t> </a:t>
          </a:r>
          <a:r>
            <a:rPr lang="en-US" sz="1400" b="1" dirty="0" err="1">
              <a:effectLst>
                <a:outerShdw blurRad="38100" dist="38100" dir="2700000" algn="tl">
                  <a:srgbClr val="000000"/>
                </a:outerShdw>
              </a:effectLst>
            </a:rPr>
            <a:t>caMŋari</a:t>
          </a:r>
          <a:r>
            <a:rPr lang="en-US" sz="1400" b="1" dirty="0">
              <a:effectLst>
                <a:outerShdw blurRad="38100" dist="38100" dir="2700000" algn="tl">
                  <a:srgbClr val="000000"/>
                </a:outerShdw>
              </a:effectLst>
            </a:rPr>
            <a:t> </a:t>
          </a:r>
          <a:r>
            <a:rPr lang="en-US" sz="1400" b="1" dirty="0" err="1">
              <a:effectLst>
                <a:outerShdw blurRad="38100" dist="38100" dir="2700000" algn="tl">
                  <a:srgbClr val="000000"/>
                </a:outerShdw>
              </a:effectLst>
            </a:rPr>
            <a:t>ndibgo</a:t>
          </a:r>
          <a:r>
            <a:rPr lang="en-US" sz="1400" b="1" dirty="0">
              <a:effectLst>
                <a:outerShdw blurRad="38100" dist="38100" dir="2700000" algn="tl">
                  <a:srgbClr val="000000"/>
                </a:outerShdw>
              </a:effectLst>
            </a:rPr>
            <a:t> </a:t>
          </a:r>
          <a:r>
            <a:rPr lang="en-US" sz="1400" b="1" dirty="0" err="1">
              <a:effectLst>
                <a:outerShdw blurRad="38100" dist="38100" dir="2700000" algn="tl">
                  <a:srgbClr val="000000"/>
                </a:outerShdw>
              </a:effectLst>
            </a:rPr>
            <a:t>ʋupenyu</a:t>
          </a:r>
          <a:r>
            <a:rPr lang="en-US" sz="1400" b="1" dirty="0">
              <a:effectLst>
                <a:outerShdw blurRad="38100" dist="38100" dir="2700000" algn="tl">
                  <a:srgbClr val="000000"/>
                </a:outerShdw>
              </a:effectLst>
            </a:rPr>
            <a:t> </a:t>
          </a:r>
          <a:r>
            <a:rPr lang="en-US" sz="1400" b="1" dirty="0" err="1">
              <a:effectLst>
                <a:outerShdw blurRad="38100" dist="38100" dir="2700000" algn="tl">
                  <a:srgbClr val="000000"/>
                </a:outerShdw>
              </a:effectLst>
            </a:rPr>
            <a:t>bgusiŋgaperi</a:t>
          </a:r>
          <a:r>
            <a:rPr lang="en" sz="1400" b="1" dirty="0">
              <a:effectLst>
                <a:outerShdw blurRad="38100" dist="38100" dir="2700000" algn="tl">
                  <a:srgbClr val="000000"/>
                </a:outerShdw>
              </a:effectLst>
            </a:rPr>
            <a:t>”</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Nekuda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kwekunaka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kwake</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Mwari</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anotidanira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kukutendeuka</a:t>
          </a:r>
          <a:r>
            <a:rPr lang="en" sz="2400" b="1" kern="1200" dirty="0">
              <a:effectLst>
                <a:outerShdw blurRad="38100" dist="38100" dir="2700000" algn="tl">
                  <a:srgbClr val="000000"/>
                </a:outerShdw>
              </a:effectLst>
            </a:rPr>
            <a:t>                     (VaRom. 2:4)</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Tinopindura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kudana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Kwake</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Nekusuwa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kwechokwadi</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pamusoro</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pezvakaipa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zvakaitwa</a:t>
          </a:r>
          <a:endParaRPr lang="es-ES" sz="240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Nesarudzo</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yechokwadi</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yekusiya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chivi</a:t>
          </a:r>
          <a:endParaRPr lang="es-ES" sz="2400" kern="1200" dirty="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Mwari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vanoregerera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zvivi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zvedu</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kuburikidza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neropa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rakadeurwa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naJesu</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pamuchinjikwa</a:t>
          </a:r>
          <a:r>
            <a:rPr lang="en" sz="1800" b="1" kern="1200" dirty="0">
              <a:effectLst>
                <a:outerShdw blurRad="38100" dist="38100" dir="2700000" algn="tl">
                  <a:srgbClr val="000000"/>
                </a:outerShdw>
              </a:effectLst>
            </a:rPr>
            <a:t> (VaKorose. 1:13-14)</a:t>
          </a:r>
          <a:endParaRPr lang="es-ES" sz="18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HUKAMA PAKATI PACHIVI NENYASHA</a:t>
          </a:r>
          <a:endParaRPr lang="en" sz="2400" b="1" kern="1200" dirty="0">
            <a:solidFill>
              <a:schemeClr val="tx1"/>
            </a:solidFill>
          </a:endParaRP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VaRoma</a:t>
          </a:r>
          <a:r>
            <a:rPr lang="en" sz="2000" b="1" kern="1200" dirty="0">
              <a:effectLst>
                <a:outerShdw blurRad="38100" dist="38100" dir="2700000" algn="tl">
                  <a:srgbClr val="000000"/>
                </a:outerShdw>
              </a:effectLst>
            </a:rPr>
            <a:t>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err="1">
              <a:effectLst>
                <a:outerShdw blurRad="38100" dist="38100" dir="2700000" algn="tl">
                  <a:srgbClr val="000000"/>
                </a:outerShdw>
              </a:effectLst>
            </a:rPr>
            <a:t>ticiri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ʋatadzi</a:t>
          </a:r>
          <a:r>
            <a:rPr lang="en" sz="2000" b="1" kern="1200" dirty="0">
              <a:effectLst>
                <a:outerShdw blurRad="38100" dist="38100" dir="2700000" algn="tl">
                  <a:srgbClr val="000000"/>
                </a:outerShdw>
              </a:effectLst>
            </a:rPr>
            <a:t>”</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err="1">
              <a:effectLst>
                <a:outerShdw blurRad="38100" dist="38100" dir="2700000" algn="tl">
                  <a:srgbClr val="000000"/>
                </a:outerShdw>
              </a:effectLst>
            </a:rPr>
            <a:t>Kristu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wakatifira</a:t>
          </a:r>
          <a:r>
            <a:rPr lang="en" sz="2000" b="1" kern="1200" dirty="0">
              <a:effectLst>
                <a:outerShdw blurRad="38100" dist="38100" dir="2700000" algn="tl">
                  <a:srgbClr val="000000"/>
                </a:outerShdw>
              </a:effectLst>
            </a:rPr>
            <a:t>”</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VaRoma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a:effectLst>
                <a:outerShdw blurRad="38100" dist="38100" dir="2700000" algn="tl">
                  <a:srgbClr val="000000"/>
                </a:outerShdw>
              </a:effectLst>
            </a:rPr>
            <a:t>ɀ</a:t>
          </a:r>
          <a:r>
            <a:rPr lang="en-US" sz="2000" b="1" kern="1200" dirty="0" err="1">
              <a:effectLst>
                <a:outerShdw blurRad="38100" dist="38100" dir="2700000" algn="tl">
                  <a:srgbClr val="000000"/>
                </a:outerShdw>
              </a:effectLst>
            </a:rPr>
            <a:t>iʋi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paɀakawanda</a:t>
          </a:r>
          <a:r>
            <a:rPr lang="en" sz="2000" b="1" kern="1200" dirty="0">
              <a:effectLst>
                <a:outerShdw blurRad="38100" dist="38100" dir="2700000" algn="tl">
                  <a:srgbClr val="000000"/>
                </a:outerShdw>
              </a:effectLst>
            </a:rPr>
            <a:t>”</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a:t>
          </a:r>
          <a:r>
            <a:rPr lang="en-US" sz="1600" b="1" kern="1200" dirty="0" err="1">
              <a:effectLst>
                <a:outerShdw blurRad="38100" dist="38100" dir="2700000" algn="tl">
                  <a:srgbClr val="000000"/>
                </a:outerShdw>
              </a:effectLst>
            </a:rPr>
            <a:t>nyasha</a:t>
          </a:r>
          <a:r>
            <a:rPr lang="en-US" sz="1600" b="1" kern="1200" dirty="0">
              <a:effectLst>
                <a:outerShdw blurRad="38100" dist="38100" dir="2700000" algn="tl">
                  <a:srgbClr val="000000"/>
                </a:outerShdw>
              </a:effectLst>
            </a:rPr>
            <a:t> </a:t>
          </a:r>
          <a:r>
            <a:rPr lang="en-US" sz="1600" b="1" kern="1200" dirty="0" err="1">
              <a:effectLst>
                <a:outerShdw blurRad="38100" dist="38100" dir="2700000" algn="tl">
                  <a:srgbClr val="000000"/>
                </a:outerShdw>
              </a:effectLst>
            </a:rPr>
            <a:t>dzakawanda</a:t>
          </a:r>
          <a:r>
            <a:rPr lang="en-US" sz="1600" b="1" kern="1200" dirty="0">
              <a:effectLst>
                <a:outerShdw blurRad="38100" dist="38100" dir="2700000" algn="tl">
                  <a:srgbClr val="000000"/>
                </a:outerShdw>
              </a:effectLst>
            </a:rPr>
            <a:t> </a:t>
          </a:r>
          <a:r>
            <a:rPr lang="en-US" sz="1600" b="1" kern="1200" dirty="0" err="1">
              <a:effectLst>
                <a:outerShdw blurRad="38100" dist="38100" dir="2700000" algn="tl">
                  <a:srgbClr val="000000"/>
                </a:outerShdw>
              </a:effectLst>
            </a:rPr>
            <a:t>nokupfuʋurisa</a:t>
          </a:r>
          <a:r>
            <a:rPr lang="en" sz="1600" b="1" kern="1200" dirty="0">
              <a:effectLst>
                <a:outerShdw blurRad="38100" dist="38100" dir="2700000" algn="tl">
                  <a:srgbClr val="000000"/>
                </a:outerShdw>
              </a:effectLst>
            </a:rPr>
            <a:t>”</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VaRoma</a:t>
          </a:r>
          <a:r>
            <a:rPr lang="en" sz="2000" b="1" kern="1200" dirty="0">
              <a:effectLst>
                <a:outerShdw blurRad="38100" dist="38100" dir="2700000" algn="tl">
                  <a:srgbClr val="000000"/>
                </a:outerShdw>
              </a:effectLst>
            </a:rPr>
            <a:t>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ɀ</a:t>
          </a:r>
          <a:r>
            <a:rPr lang="en-US" sz="1800" b="1" kern="1200" dirty="0" err="1">
              <a:effectLst>
                <a:outerShdw blurRad="38100" dist="38100" dir="2700000" algn="tl">
                  <a:srgbClr val="000000"/>
                </a:outerShdw>
              </a:effectLst>
            </a:rPr>
            <a:t>iʋi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seɀaɀakaɓata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ʋushe</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parufu</a:t>
          </a:r>
          <a:r>
            <a:rPr lang="en" sz="1800" b="1" kern="1200" dirty="0">
              <a:effectLst>
                <a:outerShdw blurRad="38100" dist="38100" dir="2700000" algn="tl">
                  <a:srgbClr val="000000"/>
                </a:outerShdw>
              </a:effectLst>
            </a:rPr>
            <a:t>”</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a:t>
          </a:r>
          <a:r>
            <a:rPr lang="en-US" sz="1600" b="1" kern="1200" dirty="0" err="1">
              <a:effectLst>
                <a:outerShdw blurRad="38100" dist="38100" dir="2700000" algn="tl">
                  <a:srgbClr val="000000"/>
                </a:outerShdw>
              </a:effectLst>
            </a:rPr>
            <a:t>nyasha</a:t>
          </a:r>
          <a:r>
            <a:rPr lang="en-US" sz="1600" b="1" kern="1200" dirty="0">
              <a:effectLst>
                <a:outerShdw blurRad="38100" dist="38100" dir="2700000" algn="tl">
                  <a:srgbClr val="000000"/>
                </a:outerShdw>
              </a:effectLst>
            </a:rPr>
            <a:t> </a:t>
          </a:r>
          <a:r>
            <a:rPr lang="en-US" sz="1600" b="1" kern="1200" dirty="0" err="1">
              <a:effectLst>
                <a:outerShdw blurRad="38100" dist="38100" dir="2700000" algn="tl">
                  <a:srgbClr val="000000"/>
                </a:outerShdw>
              </a:effectLst>
            </a:rPr>
            <a:t>dziɓate</a:t>
          </a:r>
          <a:r>
            <a:rPr lang="en-US" sz="1600" b="1" kern="1200" dirty="0">
              <a:effectLst>
                <a:outerShdw blurRad="38100" dist="38100" dir="2700000" algn="tl">
                  <a:srgbClr val="000000"/>
                </a:outerShdw>
              </a:effectLst>
            </a:rPr>
            <a:t> </a:t>
          </a:r>
          <a:r>
            <a:rPr lang="en-US" sz="1600" b="1" kern="1200" dirty="0" err="1">
              <a:effectLst>
                <a:outerShdw blurRad="38100" dist="38100" dir="2700000" algn="tl">
                  <a:srgbClr val="000000"/>
                </a:outerShdw>
              </a:effectLst>
            </a:rPr>
            <a:t>ʋushe</a:t>
          </a:r>
          <a:r>
            <a:rPr lang="en" sz="1600" b="1" kern="1200" dirty="0">
              <a:effectLst>
                <a:outerShdw blurRad="38100" dist="38100" dir="2700000" algn="tl">
                  <a:srgbClr val="000000"/>
                </a:outerShdw>
              </a:effectLst>
            </a:rPr>
            <a:t>… </a:t>
          </a:r>
          <a:r>
            <a:rPr lang="en-US" sz="1600" b="1" kern="1200" dirty="0" err="1">
              <a:effectLst>
                <a:outerShdw blurRad="38100" dist="38100" dir="2700000" algn="tl">
                  <a:srgbClr val="000000"/>
                </a:outerShdw>
              </a:effectLst>
            </a:rPr>
            <a:t>kuʋupenyu</a:t>
          </a:r>
          <a:r>
            <a:rPr lang="en-US" sz="1600" b="1" kern="1200" dirty="0">
              <a:effectLst>
                <a:outerShdw blurRad="38100" dist="38100" dir="2700000" algn="tl">
                  <a:srgbClr val="000000"/>
                </a:outerShdw>
              </a:effectLst>
            </a:rPr>
            <a:t> </a:t>
          </a:r>
          <a:r>
            <a:rPr lang="en-US" sz="1600" b="1" kern="1200" dirty="0" err="1">
              <a:effectLst>
                <a:outerShdw blurRad="38100" dist="38100" dir="2700000" algn="tl">
                  <a:srgbClr val="000000"/>
                </a:outerShdw>
              </a:effectLst>
            </a:rPr>
            <a:t>bgusiŋgaperi</a:t>
          </a:r>
          <a:r>
            <a:rPr lang="en" sz="1600" b="1" kern="1200" dirty="0">
              <a:effectLst>
                <a:outerShdw blurRad="38100" dist="38100" dir="2700000" algn="tl">
                  <a:srgbClr val="000000"/>
                </a:outerShdw>
              </a:effectLst>
            </a:rPr>
            <a:t>”</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VaRoma</a:t>
          </a:r>
          <a:r>
            <a:rPr lang="en" sz="2000" b="1" kern="1200" dirty="0">
              <a:effectLst>
                <a:outerShdw blurRad="38100" dist="38100" dir="2700000" algn="tl">
                  <a:srgbClr val="000000"/>
                </a:outerShdw>
              </a:effectLst>
            </a:rPr>
            <a:t>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en-US" sz="1800" b="1" kern="1200" dirty="0" err="1">
              <a:effectLst>
                <a:outerShdw blurRad="38100" dist="38100" dir="2700000" algn="tl">
                  <a:srgbClr val="000000"/>
                </a:outerShdw>
              </a:effectLst>
            </a:rPr>
            <a:t>Nokuti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muɓairo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weɀiʋi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ndirwo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rufu</a:t>
          </a:r>
          <a:r>
            <a:rPr lang="en" sz="1800" b="1" kern="1200" dirty="0">
              <a:effectLst>
                <a:outerShdw blurRad="38100" dist="38100" dir="2700000" algn="tl">
                  <a:srgbClr val="000000"/>
                </a:outerShdw>
              </a:effectLst>
            </a:rPr>
            <a:t>”</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 sz="1400" b="1" kern="1200" dirty="0">
              <a:effectLst>
                <a:outerShdw blurRad="38100" dist="38100" dir="2700000" algn="tl">
                  <a:srgbClr val="000000"/>
                </a:outerShdw>
              </a:effectLst>
            </a:rPr>
            <a:t>“</a:t>
          </a:r>
          <a:r>
            <a:rPr lang="en-US" sz="1400" b="1" kern="1200" dirty="0" err="1">
              <a:effectLst>
                <a:outerShdw blurRad="38100" dist="38100" dir="2700000" algn="tl">
                  <a:srgbClr val="000000"/>
                </a:outerShdw>
              </a:effectLst>
            </a:rPr>
            <a:t>cipo</a:t>
          </a:r>
          <a:r>
            <a:rPr lang="en-US" sz="1400" b="1" kern="1200" dirty="0">
              <a:effectLst>
                <a:outerShdw blurRad="38100" dist="38100" dir="2700000" algn="tl">
                  <a:srgbClr val="000000"/>
                </a:outerShdw>
              </a:effectLst>
            </a:rPr>
            <a:t> </a:t>
          </a:r>
          <a:r>
            <a:rPr lang="en-US" sz="1400" b="1" kern="1200" dirty="0" err="1">
              <a:effectLst>
                <a:outerShdw blurRad="38100" dist="38100" dir="2700000" algn="tl">
                  <a:srgbClr val="000000"/>
                </a:outerShdw>
              </a:effectLst>
            </a:rPr>
            <a:t>cokuŋgopiwa</a:t>
          </a:r>
          <a:r>
            <a:rPr lang="en-US" sz="1400" b="1" kern="1200" dirty="0">
              <a:effectLst>
                <a:outerShdw blurRad="38100" dist="38100" dir="2700000" algn="tl">
                  <a:srgbClr val="000000"/>
                </a:outerShdw>
              </a:effectLst>
            </a:rPr>
            <a:t> </a:t>
          </a:r>
          <a:r>
            <a:rPr lang="en-US" sz="1400" b="1" kern="1200" dirty="0" err="1">
              <a:effectLst>
                <a:outerShdw blurRad="38100" dist="38100" dir="2700000" algn="tl">
                  <a:srgbClr val="000000"/>
                </a:outerShdw>
              </a:effectLst>
            </a:rPr>
            <a:t>caMŋari</a:t>
          </a:r>
          <a:r>
            <a:rPr lang="en-US" sz="1400" b="1" kern="1200" dirty="0">
              <a:effectLst>
                <a:outerShdw blurRad="38100" dist="38100" dir="2700000" algn="tl">
                  <a:srgbClr val="000000"/>
                </a:outerShdw>
              </a:effectLst>
            </a:rPr>
            <a:t> </a:t>
          </a:r>
          <a:r>
            <a:rPr lang="en-US" sz="1400" b="1" kern="1200" dirty="0" err="1">
              <a:effectLst>
                <a:outerShdw blurRad="38100" dist="38100" dir="2700000" algn="tl">
                  <a:srgbClr val="000000"/>
                </a:outerShdw>
              </a:effectLst>
            </a:rPr>
            <a:t>ndibgo</a:t>
          </a:r>
          <a:r>
            <a:rPr lang="en-US" sz="1400" b="1" kern="1200" dirty="0">
              <a:effectLst>
                <a:outerShdw blurRad="38100" dist="38100" dir="2700000" algn="tl">
                  <a:srgbClr val="000000"/>
                </a:outerShdw>
              </a:effectLst>
            </a:rPr>
            <a:t> </a:t>
          </a:r>
          <a:r>
            <a:rPr lang="en-US" sz="1400" b="1" kern="1200" dirty="0" err="1">
              <a:effectLst>
                <a:outerShdw blurRad="38100" dist="38100" dir="2700000" algn="tl">
                  <a:srgbClr val="000000"/>
                </a:outerShdw>
              </a:effectLst>
            </a:rPr>
            <a:t>ʋupenyu</a:t>
          </a:r>
          <a:r>
            <a:rPr lang="en-US" sz="1400" b="1" kern="1200" dirty="0">
              <a:effectLst>
                <a:outerShdw blurRad="38100" dist="38100" dir="2700000" algn="tl">
                  <a:srgbClr val="000000"/>
                </a:outerShdw>
              </a:effectLst>
            </a:rPr>
            <a:t> </a:t>
          </a:r>
          <a:r>
            <a:rPr lang="en-US" sz="1400" b="1" kern="1200" dirty="0" err="1">
              <a:effectLst>
                <a:outerShdw blurRad="38100" dist="38100" dir="2700000" algn="tl">
                  <a:srgbClr val="000000"/>
                </a:outerShdw>
              </a:effectLst>
            </a:rPr>
            <a:t>bgusiŋgaperi</a:t>
          </a:r>
          <a:r>
            <a:rPr lang="en" sz="1400" b="1" kern="1200" dirty="0">
              <a:effectLst>
                <a:outerShdw blurRad="38100" dist="38100" dir="2700000" algn="tl">
                  <a:srgbClr val="000000"/>
                </a:outerShdw>
              </a:effectLst>
            </a:rPr>
            <a:t>”</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07/05/2026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07/05/2026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US" sz="5400" b="1" dirty="0">
                <a:ln w="22225">
                  <a:noFill/>
                  <a:prstDash val="solid"/>
                </a:ln>
                <a:solidFill>
                  <a:schemeClr val="accent2">
                    <a:lumMod val="40000"/>
                    <a:lumOff val="60000"/>
                  </a:schemeClr>
                </a:solidFill>
                <a:effectLst>
                  <a:outerShdw blurRad="38100" dist="25400" dir="2700000" algn="tl">
                    <a:srgbClr val="000000"/>
                  </a:outerShdw>
                </a:effectLst>
              </a:rPr>
              <a:t>KUTENDEUKA UYE KUREGERERWA</a:t>
            </a:r>
            <a:endParaRPr lang="en" sz="5400" b="1" dirty="0">
              <a:ln w="22225">
                <a:noFill/>
                <a:prstDash val="solid"/>
              </a:ln>
              <a:solidFill>
                <a:schemeClr val="accent2">
                  <a:lumMod val="40000"/>
                  <a:lumOff val="60000"/>
                </a:schemeClr>
              </a:soli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4452372" cy="338554"/>
          </a:xfrm>
          <a:prstGeom prst="rect">
            <a:avLst/>
          </a:prstGeom>
          <a:noFill/>
        </p:spPr>
        <p:txBody>
          <a:bodyPr wrap="square" rtlCol="0">
            <a:spAutoFit/>
          </a:bodyPr>
          <a:lstStyle/>
          <a:p>
            <a:pPr algn="ctr"/>
            <a:r>
              <a:rPr lang="en" sz="1600" b="1" dirty="0">
                <a:solidFill>
                  <a:srgbClr val="D5F7EE"/>
                </a:solidFill>
                <a:effectLst>
                  <a:glow rad="127000">
                    <a:srgbClr val="204F7B"/>
                  </a:glow>
                  <a:outerShdw blurRad="38100" dist="38100" dir="2700000" algn="tl">
                    <a:srgbClr val="000000">
                      <a:alpha val="43137"/>
                    </a:srgbClr>
                  </a:outerShdw>
                </a:effectLst>
              </a:rPr>
              <a:t>Chidzidzo 10 cha Chikumi 6,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US" sz="4400" b="1" spc="300" dirty="0">
                <a:ln w="22225">
                  <a:noFill/>
                  <a:prstDash val="solid"/>
                </a:ln>
                <a:solidFill>
                  <a:schemeClr val="accent2">
                    <a:lumMod val="40000"/>
                    <a:lumOff val="60000"/>
                  </a:schemeClr>
                </a:solidFill>
                <a:effectLst>
                  <a:outerShdw blurRad="38100" dist="38100" dir="2700000" algn="tl">
                    <a:srgbClr val="000000"/>
                  </a:outerShdw>
                </a:effectLst>
              </a:rPr>
              <a:t>NYASHA DZEKUREGERERWA</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Comic Sans MS" panose="030F0702030302020204" pitchFamily="66" charset="0"/>
              </a:rPr>
              <a:t>Nokuɗa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kwezita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renyu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Jehova</a:t>
            </a:r>
            <a:r>
              <a:rPr lang="en-US" b="1" dirty="0">
                <a:solidFill>
                  <a:schemeClr val="accent1">
                    <a:lumMod val="50000"/>
                  </a:schemeClr>
                </a:solidFill>
                <a:latin typeface="Comic Sans MS" panose="030F0702030302020204" pitchFamily="66" charset="0"/>
              </a:rPr>
              <a:t>,</a:t>
            </a:r>
          </a:p>
          <a:p>
            <a:pPr algn="ctr"/>
            <a:r>
              <a:rPr lang="en-US" b="1" dirty="0" err="1">
                <a:solidFill>
                  <a:schemeClr val="accent1">
                    <a:lumMod val="50000"/>
                  </a:schemeClr>
                </a:solidFill>
                <a:latin typeface="Comic Sans MS" panose="030F0702030302020204" pitchFamily="66" charset="0"/>
              </a:rPr>
              <a:t>Kaŋganwirai</a:t>
            </a:r>
            <a:r>
              <a:rPr lang="en-US" b="1" dirty="0">
                <a:solidFill>
                  <a:schemeClr val="accent1">
                    <a:lumMod val="50000"/>
                  </a:schemeClr>
                </a:solidFill>
                <a:latin typeface="Comic Sans MS" panose="030F0702030302020204" pitchFamily="66" charset="0"/>
              </a:rPr>
              <a:t> ɀ</a:t>
            </a:r>
            <a:r>
              <a:rPr lang="en-US" b="1" dirty="0" err="1">
                <a:solidFill>
                  <a:schemeClr val="accent1">
                    <a:lumMod val="50000"/>
                  </a:schemeClr>
                </a:solidFill>
                <a:latin typeface="Comic Sans MS" panose="030F0702030302020204" pitchFamily="66" charset="0"/>
              </a:rPr>
              <a:t>akaipa</a:t>
            </a:r>
            <a:r>
              <a:rPr lang="en-US" b="1" dirty="0">
                <a:solidFill>
                  <a:schemeClr val="accent1">
                    <a:lumMod val="50000"/>
                  </a:schemeClr>
                </a:solidFill>
                <a:latin typeface="Comic Sans MS" panose="030F0702030302020204" pitchFamily="66" charset="0"/>
              </a:rPr>
              <a:t> ɀ</a:t>
            </a:r>
            <a:r>
              <a:rPr lang="en-US" b="1" dirty="0" err="1">
                <a:solidFill>
                  <a:schemeClr val="accent1">
                    <a:lumMod val="50000"/>
                  </a:schemeClr>
                </a:solidFill>
                <a:latin typeface="Comic Sans MS" panose="030F0702030302020204" pitchFamily="66" charset="0"/>
              </a:rPr>
              <a:t>aŋgu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nokuti</a:t>
            </a:r>
            <a:r>
              <a:rPr lang="en-US" b="1" dirty="0">
                <a:solidFill>
                  <a:schemeClr val="accent1">
                    <a:lumMod val="50000"/>
                  </a:schemeClr>
                </a:solidFill>
                <a:latin typeface="Comic Sans MS" panose="030F0702030302020204" pitchFamily="66" charset="0"/>
              </a:rPr>
              <a:t> ɀ</a:t>
            </a:r>
            <a:r>
              <a:rPr lang="en-US" b="1" dirty="0" err="1">
                <a:solidFill>
                  <a:schemeClr val="accent1">
                    <a:lumMod val="50000"/>
                  </a:schemeClr>
                </a:solidFill>
                <a:latin typeface="Comic Sans MS" panose="030F0702030302020204" pitchFamily="66" charset="0"/>
              </a:rPr>
              <a:t>ikuru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Mapisarema</a:t>
            </a:r>
            <a:r>
              <a:rPr lang="en-US"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en-US" sz="2000" b="1" dirty="0" err="1"/>
              <a:t>Hukama</a:t>
            </a:r>
            <a:r>
              <a:rPr lang="en-US" sz="2000" b="1" dirty="0"/>
              <a:t> </a:t>
            </a:r>
            <a:r>
              <a:rPr lang="en-US" sz="2000" b="1" dirty="0" err="1"/>
              <a:t>rudzii</a:t>
            </a:r>
            <a:r>
              <a:rPr lang="en-US" sz="2000" b="1" dirty="0"/>
              <a:t> </a:t>
            </a:r>
            <a:r>
              <a:rPr lang="en-US" sz="2000" b="1" dirty="0" err="1"/>
              <a:t>huri</a:t>
            </a:r>
            <a:r>
              <a:rPr lang="en-US" sz="2000" b="1" dirty="0"/>
              <a:t> </a:t>
            </a:r>
            <a:r>
              <a:rPr lang="en-US" sz="2000" b="1" dirty="0" err="1"/>
              <a:t>pakati</a:t>
            </a:r>
            <a:r>
              <a:rPr lang="en-US" sz="2000" b="1" dirty="0"/>
              <a:t> </a:t>
            </a:r>
            <a:r>
              <a:rPr lang="en-US" sz="2000" b="1" dirty="0" err="1"/>
              <a:t>pechivi</a:t>
            </a:r>
            <a:r>
              <a:rPr lang="en-US" sz="2000" b="1" dirty="0"/>
              <a:t> </a:t>
            </a:r>
            <a:r>
              <a:rPr lang="en-US" sz="2000" b="1" dirty="0" err="1"/>
              <a:t>nenyasha</a:t>
            </a:r>
            <a:r>
              <a:rPr lang="en" sz="2000" b="1" dirty="0"/>
              <a:t>?</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2567414531"/>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spc="300" dirty="0">
                <a:ln/>
                <a:solidFill>
                  <a:srgbClr val="0070C0"/>
                </a:solidFill>
              </a:rPr>
              <a:t>NGUO DZEKUREGERERA</a:t>
            </a:r>
            <a:endParaRPr lang="en" sz="4400" b="1" spc="300" dirty="0">
              <a:ln/>
              <a:solidFill>
                <a:srgbClr val="0070C0"/>
              </a:solidFill>
            </a:endParaRP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akati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kwaari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Shamŋari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wapinda</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pano</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seiko</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usineŋguʋo</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yomutambo</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wokuwana</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Akanyarara</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(Mateo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138773"/>
          </a:xfrm>
          <a:prstGeom prst="rect">
            <a:avLst/>
          </a:prstGeom>
          <a:noFill/>
        </p:spPr>
        <p:txBody>
          <a:bodyPr wrap="square" rtlCol="0">
            <a:spAutoFit/>
          </a:bodyPr>
          <a:lstStyle/>
          <a:p>
            <a:pPr>
              <a:spcBef>
                <a:spcPts val="600"/>
              </a:spcBef>
            </a:pPr>
            <a:r>
              <a:rPr lang="en-US" sz="1700" b="1" dirty="0" err="1"/>
              <a:t>Sangano</a:t>
            </a:r>
            <a:r>
              <a:rPr lang="en-US" sz="1700" b="1" dirty="0"/>
              <a:t> </a:t>
            </a:r>
            <a:r>
              <a:rPr lang="en-US" sz="1700" b="1" dirty="0" err="1"/>
              <a:t>raMwari</a:t>
            </a:r>
            <a:r>
              <a:rPr lang="en-US" sz="1700" b="1" dirty="0"/>
              <a:t>—</a:t>
            </a:r>
            <a:r>
              <a:rPr lang="en-US" sz="1700" b="1" dirty="0" err="1"/>
              <a:t>uye</a:t>
            </a:r>
            <a:r>
              <a:rPr lang="en-US" sz="1700" b="1" dirty="0"/>
              <a:t> </a:t>
            </a:r>
            <a:r>
              <a:rPr lang="en-US" sz="1700" b="1" dirty="0" err="1"/>
              <a:t>naizvozvo</a:t>
            </a:r>
            <a:r>
              <a:rPr lang="en-US" sz="1700" b="1" dirty="0"/>
              <a:t> </a:t>
            </a:r>
            <a:r>
              <a:rPr lang="en-US" sz="1700" b="1" dirty="0" err="1"/>
              <a:t>imwe</a:t>
            </a:r>
            <a:r>
              <a:rPr lang="en-US" sz="1700" b="1" dirty="0"/>
              <a:t> </a:t>
            </a:r>
            <a:r>
              <a:rPr lang="en-US" sz="1700" b="1" dirty="0" err="1"/>
              <a:t>neimwe</a:t>
            </a:r>
            <a:r>
              <a:rPr lang="en-US" sz="1700" b="1" dirty="0"/>
              <a:t> </a:t>
            </a:r>
            <a:r>
              <a:rPr lang="en-US" sz="1700" b="1" dirty="0" err="1"/>
              <a:t>yenhengo</a:t>
            </a:r>
            <a:r>
              <a:rPr lang="en-US" sz="1700" b="1" dirty="0"/>
              <a:t> </a:t>
            </a:r>
            <a:r>
              <a:rPr lang="en-US" sz="1700" b="1" dirty="0" err="1"/>
              <a:t>dzayo</a:t>
            </a:r>
            <a:r>
              <a:rPr lang="en-US" sz="1700" b="1" dirty="0"/>
              <a:t>—</a:t>
            </a:r>
            <a:r>
              <a:rPr lang="en-US" sz="1700" b="1" dirty="0" err="1"/>
              <a:t>yakapfeka</a:t>
            </a:r>
            <a:r>
              <a:rPr lang="en" sz="1700" b="1" dirty="0"/>
              <a:t>“</a:t>
            </a:r>
            <a:r>
              <a:rPr lang="en-US" sz="1700" b="1" dirty="0" err="1"/>
              <a:t>muceka</a:t>
            </a:r>
            <a:r>
              <a:rPr lang="en-US" sz="1700" b="1" dirty="0"/>
              <a:t> </a:t>
            </a:r>
            <a:r>
              <a:rPr lang="en-US" sz="1700" b="1" dirty="0" err="1"/>
              <a:t>wakanaka</a:t>
            </a:r>
            <a:r>
              <a:rPr lang="en-US" sz="1700" b="1" dirty="0"/>
              <a:t>, </a:t>
            </a:r>
            <a:r>
              <a:rPr lang="en-US" sz="1700" b="1" dirty="0" err="1"/>
              <a:t>unopenya</a:t>
            </a:r>
            <a:r>
              <a:rPr lang="en-US" sz="1700" b="1" dirty="0"/>
              <a:t>, </a:t>
            </a:r>
            <a:r>
              <a:rPr lang="en-US" sz="1700" b="1" dirty="0" err="1"/>
              <a:t>usinetȿina</a:t>
            </a:r>
            <a:r>
              <a:rPr lang="en" sz="1700" b="1" dirty="0"/>
              <a:t>” and “</a:t>
            </a:r>
            <a:r>
              <a:rPr lang="en-US" sz="1700" b="1" dirty="0" err="1"/>
              <a:t>isinegwapa</a:t>
            </a:r>
            <a:r>
              <a:rPr lang="en-US" sz="1700" b="1" dirty="0"/>
              <a:t>, kana </a:t>
            </a:r>
            <a:r>
              <a:rPr lang="en-US" sz="1700" b="1" dirty="0" err="1"/>
              <a:t>kuwonyana</a:t>
            </a:r>
            <a:r>
              <a:rPr lang="en-US" sz="1700" b="1" dirty="0"/>
              <a:t>, kana </a:t>
            </a:r>
            <a:r>
              <a:rPr lang="en-US" sz="1700" b="1" dirty="0" err="1"/>
              <a:t>cinhu</a:t>
            </a:r>
            <a:r>
              <a:rPr lang="en-US" sz="1700" b="1" dirty="0"/>
              <a:t> </a:t>
            </a:r>
            <a:r>
              <a:rPr lang="en-US" sz="1700" b="1" dirty="0" err="1"/>
              <a:t>cakaɗai</a:t>
            </a:r>
            <a:r>
              <a:rPr lang="en" sz="1700" b="1" dirty="0"/>
              <a:t>” (Zva. 19:8; VaEfe.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446824"/>
          </a:xfrm>
          <a:prstGeom prst="rect">
            <a:avLst/>
          </a:prstGeom>
          <a:noFill/>
        </p:spPr>
        <p:txBody>
          <a:bodyPr wrap="square">
            <a:spAutoFit/>
          </a:bodyPr>
          <a:lstStyle/>
          <a:p>
            <a:pPr>
              <a:spcBef>
                <a:spcPts val="600"/>
              </a:spcBef>
            </a:pPr>
            <a:r>
              <a:rPr lang="en-US" sz="1700" b="1" dirty="0" err="1"/>
              <a:t>Adhamu</a:t>
            </a:r>
            <a:r>
              <a:rPr lang="en-US" sz="1700" b="1" dirty="0"/>
              <a:t> </a:t>
            </a:r>
            <a:r>
              <a:rPr lang="en-US" sz="1700" b="1" dirty="0" err="1"/>
              <a:t>naEvha</a:t>
            </a:r>
            <a:r>
              <a:rPr lang="en-US" sz="1700" b="1" dirty="0"/>
              <a:t> </a:t>
            </a:r>
            <a:r>
              <a:rPr lang="en-US" sz="1700" b="1" dirty="0" err="1"/>
              <a:t>pavakatadza</a:t>
            </a:r>
            <a:r>
              <a:rPr lang="en-US" sz="1700" b="1" dirty="0"/>
              <a:t>, </a:t>
            </a:r>
            <a:r>
              <a:rPr lang="en-US" sz="1700" b="1" dirty="0" err="1"/>
              <a:t>vakafukidza</a:t>
            </a:r>
            <a:r>
              <a:rPr lang="en-US" sz="1700" b="1" dirty="0"/>
              <a:t> </a:t>
            </a:r>
            <a:r>
              <a:rPr lang="en-US" sz="1700" b="1" dirty="0" err="1"/>
              <a:t>kusasimira</a:t>
            </a:r>
            <a:r>
              <a:rPr lang="en-US" sz="1700" b="1" dirty="0"/>
              <a:t> </a:t>
            </a:r>
            <a:r>
              <a:rPr lang="en-US" sz="1700" b="1" dirty="0" err="1"/>
              <a:t>kwavo</a:t>
            </a:r>
            <a:r>
              <a:rPr lang="en-US" sz="1700" b="1" dirty="0"/>
              <a:t> </a:t>
            </a:r>
            <a:r>
              <a:rPr lang="en-US" sz="1700" b="1" dirty="0" err="1"/>
              <a:t>nemabasa</a:t>
            </a:r>
            <a:r>
              <a:rPr lang="en-US" sz="1700" b="1" dirty="0"/>
              <a:t> </a:t>
            </a:r>
            <a:r>
              <a:rPr lang="en-US" sz="1700" b="1" dirty="0" err="1"/>
              <a:t>avo</a:t>
            </a:r>
            <a:r>
              <a:rPr lang="en-US" sz="1700" b="1" dirty="0"/>
              <a:t>. </a:t>
            </a:r>
            <a:r>
              <a:rPr lang="en-US" sz="1700" b="1" dirty="0" err="1"/>
              <a:t>Asi</a:t>
            </a:r>
            <a:r>
              <a:rPr lang="en-US" sz="1700" b="1" dirty="0"/>
              <a:t> </a:t>
            </a:r>
            <a:r>
              <a:rPr lang="en-US" sz="1700" b="1" dirty="0" err="1"/>
              <a:t>vaizviona</a:t>
            </a:r>
            <a:r>
              <a:rPr lang="en-US" sz="1700" b="1" dirty="0"/>
              <a:t> </a:t>
            </a:r>
            <a:r>
              <a:rPr lang="en-US" sz="1700" b="1" dirty="0" err="1"/>
              <a:t>sevasina</a:t>
            </a:r>
            <a:r>
              <a:rPr lang="en-US" sz="1700" b="1" dirty="0"/>
              <a:t> </a:t>
            </a:r>
            <a:r>
              <a:rPr lang="en-US" sz="1700" b="1" dirty="0" err="1"/>
              <a:t>kusimira</a:t>
            </a:r>
            <a:r>
              <a:rPr lang="en-US" sz="1700" b="1" dirty="0"/>
              <a:t> </a:t>
            </a:r>
            <a:r>
              <a:rPr lang="en-US" sz="1700" b="1" dirty="0" err="1"/>
              <a:t>pamberi</a:t>
            </a:r>
            <a:r>
              <a:rPr lang="en-US" sz="1700" b="1" dirty="0"/>
              <a:t> </a:t>
            </a:r>
            <a:r>
              <a:rPr lang="en-US" sz="1700" b="1" dirty="0" err="1"/>
              <a:t>paMwari</a:t>
            </a:r>
            <a:r>
              <a:rPr lang="en-US" sz="1700" b="1" dirty="0"/>
              <a:t> (Gen. 3:7-10). </a:t>
            </a:r>
            <a:r>
              <a:rPr lang="en-US" sz="1700" b="1" dirty="0" err="1"/>
              <a:t>Zvipfeko</a:t>
            </a:r>
            <a:r>
              <a:rPr lang="en-US" sz="1700" b="1" dirty="0"/>
              <a:t> </a:t>
            </a:r>
            <a:r>
              <a:rPr lang="en-US" sz="1700" b="1" dirty="0" err="1"/>
              <a:t>zvaMwari</a:t>
            </a:r>
            <a:r>
              <a:rPr lang="en-US" sz="1700" b="1" dirty="0"/>
              <a:t> </a:t>
            </a:r>
            <a:r>
              <a:rPr lang="en-US" sz="1700" b="1" dirty="0" err="1"/>
              <a:t>zvaimiririra</a:t>
            </a:r>
            <a:r>
              <a:rPr lang="en-US" sz="1700" b="1" dirty="0"/>
              <a:t> “</a:t>
            </a:r>
            <a:r>
              <a:rPr lang="en-US" sz="1700" b="1" dirty="0" err="1"/>
              <a:t>nguo</a:t>
            </a:r>
            <a:r>
              <a:rPr lang="en-US" sz="1700" b="1" dirty="0"/>
              <a:t> </a:t>
            </a:r>
            <a:r>
              <a:rPr lang="en-US" sz="1700" b="1" dirty="0" err="1"/>
              <a:t>yomuchato</a:t>
            </a:r>
            <a:r>
              <a:rPr lang="en-US" sz="1700" b="1" dirty="0"/>
              <a:t>” </a:t>
            </a:r>
            <a:r>
              <a:rPr lang="en-US" sz="1700" b="1" dirty="0" err="1"/>
              <a:t>yatinopiwa</a:t>
            </a:r>
            <a:r>
              <a:rPr lang="en-US" sz="1700" b="1" dirty="0"/>
              <a:t> </a:t>
            </a:r>
            <a:r>
              <a:rPr lang="en-US" sz="1700" b="1" dirty="0" err="1"/>
              <a:t>naKristu</a:t>
            </a:r>
            <a:r>
              <a:rPr lang="en-US" sz="1700" b="1" dirty="0"/>
              <a:t>: </a:t>
            </a:r>
            <a:r>
              <a:rPr lang="en-US" sz="1700" b="1" dirty="0" err="1"/>
              <a:t>kururama</a:t>
            </a:r>
            <a:r>
              <a:rPr lang="en-US" sz="1700" b="1" dirty="0"/>
              <a:t> </a:t>
            </a:r>
            <a:r>
              <a:rPr lang="en-US" sz="1700" b="1" dirty="0" err="1"/>
              <a:t>kwake</a:t>
            </a:r>
            <a:r>
              <a:rPr lang="en-US" sz="1700" b="1" dirty="0"/>
              <a:t> </a:t>
            </a:r>
            <a:r>
              <a:rPr lang="en-US" sz="1700" b="1" dirty="0" err="1"/>
              <a:t>kwakakwana</a:t>
            </a:r>
            <a:r>
              <a:rPr lang="en-US" sz="1700" b="1" dirty="0"/>
              <a:t> </a:t>
            </a:r>
            <a:r>
              <a:rPr lang="en-US" sz="1700" b="1" dirty="0" err="1"/>
              <a:t>kunodzima</a:t>
            </a:r>
            <a:r>
              <a:rPr lang="en-US" sz="1700" b="1" dirty="0"/>
              <a:t> </a:t>
            </a:r>
            <a:r>
              <a:rPr lang="en-US" sz="1700" b="1" dirty="0" err="1"/>
              <a:t>zvivi</a:t>
            </a:r>
            <a:r>
              <a:rPr lang="en-US" sz="1700" b="1" dirty="0"/>
              <a:t> </a:t>
            </a:r>
            <a:r>
              <a:rPr lang="en-US" sz="1700" b="1" dirty="0" err="1"/>
              <a:t>zvedu</a:t>
            </a:r>
            <a:r>
              <a:rPr lang="en-US" sz="1700" b="1" dirty="0"/>
              <a:t> ( Gen. 3:21; </a:t>
            </a:r>
            <a:r>
              <a:rPr lang="en-US" sz="1700" b="1" dirty="0" err="1"/>
              <a:t>Mapis</a:t>
            </a:r>
            <a:r>
              <a:rPr lang="en-US" sz="1700" b="1" dirty="0"/>
              <a:t>.</a:t>
            </a:r>
            <a:r>
              <a:rPr lang="en" sz="1700" b="1" dirty="0"/>
              <a:t>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877163"/>
          </a:xfrm>
          <a:prstGeom prst="rect">
            <a:avLst/>
          </a:prstGeom>
          <a:noFill/>
        </p:spPr>
        <p:txBody>
          <a:bodyPr wrap="square">
            <a:spAutoFit/>
          </a:bodyPr>
          <a:lstStyle/>
          <a:p>
            <a:pPr lvl="0">
              <a:spcBef>
                <a:spcPts val="600"/>
              </a:spcBef>
              <a:defRPr/>
            </a:pPr>
            <a:r>
              <a:rPr lang="en-US" sz="1700" b="1" dirty="0" err="1">
                <a:solidFill>
                  <a:prstClr val="black"/>
                </a:solidFill>
              </a:rPr>
              <a:t>Mucheka</a:t>
            </a:r>
            <a:r>
              <a:rPr lang="en-US" sz="1700" b="1" dirty="0">
                <a:solidFill>
                  <a:prstClr val="black"/>
                </a:solidFill>
              </a:rPr>
              <a:t> </a:t>
            </a:r>
            <a:r>
              <a:rPr lang="en-US" sz="1700" b="1" dirty="0" err="1">
                <a:solidFill>
                  <a:prstClr val="black"/>
                </a:solidFill>
              </a:rPr>
              <a:t>wakanaka</a:t>
            </a:r>
            <a:r>
              <a:rPr lang="en-US" sz="1700" b="1" dirty="0">
                <a:solidFill>
                  <a:prstClr val="black"/>
                </a:solidFill>
              </a:rPr>
              <a:t> </a:t>
            </a:r>
            <a:r>
              <a:rPr lang="en-US" sz="1700" b="1" dirty="0" err="1">
                <a:solidFill>
                  <a:prstClr val="black"/>
                </a:solidFill>
              </a:rPr>
              <a:t>uyu</a:t>
            </a:r>
            <a:r>
              <a:rPr lang="en-US" sz="1700" b="1" dirty="0">
                <a:solidFill>
                  <a:prstClr val="black"/>
                </a:solidFill>
              </a:rPr>
              <a:t> </a:t>
            </a:r>
            <a:r>
              <a:rPr lang="en-US" sz="1700" b="1" dirty="0" err="1">
                <a:solidFill>
                  <a:prstClr val="black"/>
                </a:solidFill>
              </a:rPr>
              <a:t>chiratidzo</a:t>
            </a:r>
            <a:r>
              <a:rPr lang="en-US" sz="1700" b="1" dirty="0">
                <a:solidFill>
                  <a:prstClr val="black"/>
                </a:solidFill>
              </a:rPr>
              <a:t> </a:t>
            </a:r>
            <a:r>
              <a:rPr lang="en-US" sz="1700" b="1" dirty="0" err="1">
                <a:solidFill>
                  <a:prstClr val="black"/>
                </a:solidFill>
              </a:rPr>
              <a:t>che</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1700" b="1" dirty="0">
                <a:solidFill>
                  <a:prstClr val="black"/>
                </a:solidFill>
              </a:rPr>
              <a:t>ɀ</a:t>
            </a:r>
            <a:r>
              <a:rPr lang="en-US" sz="1700" b="1" dirty="0" err="1">
                <a:solidFill>
                  <a:prstClr val="black"/>
                </a:solidFill>
              </a:rPr>
              <a:t>akarurama</a:t>
            </a:r>
            <a:r>
              <a:rPr lang="en-US" sz="1700" b="1" dirty="0">
                <a:solidFill>
                  <a:prstClr val="black"/>
                </a:solidFill>
              </a:rPr>
              <a:t> ɀ</a:t>
            </a:r>
            <a:r>
              <a:rPr lang="en-US" sz="1700" b="1" dirty="0" err="1">
                <a:solidFill>
                  <a:prstClr val="black"/>
                </a:solidFill>
              </a:rPr>
              <a:t>aʋatȿene</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1700" b="1" dirty="0">
                <a:solidFill>
                  <a:prstClr val="black"/>
                </a:solidFill>
                <a:latin typeface="Aptos" panose="02110004020202020204"/>
              </a:rPr>
              <a:t>Zva</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 19:8b). </a:t>
            </a:r>
            <a:r>
              <a:rPr lang="en-US" sz="1700" b="1" dirty="0" err="1">
                <a:solidFill>
                  <a:prstClr val="black"/>
                </a:solidFill>
              </a:rPr>
              <a:t>Asi</a:t>
            </a:r>
            <a:r>
              <a:rPr lang="en-US" sz="1700" b="1" dirty="0">
                <a:solidFill>
                  <a:prstClr val="black"/>
                </a:solidFill>
              </a:rPr>
              <a:t> </a:t>
            </a:r>
            <a:r>
              <a:rPr lang="en-US" sz="1700" b="1" dirty="0" err="1">
                <a:solidFill>
                  <a:prstClr val="black"/>
                </a:solidFill>
              </a:rPr>
              <a:t>kururama</a:t>
            </a:r>
            <a:r>
              <a:rPr lang="en-US" sz="1700" b="1" dirty="0">
                <a:solidFill>
                  <a:prstClr val="black"/>
                </a:solidFill>
              </a:rPr>
              <a:t> </a:t>
            </a:r>
            <a:r>
              <a:rPr lang="en-US" sz="1700" b="1" dirty="0" err="1">
                <a:solidFill>
                  <a:prstClr val="black"/>
                </a:solidFill>
              </a:rPr>
              <a:t>uku</a:t>
            </a:r>
            <a:r>
              <a:rPr lang="en-US" sz="1700" b="1" dirty="0">
                <a:solidFill>
                  <a:prstClr val="black"/>
                </a:solidFill>
              </a:rPr>
              <a:t> </a:t>
            </a:r>
            <a:r>
              <a:rPr lang="en-US" sz="1700" b="1" dirty="0" err="1">
                <a:solidFill>
                  <a:prstClr val="black"/>
                </a:solidFill>
              </a:rPr>
              <a:t>hakusi</a:t>
            </a:r>
            <a:r>
              <a:rPr lang="en-US" sz="1700" b="1" dirty="0">
                <a:solidFill>
                  <a:prstClr val="black"/>
                </a:solidFill>
              </a:rPr>
              <a:t> </a:t>
            </a:r>
            <a:r>
              <a:rPr lang="en-US" sz="1700" b="1" dirty="0" err="1">
                <a:solidFill>
                  <a:prstClr val="black"/>
                </a:solidFill>
              </a:rPr>
              <a:t>kwavo</a:t>
            </a:r>
            <a:r>
              <a:rPr lang="en-US" sz="1700" b="1" dirty="0">
                <a:solidFill>
                  <a:prstClr val="black"/>
                </a:solidFill>
              </a:rPr>
              <a:t>; </a:t>
            </a:r>
            <a:r>
              <a:rPr lang="en-US" sz="1700" b="1" dirty="0" err="1">
                <a:solidFill>
                  <a:prstClr val="black"/>
                </a:solidFill>
              </a:rPr>
              <a:t>kwakapiwa</a:t>
            </a:r>
            <a:r>
              <a:rPr lang="en-US" sz="1700" b="1" dirty="0">
                <a:solidFill>
                  <a:prstClr val="black"/>
                </a:solidFill>
              </a:rPr>
              <a:t> </a:t>
            </a:r>
            <a:r>
              <a:rPr lang="en-US" sz="1700" b="1" dirty="0" err="1">
                <a:solidFill>
                  <a:prstClr val="black"/>
                </a:solidFill>
              </a:rPr>
              <a:t>kwavari</a:t>
            </a:r>
            <a:r>
              <a:rPr lang="en-US" sz="1700" b="1" dirty="0">
                <a:solidFill>
                  <a:prstClr val="black"/>
                </a:solidFill>
              </a:rPr>
              <a:t> </a:t>
            </a:r>
            <a:r>
              <a:rPr lang="en-US" sz="1700" b="1" dirty="0" err="1">
                <a:solidFill>
                  <a:prstClr val="black"/>
                </a:solidFill>
              </a:rPr>
              <a:t>naKristu</a:t>
            </a:r>
            <a:r>
              <a:rPr lang="en-US" sz="1700" b="1" dirty="0">
                <a:solidFill>
                  <a:prstClr val="black"/>
                </a:solidFill>
              </a:rPr>
              <a:t> (</a:t>
            </a:r>
            <a:r>
              <a:rPr lang="en-US" sz="1700" b="1" dirty="0" err="1">
                <a:solidFill>
                  <a:prstClr val="black"/>
                </a:solidFill>
              </a:rPr>
              <a:t>Zva</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5991915"/>
            <a:ext cx="4478346" cy="615553"/>
          </a:xfrm>
          <a:prstGeom prst="rect">
            <a:avLst/>
          </a:prstGeom>
          <a:noFill/>
        </p:spPr>
        <p:txBody>
          <a:bodyPr wrap="square">
            <a:spAutoFit/>
          </a:bodyPr>
          <a:lstStyle/>
          <a:p>
            <a:pPr lvl="0">
              <a:spcBef>
                <a:spcPts val="600"/>
              </a:spcBef>
              <a:defRPr/>
            </a:pPr>
            <a:r>
              <a:rPr lang="en-US" sz="1700" b="1" dirty="0" err="1">
                <a:solidFill>
                  <a:prstClr val="black"/>
                </a:solidFill>
              </a:rPr>
              <a:t>Hapana</a:t>
            </a:r>
            <a:r>
              <a:rPr lang="en-US" sz="1700" b="1" dirty="0">
                <a:solidFill>
                  <a:prstClr val="black"/>
                </a:solidFill>
              </a:rPr>
              <a:t> </a:t>
            </a:r>
            <a:r>
              <a:rPr lang="en-US" sz="1700" b="1" dirty="0" err="1">
                <a:solidFill>
                  <a:prstClr val="black"/>
                </a:solidFill>
              </a:rPr>
              <a:t>achaenda</a:t>
            </a:r>
            <a:r>
              <a:rPr lang="en-US" sz="1700" b="1" dirty="0">
                <a:solidFill>
                  <a:prstClr val="black"/>
                </a:solidFill>
              </a:rPr>
              <a:t> </a:t>
            </a:r>
            <a:r>
              <a:rPr lang="en-US" sz="1700" b="1" dirty="0" err="1">
                <a:solidFill>
                  <a:prstClr val="black"/>
                </a:solidFill>
              </a:rPr>
              <a:t>Kudenga</a:t>
            </a:r>
            <a:r>
              <a:rPr lang="en-US" sz="1700" b="1" dirty="0">
                <a:solidFill>
                  <a:prstClr val="black"/>
                </a:solidFill>
              </a:rPr>
              <a:t> </a:t>
            </a:r>
            <a:r>
              <a:rPr lang="en-US" sz="1700" b="1" dirty="0" err="1">
                <a:solidFill>
                  <a:prstClr val="black"/>
                </a:solidFill>
              </a:rPr>
              <a:t>asina</a:t>
            </a:r>
            <a:r>
              <a:rPr lang="en-US" sz="1700" b="1" dirty="0">
                <a:solidFill>
                  <a:prstClr val="black"/>
                </a:solidFill>
              </a:rPr>
              <a:t> </a:t>
            </a:r>
            <a:r>
              <a:rPr lang="en-US" sz="1700" b="1" dirty="0" err="1">
                <a:solidFill>
                  <a:prstClr val="black"/>
                </a:solidFill>
              </a:rPr>
              <a:t>nguo</a:t>
            </a:r>
            <a:r>
              <a:rPr lang="en-US" sz="1700" b="1" dirty="0">
                <a:solidFill>
                  <a:prstClr val="black"/>
                </a:solidFill>
              </a:rPr>
              <a:t> </a:t>
            </a:r>
            <a:r>
              <a:rPr lang="en-US" sz="1700" b="1" dirty="0" err="1">
                <a:solidFill>
                  <a:prstClr val="black"/>
                </a:solidFill>
              </a:rPr>
              <a:t>iyoyo</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(Mt.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5062924"/>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300" b="1" dirty="0" err="1">
                <a:latin typeface="Constantia" panose="02030602050306030303" pitchFamily="18" charset="0"/>
              </a:rPr>
              <a:t>Uyo</a:t>
            </a:r>
            <a:r>
              <a:rPr lang="en-US" sz="2300" b="1" dirty="0">
                <a:latin typeface="Constantia" panose="02030602050306030303" pitchFamily="18" charset="0"/>
              </a:rPr>
              <a:t> </a:t>
            </a:r>
            <a:r>
              <a:rPr lang="en-US" sz="2300" b="1" dirty="0" err="1">
                <a:latin typeface="Constantia" panose="02030602050306030303" pitchFamily="18" charset="0"/>
              </a:rPr>
              <a:t>anozova</a:t>
            </a:r>
            <a:r>
              <a:rPr lang="en-US" sz="2300" b="1" dirty="0">
                <a:latin typeface="Constantia" panose="02030602050306030303" pitchFamily="18" charset="0"/>
              </a:rPr>
              <a:t> </a:t>
            </a:r>
            <a:r>
              <a:rPr lang="en-US" sz="2300" b="1" dirty="0" err="1">
                <a:latin typeface="Constantia" panose="02030602050306030303" pitchFamily="18" charset="0"/>
              </a:rPr>
              <a:t>mwana</a:t>
            </a:r>
            <a:r>
              <a:rPr lang="en-US" sz="2300" b="1" dirty="0">
                <a:latin typeface="Constantia" panose="02030602050306030303" pitchFamily="18" charset="0"/>
              </a:rPr>
              <a:t> </a:t>
            </a:r>
            <a:r>
              <a:rPr lang="en-US" sz="2300" b="1" dirty="0" err="1">
                <a:latin typeface="Constantia" panose="02030602050306030303" pitchFamily="18" charset="0"/>
              </a:rPr>
              <a:t>waMwari</a:t>
            </a:r>
            <a:r>
              <a:rPr lang="en-US" sz="2300" b="1" dirty="0">
                <a:latin typeface="Constantia" panose="02030602050306030303" pitchFamily="18" charset="0"/>
              </a:rPr>
              <a:t> </a:t>
            </a:r>
            <a:r>
              <a:rPr lang="en-US" sz="2300" b="1" dirty="0" err="1">
                <a:latin typeface="Constantia" panose="02030602050306030303" pitchFamily="18" charset="0"/>
              </a:rPr>
              <a:t>anofanira</a:t>
            </a:r>
            <a:r>
              <a:rPr lang="en-US" sz="2300" b="1" dirty="0">
                <a:latin typeface="Constantia" panose="02030602050306030303" pitchFamily="18" charset="0"/>
              </a:rPr>
              <a:t> </a:t>
            </a:r>
            <a:r>
              <a:rPr lang="en-US" sz="2300" b="1" dirty="0" err="1">
                <a:latin typeface="Constantia" panose="02030602050306030303" pitchFamily="18" charset="0"/>
              </a:rPr>
              <a:t>kugashira</a:t>
            </a:r>
            <a:r>
              <a:rPr lang="en-US" sz="2300" b="1" dirty="0">
                <a:latin typeface="Constantia" panose="02030602050306030303" pitchFamily="18" charset="0"/>
              </a:rPr>
              <a:t> </a:t>
            </a:r>
            <a:r>
              <a:rPr lang="en-US" sz="2300" b="1" dirty="0" err="1">
                <a:latin typeface="Constantia" panose="02030602050306030303" pitchFamily="18" charset="0"/>
              </a:rPr>
              <a:t>chokwadi</a:t>
            </a:r>
            <a:r>
              <a:rPr lang="en-US" sz="2300" b="1" dirty="0">
                <a:latin typeface="Constantia" panose="02030602050306030303" pitchFamily="18" charset="0"/>
              </a:rPr>
              <a:t> </a:t>
            </a:r>
            <a:r>
              <a:rPr lang="en-US" sz="2300" b="1" dirty="0" err="1">
                <a:latin typeface="Constantia" panose="02030602050306030303" pitchFamily="18" charset="0"/>
              </a:rPr>
              <a:t>chokuti</a:t>
            </a:r>
            <a:r>
              <a:rPr lang="en-US" sz="2300" b="1" dirty="0">
                <a:latin typeface="Constantia" panose="02030602050306030303" pitchFamily="18" charset="0"/>
              </a:rPr>
              <a:t> </a:t>
            </a:r>
            <a:r>
              <a:rPr lang="en-US" sz="2300" b="1" dirty="0" err="1">
                <a:latin typeface="Constantia" panose="02030602050306030303" pitchFamily="18" charset="0"/>
              </a:rPr>
              <a:t>kutendeuka</a:t>
            </a:r>
            <a:r>
              <a:rPr lang="en-US" sz="2300" b="1" dirty="0">
                <a:latin typeface="Constantia" panose="02030602050306030303" pitchFamily="18" charset="0"/>
              </a:rPr>
              <a:t> </a:t>
            </a:r>
            <a:r>
              <a:rPr lang="en-US" sz="2300" b="1" dirty="0" err="1">
                <a:latin typeface="Constantia" panose="02030602050306030303" pitchFamily="18" charset="0"/>
              </a:rPr>
              <a:t>nekuregererwa</a:t>
            </a:r>
            <a:r>
              <a:rPr lang="en-US" sz="2300" b="1" dirty="0">
                <a:latin typeface="Constantia" panose="02030602050306030303" pitchFamily="18" charset="0"/>
              </a:rPr>
              <a:t> </a:t>
            </a:r>
            <a:r>
              <a:rPr lang="en-US" sz="2300" b="1" dirty="0" err="1">
                <a:latin typeface="Constantia" panose="02030602050306030303" pitchFamily="18" charset="0"/>
              </a:rPr>
              <a:t>hazvifaniri</a:t>
            </a:r>
            <a:r>
              <a:rPr lang="en-US" sz="2300" b="1" dirty="0">
                <a:latin typeface="Constantia" panose="02030602050306030303" pitchFamily="18" charset="0"/>
              </a:rPr>
              <a:t> </a:t>
            </a:r>
            <a:r>
              <a:rPr lang="en-US" sz="2300" b="1" dirty="0" err="1">
                <a:latin typeface="Constantia" panose="02030602050306030303" pitchFamily="18" charset="0"/>
              </a:rPr>
              <a:t>kuwanikwa</a:t>
            </a:r>
            <a:r>
              <a:rPr lang="en-US" sz="2300" b="1" dirty="0">
                <a:latin typeface="Constantia" panose="02030602050306030303" pitchFamily="18" charset="0"/>
              </a:rPr>
              <a:t> </a:t>
            </a:r>
            <a:r>
              <a:rPr lang="en-US" sz="2300" b="1" dirty="0" err="1">
                <a:latin typeface="Constantia" panose="02030602050306030303" pitchFamily="18" charset="0"/>
              </a:rPr>
              <a:t>kumwe</a:t>
            </a:r>
            <a:r>
              <a:rPr lang="en-US" sz="2300" b="1" dirty="0">
                <a:latin typeface="Constantia" panose="02030602050306030303" pitchFamily="18" charset="0"/>
              </a:rPr>
              <a:t> </a:t>
            </a:r>
            <a:r>
              <a:rPr lang="en-US" sz="2300" b="1" dirty="0" err="1">
                <a:latin typeface="Constantia" panose="02030602050306030303" pitchFamily="18" charset="0"/>
              </a:rPr>
              <a:t>kunze</a:t>
            </a:r>
            <a:r>
              <a:rPr lang="en-US" sz="2300" b="1" dirty="0">
                <a:latin typeface="Constantia" panose="02030602050306030303" pitchFamily="18" charset="0"/>
              </a:rPr>
              <a:t> </a:t>
            </a:r>
            <a:r>
              <a:rPr lang="en-US" sz="2300" b="1" dirty="0" err="1">
                <a:latin typeface="Constantia" panose="02030602050306030303" pitchFamily="18" charset="0"/>
              </a:rPr>
              <a:t>kwekuyananisa</a:t>
            </a:r>
            <a:r>
              <a:rPr lang="en-US" sz="2300" b="1" dirty="0">
                <a:latin typeface="Constantia" panose="02030602050306030303" pitchFamily="18" charset="0"/>
              </a:rPr>
              <a:t> </a:t>
            </a:r>
            <a:r>
              <a:rPr lang="en-US" sz="2300" b="1" dirty="0" err="1">
                <a:latin typeface="Constantia" panose="02030602050306030303" pitchFamily="18" charset="0"/>
              </a:rPr>
              <a:t>kwaKristu</a:t>
            </a:r>
            <a:r>
              <a:rPr lang="en-US" sz="2300" b="1" dirty="0">
                <a:latin typeface="Constantia" panose="02030602050306030303" pitchFamily="18" charset="0"/>
              </a:rPr>
              <a:t>. </a:t>
            </a:r>
            <a:r>
              <a:rPr lang="en-US" sz="2300" b="1" dirty="0" err="1">
                <a:latin typeface="Constantia" panose="02030602050306030303" pitchFamily="18" charset="0"/>
              </a:rPr>
              <a:t>Avimbiswa</a:t>
            </a:r>
            <a:r>
              <a:rPr lang="en-US" sz="2300" b="1" dirty="0">
                <a:latin typeface="Constantia" panose="02030602050306030303" pitchFamily="18" charset="0"/>
              </a:rPr>
              <a:t> </a:t>
            </a:r>
            <a:r>
              <a:rPr lang="en-US" sz="2300" b="1" dirty="0" err="1">
                <a:latin typeface="Constantia" panose="02030602050306030303" pitchFamily="18" charset="0"/>
              </a:rPr>
              <a:t>neizvi</a:t>
            </a:r>
            <a:r>
              <a:rPr lang="en-US" sz="2300" b="1" dirty="0">
                <a:latin typeface="Constantia" panose="02030602050306030303" pitchFamily="18" charset="0"/>
              </a:rPr>
              <a:t> </a:t>
            </a:r>
            <a:r>
              <a:rPr lang="en-US" sz="2300" b="1" dirty="0" err="1">
                <a:latin typeface="Constantia" panose="02030602050306030303" pitchFamily="18" charset="0"/>
              </a:rPr>
              <a:t>mutadzi</a:t>
            </a:r>
            <a:r>
              <a:rPr lang="en-US" sz="2300" b="1" dirty="0">
                <a:latin typeface="Constantia" panose="02030602050306030303" pitchFamily="18" charset="0"/>
              </a:rPr>
              <a:t> </a:t>
            </a:r>
            <a:r>
              <a:rPr lang="en-US" sz="2300" b="1" dirty="0" err="1">
                <a:latin typeface="Constantia" panose="02030602050306030303" pitchFamily="18" charset="0"/>
              </a:rPr>
              <a:t>anofanira</a:t>
            </a:r>
            <a:r>
              <a:rPr lang="en-US" sz="2300" b="1" dirty="0">
                <a:latin typeface="Constantia" panose="02030602050306030303" pitchFamily="18" charset="0"/>
              </a:rPr>
              <a:t> </a:t>
            </a:r>
            <a:r>
              <a:rPr lang="en-US" sz="2300" b="1" dirty="0" err="1">
                <a:latin typeface="Constantia" panose="02030602050306030303" pitchFamily="18" charset="0"/>
              </a:rPr>
              <a:t>kuita</a:t>
            </a:r>
            <a:r>
              <a:rPr lang="en-US" sz="2300" b="1" dirty="0">
                <a:latin typeface="Constantia" panose="02030602050306030303" pitchFamily="18" charset="0"/>
              </a:rPr>
              <a:t> </a:t>
            </a:r>
            <a:r>
              <a:rPr lang="en-US" sz="2300" b="1" dirty="0" err="1">
                <a:latin typeface="Constantia" panose="02030602050306030303" pitchFamily="18" charset="0"/>
              </a:rPr>
              <a:t>nhamburiko</a:t>
            </a:r>
            <a:r>
              <a:rPr lang="en-US" sz="2300" b="1" dirty="0">
                <a:latin typeface="Constantia" panose="02030602050306030303" pitchFamily="18" charset="0"/>
              </a:rPr>
              <a:t> </a:t>
            </a:r>
            <a:r>
              <a:rPr lang="en-US" sz="2300" b="1" dirty="0" err="1">
                <a:latin typeface="Constantia" panose="02030602050306030303" pitchFamily="18" charset="0"/>
              </a:rPr>
              <a:t>inowirirana</a:t>
            </a:r>
            <a:r>
              <a:rPr lang="en-US" sz="2300" b="1" dirty="0">
                <a:latin typeface="Constantia" panose="02030602050306030303" pitchFamily="18" charset="0"/>
              </a:rPr>
              <a:t> </a:t>
            </a:r>
            <a:r>
              <a:rPr lang="en-US" sz="2300" b="1" dirty="0" err="1">
                <a:latin typeface="Constantia" panose="02030602050306030303" pitchFamily="18" charset="0"/>
              </a:rPr>
              <a:t>nebasa</a:t>
            </a:r>
            <a:r>
              <a:rPr lang="en-US" sz="2300" b="1" dirty="0">
                <a:latin typeface="Constantia" panose="02030602050306030303" pitchFamily="18" charset="0"/>
              </a:rPr>
              <a:t> </a:t>
            </a:r>
            <a:r>
              <a:rPr lang="en-US" sz="2300" b="1" dirty="0" err="1">
                <a:latin typeface="Constantia" panose="02030602050306030303" pitchFamily="18" charset="0"/>
              </a:rPr>
              <a:t>raaitirwa</a:t>
            </a:r>
            <a:r>
              <a:rPr lang="en-US" sz="2300" b="1" dirty="0">
                <a:latin typeface="Constantia" panose="02030602050306030303" pitchFamily="18" charset="0"/>
              </a:rPr>
              <a:t>, </a:t>
            </a:r>
            <a:r>
              <a:rPr lang="en-US" sz="2300" b="1" dirty="0" err="1">
                <a:latin typeface="Constantia" panose="02030602050306030303" pitchFamily="18" charset="0"/>
              </a:rPr>
              <a:t>uye</a:t>
            </a:r>
            <a:r>
              <a:rPr lang="en-US" sz="2300" b="1" dirty="0">
                <a:latin typeface="Constantia" panose="02030602050306030303" pitchFamily="18" charset="0"/>
              </a:rPr>
              <a:t> </a:t>
            </a:r>
            <a:r>
              <a:rPr lang="en-US" sz="2300" b="1" dirty="0" err="1">
                <a:latin typeface="Constantia" panose="02030602050306030303" pitchFamily="18" charset="0"/>
              </a:rPr>
              <a:t>nokukumbira</a:t>
            </a:r>
            <a:r>
              <a:rPr lang="en-US" sz="2300" b="1" dirty="0">
                <a:latin typeface="Constantia" panose="02030602050306030303" pitchFamily="18" charset="0"/>
              </a:rPr>
              <a:t> </a:t>
            </a:r>
            <a:r>
              <a:rPr lang="en-US" sz="2300" b="1" dirty="0" err="1">
                <a:latin typeface="Constantia" panose="02030602050306030303" pitchFamily="18" charset="0"/>
              </a:rPr>
              <a:t>asinganeti</a:t>
            </a:r>
            <a:r>
              <a:rPr lang="en-US" sz="2300" b="1" dirty="0">
                <a:latin typeface="Constantia" panose="02030602050306030303" pitchFamily="18" charset="0"/>
              </a:rPr>
              <a:t> </a:t>
            </a:r>
            <a:r>
              <a:rPr lang="en-US" sz="2300" b="1" dirty="0" err="1">
                <a:latin typeface="Constantia" panose="02030602050306030303" pitchFamily="18" charset="0"/>
              </a:rPr>
              <a:t>anofanira</a:t>
            </a:r>
            <a:r>
              <a:rPr lang="en-US" sz="2300" b="1" dirty="0">
                <a:latin typeface="Constantia" panose="02030602050306030303" pitchFamily="18" charset="0"/>
              </a:rPr>
              <a:t> </a:t>
            </a:r>
            <a:r>
              <a:rPr lang="en-US" sz="2300" b="1" dirty="0" err="1">
                <a:latin typeface="Constantia" panose="02030602050306030303" pitchFamily="18" charset="0"/>
              </a:rPr>
              <a:t>kukumbira</a:t>
            </a:r>
            <a:r>
              <a:rPr lang="en-US" sz="2300" b="1" dirty="0">
                <a:latin typeface="Constantia" panose="02030602050306030303" pitchFamily="18" charset="0"/>
              </a:rPr>
              <a:t> </a:t>
            </a:r>
            <a:r>
              <a:rPr lang="en-US" sz="2300" b="1" dirty="0" err="1">
                <a:latin typeface="Constantia" panose="02030602050306030303" pitchFamily="18" charset="0"/>
              </a:rPr>
              <a:t>kuchigaro</a:t>
            </a:r>
            <a:r>
              <a:rPr lang="en-US" sz="2300" b="1" dirty="0">
                <a:latin typeface="Constantia" panose="02030602050306030303" pitchFamily="18" charset="0"/>
              </a:rPr>
              <a:t> </a:t>
            </a:r>
            <a:r>
              <a:rPr lang="en-US" sz="2300" b="1" dirty="0" err="1">
                <a:latin typeface="Constantia" panose="02030602050306030303" pitchFamily="18" charset="0"/>
              </a:rPr>
              <a:t>chovushe</a:t>
            </a:r>
            <a:r>
              <a:rPr lang="en-US" sz="2300" b="1" dirty="0">
                <a:latin typeface="Constantia" panose="02030602050306030303" pitchFamily="18" charset="0"/>
              </a:rPr>
              <a:t> </a:t>
            </a:r>
            <a:r>
              <a:rPr lang="en-US" sz="2300" b="1" dirty="0" err="1">
                <a:latin typeface="Constantia" panose="02030602050306030303" pitchFamily="18" charset="0"/>
              </a:rPr>
              <a:t>chenyasha</a:t>
            </a:r>
            <a:r>
              <a:rPr lang="en-US" sz="2300" b="1" dirty="0">
                <a:latin typeface="Constantia" panose="02030602050306030303" pitchFamily="18" charset="0"/>
              </a:rPr>
              <a:t>, </a:t>
            </a:r>
            <a:r>
              <a:rPr lang="en-US" sz="2300" b="1" dirty="0" err="1">
                <a:latin typeface="Constantia" panose="02030602050306030303" pitchFamily="18" charset="0"/>
              </a:rPr>
              <a:t>kuti</a:t>
            </a:r>
            <a:r>
              <a:rPr lang="en-US" sz="2300" b="1" dirty="0">
                <a:latin typeface="Constantia" panose="02030602050306030303" pitchFamily="18" charset="0"/>
              </a:rPr>
              <a:t> </a:t>
            </a:r>
            <a:r>
              <a:rPr lang="en-US" sz="2300" b="1" dirty="0" err="1">
                <a:latin typeface="Constantia" panose="02030602050306030303" pitchFamily="18" charset="0"/>
              </a:rPr>
              <a:t>simba</a:t>
            </a:r>
            <a:r>
              <a:rPr lang="en-US" sz="2300" b="1" dirty="0">
                <a:latin typeface="Constantia" panose="02030602050306030303" pitchFamily="18" charset="0"/>
              </a:rPr>
              <a:t> </a:t>
            </a:r>
            <a:r>
              <a:rPr lang="en-US" sz="2300" b="1" dirty="0" err="1">
                <a:latin typeface="Constantia" panose="02030602050306030303" pitchFamily="18" charset="0"/>
              </a:rPr>
              <a:t>rokuvandudza</a:t>
            </a:r>
            <a:r>
              <a:rPr lang="en-US" sz="2300" b="1" dirty="0">
                <a:latin typeface="Constantia" panose="02030602050306030303" pitchFamily="18" charset="0"/>
              </a:rPr>
              <a:t> </a:t>
            </a:r>
            <a:r>
              <a:rPr lang="en-US" sz="2300" b="1" dirty="0" err="1">
                <a:latin typeface="Constantia" panose="02030602050306030303" pitchFamily="18" charset="0"/>
              </a:rPr>
              <a:t>raMwari</a:t>
            </a:r>
            <a:r>
              <a:rPr lang="en-US" sz="2300" b="1" dirty="0">
                <a:latin typeface="Constantia" panose="02030602050306030303" pitchFamily="18" charset="0"/>
              </a:rPr>
              <a:t> </a:t>
            </a:r>
            <a:r>
              <a:rPr lang="en-US" sz="2300" b="1" dirty="0" err="1">
                <a:latin typeface="Constantia" panose="02030602050306030303" pitchFamily="18" charset="0"/>
              </a:rPr>
              <a:t>riuye</a:t>
            </a:r>
            <a:r>
              <a:rPr lang="en-US" sz="2300" b="1" dirty="0">
                <a:latin typeface="Constantia" panose="02030602050306030303" pitchFamily="18" charset="0"/>
              </a:rPr>
              <a:t> </a:t>
            </a:r>
            <a:r>
              <a:rPr lang="en-US" sz="2300" b="1" dirty="0" err="1">
                <a:latin typeface="Constantia" panose="02030602050306030303" pitchFamily="18" charset="0"/>
              </a:rPr>
              <a:t>mumweya</a:t>
            </a:r>
            <a:r>
              <a:rPr lang="en-US" sz="2300" b="1" dirty="0">
                <a:latin typeface="Constantia" panose="02030602050306030303" pitchFamily="18" charset="0"/>
              </a:rPr>
              <a:t> wake. </a:t>
            </a:r>
            <a:r>
              <a:rPr lang="en-US" sz="2300" b="1" dirty="0" err="1">
                <a:latin typeface="Constantia" panose="02030602050306030303" pitchFamily="18" charset="0"/>
              </a:rPr>
              <a:t>Kristu</a:t>
            </a:r>
            <a:r>
              <a:rPr lang="en-US" sz="2300" b="1" dirty="0">
                <a:latin typeface="Constantia" panose="02030602050306030303" pitchFamily="18" charset="0"/>
              </a:rPr>
              <a:t> </a:t>
            </a:r>
            <a:r>
              <a:rPr lang="en-US" sz="2300" b="1" dirty="0" err="1">
                <a:latin typeface="Constantia" panose="02030602050306030303" pitchFamily="18" charset="0"/>
              </a:rPr>
              <a:t>haaregereri</a:t>
            </a:r>
            <a:r>
              <a:rPr lang="en-US" sz="2300" b="1" dirty="0">
                <a:latin typeface="Constantia" panose="02030602050306030303" pitchFamily="18" charset="0"/>
              </a:rPr>
              <a:t> </a:t>
            </a:r>
            <a:r>
              <a:rPr lang="en-US" sz="2300" b="1" dirty="0" err="1">
                <a:latin typeface="Constantia" panose="02030602050306030303" pitchFamily="18" charset="0"/>
              </a:rPr>
              <a:t>mumwe</a:t>
            </a:r>
            <a:r>
              <a:rPr lang="en-US" sz="2300" b="1" dirty="0">
                <a:latin typeface="Constantia" panose="02030602050306030303" pitchFamily="18" charset="0"/>
              </a:rPr>
              <a:t> </a:t>
            </a:r>
            <a:r>
              <a:rPr lang="en-US" sz="2300" b="1" dirty="0" err="1">
                <a:latin typeface="Constantia" panose="02030602050306030303" pitchFamily="18" charset="0"/>
              </a:rPr>
              <a:t>kunze</a:t>
            </a:r>
            <a:r>
              <a:rPr lang="en-US" sz="2300" b="1" dirty="0">
                <a:latin typeface="Constantia" panose="02030602050306030303" pitchFamily="18" charset="0"/>
              </a:rPr>
              <a:t> </a:t>
            </a:r>
            <a:r>
              <a:rPr lang="en-US" sz="2300" b="1" dirty="0" err="1">
                <a:latin typeface="Constantia" panose="02030602050306030303" pitchFamily="18" charset="0"/>
              </a:rPr>
              <a:t>kwevakatendeuka</a:t>
            </a:r>
            <a:r>
              <a:rPr lang="en-US" sz="2300" b="1" dirty="0">
                <a:latin typeface="Constantia" panose="02030602050306030303" pitchFamily="18" charset="0"/>
              </a:rPr>
              <a:t>, </a:t>
            </a:r>
            <a:r>
              <a:rPr lang="en-US" sz="2300" b="1" dirty="0" err="1">
                <a:latin typeface="Constantia" panose="02030602050306030303" pitchFamily="18" charset="0"/>
              </a:rPr>
              <a:t>asi</a:t>
            </a:r>
            <a:r>
              <a:rPr lang="en-US" sz="2300" b="1" dirty="0">
                <a:latin typeface="Constantia" panose="02030602050306030303" pitchFamily="18" charset="0"/>
              </a:rPr>
              <a:t> </a:t>
            </a:r>
            <a:r>
              <a:rPr lang="en-US" sz="2300" b="1" dirty="0" err="1">
                <a:latin typeface="Constantia" panose="02030602050306030303" pitchFamily="18" charset="0"/>
              </a:rPr>
              <a:t>uyo</a:t>
            </a:r>
            <a:r>
              <a:rPr lang="en-US" sz="2300" b="1" dirty="0">
                <a:latin typeface="Constantia" panose="02030602050306030303" pitchFamily="18" charset="0"/>
              </a:rPr>
              <a:t> </a:t>
            </a:r>
            <a:r>
              <a:rPr lang="en-US" sz="2300" b="1" dirty="0" err="1">
                <a:latin typeface="Constantia" panose="02030602050306030303" pitchFamily="18" charset="0"/>
              </a:rPr>
              <a:t>waanoregerera</a:t>
            </a:r>
            <a:r>
              <a:rPr lang="en-US" sz="2300" b="1" dirty="0">
                <a:latin typeface="Constantia" panose="02030602050306030303" pitchFamily="18" charset="0"/>
              </a:rPr>
              <a:t> </a:t>
            </a:r>
            <a:r>
              <a:rPr lang="en-US" sz="2300" b="1" dirty="0" err="1">
                <a:latin typeface="Constantia" panose="02030602050306030303" pitchFamily="18" charset="0"/>
              </a:rPr>
              <a:t>anotanga</a:t>
            </a:r>
            <a:r>
              <a:rPr lang="en-US" sz="2300" b="1" dirty="0">
                <a:latin typeface="Constantia" panose="02030602050306030303" pitchFamily="18" charset="0"/>
              </a:rPr>
              <a:t> </a:t>
            </a:r>
            <a:r>
              <a:rPr lang="en-US" sz="2300" b="1" dirty="0" err="1">
                <a:latin typeface="Constantia" panose="02030602050306030303" pitchFamily="18" charset="0"/>
              </a:rPr>
              <a:t>kuita</a:t>
            </a:r>
            <a:r>
              <a:rPr lang="en-US" sz="2300" b="1" dirty="0">
                <a:latin typeface="Constantia" panose="02030602050306030303" pitchFamily="18" charset="0"/>
              </a:rPr>
              <a:t> </a:t>
            </a:r>
            <a:r>
              <a:rPr lang="en-US" sz="2300" b="1" dirty="0" err="1">
                <a:latin typeface="Constantia" panose="02030602050306030303" pitchFamily="18" charset="0"/>
              </a:rPr>
              <a:t>kuti</a:t>
            </a:r>
            <a:r>
              <a:rPr lang="en-US" sz="2300" b="1" dirty="0">
                <a:latin typeface="Constantia" panose="02030602050306030303" pitchFamily="18" charset="0"/>
              </a:rPr>
              <a:t> </a:t>
            </a:r>
            <a:r>
              <a:rPr lang="en-US" sz="2300" b="1" dirty="0" err="1">
                <a:latin typeface="Constantia" panose="02030602050306030303" pitchFamily="18" charset="0"/>
              </a:rPr>
              <a:t>atendeuke</a:t>
            </a:r>
            <a:r>
              <a:rPr lang="en-US" sz="2300" b="1" dirty="0">
                <a:latin typeface="Constantia" panose="02030602050306030303" pitchFamily="18" charset="0"/>
              </a:rPr>
              <a:t>. </a:t>
            </a:r>
            <a:r>
              <a:rPr lang="en-US" sz="2300" b="1" dirty="0" err="1">
                <a:latin typeface="Constantia" panose="02030602050306030303" pitchFamily="18" charset="0"/>
              </a:rPr>
              <a:t>Hurongwa</a:t>
            </a:r>
            <a:r>
              <a:rPr lang="en-US" sz="2300" b="1" dirty="0">
                <a:latin typeface="Constantia" panose="02030602050306030303" pitchFamily="18" charset="0"/>
              </a:rPr>
              <a:t> </a:t>
            </a:r>
            <a:r>
              <a:rPr lang="en-US" sz="2300" b="1" dirty="0" err="1">
                <a:latin typeface="Constantia" panose="02030602050306030303" pitchFamily="18" charset="0"/>
              </a:rPr>
              <a:t>hwakaitwa</a:t>
            </a:r>
            <a:r>
              <a:rPr lang="en-US" sz="2300" b="1" dirty="0">
                <a:latin typeface="Constantia" panose="02030602050306030303" pitchFamily="18" charset="0"/>
              </a:rPr>
              <a:t> </a:t>
            </a:r>
            <a:r>
              <a:rPr lang="en-US" sz="2300" b="1" dirty="0" err="1">
                <a:latin typeface="Constantia" panose="02030602050306030303" pitchFamily="18" charset="0"/>
              </a:rPr>
              <a:t>hwakakwana</a:t>
            </a:r>
            <a:r>
              <a:rPr lang="en-US" sz="2300" b="1" dirty="0">
                <a:latin typeface="Constantia" panose="02030602050306030303" pitchFamily="18" charset="0"/>
              </a:rPr>
              <a:t>, </a:t>
            </a:r>
            <a:r>
              <a:rPr lang="en-US" sz="2300" b="1" dirty="0" err="1">
                <a:latin typeface="Constantia" panose="02030602050306030303" pitchFamily="18" charset="0"/>
              </a:rPr>
              <a:t>uye</a:t>
            </a:r>
            <a:r>
              <a:rPr lang="en-US" sz="2300" b="1" dirty="0">
                <a:latin typeface="Constantia" panose="02030602050306030303" pitchFamily="18" charset="0"/>
              </a:rPr>
              <a:t> </a:t>
            </a:r>
            <a:r>
              <a:rPr lang="en-US" sz="2300" b="1" dirty="0" err="1">
                <a:latin typeface="Constantia" panose="02030602050306030303" pitchFamily="18" charset="0"/>
              </a:rPr>
              <a:t>kururama</a:t>
            </a:r>
            <a:r>
              <a:rPr lang="en-US" sz="2300" b="1" dirty="0">
                <a:latin typeface="Constantia" panose="02030602050306030303" pitchFamily="18" charset="0"/>
              </a:rPr>
              <a:t> </a:t>
            </a:r>
            <a:r>
              <a:rPr lang="en-US" sz="2300" b="1" dirty="0" err="1">
                <a:latin typeface="Constantia" panose="02030602050306030303" pitchFamily="18" charset="0"/>
              </a:rPr>
              <a:t>kusingaperi</a:t>
            </a:r>
            <a:r>
              <a:rPr lang="en-US" sz="2300" b="1" dirty="0">
                <a:latin typeface="Constantia" panose="02030602050306030303" pitchFamily="18" charset="0"/>
              </a:rPr>
              <a:t> </a:t>
            </a:r>
            <a:r>
              <a:rPr lang="en-US" sz="2300" b="1" dirty="0" err="1">
                <a:latin typeface="Constantia" panose="02030602050306030303" pitchFamily="18" charset="0"/>
              </a:rPr>
              <a:t>kwaKristu</a:t>
            </a:r>
            <a:r>
              <a:rPr lang="en-US" sz="2300" b="1" dirty="0">
                <a:latin typeface="Constantia" panose="02030602050306030303" pitchFamily="18" charset="0"/>
              </a:rPr>
              <a:t> </a:t>
            </a:r>
            <a:r>
              <a:rPr lang="en-US" sz="2300" b="1" dirty="0" err="1">
                <a:latin typeface="Constantia" panose="02030602050306030303" pitchFamily="18" charset="0"/>
              </a:rPr>
              <a:t>kunoiswa</a:t>
            </a:r>
            <a:r>
              <a:rPr lang="en-US" sz="2300" b="1" dirty="0">
                <a:latin typeface="Constantia" panose="02030602050306030303" pitchFamily="18" charset="0"/>
              </a:rPr>
              <a:t> </a:t>
            </a:r>
            <a:r>
              <a:rPr lang="en-US" sz="2300" b="1" dirty="0" err="1">
                <a:latin typeface="Constantia" panose="02030602050306030303" pitchFamily="18" charset="0"/>
              </a:rPr>
              <a:t>pamweya</a:t>
            </a:r>
            <a:r>
              <a:rPr lang="en-US" sz="2300" b="1" dirty="0">
                <a:latin typeface="Constantia" panose="02030602050306030303" pitchFamily="18" charset="0"/>
              </a:rPr>
              <a:t> </a:t>
            </a:r>
            <a:r>
              <a:rPr lang="en-US" sz="2300" b="1" dirty="0" err="1">
                <a:latin typeface="Constantia" panose="02030602050306030303" pitchFamily="18" charset="0"/>
              </a:rPr>
              <a:t>wose</a:t>
            </a:r>
            <a:r>
              <a:rPr lang="en-US" sz="2300" b="1" dirty="0">
                <a:latin typeface="Constantia" panose="02030602050306030303" pitchFamily="18" charset="0"/>
              </a:rPr>
              <a:t> </a:t>
            </a:r>
            <a:r>
              <a:rPr lang="en-US" sz="2300" b="1" dirty="0" err="1">
                <a:latin typeface="Constantia" panose="02030602050306030303" pitchFamily="18" charset="0"/>
              </a:rPr>
              <a:t>unotenda</a:t>
            </a:r>
            <a:r>
              <a:rPr lang="en-US" sz="2300" b="1" dirty="0">
                <a:latin typeface="Constantia" panose="02030602050306030303" pitchFamily="18" charset="0"/>
              </a:rPr>
              <a:t>. </a:t>
            </a:r>
            <a:r>
              <a:rPr lang="en-US" sz="2300" b="1" dirty="0" err="1">
                <a:latin typeface="Constantia" panose="02030602050306030303" pitchFamily="18" charset="0"/>
              </a:rPr>
              <a:t>Nguo</a:t>
            </a:r>
            <a:r>
              <a:rPr lang="en-US" sz="2300" b="1" dirty="0">
                <a:latin typeface="Constantia" panose="02030602050306030303" pitchFamily="18" charset="0"/>
              </a:rPr>
              <a:t> </a:t>
            </a:r>
            <a:r>
              <a:rPr lang="en-US" sz="2300" b="1" dirty="0" err="1">
                <a:latin typeface="Constantia" panose="02030602050306030303" pitchFamily="18" charset="0"/>
              </a:rPr>
              <a:t>inodhura</a:t>
            </a:r>
            <a:r>
              <a:rPr lang="en-US" sz="2300" b="1" dirty="0">
                <a:latin typeface="Constantia" panose="02030602050306030303" pitchFamily="18" charset="0"/>
              </a:rPr>
              <a:t>, </a:t>
            </a:r>
            <a:r>
              <a:rPr lang="en-US" sz="2300" b="1" dirty="0" err="1">
                <a:latin typeface="Constantia" panose="02030602050306030303" pitchFamily="18" charset="0"/>
              </a:rPr>
              <a:t>isina</a:t>
            </a:r>
            <a:r>
              <a:rPr lang="en-US" sz="2300" b="1" dirty="0">
                <a:latin typeface="Constantia" panose="02030602050306030303" pitchFamily="18" charset="0"/>
              </a:rPr>
              <a:t> </a:t>
            </a:r>
            <a:r>
              <a:rPr lang="en-US" sz="2300" b="1" dirty="0" err="1">
                <a:latin typeface="Constantia" panose="02030602050306030303" pitchFamily="18" charset="0"/>
              </a:rPr>
              <a:t>ruvara</a:t>
            </a:r>
            <a:r>
              <a:rPr lang="en-US" sz="2300" b="1" dirty="0">
                <a:latin typeface="Constantia" panose="02030602050306030303" pitchFamily="18" charset="0"/>
              </a:rPr>
              <a:t>, </a:t>
            </a:r>
            <a:r>
              <a:rPr lang="en-US" sz="2300" b="1" dirty="0" err="1">
                <a:latin typeface="Constantia" panose="02030602050306030303" pitchFamily="18" charset="0"/>
              </a:rPr>
              <a:t>yakarukwa</a:t>
            </a:r>
            <a:r>
              <a:rPr lang="en-US" sz="2300" b="1" dirty="0">
                <a:latin typeface="Constantia" panose="02030602050306030303" pitchFamily="18" charset="0"/>
              </a:rPr>
              <a:t> </a:t>
            </a:r>
            <a:r>
              <a:rPr lang="en-US" sz="2300" b="1" dirty="0" err="1">
                <a:latin typeface="Constantia" panose="02030602050306030303" pitchFamily="18" charset="0"/>
              </a:rPr>
              <a:t>mumupendero</a:t>
            </a:r>
            <a:r>
              <a:rPr lang="en-US" sz="2300" b="1" dirty="0">
                <a:latin typeface="Constantia" panose="02030602050306030303" pitchFamily="18" charset="0"/>
              </a:rPr>
              <a:t> </a:t>
            </a:r>
            <a:r>
              <a:rPr lang="en-US" sz="2300" b="1" dirty="0" err="1">
                <a:latin typeface="Constantia" panose="02030602050306030303" pitchFamily="18" charset="0"/>
              </a:rPr>
              <a:t>wedenga</a:t>
            </a:r>
            <a:r>
              <a:rPr lang="en-US" sz="2300" b="1" dirty="0">
                <a:latin typeface="Constantia" panose="02030602050306030303" pitchFamily="18" charset="0"/>
              </a:rPr>
              <a:t>, </a:t>
            </a:r>
            <a:r>
              <a:rPr lang="en-US" sz="2300" b="1" dirty="0" err="1">
                <a:latin typeface="Constantia" panose="02030602050306030303" pitchFamily="18" charset="0"/>
              </a:rPr>
              <a:t>yakagoverwa</a:t>
            </a:r>
            <a:r>
              <a:rPr lang="en-US" sz="2300" b="1" dirty="0">
                <a:latin typeface="Constantia" panose="02030602050306030303" pitchFamily="18" charset="0"/>
              </a:rPr>
              <a:t> </a:t>
            </a:r>
            <a:r>
              <a:rPr lang="en-US" sz="2300" b="1" dirty="0" err="1">
                <a:latin typeface="Constantia" panose="02030602050306030303" pitchFamily="18" charset="0"/>
              </a:rPr>
              <a:t>kumutadzi</a:t>
            </a:r>
            <a:r>
              <a:rPr lang="en-US" sz="2300" b="1" dirty="0">
                <a:latin typeface="Constantia" panose="02030602050306030303" pitchFamily="18" charset="0"/>
              </a:rPr>
              <a:t> </a:t>
            </a:r>
            <a:r>
              <a:rPr lang="en-US" sz="2300" b="1" dirty="0" err="1">
                <a:latin typeface="Constantia" panose="02030602050306030303" pitchFamily="18" charset="0"/>
              </a:rPr>
              <a:t>anotendeuka</a:t>
            </a:r>
            <a:r>
              <a:rPr lang="en-US" sz="2300" b="1" dirty="0">
                <a:latin typeface="Constantia" panose="02030602050306030303" pitchFamily="18" charset="0"/>
              </a:rPr>
              <a:t>, </a:t>
            </a:r>
            <a:r>
              <a:rPr lang="en-US" sz="2300" b="1" dirty="0" err="1">
                <a:latin typeface="Constantia" panose="02030602050306030303" pitchFamily="18" charset="0"/>
              </a:rPr>
              <a:t>anotenda</a:t>
            </a:r>
            <a:r>
              <a:rPr lang="en" sz="2300" b="1" dirty="0">
                <a:latin typeface="Constantia" panose="02030602050306030303" pitchFamily="18" charset="0"/>
              </a:rPr>
              <a:t>.”</a:t>
            </a:r>
            <a:r>
              <a:rPr lang="en-US" sz="2300" b="1" dirty="0">
                <a:latin typeface="Constantia" panose="02030602050306030303" pitchFamily="18" charset="0"/>
              </a:rPr>
              <a:t> -Non-Official translation by Gift </a:t>
            </a:r>
            <a:r>
              <a:rPr lang="en-US" sz="2300" b="1" dirty="0" err="1">
                <a:latin typeface="Constantia" panose="02030602050306030303" pitchFamily="18" charset="0"/>
              </a:rPr>
              <a:t>Mawoyo</a:t>
            </a:r>
            <a:endParaRPr lang="en" sz="2300" b="1" dirty="0">
              <a:latin typeface="Constantia" panose="02030602050306030303" pitchFamily="18" charset="0"/>
            </a:endParaRP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EGW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429208" y="479703"/>
            <a:ext cx="4657142" cy="5372814"/>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lvl="0" algn="ctr">
              <a:defRPr/>
            </a:pPr>
            <a:r>
              <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rPr>
              <a:t>“</a:t>
            </a:r>
            <a:r>
              <a:rPr lang="en-US" sz="3200" b="1" dirty="0">
                <a:solidFill>
                  <a:srgbClr val="B24232"/>
                </a:solidFill>
                <a:latin typeface="Comic Sans MS" panose="030F0702030302020204" pitchFamily="66" charset="0"/>
              </a:rPr>
              <a:t>Kana </a:t>
            </a:r>
            <a:r>
              <a:rPr lang="en-US" sz="3200" b="1" dirty="0" err="1">
                <a:solidFill>
                  <a:srgbClr val="B24232"/>
                </a:solidFill>
                <a:latin typeface="Comic Sans MS" panose="030F0702030302020204" pitchFamily="66" charset="0"/>
              </a:rPr>
              <a:t>ticiɀireʋurura</a:t>
            </a:r>
            <a:r>
              <a:rPr lang="en-US" sz="3200" b="1" dirty="0">
                <a:solidFill>
                  <a:srgbClr val="B24232"/>
                </a:solidFill>
                <a:latin typeface="Comic Sans MS" panose="030F0702030302020204" pitchFamily="66" charset="0"/>
              </a:rPr>
              <a:t> ɀ</a:t>
            </a:r>
            <a:r>
              <a:rPr lang="en-US" sz="3200" b="1" dirty="0" err="1">
                <a:solidFill>
                  <a:srgbClr val="B24232"/>
                </a:solidFill>
                <a:latin typeface="Comic Sans MS" panose="030F0702030302020204" pitchFamily="66" charset="0"/>
              </a:rPr>
              <a:t>iʋi</a:t>
            </a:r>
            <a:r>
              <a:rPr lang="en-US" sz="3200" b="1" dirty="0">
                <a:solidFill>
                  <a:srgbClr val="B24232"/>
                </a:solidFill>
                <a:latin typeface="Comic Sans MS" panose="030F0702030302020204" pitchFamily="66" charset="0"/>
              </a:rPr>
              <a:t> ɀ</a:t>
            </a:r>
            <a:r>
              <a:rPr lang="en-US" sz="3200" b="1" dirty="0" err="1">
                <a:solidFill>
                  <a:srgbClr val="B24232"/>
                </a:solidFill>
                <a:latin typeface="Comic Sans MS" panose="030F0702030302020204" pitchFamily="66" charset="0"/>
              </a:rPr>
              <a:t>eɗu</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iye</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wakatendeka</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wakarurama</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nokuɗaro</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kuti</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unotikaŋganwira</a:t>
            </a:r>
            <a:r>
              <a:rPr lang="en-US" sz="3200" b="1" dirty="0">
                <a:solidFill>
                  <a:srgbClr val="B24232"/>
                </a:solidFill>
                <a:latin typeface="Comic Sans MS" panose="030F0702030302020204" pitchFamily="66" charset="0"/>
              </a:rPr>
              <a:t> ɀ</a:t>
            </a:r>
            <a:r>
              <a:rPr lang="en-US" sz="3200" b="1" dirty="0" err="1">
                <a:solidFill>
                  <a:srgbClr val="B24232"/>
                </a:solidFill>
                <a:latin typeface="Comic Sans MS" panose="030F0702030302020204" pitchFamily="66" charset="0"/>
              </a:rPr>
              <a:t>iʋi</a:t>
            </a:r>
            <a:r>
              <a:rPr lang="en-US" sz="3200" b="1" dirty="0">
                <a:solidFill>
                  <a:srgbClr val="B24232"/>
                </a:solidFill>
                <a:latin typeface="Comic Sans MS" panose="030F0702030302020204" pitchFamily="66" charset="0"/>
              </a:rPr>
              <a:t> ɀ</a:t>
            </a:r>
            <a:r>
              <a:rPr lang="en-US" sz="3200" b="1" dirty="0" err="1">
                <a:solidFill>
                  <a:srgbClr val="B24232"/>
                </a:solidFill>
                <a:latin typeface="Comic Sans MS" panose="030F0702030302020204" pitchFamily="66" charset="0"/>
              </a:rPr>
              <a:t>eɗu</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nokutinatsa</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pakusakarurama</a:t>
            </a:r>
            <a:r>
              <a:rPr lang="en-US" sz="3200" b="1" dirty="0">
                <a:solidFill>
                  <a:srgbClr val="B24232"/>
                </a:solidFill>
                <a:latin typeface="Comic Sans MS" panose="030F0702030302020204" pitchFamily="66" charset="0"/>
              </a:rPr>
              <a:t> </a:t>
            </a:r>
            <a:r>
              <a:rPr lang="en-US" sz="3200" b="1" dirty="0" err="1">
                <a:solidFill>
                  <a:srgbClr val="B24232"/>
                </a:solidFill>
                <a:latin typeface="Comic Sans MS" panose="030F0702030302020204" pitchFamily="66" charset="0"/>
              </a:rPr>
              <a:t>kwose</a:t>
            </a:r>
            <a:r>
              <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a:t>
            </a:r>
            <a:r>
              <a:rPr kumimoji="0" lang="es-ES" sz="24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Johani</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1:9)</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t>Kutendeuka:</a:t>
            </a:r>
          </a:p>
          <a:p>
            <a:pPr lvl="1">
              <a:spcBef>
                <a:spcPts val="600"/>
              </a:spcBef>
            </a:pPr>
            <a:r>
              <a:rPr lang="en" sz="2000" b="1" dirty="0">
                <a:solidFill>
                  <a:srgbClr val="7B259E"/>
                </a:solidFill>
              </a:rPr>
              <a:t>Kuverengera kutendeuka</a:t>
            </a:r>
          </a:p>
          <a:p>
            <a:pPr lvl="1">
              <a:spcBef>
                <a:spcPts val="600"/>
              </a:spcBef>
            </a:pPr>
            <a:r>
              <a:rPr lang="en-US" sz="2000" b="1" dirty="0">
                <a:solidFill>
                  <a:srgbClr val="25889E"/>
                </a:solidFill>
              </a:rPr>
              <a:t>K</a:t>
            </a:r>
            <a:r>
              <a:rPr lang="en" sz="2000" b="1" dirty="0">
                <a:solidFill>
                  <a:srgbClr val="25889E"/>
                </a:solidFill>
              </a:rPr>
              <a:t>utendeuka kwechokwadi</a:t>
            </a:r>
          </a:p>
          <a:p>
            <a:pPr lvl="1">
              <a:spcBef>
                <a:spcPts val="600"/>
              </a:spcBef>
            </a:pPr>
            <a:r>
              <a:rPr lang="en-US" sz="2000" b="1" dirty="0">
                <a:solidFill>
                  <a:srgbClr val="BE2B39"/>
                </a:solidFill>
              </a:rPr>
              <a:t>R</a:t>
            </a:r>
            <a:r>
              <a:rPr lang="en" sz="2000" b="1" dirty="0">
                <a:solidFill>
                  <a:srgbClr val="BE2B39"/>
                </a:solidFill>
              </a:rPr>
              <a:t>ukoko kukutendeuka</a:t>
            </a:r>
          </a:p>
          <a:p>
            <a:pPr>
              <a:spcBef>
                <a:spcPts val="1800"/>
              </a:spcBef>
            </a:pPr>
            <a:r>
              <a:rPr lang="en" sz="2000" b="1" dirty="0"/>
              <a:t>Kuregererwa:</a:t>
            </a:r>
          </a:p>
          <a:p>
            <a:pPr lvl="1">
              <a:spcBef>
                <a:spcPts val="600"/>
              </a:spcBef>
            </a:pPr>
            <a:r>
              <a:rPr lang="en" sz="2000" b="1" dirty="0">
                <a:solidFill>
                  <a:srgbClr val="264F9F"/>
                </a:solidFill>
              </a:rPr>
              <a:t>Nyasha dzekuregererwa</a:t>
            </a:r>
          </a:p>
          <a:p>
            <a:pPr lvl="1">
              <a:spcBef>
                <a:spcPts val="600"/>
              </a:spcBef>
            </a:pPr>
            <a:r>
              <a:rPr lang="en-US" sz="2000" b="1" dirty="0" err="1">
                <a:solidFill>
                  <a:srgbClr val="4BA128"/>
                </a:solidFill>
              </a:rPr>
              <a:t>Nguo</a:t>
            </a:r>
            <a:r>
              <a:rPr lang="en-US" sz="2000" b="1" dirty="0">
                <a:solidFill>
                  <a:srgbClr val="4BA128"/>
                </a:solidFill>
              </a:rPr>
              <a:t> </a:t>
            </a:r>
            <a:r>
              <a:rPr lang="en-US" sz="2000" b="1" dirty="0" err="1">
                <a:solidFill>
                  <a:srgbClr val="4BA128"/>
                </a:solidFill>
              </a:rPr>
              <a:t>dzekuregerera</a:t>
            </a:r>
            <a:endParaRPr lang="en" sz="2000" b="1" dirty="0">
              <a:solidFill>
                <a:srgbClr val="4BA128"/>
              </a:solidFill>
            </a:endParaRP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584775"/>
          </a:xfrm>
          <a:prstGeom prst="rect">
            <a:avLst/>
          </a:prstGeom>
          <a:noFill/>
        </p:spPr>
        <p:txBody>
          <a:bodyPr wrap="square" rtlCol="0">
            <a:spAutoFit/>
          </a:bodyPr>
          <a:lstStyle/>
          <a:p>
            <a:pPr>
              <a:spcBef>
                <a:spcPts val="600"/>
              </a:spcBef>
            </a:pPr>
            <a:r>
              <a:rPr lang="en" sz="1600" b="1" dirty="0"/>
              <a:t>The Bible declares that “</a:t>
            </a:r>
            <a:r>
              <a:rPr lang="en-US" sz="1600" b="1" dirty="0" err="1"/>
              <a:t>ʋose</a:t>
            </a:r>
            <a:r>
              <a:rPr lang="en-US" sz="1600" b="1" dirty="0"/>
              <a:t> </a:t>
            </a:r>
            <a:r>
              <a:rPr lang="en-US" sz="1600" b="1" dirty="0" err="1"/>
              <a:t>ʋakatadza</a:t>
            </a:r>
            <a:r>
              <a:rPr lang="en-US" sz="1600" b="1" dirty="0"/>
              <a:t>, </a:t>
            </a:r>
            <a:r>
              <a:rPr lang="en-US" sz="1600" b="1" dirty="0" err="1"/>
              <a:t>ʋakasaȿika</a:t>
            </a:r>
            <a:r>
              <a:rPr lang="en-US" sz="1600" b="1" dirty="0"/>
              <a:t> </a:t>
            </a:r>
            <a:r>
              <a:rPr lang="en-US" sz="1600" b="1" dirty="0" err="1"/>
              <a:t>pakubginya</a:t>
            </a:r>
            <a:r>
              <a:rPr lang="en-US" sz="1600" b="1" dirty="0"/>
              <a:t> </a:t>
            </a:r>
            <a:r>
              <a:rPr lang="en-US" sz="1600" b="1" dirty="0" err="1"/>
              <a:t>kwaMŋari</a:t>
            </a:r>
            <a:r>
              <a:rPr lang="en-US" sz="1600" b="1" dirty="0"/>
              <a:t>.</a:t>
            </a:r>
            <a:r>
              <a:rPr lang="en" sz="1600" b="1" dirty="0"/>
              <a:t>” (VaRom.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286499" cy="400110"/>
          </a:xfrm>
          <a:prstGeom prst="rect">
            <a:avLst/>
          </a:prstGeom>
          <a:noFill/>
        </p:spPr>
        <p:txBody>
          <a:bodyPr wrap="square">
            <a:spAutoFit/>
          </a:bodyPr>
          <a:lstStyle/>
          <a:p>
            <a:pPr lvl="0">
              <a:spcBef>
                <a:spcPts val="600"/>
              </a:spcBef>
              <a:defRPr/>
            </a:pPr>
            <a:r>
              <a:rPr lang="it-IT" sz="2000" b="1" dirty="0">
                <a:solidFill>
                  <a:prstClr val="black"/>
                </a:solidFill>
              </a:rPr>
              <a:t>Pane chimwe chete chinodiwa: kutendeuka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16475"/>
            <a:ext cx="6367181" cy="923330"/>
          </a:xfrm>
          <a:prstGeom prst="rect">
            <a:avLst/>
          </a:prstGeom>
          <a:noFill/>
        </p:spPr>
        <p:txBody>
          <a:bodyPr wrap="square">
            <a:spAutoFit/>
          </a:bodyPr>
          <a:lstStyle/>
          <a:p>
            <a:pPr lvl="0">
              <a:spcBef>
                <a:spcPts val="600"/>
              </a:spcBef>
              <a:defRPr/>
            </a:pPr>
            <a:r>
              <a:rPr lang="en-US" b="1" dirty="0" err="1">
                <a:solidFill>
                  <a:prstClr val="black"/>
                </a:solidFill>
              </a:rPr>
              <a:t>Asi</a:t>
            </a:r>
            <a:r>
              <a:rPr lang="en-US" b="1" dirty="0">
                <a:solidFill>
                  <a:prstClr val="black"/>
                </a:solidFill>
              </a:rPr>
              <a:t> </a:t>
            </a:r>
            <a:r>
              <a:rPr lang="en-US" b="1" dirty="0" err="1">
                <a:solidFill>
                  <a:prstClr val="black"/>
                </a:solidFill>
              </a:rPr>
              <a:t>Mwari</a:t>
            </a:r>
            <a:r>
              <a:rPr lang="en-US" b="1" dirty="0">
                <a:solidFill>
                  <a:prstClr val="black"/>
                </a:solidFill>
              </a:rPr>
              <a:t> </a:t>
            </a:r>
            <a:r>
              <a:rPr lang="en-US" b="1" dirty="0" err="1">
                <a:solidFill>
                  <a:prstClr val="black"/>
                </a:solidFill>
              </a:rPr>
              <a:t>anoda</a:t>
            </a:r>
            <a:r>
              <a:rPr lang="en-US" b="1" dirty="0">
                <a:solidFill>
                  <a:prstClr val="black"/>
                </a:solidFill>
              </a:rPr>
              <a:t> </a:t>
            </a:r>
            <a:r>
              <a:rPr lang="en-US" b="1" dirty="0" err="1">
                <a:solidFill>
                  <a:prstClr val="black"/>
                </a:solidFill>
              </a:rPr>
              <a:t>kutiregerera</a:t>
            </a:r>
            <a:r>
              <a:rPr lang="en-US" b="1" dirty="0">
                <a:solidFill>
                  <a:prstClr val="black"/>
                </a:solidFill>
              </a:rPr>
              <a:t> </a:t>
            </a:r>
            <a:r>
              <a:rPr lang="en-US" b="1" dirty="0" err="1">
                <a:solidFill>
                  <a:prstClr val="black"/>
                </a:solidFill>
              </a:rPr>
              <a:t>zvivi</a:t>
            </a:r>
            <a:r>
              <a:rPr lang="en-US" b="1" dirty="0">
                <a:solidFill>
                  <a:prstClr val="black"/>
                </a:solidFill>
              </a:rPr>
              <a:t> </a:t>
            </a:r>
            <a:r>
              <a:rPr lang="en-US" b="1" dirty="0" err="1">
                <a:solidFill>
                  <a:prstClr val="black"/>
                </a:solidFill>
              </a:rPr>
              <a:t>zvedu</a:t>
            </a:r>
            <a:r>
              <a:rPr lang="en-US" b="1" dirty="0">
                <a:solidFill>
                  <a:prstClr val="black"/>
                </a:solidFill>
              </a:rPr>
              <a:t>. </a:t>
            </a:r>
            <a:r>
              <a:rPr lang="en-US" b="1" dirty="0" err="1">
                <a:solidFill>
                  <a:prstClr val="black"/>
                </a:solidFill>
              </a:rPr>
              <a:t>Hakuna</a:t>
            </a:r>
            <a:r>
              <a:rPr lang="en-US" b="1" dirty="0">
                <a:solidFill>
                  <a:prstClr val="black"/>
                </a:solidFill>
              </a:rPr>
              <a:t> </a:t>
            </a:r>
            <a:r>
              <a:rPr lang="en-US" b="1" dirty="0" err="1">
                <a:solidFill>
                  <a:prstClr val="black"/>
                </a:solidFill>
              </a:rPr>
              <a:t>chivi</a:t>
            </a:r>
            <a:r>
              <a:rPr lang="en-US" b="1" dirty="0">
                <a:solidFill>
                  <a:prstClr val="black"/>
                </a:solidFill>
              </a:rPr>
              <a:t> </a:t>
            </a:r>
            <a:r>
              <a:rPr lang="en-US" b="1" dirty="0" err="1">
                <a:solidFill>
                  <a:prstClr val="black"/>
                </a:solidFill>
              </a:rPr>
              <a:t>chikuru</a:t>
            </a:r>
            <a:r>
              <a:rPr lang="en-US" b="1" dirty="0">
                <a:solidFill>
                  <a:prstClr val="black"/>
                </a:solidFill>
              </a:rPr>
              <a:t> kana </a:t>
            </a:r>
            <a:r>
              <a:rPr lang="en-US" b="1" dirty="0" err="1">
                <a:solidFill>
                  <a:prstClr val="black"/>
                </a:solidFill>
              </a:rPr>
              <a:t>chinotyisa</a:t>
            </a:r>
            <a:r>
              <a:rPr lang="en-US" b="1" dirty="0">
                <a:solidFill>
                  <a:prstClr val="black"/>
                </a:solidFill>
              </a:rPr>
              <a:t> </a:t>
            </a:r>
            <a:r>
              <a:rPr lang="en-US" b="1" dirty="0" err="1">
                <a:solidFill>
                  <a:prstClr val="black"/>
                </a:solidFill>
              </a:rPr>
              <a:t>zvekuti</a:t>
            </a:r>
            <a:r>
              <a:rPr lang="en-US" b="1" dirty="0">
                <a:solidFill>
                  <a:prstClr val="black"/>
                </a:solidFill>
              </a:rPr>
              <a:t> </a:t>
            </a:r>
            <a:r>
              <a:rPr lang="en-US" b="1" dirty="0" err="1">
                <a:solidFill>
                  <a:prstClr val="black"/>
                </a:solidFill>
              </a:rPr>
              <a:t>Mwari</a:t>
            </a:r>
            <a:r>
              <a:rPr lang="en-US" b="1" dirty="0">
                <a:solidFill>
                  <a:prstClr val="black"/>
                </a:solidFill>
              </a:rPr>
              <a:t> </a:t>
            </a:r>
            <a:r>
              <a:rPr lang="en-US" b="1" dirty="0" err="1">
                <a:solidFill>
                  <a:prstClr val="black"/>
                </a:solidFill>
              </a:rPr>
              <a:t>haadi</a:t>
            </a:r>
            <a:r>
              <a:rPr lang="en-US" b="1" dirty="0">
                <a:solidFill>
                  <a:prstClr val="black"/>
                </a:solidFill>
              </a:rPr>
              <a:t> </a:t>
            </a:r>
            <a:r>
              <a:rPr lang="en-US" b="1" dirty="0" err="1">
                <a:solidFill>
                  <a:prstClr val="black"/>
                </a:solidFill>
              </a:rPr>
              <a:t>kuchiregerera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(Isaya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888448"/>
            <a:ext cx="6286497" cy="646331"/>
          </a:xfrm>
          <a:prstGeom prst="rect">
            <a:avLst/>
          </a:prstGeom>
          <a:noFill/>
        </p:spPr>
        <p:txBody>
          <a:bodyPr wrap="square">
            <a:spAutoFit/>
          </a:bodyPr>
          <a:lstStyle/>
          <a:p>
            <a:pPr lvl="0">
              <a:spcBef>
                <a:spcPts val="600"/>
              </a:spcBef>
              <a:defRPr/>
            </a:pPr>
            <a:r>
              <a:rPr lang="en-US" b="1" dirty="0" err="1">
                <a:solidFill>
                  <a:prstClr val="black"/>
                </a:solidFill>
              </a:rPr>
              <a:t>Rinotaurawo</a:t>
            </a:r>
            <a:r>
              <a:rPr lang="en-US" b="1" dirty="0">
                <a:solidFill>
                  <a:prstClr val="black"/>
                </a:solidFill>
              </a:rPr>
              <a:t> </a:t>
            </a:r>
            <a:r>
              <a:rPr lang="en-US" b="1" dirty="0" err="1">
                <a:solidFill>
                  <a:prstClr val="black"/>
                </a:solidFill>
              </a:rPr>
              <a:t>kuti</a:t>
            </a:r>
            <a:r>
              <a:rPr lang="en-US" b="1" dirty="0">
                <a:solidFill>
                  <a:prstClr val="black"/>
                </a:solidFill>
              </a:rPr>
              <a:t> </a:t>
            </a:r>
            <a:r>
              <a:rPr lang="en-US" b="1" dirty="0" err="1">
                <a:solidFill>
                  <a:prstClr val="black"/>
                </a:solidFill>
              </a:rPr>
              <a:t>hatikwanisi</a:t>
            </a:r>
            <a:r>
              <a:rPr lang="en-US" b="1" dirty="0">
                <a:solidFill>
                  <a:prstClr val="black"/>
                </a:solidFill>
              </a:rPr>
              <a:t> </a:t>
            </a:r>
            <a:r>
              <a:rPr lang="en-US" b="1" dirty="0" err="1">
                <a:solidFill>
                  <a:prstClr val="black"/>
                </a:solidFill>
              </a:rPr>
              <a:t>kudzivisa</a:t>
            </a:r>
            <a:r>
              <a:rPr lang="en-US" b="1" dirty="0">
                <a:solidFill>
                  <a:prstClr val="black"/>
                </a:solidFill>
              </a:rPr>
              <a:t> kana </a:t>
            </a:r>
            <a:r>
              <a:rPr lang="en-US" b="1" dirty="0" err="1">
                <a:solidFill>
                  <a:prstClr val="black"/>
                </a:solidFill>
              </a:rPr>
              <a:t>kubvisa</a:t>
            </a:r>
            <a:r>
              <a:rPr lang="en-US" b="1" dirty="0">
                <a:solidFill>
                  <a:prstClr val="black"/>
                </a:solidFill>
              </a:rPr>
              <a:t> </a:t>
            </a:r>
            <a:r>
              <a:rPr lang="en-US" b="1" dirty="0" err="1">
                <a:solidFill>
                  <a:prstClr val="black"/>
                </a:solidFill>
              </a:rPr>
              <a:t>chivi</a:t>
            </a:r>
            <a:r>
              <a:rPr lang="en-US" b="1" dirty="0">
                <a:solidFill>
                  <a:prstClr val="black"/>
                </a:solidFill>
              </a:rPr>
              <a:t> </a:t>
            </a:r>
            <a:r>
              <a:rPr lang="en-US" b="1" dirty="0" err="1">
                <a:solidFill>
                  <a:prstClr val="black"/>
                </a:solidFill>
              </a:rPr>
              <a:t>chedu</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(Jer.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US"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KUTENDEUKA</a:t>
            </a:r>
            <a:endPar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US"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KUVERENGERA KUTENDEUKA</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a:t>
            </a:r>
            <a:r>
              <a:rPr lang="en-US" b="1" dirty="0" err="1">
                <a:solidFill>
                  <a:schemeClr val="tx2">
                    <a:lumMod val="50000"/>
                  </a:schemeClr>
                </a:solidFill>
                <a:latin typeface="Comic Sans MS" panose="030F0702030302020204" pitchFamily="66" charset="0"/>
              </a:rPr>
              <a:t>Ishe</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akapindura</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akati</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kwaari</a:t>
            </a:r>
            <a:r>
              <a:rPr lang="en-US" b="1" dirty="0">
                <a:solidFill>
                  <a:schemeClr val="tx2">
                    <a:lumMod val="50000"/>
                  </a:schemeClr>
                </a:solidFill>
                <a:latin typeface="Comic Sans MS" panose="030F0702030302020204" pitchFamily="66" charset="0"/>
              </a:rPr>
              <a:t>: Marta! Marta! </a:t>
            </a:r>
            <a:r>
              <a:rPr lang="en-US" b="1" dirty="0" err="1">
                <a:solidFill>
                  <a:schemeClr val="tx2">
                    <a:lumMod val="50000"/>
                  </a:schemeClr>
                </a:solidFill>
                <a:latin typeface="Comic Sans MS" panose="030F0702030302020204" pitchFamily="66" charset="0"/>
              </a:rPr>
              <a:t>unofuŋganya</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nokuɀitambudza</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neɀinhu</a:t>
            </a:r>
            <a:r>
              <a:rPr lang="en-US" b="1" dirty="0">
                <a:solidFill>
                  <a:schemeClr val="tx2">
                    <a:lumMod val="50000"/>
                  </a:schemeClr>
                </a:solidFill>
                <a:latin typeface="Comic Sans MS" panose="030F0702030302020204" pitchFamily="66" charset="0"/>
              </a:rPr>
              <a:t> ɀ</a:t>
            </a:r>
            <a:r>
              <a:rPr lang="en-US" b="1" dirty="0" err="1">
                <a:solidFill>
                  <a:schemeClr val="tx2">
                    <a:lumMod val="50000"/>
                  </a:schemeClr>
                </a:solidFill>
                <a:latin typeface="Comic Sans MS" panose="030F0702030302020204" pitchFamily="66" charset="0"/>
              </a:rPr>
              <a:t>izhinji</a:t>
            </a:r>
            <a:r>
              <a:rPr lang="en-US" b="1" dirty="0">
                <a:solidFill>
                  <a:schemeClr val="tx2">
                    <a:lumMod val="50000"/>
                  </a:schemeClr>
                </a:solidFill>
                <a:latin typeface="Comic Sans MS" panose="030F0702030302020204" pitchFamily="66" charset="0"/>
              </a:rPr>
              <a:t>.</a:t>
            </a:r>
            <a:r>
              <a:rPr lang="en" b="1" dirty="0">
                <a:solidFill>
                  <a:schemeClr val="tx2">
                    <a:lumMod val="50000"/>
                  </a:schemeClr>
                </a:solidFill>
                <a:latin typeface="Comic Sans MS" panose="030F0702030302020204" pitchFamily="66" charset="0"/>
              </a:rPr>
              <a:t>” </a:t>
            </a:r>
            <a:r>
              <a:rPr lang="en" sz="1400" b="1" dirty="0">
                <a:solidFill>
                  <a:schemeClr val="tx2">
                    <a:lumMod val="50000"/>
                  </a:schemeClr>
                </a:solidFill>
                <a:latin typeface="Comic Sans MS" panose="030F0702030302020204" pitchFamily="66" charset="0"/>
              </a:rPr>
              <a:t>(Luke 10:41)</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954107"/>
          </a:xfrm>
          <a:prstGeom prst="rect">
            <a:avLst/>
          </a:prstGeom>
          <a:noFill/>
        </p:spPr>
        <p:txBody>
          <a:bodyPr wrap="square" rtlCol="0">
            <a:spAutoFit/>
          </a:bodyPr>
          <a:lstStyle/>
          <a:p>
            <a:pPr>
              <a:spcBef>
                <a:spcPts val="600"/>
              </a:spcBef>
            </a:pPr>
            <a:r>
              <a:rPr lang="en" b="1" dirty="0"/>
              <a:t>At Lazarus's house, Jesus spoke about important matters, vital for salvation. But Martha didn't listen. She didn't have time. There were so many things to do! (Lk.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107201" y="2462522"/>
            <a:ext cx="5933837" cy="1661993"/>
          </a:xfrm>
          <a:prstGeom prst="rect">
            <a:avLst/>
          </a:prstGeom>
          <a:noFill/>
        </p:spPr>
        <p:txBody>
          <a:bodyPr wrap="square">
            <a:spAutoFit/>
          </a:bodyPr>
          <a:lstStyle/>
          <a:p>
            <a:pPr>
              <a:spcBef>
                <a:spcPts val="600"/>
              </a:spcBef>
            </a:pPr>
            <a:r>
              <a:rPr lang="en" sz="1700" b="1" dirty="0"/>
              <a:t>This also happens to us. When we have sinned, and the Holy Spirit calls us to repentance, Satan fills us with activity, worries, or any other distraction that prevents us from reflecting on our sinful situation and seeking forgiveness.</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264442"/>
            <a:ext cx="3993423" cy="2446824"/>
          </a:xfrm>
          <a:prstGeom prst="rect">
            <a:avLst/>
          </a:prstGeom>
          <a:noFill/>
        </p:spPr>
        <p:txBody>
          <a:bodyPr wrap="square">
            <a:spAutoFit/>
          </a:bodyPr>
          <a:lstStyle/>
          <a:p>
            <a:pPr>
              <a:spcBef>
                <a:spcPts val="600"/>
              </a:spcBef>
            </a:pPr>
            <a:r>
              <a:rPr lang="en" sz="1700" b="1" dirty="0"/>
              <a:t>But God does not give up. He persists in his call (Ezek. 33:11). He compares our sins to filthy garments (Isa. 64:6). He offers an exchange: our filthy garments for his clean garments (Zech. 3:4), garments washed in the blood of Jesus (Rev.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US"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KUTENDEUKA KWECHOKWADI</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876424" y="640124"/>
            <a:ext cx="8439150"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en-US" b="1" dirty="0" err="1">
                <a:solidFill>
                  <a:schemeClr val="accent6">
                    <a:lumMod val="50000"/>
                  </a:schemeClr>
                </a:solidFill>
                <a:latin typeface="Comic Sans MS" panose="030F0702030302020204" pitchFamily="66" charset="0"/>
              </a:rPr>
              <a:t>Ʋuyai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tidzokere</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kunaJehova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nokuti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wakabvambura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asi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ucatipodza</a:t>
            </a:r>
            <a:r>
              <a:rPr lang="en-US" b="1" dirty="0">
                <a:solidFill>
                  <a:schemeClr val="accent6">
                    <a:lumMod val="50000"/>
                  </a:schemeClr>
                </a:solidFill>
                <a:latin typeface="Comic Sans MS" panose="030F0702030302020204" pitchFamily="66" charset="0"/>
              </a:rPr>
              <a:t> ɀe; </a:t>
            </a:r>
            <a:r>
              <a:rPr lang="en-US" b="1" dirty="0" err="1">
                <a:solidFill>
                  <a:schemeClr val="accent6">
                    <a:lumMod val="50000"/>
                  </a:schemeClr>
                </a:solidFill>
                <a:latin typeface="Comic Sans MS" panose="030F0702030302020204" pitchFamily="66" charset="0"/>
              </a:rPr>
              <a:t>wakaroʋa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asi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ucatisuŋga</a:t>
            </a:r>
            <a:r>
              <a:rPr lang="en-US" b="1" dirty="0">
                <a:solidFill>
                  <a:schemeClr val="accent6">
                    <a:lumMod val="50000"/>
                  </a:schemeClr>
                </a:solidFill>
                <a:latin typeface="Comic Sans MS" panose="030F0702030302020204" pitchFamily="66" charset="0"/>
              </a:rPr>
              <a:t> ɀe </a:t>
            </a:r>
            <a:r>
              <a:rPr lang="en-US" b="1" dirty="0" err="1">
                <a:solidFill>
                  <a:schemeClr val="accent6">
                    <a:lumMod val="50000"/>
                  </a:schemeClr>
                </a:solidFill>
                <a:latin typeface="Comic Sans MS" panose="030F0702030302020204" pitchFamily="66" charset="0"/>
              </a:rPr>
              <a:t>patakakuʋara</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(Hosea 6:1)</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830997"/>
          </a:xfrm>
          <a:prstGeom prst="rect">
            <a:avLst/>
          </a:prstGeom>
          <a:noFill/>
        </p:spPr>
        <p:txBody>
          <a:bodyPr wrap="square" rtlCol="0">
            <a:spAutoFit/>
          </a:bodyPr>
          <a:lstStyle/>
          <a:p>
            <a:pPr>
              <a:spcBef>
                <a:spcPts val="600"/>
              </a:spcBef>
            </a:pPr>
            <a:r>
              <a:rPr lang="en-US" sz="1600" b="1" dirty="0" err="1"/>
              <a:t>Kutendeuka</a:t>
            </a:r>
            <a:r>
              <a:rPr lang="en-US" sz="1600" b="1" dirty="0"/>
              <a:t> </a:t>
            </a:r>
            <a:r>
              <a:rPr lang="en-US" sz="1600" b="1" dirty="0" err="1"/>
              <a:t>chii</a:t>
            </a:r>
            <a:r>
              <a:rPr lang="en-US" sz="1600" b="1" dirty="0"/>
              <a:t>? </a:t>
            </a:r>
            <a:r>
              <a:rPr lang="en-US" sz="1600" b="1" dirty="0" err="1"/>
              <a:t>Ndeupi</a:t>
            </a:r>
            <a:r>
              <a:rPr lang="en-US" sz="1600" b="1" dirty="0"/>
              <a:t> </a:t>
            </a:r>
            <a:r>
              <a:rPr lang="en-US" sz="1600" b="1" dirty="0" err="1"/>
              <a:t>musiyano</a:t>
            </a:r>
            <a:r>
              <a:rPr lang="en-US" sz="1600" b="1" dirty="0"/>
              <a:t> </a:t>
            </a:r>
            <a:r>
              <a:rPr lang="en-US" sz="1600" b="1" dirty="0" err="1"/>
              <a:t>uripo</a:t>
            </a:r>
            <a:r>
              <a:rPr lang="en-US" sz="1600" b="1" dirty="0"/>
              <a:t> </a:t>
            </a:r>
            <a:r>
              <a:rPr lang="en-US" sz="1600" b="1" dirty="0" err="1"/>
              <a:t>pakati</a:t>
            </a:r>
            <a:r>
              <a:rPr lang="en-US" sz="1600" b="1" dirty="0"/>
              <a:t> </a:t>
            </a:r>
            <a:r>
              <a:rPr lang="en-US" sz="1600" b="1" dirty="0" err="1"/>
              <a:t>pekutendeuka</a:t>
            </a:r>
            <a:r>
              <a:rPr lang="en-US" sz="1600" b="1" dirty="0"/>
              <a:t> </a:t>
            </a:r>
            <a:r>
              <a:rPr lang="en-US" sz="1600" b="1" dirty="0" err="1"/>
              <a:t>kwechokwadi</a:t>
            </a:r>
            <a:r>
              <a:rPr lang="en-US" sz="1600" b="1" dirty="0"/>
              <a:t> </a:t>
            </a:r>
            <a:r>
              <a:rPr lang="en-US" sz="1600" b="1" dirty="0" err="1"/>
              <a:t>nekutendeuka</a:t>
            </a:r>
            <a:r>
              <a:rPr lang="en-US" sz="1600" b="1" dirty="0"/>
              <a:t> </a:t>
            </a:r>
            <a:r>
              <a:rPr lang="en-US" sz="1600" b="1" dirty="0" err="1"/>
              <a:t>kwekunyepedzera</a:t>
            </a:r>
            <a:r>
              <a:rPr lang="en" sz="1600" b="1" dirty="0"/>
              <a:t>? (2 VaKo.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400383"/>
          </a:xfrm>
          <a:prstGeom prst="rect">
            <a:avLst/>
          </a:prstGeom>
          <a:noFill/>
        </p:spPr>
        <p:txBody>
          <a:bodyPr wrap="square">
            <a:spAutoFit/>
          </a:bodyPr>
          <a:lstStyle/>
          <a:p>
            <a:pPr lvl="0">
              <a:spcBef>
                <a:spcPts val="600"/>
              </a:spcBef>
              <a:defRPr/>
            </a:pPr>
            <a:r>
              <a:rPr lang="en-US" sz="1700" b="1" dirty="0">
                <a:solidFill>
                  <a:prstClr val="black"/>
                </a:solidFill>
              </a:rPr>
              <a:t>Kana </a:t>
            </a:r>
            <a:r>
              <a:rPr lang="en-US" sz="1700" b="1" dirty="0" err="1">
                <a:solidFill>
                  <a:prstClr val="black"/>
                </a:solidFill>
              </a:rPr>
              <a:t>tikatadza</a:t>
            </a:r>
            <a:r>
              <a:rPr lang="en-US" sz="1700" b="1" dirty="0">
                <a:solidFill>
                  <a:prstClr val="black"/>
                </a:solidFill>
              </a:rPr>
              <a:t>, </a:t>
            </a:r>
            <a:r>
              <a:rPr lang="en-US" sz="1700" b="1" dirty="0" err="1">
                <a:solidFill>
                  <a:prstClr val="black"/>
                </a:solidFill>
              </a:rPr>
              <a:t>Mweya</a:t>
            </a:r>
            <a:r>
              <a:rPr lang="en-US" sz="1700" b="1" dirty="0">
                <a:solidFill>
                  <a:prstClr val="black"/>
                </a:solidFill>
              </a:rPr>
              <a:t> </a:t>
            </a:r>
            <a:r>
              <a:rPr lang="en-US" sz="1700" b="1" dirty="0" err="1">
                <a:solidFill>
                  <a:prstClr val="black"/>
                </a:solidFill>
              </a:rPr>
              <a:t>Mutsvene</a:t>
            </a:r>
            <a:r>
              <a:rPr lang="en-US" sz="1700" b="1" dirty="0">
                <a:solidFill>
                  <a:prstClr val="black"/>
                </a:solidFill>
              </a:rPr>
              <a:t> “</a:t>
            </a:r>
            <a:r>
              <a:rPr lang="en-US" sz="1700" b="1" dirty="0" err="1">
                <a:solidFill>
                  <a:prstClr val="black"/>
                </a:solidFill>
              </a:rPr>
              <a:t>anotibvambura-bvambura</a:t>
            </a:r>
            <a:r>
              <a:rPr lang="en-US" sz="1700" b="1" dirty="0">
                <a:solidFill>
                  <a:prstClr val="black"/>
                </a:solidFill>
              </a:rPr>
              <a:t>” </a:t>
            </a:r>
            <a:r>
              <a:rPr lang="en-US" sz="1700" b="1" dirty="0" err="1">
                <a:solidFill>
                  <a:prstClr val="black"/>
                </a:solidFill>
              </a:rPr>
              <a:t>uye</a:t>
            </a:r>
            <a:r>
              <a:rPr lang="en-US" sz="1700" b="1" dirty="0">
                <a:solidFill>
                  <a:prstClr val="black"/>
                </a:solidFill>
              </a:rPr>
              <a:t> “</a:t>
            </a:r>
            <a:r>
              <a:rPr lang="en-US" sz="1700" b="1" dirty="0" err="1">
                <a:solidFill>
                  <a:prstClr val="black"/>
                </a:solidFill>
              </a:rPr>
              <a:t>anotikuvadza</a:t>
            </a:r>
            <a:r>
              <a:rPr lang="en-US" sz="1700" b="1" dirty="0">
                <a:solidFill>
                  <a:prstClr val="black"/>
                </a:solidFill>
              </a:rPr>
              <a:t>” </a:t>
            </a:r>
            <a:r>
              <a:rPr lang="en-US" sz="1700" b="1" dirty="0" err="1">
                <a:solidFill>
                  <a:prstClr val="black"/>
                </a:solidFill>
              </a:rPr>
              <a:t>nepfungwa</a:t>
            </a:r>
            <a:r>
              <a:rPr lang="en-US" sz="1700" b="1" dirty="0">
                <a:solidFill>
                  <a:prstClr val="black"/>
                </a:solidFill>
              </a:rPr>
              <a:t> </a:t>
            </a:r>
            <a:r>
              <a:rPr lang="en-US" sz="1700" b="1" dirty="0" err="1">
                <a:solidFill>
                  <a:prstClr val="black"/>
                </a:solidFill>
              </a:rPr>
              <a:t>huru</a:t>
            </a:r>
            <a:r>
              <a:rPr lang="en-US" sz="1700" b="1" dirty="0">
                <a:solidFill>
                  <a:prstClr val="black"/>
                </a:solidFill>
              </a:rPr>
              <a:t> </a:t>
            </a:r>
            <a:r>
              <a:rPr lang="en-US" sz="1700" b="1" dirty="0" err="1">
                <a:solidFill>
                  <a:prstClr val="black"/>
                </a:solidFill>
              </a:rPr>
              <a:t>yekusuwa</a:t>
            </a:r>
            <a:r>
              <a:rPr lang="en-US" sz="1700" b="1" dirty="0">
                <a:solidFill>
                  <a:prstClr val="black"/>
                </a:solidFill>
              </a:rPr>
              <a:t>. Kana </a:t>
            </a:r>
            <a:r>
              <a:rPr lang="en-US" sz="1700" b="1" dirty="0" err="1">
                <a:solidFill>
                  <a:prstClr val="black"/>
                </a:solidFill>
              </a:rPr>
              <a:t>tikapindura</a:t>
            </a:r>
            <a:r>
              <a:rPr lang="en-US" sz="1700" b="1" dirty="0">
                <a:solidFill>
                  <a:prstClr val="black"/>
                </a:solidFill>
              </a:rPr>
              <a:t> </a:t>
            </a:r>
            <a:r>
              <a:rPr lang="en-US" sz="1700" b="1" dirty="0" err="1">
                <a:solidFill>
                  <a:prstClr val="black"/>
                </a:solidFill>
              </a:rPr>
              <a:t>nokutendeuka</a:t>
            </a:r>
            <a:r>
              <a:rPr lang="en-US" sz="1700" b="1" dirty="0">
                <a:solidFill>
                  <a:prstClr val="black"/>
                </a:solidFill>
              </a:rPr>
              <a:t> </a:t>
            </a:r>
            <a:r>
              <a:rPr lang="en-US" sz="1700" b="1" dirty="0" err="1">
                <a:solidFill>
                  <a:prstClr val="black"/>
                </a:solidFill>
              </a:rPr>
              <a:t>kwechokwadi</a:t>
            </a:r>
            <a:r>
              <a:rPr lang="en-US" sz="1700" b="1" dirty="0">
                <a:solidFill>
                  <a:prstClr val="black"/>
                </a:solidFill>
              </a:rPr>
              <a:t>, </a:t>
            </a:r>
            <a:r>
              <a:rPr lang="en-US" sz="1700" b="1" dirty="0" err="1">
                <a:solidFill>
                  <a:prstClr val="black"/>
                </a:solidFill>
              </a:rPr>
              <a:t>Mwari</a:t>
            </a:r>
            <a:r>
              <a:rPr lang="en-US" sz="1700" b="1" dirty="0">
                <a:solidFill>
                  <a:prstClr val="black"/>
                </a:solidFill>
              </a:rPr>
              <a:t> </a:t>
            </a:r>
            <a:r>
              <a:rPr lang="en-US" sz="1700" b="1" dirty="0" err="1">
                <a:solidFill>
                  <a:prstClr val="black"/>
                </a:solidFill>
              </a:rPr>
              <a:t>anotiporesa</a:t>
            </a:r>
            <a:r>
              <a:rPr lang="en-US" sz="1700" b="1" dirty="0">
                <a:solidFill>
                  <a:prstClr val="black"/>
                </a:solidFill>
              </a:rPr>
              <a:t>, </a:t>
            </a:r>
            <a:r>
              <a:rPr lang="en-US" sz="1700" b="1" dirty="0" err="1">
                <a:solidFill>
                  <a:prstClr val="black"/>
                </a:solidFill>
              </a:rPr>
              <a:t>achikanganwira</a:t>
            </a:r>
            <a:r>
              <a:rPr lang="en-US" sz="1700" b="1" dirty="0">
                <a:solidFill>
                  <a:prstClr val="black"/>
                </a:solidFill>
              </a:rPr>
              <a:t> </a:t>
            </a:r>
            <a:r>
              <a:rPr lang="en-US" sz="1700" b="1" dirty="0" err="1">
                <a:solidFill>
                  <a:prstClr val="black"/>
                </a:solidFill>
              </a:rPr>
              <a:t>zvivi</a:t>
            </a:r>
            <a:r>
              <a:rPr lang="en-US" sz="1700" b="1" dirty="0">
                <a:solidFill>
                  <a:prstClr val="black"/>
                </a:solidFill>
              </a:rPr>
              <a:t> </a:t>
            </a:r>
            <a:r>
              <a:rPr lang="en-US" sz="1700" b="1" dirty="0" err="1">
                <a:solidFill>
                  <a:prstClr val="black"/>
                </a:solidFill>
              </a:rPr>
              <a:t>zvedu</a:t>
            </a:r>
            <a:r>
              <a:rPr kumimoji="0" lang="en" sz="1700" b="1" i="0" u="none" strike="noStrike" kern="1200" cap="none" spc="0" normalizeH="0" baseline="0" noProof="0" dirty="0">
                <a:ln>
                  <a:noFill/>
                </a:ln>
                <a:solidFill>
                  <a:prstClr val="black"/>
                </a:solidFill>
                <a:effectLst/>
                <a:uLnTx/>
                <a:uFillTx/>
                <a:latin typeface="Aptos" panose="02110004020202020204"/>
              </a:rPr>
              <a:t>(Hos. 6:1).</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92867"/>
            <a:ext cx="6858000" cy="1138773"/>
          </a:xfrm>
          <a:prstGeom prst="rect">
            <a:avLst/>
          </a:prstGeom>
          <a:noFill/>
        </p:spPr>
        <p:txBody>
          <a:bodyPr wrap="square">
            <a:spAutoFit/>
          </a:bodyPr>
          <a:lstStyle/>
          <a:p>
            <a:pPr lvl="0">
              <a:spcBef>
                <a:spcPts val="600"/>
              </a:spcBef>
              <a:defRPr/>
            </a:pPr>
            <a:r>
              <a:rPr lang="en-US" sz="1700" b="1" dirty="0">
                <a:solidFill>
                  <a:prstClr val="black"/>
                </a:solidFill>
              </a:rPr>
              <a:t>Kana </a:t>
            </a:r>
            <a:r>
              <a:rPr lang="en-US" sz="1700" b="1" dirty="0" err="1">
                <a:solidFill>
                  <a:prstClr val="black"/>
                </a:solidFill>
              </a:rPr>
              <a:t>idi</a:t>
            </a:r>
            <a:r>
              <a:rPr lang="en-US" sz="1700" b="1" dirty="0">
                <a:solidFill>
                  <a:prstClr val="black"/>
                </a:solidFill>
              </a:rPr>
              <a:t> </a:t>
            </a:r>
            <a:r>
              <a:rPr lang="en-US" sz="1700" b="1" dirty="0" err="1">
                <a:solidFill>
                  <a:prstClr val="black"/>
                </a:solidFill>
              </a:rPr>
              <a:t>chairo</a:t>
            </a:r>
            <a:r>
              <a:rPr lang="en-US" sz="1700" b="1" dirty="0">
                <a:solidFill>
                  <a:prstClr val="black"/>
                </a:solidFill>
              </a:rPr>
              <a:t> </a:t>
            </a:r>
            <a:r>
              <a:rPr lang="en-US" sz="1700" b="1" dirty="0" err="1">
                <a:solidFill>
                  <a:prstClr val="black"/>
                </a:solidFill>
              </a:rPr>
              <a:t>rokutadza</a:t>
            </a:r>
            <a:r>
              <a:rPr lang="en-US" sz="1700" b="1" dirty="0">
                <a:solidFill>
                  <a:prstClr val="black"/>
                </a:solidFill>
              </a:rPr>
              <a:t> </a:t>
            </a:r>
            <a:r>
              <a:rPr lang="en-US" sz="1700" b="1" dirty="0" err="1">
                <a:solidFill>
                  <a:prstClr val="black"/>
                </a:solidFill>
              </a:rPr>
              <a:t>riri</a:t>
            </a:r>
            <a:r>
              <a:rPr lang="en-US" sz="1700" b="1" dirty="0">
                <a:solidFill>
                  <a:prstClr val="black"/>
                </a:solidFill>
              </a:rPr>
              <a:t> </a:t>
            </a:r>
            <a:r>
              <a:rPr lang="en-US" sz="1700" b="1" dirty="0" err="1">
                <a:solidFill>
                  <a:prstClr val="black"/>
                </a:solidFill>
              </a:rPr>
              <a:t>iro</a:t>
            </a:r>
            <a:r>
              <a:rPr lang="en-US" sz="1700" b="1" dirty="0">
                <a:solidFill>
                  <a:prstClr val="black"/>
                </a:solidFill>
              </a:rPr>
              <a:t> </a:t>
            </a:r>
            <a:r>
              <a:rPr lang="en-US" sz="1700" b="1" dirty="0" err="1">
                <a:solidFill>
                  <a:prstClr val="black"/>
                </a:solidFill>
              </a:rPr>
              <a:t>rinotikonzeresa</a:t>
            </a:r>
            <a:r>
              <a:rPr lang="en-US" sz="1700" b="1" dirty="0">
                <a:solidFill>
                  <a:prstClr val="black"/>
                </a:solidFill>
              </a:rPr>
              <a:t> </a:t>
            </a:r>
            <a:r>
              <a:rPr lang="en-US" sz="1700" b="1" dirty="0" err="1">
                <a:solidFill>
                  <a:prstClr val="black"/>
                </a:solidFill>
              </a:rPr>
              <a:t>kusuwa</a:t>
            </a:r>
            <a:r>
              <a:rPr lang="en-US" sz="1700" b="1" dirty="0">
                <a:solidFill>
                  <a:prstClr val="black"/>
                </a:solidFill>
              </a:rPr>
              <a:t>, </a:t>
            </a:r>
            <a:r>
              <a:rPr lang="en-US" sz="1700" b="1" dirty="0" err="1">
                <a:solidFill>
                  <a:prstClr val="black"/>
                </a:solidFill>
              </a:rPr>
              <a:t>uye</a:t>
            </a:r>
            <a:r>
              <a:rPr lang="en-US" sz="1700" b="1" dirty="0">
                <a:solidFill>
                  <a:prstClr val="black"/>
                </a:solidFill>
              </a:rPr>
              <a:t> </a:t>
            </a:r>
            <a:r>
              <a:rPr lang="en-US" sz="1700" b="1" dirty="0" err="1">
                <a:solidFill>
                  <a:prstClr val="black"/>
                </a:solidFill>
              </a:rPr>
              <a:t>chishuvo</a:t>
            </a:r>
            <a:r>
              <a:rPr lang="en-US" sz="1700" b="1" dirty="0">
                <a:solidFill>
                  <a:prstClr val="black"/>
                </a:solidFill>
              </a:rPr>
              <a:t> </a:t>
            </a:r>
            <a:r>
              <a:rPr lang="en-US" sz="1700" b="1" dirty="0" err="1">
                <a:solidFill>
                  <a:prstClr val="black"/>
                </a:solidFill>
              </a:rPr>
              <a:t>chikuru</a:t>
            </a:r>
            <a:r>
              <a:rPr lang="en-US" sz="1700" b="1" dirty="0">
                <a:solidFill>
                  <a:prstClr val="black"/>
                </a:solidFill>
              </a:rPr>
              <a:t> </a:t>
            </a:r>
            <a:r>
              <a:rPr lang="en-US" sz="1700" b="1" dirty="0" err="1">
                <a:solidFill>
                  <a:prstClr val="black"/>
                </a:solidFill>
              </a:rPr>
              <a:t>chokukanganwirwa</a:t>
            </a:r>
            <a:r>
              <a:rPr lang="en-US" sz="1700" b="1" dirty="0">
                <a:solidFill>
                  <a:prstClr val="black"/>
                </a:solidFill>
              </a:rPr>
              <a:t> (kana </a:t>
            </a:r>
            <a:r>
              <a:rPr lang="en-US" sz="1700" b="1" dirty="0" err="1">
                <a:solidFill>
                  <a:prstClr val="black"/>
                </a:solidFill>
              </a:rPr>
              <a:t>kwave</a:t>
            </a:r>
            <a:r>
              <a:rPr lang="en-US" sz="1700" b="1" dirty="0">
                <a:solidFill>
                  <a:prstClr val="black"/>
                </a:solidFill>
              </a:rPr>
              <a:t> </a:t>
            </a:r>
            <a:r>
              <a:rPr lang="en-US" sz="1700" b="1" dirty="0" err="1">
                <a:solidFill>
                  <a:prstClr val="black"/>
                </a:solidFill>
              </a:rPr>
              <a:t>nemigumisiro</a:t>
            </a:r>
            <a:r>
              <a:rPr lang="en-US" sz="1700" b="1" dirty="0">
                <a:solidFill>
                  <a:prstClr val="black"/>
                </a:solidFill>
              </a:rPr>
              <a:t> </a:t>
            </a:r>
            <a:r>
              <a:rPr lang="en-US" sz="1700" b="1" dirty="0" err="1">
                <a:solidFill>
                  <a:prstClr val="black"/>
                </a:solidFill>
              </a:rPr>
              <a:t>yakaipa</a:t>
            </a:r>
            <a:r>
              <a:rPr lang="en-US" sz="1700" b="1" dirty="0">
                <a:solidFill>
                  <a:prstClr val="black"/>
                </a:solidFill>
              </a:rPr>
              <a:t> kana </a:t>
            </a:r>
            <a:r>
              <a:rPr lang="en-US" sz="1700" b="1" dirty="0" err="1">
                <a:solidFill>
                  <a:prstClr val="black"/>
                </a:solidFill>
              </a:rPr>
              <a:t>kuti</a:t>
            </a:r>
            <a:r>
              <a:rPr lang="en-US" sz="1700" b="1" dirty="0">
                <a:solidFill>
                  <a:prstClr val="black"/>
                </a:solidFill>
              </a:rPr>
              <a:t> </a:t>
            </a:r>
            <a:r>
              <a:rPr lang="en-US" sz="1700" b="1" dirty="0" err="1">
                <a:solidFill>
                  <a:prstClr val="black"/>
                </a:solidFill>
              </a:rPr>
              <a:t>kwete</a:t>
            </a:r>
            <a:r>
              <a:rPr lang="en-US" sz="1700" b="1" dirty="0">
                <a:solidFill>
                  <a:prstClr val="black"/>
                </a:solidFill>
              </a:rPr>
              <a:t>), </a:t>
            </a:r>
            <a:r>
              <a:rPr lang="en-US" sz="1700" b="1" dirty="0" err="1">
                <a:solidFill>
                  <a:prstClr val="black"/>
                </a:solidFill>
              </a:rPr>
              <a:t>tinotarisana</a:t>
            </a:r>
            <a:r>
              <a:rPr lang="en-US" sz="1700" b="1" dirty="0">
                <a:solidFill>
                  <a:prstClr val="black"/>
                </a:solidFill>
              </a:rPr>
              <a:t> </a:t>
            </a:r>
            <a:r>
              <a:rPr lang="en-US" sz="1700" b="1" dirty="0" err="1">
                <a:solidFill>
                  <a:prstClr val="black"/>
                </a:solidFill>
              </a:rPr>
              <a:t>nokutendeuka</a:t>
            </a:r>
            <a:r>
              <a:rPr lang="en-US" sz="1700" b="1" dirty="0">
                <a:solidFill>
                  <a:prstClr val="black"/>
                </a:solidFill>
              </a:rPr>
              <a:t> </a:t>
            </a:r>
            <a:r>
              <a:rPr lang="en-US" sz="1700" b="1" dirty="0" err="1">
                <a:solidFill>
                  <a:prstClr val="black"/>
                </a:solidFill>
              </a:rPr>
              <a:t>kwechokwadi</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661993"/>
          </a:xfrm>
          <a:prstGeom prst="rect">
            <a:avLst/>
          </a:prstGeom>
          <a:noFill/>
        </p:spPr>
        <p:txBody>
          <a:bodyPr wrap="square">
            <a:spAutoFit/>
          </a:bodyPr>
          <a:lstStyle/>
          <a:p>
            <a:pPr lvl="0">
              <a:spcBef>
                <a:spcPts val="600"/>
              </a:spcBef>
              <a:defRPr/>
            </a:pPr>
            <a:r>
              <a:rPr lang="en-US" sz="1700" b="1" dirty="0">
                <a:solidFill>
                  <a:prstClr val="black"/>
                </a:solidFill>
              </a:rPr>
              <a:t>Kana </a:t>
            </a:r>
            <a:r>
              <a:rPr lang="en-US" sz="1700" b="1" dirty="0" err="1">
                <a:solidFill>
                  <a:prstClr val="black"/>
                </a:solidFill>
              </a:rPr>
              <a:t>chivi</a:t>
            </a:r>
            <a:r>
              <a:rPr lang="en-US" sz="1700" b="1" dirty="0">
                <a:solidFill>
                  <a:prstClr val="black"/>
                </a:solidFill>
              </a:rPr>
              <a:t> </a:t>
            </a:r>
            <a:r>
              <a:rPr lang="en-US" sz="1700" b="1" dirty="0" err="1">
                <a:solidFill>
                  <a:prstClr val="black"/>
                </a:solidFill>
              </a:rPr>
              <a:t>chikaunza</a:t>
            </a:r>
            <a:r>
              <a:rPr lang="en-US" sz="1700" b="1" dirty="0">
                <a:solidFill>
                  <a:prstClr val="black"/>
                </a:solidFill>
              </a:rPr>
              <a:t> </a:t>
            </a:r>
            <a:r>
              <a:rPr lang="en-US" sz="1700" b="1" dirty="0" err="1">
                <a:solidFill>
                  <a:prstClr val="black"/>
                </a:solidFill>
              </a:rPr>
              <a:t>migumisiro</a:t>
            </a:r>
            <a:r>
              <a:rPr lang="en-US" sz="1700" b="1" dirty="0">
                <a:solidFill>
                  <a:prstClr val="black"/>
                </a:solidFill>
              </a:rPr>
              <a:t> </a:t>
            </a:r>
            <a:r>
              <a:rPr lang="en-US" sz="1700" b="1" dirty="0" err="1">
                <a:solidFill>
                  <a:prstClr val="black"/>
                </a:solidFill>
              </a:rPr>
              <a:t>yekukurumidza</a:t>
            </a:r>
            <a:r>
              <a:rPr lang="en-US" sz="1700" b="1" dirty="0">
                <a:solidFill>
                  <a:prstClr val="black"/>
                </a:solidFill>
              </a:rPr>
              <a:t> </a:t>
            </a:r>
            <a:r>
              <a:rPr lang="en-US" sz="1700" b="1" dirty="0" err="1">
                <a:solidFill>
                  <a:prstClr val="black"/>
                </a:solidFill>
              </a:rPr>
              <a:t>uye</a:t>
            </a:r>
            <a:r>
              <a:rPr lang="en-US" sz="1700" b="1" dirty="0">
                <a:solidFill>
                  <a:prstClr val="black"/>
                </a:solidFill>
              </a:rPr>
              <a:t> </a:t>
            </a:r>
            <a:r>
              <a:rPr lang="en-US" sz="1700" b="1" dirty="0" err="1">
                <a:solidFill>
                  <a:prstClr val="black"/>
                </a:solidFill>
              </a:rPr>
              <a:t>isingadikanwi</a:t>
            </a:r>
            <a:r>
              <a:rPr lang="en-US" sz="1700" b="1" dirty="0">
                <a:solidFill>
                  <a:prstClr val="black"/>
                </a:solidFill>
              </a:rPr>
              <a:t>, </a:t>
            </a:r>
            <a:r>
              <a:rPr lang="en-US" sz="1700" b="1" dirty="0" err="1">
                <a:solidFill>
                  <a:prstClr val="black"/>
                </a:solidFill>
              </a:rPr>
              <a:t>kuzvidemba</a:t>
            </a:r>
            <a:r>
              <a:rPr lang="en-US" sz="1700" b="1" dirty="0">
                <a:solidFill>
                  <a:prstClr val="black"/>
                </a:solidFill>
              </a:rPr>
              <a:t> </a:t>
            </a:r>
            <a:r>
              <a:rPr lang="en-US" sz="1700" b="1" dirty="0" err="1">
                <a:solidFill>
                  <a:prstClr val="black"/>
                </a:solidFill>
              </a:rPr>
              <a:t>kunovapo</a:t>
            </a:r>
            <a:r>
              <a:rPr lang="en-US" sz="1700" b="1" dirty="0">
                <a:solidFill>
                  <a:prstClr val="black"/>
                </a:solidFill>
              </a:rPr>
              <a:t>. </a:t>
            </a:r>
            <a:r>
              <a:rPr lang="en-US" sz="1700" b="1" dirty="0" err="1">
                <a:solidFill>
                  <a:prstClr val="black"/>
                </a:solidFill>
              </a:rPr>
              <a:t>Zvinonyadzisa</a:t>
            </a:r>
            <a:r>
              <a:rPr lang="en-US" sz="1700" b="1" dirty="0">
                <a:solidFill>
                  <a:prstClr val="black"/>
                </a:solidFill>
              </a:rPr>
              <a:t> </a:t>
            </a:r>
            <a:r>
              <a:rPr lang="en-US" sz="1700" b="1" dirty="0" err="1">
                <a:solidFill>
                  <a:prstClr val="black"/>
                </a:solidFill>
              </a:rPr>
              <a:t>nekuti</a:t>
            </a:r>
            <a:r>
              <a:rPr lang="en-US" sz="1700" b="1" dirty="0">
                <a:solidFill>
                  <a:prstClr val="black"/>
                </a:solidFill>
              </a:rPr>
              <a:t> </a:t>
            </a:r>
            <a:r>
              <a:rPr lang="en-US" sz="1700" b="1" dirty="0" err="1">
                <a:solidFill>
                  <a:prstClr val="black"/>
                </a:solidFill>
              </a:rPr>
              <a:t>zvatakaita</a:t>
            </a:r>
            <a:r>
              <a:rPr lang="en-US" sz="1700" b="1" dirty="0">
                <a:solidFill>
                  <a:prstClr val="black"/>
                </a:solidFill>
              </a:rPr>
              <a:t> </a:t>
            </a:r>
            <a:r>
              <a:rPr lang="en-US" sz="1700" b="1" dirty="0" err="1">
                <a:solidFill>
                  <a:prstClr val="black"/>
                </a:solidFill>
              </a:rPr>
              <a:t>hazvina</a:t>
            </a:r>
            <a:r>
              <a:rPr lang="en-US" sz="1700" b="1" dirty="0">
                <a:solidFill>
                  <a:prstClr val="black"/>
                </a:solidFill>
              </a:rPr>
              <a:t> </a:t>
            </a:r>
            <a:r>
              <a:rPr lang="en-US" sz="1700" b="1" dirty="0" err="1">
                <a:solidFill>
                  <a:prstClr val="black"/>
                </a:solidFill>
              </a:rPr>
              <a:t>kumira</a:t>
            </a:r>
            <a:r>
              <a:rPr lang="en-US" sz="1700" b="1" dirty="0">
                <a:solidFill>
                  <a:prstClr val="black"/>
                </a:solidFill>
              </a:rPr>
              <a:t> </a:t>
            </a:r>
            <a:r>
              <a:rPr lang="en-US" sz="1700" b="1" dirty="0" err="1">
                <a:solidFill>
                  <a:prstClr val="black"/>
                </a:solidFill>
              </a:rPr>
              <a:t>mushe</a:t>
            </a:r>
            <a:r>
              <a:rPr lang="en-US" sz="1700" b="1" dirty="0">
                <a:solidFill>
                  <a:prstClr val="black"/>
                </a:solidFill>
              </a:rPr>
              <a:t>. Dai </a:t>
            </a:r>
            <a:r>
              <a:rPr lang="en-US" sz="1700" b="1" dirty="0" err="1">
                <a:solidFill>
                  <a:prstClr val="black"/>
                </a:solidFill>
              </a:rPr>
              <a:t>pasina</a:t>
            </a:r>
            <a:r>
              <a:rPr lang="en-US" sz="1700" b="1" dirty="0">
                <a:solidFill>
                  <a:prstClr val="black"/>
                </a:solidFill>
              </a:rPr>
              <a:t> </a:t>
            </a:r>
            <a:r>
              <a:rPr lang="en-US" sz="1700" b="1" dirty="0" err="1">
                <a:solidFill>
                  <a:prstClr val="black"/>
                </a:solidFill>
              </a:rPr>
              <a:t>migumisiro</a:t>
            </a:r>
            <a:r>
              <a:rPr lang="en-US" sz="1700" b="1" dirty="0">
                <a:solidFill>
                  <a:prstClr val="black"/>
                </a:solidFill>
              </a:rPr>
              <a:t> </a:t>
            </a:r>
            <a:r>
              <a:rPr lang="en-US" sz="1700" b="1" dirty="0" err="1">
                <a:solidFill>
                  <a:prstClr val="black"/>
                </a:solidFill>
              </a:rPr>
              <a:t>yakaipa</a:t>
            </a:r>
            <a:r>
              <a:rPr lang="en-US" sz="1700" b="1" dirty="0">
                <a:solidFill>
                  <a:prstClr val="black"/>
                </a:solidFill>
              </a:rPr>
              <a:t>, </a:t>
            </a:r>
            <a:r>
              <a:rPr lang="en-US" sz="1700" b="1" dirty="0" err="1">
                <a:solidFill>
                  <a:prstClr val="black"/>
                </a:solidFill>
              </a:rPr>
              <a:t>tingadai</a:t>
            </a:r>
            <a:r>
              <a:rPr lang="en-US" sz="1700" b="1" dirty="0">
                <a:solidFill>
                  <a:prstClr val="black"/>
                </a:solidFill>
              </a:rPr>
              <a:t> </a:t>
            </a:r>
            <a:r>
              <a:rPr lang="en-US" sz="1700" b="1" dirty="0" err="1">
                <a:solidFill>
                  <a:prstClr val="black"/>
                </a:solidFill>
              </a:rPr>
              <a:t>tisina</a:t>
            </a:r>
            <a:r>
              <a:rPr lang="en-US" sz="1700" b="1" dirty="0">
                <a:solidFill>
                  <a:prstClr val="black"/>
                </a:solidFill>
              </a:rPr>
              <a:t> </a:t>
            </a:r>
            <a:r>
              <a:rPr lang="en-US" sz="1700" b="1" dirty="0" err="1">
                <a:solidFill>
                  <a:prstClr val="black"/>
                </a:solidFill>
              </a:rPr>
              <a:t>kunzwa</a:t>
            </a:r>
            <a:r>
              <a:rPr lang="en-US" sz="1700" b="1" dirty="0">
                <a:solidFill>
                  <a:prstClr val="black"/>
                </a:solidFill>
              </a:rPr>
              <a:t> </a:t>
            </a:r>
            <a:r>
              <a:rPr lang="en-US" sz="1700" b="1" dirty="0" err="1">
                <a:solidFill>
                  <a:prstClr val="black"/>
                </a:solidFill>
              </a:rPr>
              <a:t>kusuwa</a:t>
            </a:r>
            <a:r>
              <a:rPr lang="en-US" sz="1700" b="1" dirty="0">
                <a:solidFill>
                  <a:prstClr val="black"/>
                </a:solidFill>
              </a:rPr>
              <a:t> </a:t>
            </a:r>
            <a:r>
              <a:rPr lang="en-US" sz="1700" b="1" dirty="0" err="1">
                <a:solidFill>
                  <a:prstClr val="black"/>
                </a:solidFill>
              </a:rPr>
              <a:t>nokuda</a:t>
            </a:r>
            <a:r>
              <a:rPr lang="en-US" sz="1700" b="1" dirty="0">
                <a:solidFill>
                  <a:prstClr val="black"/>
                </a:solidFill>
              </a:rPr>
              <a:t> </a:t>
            </a:r>
            <a:r>
              <a:rPr lang="en-US" sz="1700" b="1" dirty="0" err="1">
                <a:solidFill>
                  <a:prstClr val="black"/>
                </a:solidFill>
              </a:rPr>
              <a:t>kwezviito</a:t>
            </a:r>
            <a:r>
              <a:rPr lang="en-US" sz="1700" b="1" dirty="0">
                <a:solidFill>
                  <a:prstClr val="black"/>
                </a:solidFill>
              </a:rPr>
              <a:t> </a:t>
            </a:r>
            <a:r>
              <a:rPr lang="en-US" sz="1700" b="1" dirty="0" err="1">
                <a:solidFill>
                  <a:prstClr val="black"/>
                </a:solidFill>
              </a:rPr>
              <a:t>zvedu</a:t>
            </a:r>
            <a:r>
              <a:rPr lang="en-US" sz="1700" b="1" dirty="0">
                <a:solidFill>
                  <a:prstClr val="black"/>
                </a:solidFill>
              </a:rPr>
              <a:t>. </a:t>
            </a:r>
            <a:r>
              <a:rPr lang="en-US" sz="1700" b="1" dirty="0" err="1">
                <a:solidFill>
                  <a:prstClr val="black"/>
                </a:solidFill>
              </a:rPr>
              <a:t>Uku</a:t>
            </a:r>
            <a:r>
              <a:rPr lang="en-US" sz="1700" b="1" dirty="0">
                <a:solidFill>
                  <a:prstClr val="black"/>
                </a:solidFill>
              </a:rPr>
              <a:t> </a:t>
            </a:r>
            <a:r>
              <a:rPr lang="en-US" sz="1700" b="1" dirty="0" err="1">
                <a:solidFill>
                  <a:prstClr val="black"/>
                </a:solidFill>
              </a:rPr>
              <a:t>hakusi</a:t>
            </a:r>
            <a:r>
              <a:rPr lang="en-US" sz="1700" b="1" dirty="0">
                <a:solidFill>
                  <a:prstClr val="black"/>
                </a:solidFill>
              </a:rPr>
              <a:t> </a:t>
            </a:r>
            <a:r>
              <a:rPr lang="en-US" sz="1700" b="1" dirty="0" err="1">
                <a:solidFill>
                  <a:prstClr val="black"/>
                </a:solidFill>
              </a:rPr>
              <a:t>kutendeuka</a:t>
            </a:r>
            <a:r>
              <a:rPr lang="en-US" sz="1700" b="1" dirty="0">
                <a:solidFill>
                  <a:prstClr val="black"/>
                </a:solidFill>
              </a:rPr>
              <a:t> </a:t>
            </a:r>
            <a:r>
              <a:rPr lang="en-US" sz="1700" b="1" dirty="0" err="1">
                <a:solidFill>
                  <a:prstClr val="black"/>
                </a:solidFill>
              </a:rPr>
              <a:t>kwechokwadi</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3"/>
                </a:solidFill>
              </a:rPr>
              <a:t>RUKOKO KUKUTENDEUKA</a:t>
            </a:r>
            <a:endParaRPr lang="en" sz="4400" b="1" dirty="0">
              <a:ln/>
              <a:solidFill>
                <a:schemeClr val="accent3"/>
              </a:solidFill>
            </a:endParaRP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646331"/>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en-US" b="1" dirty="0" err="1">
                <a:solidFill>
                  <a:schemeClr val="accent2">
                    <a:lumMod val="50000"/>
                  </a:schemeClr>
                </a:solidFill>
                <a:latin typeface="Comic Sans MS" panose="030F0702030302020204" pitchFamily="66" charset="0"/>
              </a:rPr>
              <a:t>Naiɀoɀo</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tendeʋukai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mudzoke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kuti</a:t>
            </a:r>
            <a:r>
              <a:rPr lang="en-US" b="1" dirty="0">
                <a:solidFill>
                  <a:schemeClr val="accent2">
                    <a:lumMod val="50000"/>
                  </a:schemeClr>
                </a:solidFill>
                <a:latin typeface="Comic Sans MS" panose="030F0702030302020204" pitchFamily="66" charset="0"/>
              </a:rPr>
              <a:t> ɀ</a:t>
            </a:r>
            <a:r>
              <a:rPr lang="en-US" b="1" dirty="0" err="1">
                <a:solidFill>
                  <a:schemeClr val="accent2">
                    <a:lumMod val="50000"/>
                  </a:schemeClr>
                </a:solidFill>
                <a:latin typeface="Comic Sans MS" panose="030F0702030302020204" pitchFamily="66" charset="0"/>
              </a:rPr>
              <a:t>iʋi</a:t>
            </a:r>
            <a:r>
              <a:rPr lang="en-US" b="1" dirty="0">
                <a:solidFill>
                  <a:schemeClr val="accent2">
                    <a:lumMod val="50000"/>
                  </a:schemeClr>
                </a:solidFill>
                <a:latin typeface="Comic Sans MS" panose="030F0702030302020204" pitchFamily="66" charset="0"/>
              </a:rPr>
              <a:t> ɀ</a:t>
            </a:r>
            <a:r>
              <a:rPr lang="en-US" b="1" dirty="0" err="1">
                <a:solidFill>
                  <a:schemeClr val="accent2">
                    <a:lumMod val="50000"/>
                  </a:schemeClr>
                </a:solidFill>
                <a:latin typeface="Comic Sans MS" panose="030F0702030302020204" pitchFamily="66" charset="0"/>
              </a:rPr>
              <a:t>enyu</a:t>
            </a:r>
            <a:r>
              <a:rPr lang="en-US" b="1" dirty="0">
                <a:solidFill>
                  <a:schemeClr val="accent2">
                    <a:lumMod val="50000"/>
                  </a:schemeClr>
                </a:solidFill>
                <a:latin typeface="Comic Sans MS" panose="030F0702030302020204" pitchFamily="66" charset="0"/>
              </a:rPr>
              <a:t> ɀ</a:t>
            </a:r>
            <a:r>
              <a:rPr lang="en-US" b="1" dirty="0" err="1">
                <a:solidFill>
                  <a:schemeClr val="accent2">
                    <a:lumMod val="50000"/>
                  </a:schemeClr>
                </a:solidFill>
                <a:latin typeface="Comic Sans MS" panose="030F0702030302020204" pitchFamily="66" charset="0"/>
              </a:rPr>
              <a:t>idzimŋe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kuti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ŋguʋa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dzokusimbiswa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dzinobva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kunaShe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dziȿike</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(Mabasa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615553"/>
          </a:xfrm>
          <a:prstGeom prst="rect">
            <a:avLst/>
          </a:prstGeom>
          <a:noFill/>
        </p:spPr>
        <p:txBody>
          <a:bodyPr wrap="square" rtlCol="0">
            <a:spAutoFit/>
          </a:bodyPr>
          <a:lstStyle/>
          <a:p>
            <a:pPr>
              <a:spcBef>
                <a:spcPts val="600"/>
              </a:spcBef>
            </a:pPr>
            <a:r>
              <a:rPr lang="en-US" sz="1700" b="1" dirty="0" err="1"/>
              <a:t>Johani</a:t>
            </a:r>
            <a:r>
              <a:rPr lang="en-US" sz="1700" b="1" dirty="0"/>
              <a:t> </a:t>
            </a:r>
            <a:r>
              <a:rPr lang="en-US" sz="1700" b="1" dirty="0" err="1"/>
              <a:t>Mubhapatidzi</a:t>
            </a:r>
            <a:r>
              <a:rPr lang="en-US" sz="1700" b="1" dirty="0"/>
              <a:t> </a:t>
            </a:r>
            <a:r>
              <a:rPr lang="en-US" sz="1700" b="1" dirty="0" err="1"/>
              <a:t>naJesu</a:t>
            </a:r>
            <a:r>
              <a:rPr lang="en-US" sz="1700" b="1" dirty="0"/>
              <a:t> </a:t>
            </a:r>
            <a:r>
              <a:rPr lang="en-US" sz="1700" b="1" dirty="0" err="1"/>
              <a:t>vakatanga</a:t>
            </a:r>
            <a:r>
              <a:rPr lang="en-US" sz="1700" b="1" dirty="0"/>
              <a:t> </a:t>
            </a:r>
            <a:r>
              <a:rPr lang="en-US" sz="1700" b="1" dirty="0" err="1"/>
              <a:t>hushumiri</a:t>
            </a:r>
            <a:r>
              <a:rPr lang="en-US" sz="1700" b="1" dirty="0"/>
              <a:t> </a:t>
            </a:r>
            <a:r>
              <a:rPr lang="en-US" sz="1700" b="1" dirty="0" err="1"/>
              <a:t>hwavo</a:t>
            </a:r>
            <a:r>
              <a:rPr lang="en-US" sz="1700" b="1" dirty="0"/>
              <a:t> </a:t>
            </a:r>
            <a:r>
              <a:rPr lang="en-US" sz="1700" b="1" dirty="0" err="1"/>
              <a:t>neshoko</a:t>
            </a:r>
            <a:r>
              <a:rPr lang="en-US" sz="1700" b="1" dirty="0"/>
              <a:t> </a:t>
            </a:r>
            <a:r>
              <a:rPr lang="en-US" sz="1700" b="1" dirty="0" err="1"/>
              <a:t>rimwe</a:t>
            </a:r>
            <a:r>
              <a:rPr lang="en-US" sz="1700" b="1" dirty="0"/>
              <a:t> </a:t>
            </a:r>
            <a:r>
              <a:rPr lang="en-US" sz="1700" b="1" dirty="0" err="1"/>
              <a:t>chetero</a:t>
            </a:r>
            <a:r>
              <a:rPr lang="en-US" sz="1700" b="1" dirty="0"/>
              <a:t>: “</a:t>
            </a:r>
            <a:r>
              <a:rPr lang="en-US" sz="1700" b="1" dirty="0" err="1"/>
              <a:t>Tendeukai</a:t>
            </a:r>
            <a:r>
              <a:rPr lang="en" sz="1700" b="1" dirty="0"/>
              <a:t>” (Mt.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3240065469"/>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138773"/>
          </a:xfrm>
          <a:prstGeom prst="rect">
            <a:avLst/>
          </a:prstGeom>
          <a:noFill/>
        </p:spPr>
        <p:txBody>
          <a:bodyPr wrap="square" rtlCol="0">
            <a:spAutoFit/>
          </a:bodyPr>
          <a:lstStyle/>
          <a:p>
            <a:pPr>
              <a:spcBef>
                <a:spcPts val="600"/>
              </a:spcBef>
            </a:pPr>
            <a:r>
              <a:rPr lang="en-US" sz="1700" b="1" dirty="0" err="1"/>
              <a:t>Cherechedza</a:t>
            </a:r>
            <a:r>
              <a:rPr lang="en-US" sz="1700" b="1" dirty="0"/>
              <a:t> </a:t>
            </a:r>
            <a:r>
              <a:rPr lang="en-US" sz="1700" b="1" dirty="0" err="1"/>
              <a:t>kuti</a:t>
            </a:r>
            <a:r>
              <a:rPr lang="en-US" sz="1700" b="1" dirty="0"/>
              <a:t> </a:t>
            </a:r>
            <a:r>
              <a:rPr lang="en-US" sz="1700" b="1" dirty="0" err="1"/>
              <a:t>kutendeuka</a:t>
            </a:r>
            <a:r>
              <a:rPr lang="en-US" sz="1700" b="1" dirty="0"/>
              <a:t> </a:t>
            </a:r>
            <a:r>
              <a:rPr lang="en-US" sz="1700" b="1" dirty="0" err="1"/>
              <a:t>nekuregererwa</a:t>
            </a:r>
            <a:r>
              <a:rPr lang="en-US" sz="1700" b="1" dirty="0"/>
              <a:t> </a:t>
            </a:r>
            <a:r>
              <a:rPr lang="en-US" sz="1700" b="1" dirty="0" err="1"/>
              <a:t>zvinofanira</a:t>
            </a:r>
            <a:r>
              <a:rPr lang="en-US" sz="1700" b="1" dirty="0"/>
              <a:t> </a:t>
            </a:r>
            <a:r>
              <a:rPr lang="en-US" sz="1700" b="1" dirty="0" err="1"/>
              <a:t>kugara</a:t>
            </a:r>
            <a:r>
              <a:rPr lang="en-US" sz="1700" b="1" dirty="0"/>
              <a:t> </a:t>
            </a:r>
            <a:r>
              <a:rPr lang="en-US" sz="1700" b="1" dirty="0" err="1"/>
              <a:t>zvichititungamirira</a:t>
            </a:r>
            <a:r>
              <a:rPr lang="en-US" sz="1700" b="1" dirty="0"/>
              <a:t> </a:t>
            </a:r>
            <a:r>
              <a:rPr lang="en-US" sz="1700" b="1" dirty="0" err="1"/>
              <a:t>kukuvandudzwa</a:t>
            </a:r>
            <a:r>
              <a:rPr lang="en-US" sz="1700" b="1" dirty="0"/>
              <a:t>; </a:t>
            </a:r>
            <a:r>
              <a:rPr lang="en-US" sz="1700" b="1" dirty="0" err="1"/>
              <a:t>kushanduko</a:t>
            </a:r>
            <a:r>
              <a:rPr lang="en-US" sz="1700" b="1" dirty="0"/>
              <a:t> </a:t>
            </a:r>
            <a:r>
              <a:rPr lang="en-US" sz="1700" b="1" dirty="0" err="1"/>
              <a:t>yemafungiro</a:t>
            </a:r>
            <a:r>
              <a:rPr lang="en-US" sz="1700" b="1" dirty="0"/>
              <a:t> </a:t>
            </a:r>
            <a:r>
              <a:rPr lang="en-US" sz="1700" b="1" dirty="0" err="1"/>
              <a:t>ayo</a:t>
            </a:r>
            <a:r>
              <a:rPr lang="en-US" sz="1700" b="1" dirty="0"/>
              <a:t> </a:t>
            </a:r>
            <a:r>
              <a:rPr lang="en-US" sz="1700" b="1" dirty="0" err="1"/>
              <a:t>anotitungamirira</a:t>
            </a:r>
            <a:r>
              <a:rPr lang="en-US" sz="1700" b="1" dirty="0"/>
              <a:t> </a:t>
            </a:r>
            <a:r>
              <a:rPr lang="en-US" sz="1700" b="1" dirty="0" err="1"/>
              <a:t>kuti</a:t>
            </a:r>
            <a:r>
              <a:rPr lang="en-US" sz="1700" b="1" dirty="0"/>
              <a:t> </a:t>
            </a:r>
            <a:r>
              <a:rPr lang="en-US" sz="1700" b="1" dirty="0" err="1"/>
              <a:t>tirege</a:t>
            </a:r>
            <a:r>
              <a:rPr lang="en-US" sz="1700" b="1" dirty="0"/>
              <a:t> </a:t>
            </a:r>
            <a:r>
              <a:rPr lang="en-US" sz="1700" b="1" dirty="0" err="1"/>
              <a:t>kutadza</a:t>
            </a:r>
            <a:r>
              <a:rPr lang="en" sz="1700" b="1" dirty="0"/>
              <a:t>(Jn.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877163"/>
          </a:xfrm>
          <a:prstGeom prst="rect">
            <a:avLst/>
          </a:prstGeom>
          <a:noFill/>
        </p:spPr>
        <p:txBody>
          <a:bodyPr wrap="square">
            <a:spAutoFit/>
          </a:bodyPr>
          <a:lstStyle/>
          <a:p>
            <a:pPr lvl="0">
              <a:spcBef>
                <a:spcPts val="600"/>
              </a:spcBef>
              <a:defRPr/>
            </a:pPr>
            <a:r>
              <a:rPr lang="en-US" sz="1700" b="1" dirty="0" err="1">
                <a:solidFill>
                  <a:prstClr val="black"/>
                </a:solidFill>
              </a:rPr>
              <a:t>Sei</a:t>
            </a:r>
            <a:r>
              <a:rPr lang="en-US" sz="1700" b="1" dirty="0">
                <a:solidFill>
                  <a:prstClr val="black"/>
                </a:solidFill>
              </a:rPr>
              <a:t> </a:t>
            </a:r>
            <a:r>
              <a:rPr lang="en-US" sz="1700" b="1" dirty="0" err="1">
                <a:solidFill>
                  <a:prstClr val="black"/>
                </a:solidFill>
              </a:rPr>
              <a:t>kutendeuka</a:t>
            </a:r>
            <a:r>
              <a:rPr lang="en-US" sz="1700" b="1" dirty="0">
                <a:solidFill>
                  <a:prstClr val="black"/>
                </a:solidFill>
              </a:rPr>
              <a:t> </a:t>
            </a:r>
            <a:r>
              <a:rPr lang="en-US" sz="1700" b="1" dirty="0" err="1">
                <a:solidFill>
                  <a:prstClr val="black"/>
                </a:solidFill>
              </a:rPr>
              <a:t>kuchikosha</a:t>
            </a:r>
            <a:r>
              <a:rPr lang="en-US" sz="1700" b="1" dirty="0">
                <a:solidFill>
                  <a:prstClr val="black"/>
                </a:solidFill>
              </a:rPr>
              <a:t>? </a:t>
            </a:r>
            <a:r>
              <a:rPr lang="en-US" sz="1700" b="1" dirty="0" err="1">
                <a:solidFill>
                  <a:prstClr val="black"/>
                </a:solidFill>
              </a:rPr>
              <a:t>Nokuti</a:t>
            </a:r>
            <a:r>
              <a:rPr lang="en-US" sz="1700" b="1" dirty="0">
                <a:solidFill>
                  <a:prstClr val="black"/>
                </a:solidFill>
              </a:rPr>
              <a:t> </a:t>
            </a:r>
            <a:r>
              <a:rPr lang="en-US" sz="1700" b="1" dirty="0" err="1">
                <a:solidFill>
                  <a:prstClr val="black"/>
                </a:solidFill>
              </a:rPr>
              <a:t>kunze</a:t>
            </a:r>
            <a:r>
              <a:rPr lang="en-US" sz="1700" b="1" dirty="0">
                <a:solidFill>
                  <a:prstClr val="black"/>
                </a:solidFill>
              </a:rPr>
              <a:t> </a:t>
            </a:r>
            <a:r>
              <a:rPr lang="en-US" sz="1700" b="1" dirty="0" err="1">
                <a:solidFill>
                  <a:prstClr val="black"/>
                </a:solidFill>
              </a:rPr>
              <a:t>kwako</a:t>
            </a:r>
            <a:r>
              <a:rPr lang="en-US" sz="1700" b="1" dirty="0">
                <a:solidFill>
                  <a:prstClr val="black"/>
                </a:solidFill>
              </a:rPr>
              <a:t> </a:t>
            </a:r>
            <a:r>
              <a:rPr lang="en-US" sz="1700" b="1" dirty="0" err="1">
                <a:solidFill>
                  <a:prstClr val="black"/>
                </a:solidFill>
              </a:rPr>
              <a:t>hakuna</a:t>
            </a:r>
            <a:r>
              <a:rPr lang="en-US" sz="1700" b="1" dirty="0">
                <a:solidFill>
                  <a:prstClr val="black"/>
                </a:solidFill>
              </a:rPr>
              <a:t> </a:t>
            </a:r>
            <a:r>
              <a:rPr lang="en-US" sz="1700" b="1" dirty="0" err="1">
                <a:solidFill>
                  <a:prstClr val="black"/>
                </a:solidFill>
              </a:rPr>
              <a:t>kuregererwa</a:t>
            </a:r>
            <a:r>
              <a:rPr lang="en-US" sz="1700" b="1" dirty="0">
                <a:solidFill>
                  <a:prstClr val="black"/>
                </a:solidFill>
              </a:rPr>
              <a:t> </a:t>
            </a:r>
            <a:r>
              <a:rPr lang="en-US" sz="1700" b="1" dirty="0" err="1">
                <a:solidFill>
                  <a:prstClr val="black"/>
                </a:solidFill>
              </a:rPr>
              <a:t>kwezvivi</a:t>
            </a:r>
            <a:r>
              <a:rPr lang="en-US" sz="1700" b="1" dirty="0">
                <a:solidFill>
                  <a:prstClr val="black"/>
                </a:solidFill>
              </a:rPr>
              <a:t> ( </a:t>
            </a:r>
            <a:r>
              <a:rPr lang="en-US" sz="1700" b="1" dirty="0" err="1">
                <a:solidFill>
                  <a:prstClr val="black"/>
                </a:solidFill>
              </a:rPr>
              <a:t>Mabasa</a:t>
            </a:r>
            <a:r>
              <a:rPr lang="en-US" sz="1700" b="1" dirty="0">
                <a:solidFill>
                  <a:prstClr val="black"/>
                </a:solidFill>
              </a:rPr>
              <a:t> 2:38; 3:19 ). </a:t>
            </a:r>
            <a:r>
              <a:rPr lang="en-US" sz="1700" b="1" dirty="0" err="1">
                <a:solidFill>
                  <a:prstClr val="black"/>
                </a:solidFill>
              </a:rPr>
              <a:t>Nzira</a:t>
            </a:r>
            <a:r>
              <a:rPr lang="en-US" sz="1700" b="1" dirty="0">
                <a:solidFill>
                  <a:prstClr val="black"/>
                </a:solidFill>
              </a:rPr>
              <a:t> </a:t>
            </a:r>
            <a:r>
              <a:rPr lang="en-US" sz="1700" b="1" dirty="0" err="1">
                <a:solidFill>
                  <a:prstClr val="black"/>
                </a:solidFill>
              </a:rPr>
              <a:t>iyi</a:t>
            </a:r>
            <a:r>
              <a:rPr lang="en-US" sz="1700" b="1" dirty="0">
                <a:solidFill>
                  <a:prstClr val="black"/>
                </a:solidFill>
              </a:rPr>
              <a:t> </a:t>
            </a:r>
            <a:r>
              <a:rPr lang="en-US" sz="1700" b="1" dirty="0" err="1">
                <a:solidFill>
                  <a:prstClr val="black"/>
                </a:solidFill>
              </a:rPr>
              <a:t>inoitika</a:t>
            </a:r>
            <a:r>
              <a:rPr lang="en-US" sz="1700" b="1" dirty="0">
                <a:solidFill>
                  <a:prstClr val="black"/>
                </a:solidFill>
              </a:rPr>
              <a:t> </a:t>
            </a:r>
            <a:r>
              <a:rPr lang="en-US" sz="1700" b="1" dirty="0" err="1">
                <a:solidFill>
                  <a:prstClr val="black"/>
                </a:solidFill>
              </a:rPr>
              <a:t>sei</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US"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KUREGERERWA</a:t>
            </a:r>
            <a:endPar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US" sz="4400" b="1" spc="300" dirty="0">
                <a:ln w="22225">
                  <a:noFill/>
                  <a:prstDash val="solid"/>
                </a:ln>
                <a:solidFill>
                  <a:schemeClr val="accent2">
                    <a:lumMod val="40000"/>
                    <a:lumOff val="60000"/>
                  </a:schemeClr>
                </a:solidFill>
                <a:effectLst>
                  <a:outerShdw blurRad="38100" dist="38100" dir="2700000" algn="tl">
                    <a:srgbClr val="000000"/>
                  </a:outerShdw>
                </a:effectLst>
              </a:rPr>
              <a:t>NYASHA DZEKUREGERERWA</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Comic Sans MS" panose="030F0702030302020204" pitchFamily="66" charset="0"/>
              </a:rPr>
              <a:t>Nokuɗa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kwezita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renyu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Jehova</a:t>
            </a:r>
            <a:r>
              <a:rPr lang="en-US" b="1" dirty="0">
                <a:solidFill>
                  <a:schemeClr val="accent1">
                    <a:lumMod val="50000"/>
                  </a:schemeClr>
                </a:solidFill>
                <a:latin typeface="Comic Sans MS" panose="030F0702030302020204" pitchFamily="66" charset="0"/>
              </a:rPr>
              <a:t>,</a:t>
            </a:r>
          </a:p>
          <a:p>
            <a:pPr algn="ctr"/>
            <a:r>
              <a:rPr lang="en-US" b="1" dirty="0" err="1">
                <a:solidFill>
                  <a:schemeClr val="accent1">
                    <a:lumMod val="50000"/>
                  </a:schemeClr>
                </a:solidFill>
                <a:latin typeface="Comic Sans MS" panose="030F0702030302020204" pitchFamily="66" charset="0"/>
              </a:rPr>
              <a:t>Kaŋganwirai</a:t>
            </a:r>
            <a:r>
              <a:rPr lang="en-US" b="1" dirty="0">
                <a:solidFill>
                  <a:schemeClr val="accent1">
                    <a:lumMod val="50000"/>
                  </a:schemeClr>
                </a:solidFill>
                <a:latin typeface="Comic Sans MS" panose="030F0702030302020204" pitchFamily="66" charset="0"/>
              </a:rPr>
              <a:t> ɀ</a:t>
            </a:r>
            <a:r>
              <a:rPr lang="en-US" b="1" dirty="0" err="1">
                <a:solidFill>
                  <a:schemeClr val="accent1">
                    <a:lumMod val="50000"/>
                  </a:schemeClr>
                </a:solidFill>
                <a:latin typeface="Comic Sans MS" panose="030F0702030302020204" pitchFamily="66" charset="0"/>
              </a:rPr>
              <a:t>akaipa</a:t>
            </a:r>
            <a:r>
              <a:rPr lang="en-US" b="1" dirty="0">
                <a:solidFill>
                  <a:schemeClr val="accent1">
                    <a:lumMod val="50000"/>
                  </a:schemeClr>
                </a:solidFill>
                <a:latin typeface="Comic Sans MS" panose="030F0702030302020204" pitchFamily="66" charset="0"/>
              </a:rPr>
              <a:t> ɀ</a:t>
            </a:r>
            <a:r>
              <a:rPr lang="en-US" b="1" dirty="0" err="1">
                <a:solidFill>
                  <a:schemeClr val="accent1">
                    <a:lumMod val="50000"/>
                  </a:schemeClr>
                </a:solidFill>
                <a:latin typeface="Comic Sans MS" panose="030F0702030302020204" pitchFamily="66" charset="0"/>
              </a:rPr>
              <a:t>aŋgu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nokuti</a:t>
            </a:r>
            <a:r>
              <a:rPr lang="en-US" b="1" dirty="0">
                <a:solidFill>
                  <a:schemeClr val="accent1">
                    <a:lumMod val="50000"/>
                  </a:schemeClr>
                </a:solidFill>
                <a:latin typeface="Comic Sans MS" panose="030F0702030302020204" pitchFamily="66" charset="0"/>
              </a:rPr>
              <a:t> ɀ</a:t>
            </a:r>
            <a:r>
              <a:rPr lang="en-US" b="1" dirty="0" err="1">
                <a:solidFill>
                  <a:schemeClr val="accent1">
                    <a:lumMod val="50000"/>
                  </a:schemeClr>
                </a:solidFill>
                <a:latin typeface="Comic Sans MS" panose="030F0702030302020204" pitchFamily="66" charset="0"/>
              </a:rPr>
              <a:t>ikuru</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(Mapisarema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923604"/>
          </a:xfrm>
          <a:prstGeom prst="rect">
            <a:avLst/>
          </a:prstGeom>
          <a:noFill/>
        </p:spPr>
        <p:txBody>
          <a:bodyPr wrap="square" rtlCol="0">
            <a:spAutoFit/>
          </a:bodyPr>
          <a:lstStyle/>
          <a:p>
            <a:pPr>
              <a:spcBef>
                <a:spcPts val="600"/>
              </a:spcBef>
            </a:pPr>
            <a:r>
              <a:rPr lang="en-US" sz="1700" b="1" dirty="0" err="1"/>
              <a:t>Hapana</a:t>
            </a:r>
            <a:r>
              <a:rPr lang="en-US" sz="1700" b="1" dirty="0"/>
              <a:t> </a:t>
            </a:r>
            <a:r>
              <a:rPr lang="en-US" sz="1700" b="1" dirty="0" err="1"/>
              <a:t>chinomanikidza</a:t>
            </a:r>
            <a:r>
              <a:rPr lang="en-US" sz="1700" b="1" dirty="0"/>
              <a:t> </a:t>
            </a:r>
            <a:r>
              <a:rPr lang="en-US" sz="1700" b="1" dirty="0" err="1"/>
              <a:t>Mwari</a:t>
            </a:r>
            <a:r>
              <a:rPr lang="en-US" sz="1700" b="1" dirty="0"/>
              <a:t> </a:t>
            </a:r>
            <a:r>
              <a:rPr lang="en-US" sz="1700" b="1" dirty="0" err="1"/>
              <a:t>kutiregerera</a:t>
            </a:r>
            <a:r>
              <a:rPr lang="en-US" sz="1700" b="1" dirty="0"/>
              <a:t>. </a:t>
            </a:r>
            <a:r>
              <a:rPr lang="en-US" sz="1700" b="1" dirty="0" err="1"/>
              <a:t>Hapana</a:t>
            </a:r>
            <a:r>
              <a:rPr lang="en-US" sz="1700" b="1" dirty="0"/>
              <a:t> </a:t>
            </a:r>
            <a:r>
              <a:rPr lang="en-US" sz="1700" b="1" dirty="0" err="1"/>
              <a:t>chatingaita</a:t>
            </a:r>
            <a:r>
              <a:rPr lang="en-US" sz="1700" b="1" dirty="0"/>
              <a:t> </a:t>
            </a:r>
            <a:r>
              <a:rPr lang="en-US" sz="1700" b="1" dirty="0" err="1"/>
              <a:t>kuti</a:t>
            </a:r>
            <a:r>
              <a:rPr lang="en-US" sz="1700" b="1" dirty="0"/>
              <a:t> </a:t>
            </a:r>
            <a:r>
              <a:rPr lang="en-US" sz="1700" b="1" dirty="0" err="1"/>
              <a:t>tiwane</a:t>
            </a:r>
            <a:r>
              <a:rPr lang="en-US" sz="1700" b="1" dirty="0"/>
              <a:t> </a:t>
            </a:r>
            <a:r>
              <a:rPr lang="en-US" sz="1700" b="1" dirty="0" err="1"/>
              <a:t>kuregererwa</a:t>
            </a:r>
            <a:r>
              <a:rPr lang="en-US" sz="1700" b="1" dirty="0"/>
              <a:t> </a:t>
            </a:r>
            <a:r>
              <a:rPr lang="en-US" sz="1700" b="1" dirty="0" err="1"/>
              <a:t>ikoko</a:t>
            </a:r>
            <a:r>
              <a:rPr lang="en-US" sz="1700" b="1" dirty="0"/>
              <a:t>. </a:t>
            </a:r>
            <a:r>
              <a:rPr lang="en-US" sz="1700" b="1" dirty="0" err="1"/>
              <a:t>Mwari</a:t>
            </a:r>
            <a:r>
              <a:rPr lang="en-US" sz="1700" b="1" dirty="0"/>
              <a:t> </a:t>
            </a:r>
            <a:r>
              <a:rPr lang="en-US" sz="1700" b="1" dirty="0" err="1"/>
              <a:t>anotipa</a:t>
            </a:r>
            <a:r>
              <a:rPr lang="en-US" sz="1700" b="1" dirty="0"/>
              <a:t> </a:t>
            </a:r>
            <a:r>
              <a:rPr lang="en-US" sz="1700" b="1" dirty="0" err="1"/>
              <a:t>ruregerero</a:t>
            </a:r>
            <a:r>
              <a:rPr lang="en-US" sz="1700" b="1" dirty="0"/>
              <a:t> </a:t>
            </a:r>
            <a:r>
              <a:rPr lang="en-US" sz="1700" b="1" dirty="0" err="1"/>
              <a:t>nenyasha</a:t>
            </a:r>
            <a:r>
              <a:rPr lang="en-US" sz="1700" b="1" dirty="0"/>
              <a:t>; </a:t>
            </a:r>
            <a:r>
              <a:rPr lang="en-US" sz="1700" b="1" dirty="0" err="1"/>
              <a:t>norudo</a:t>
            </a:r>
            <a:r>
              <a:rPr lang="en-US" sz="1700" b="1" dirty="0"/>
              <a:t> </a:t>
            </a:r>
            <a:r>
              <a:rPr lang="en-US" sz="1700" b="1" dirty="0" err="1"/>
              <a:t>Rwake</a:t>
            </a:r>
            <a:r>
              <a:rPr lang="en-US" sz="1700" b="1" dirty="0"/>
              <a:t> </a:t>
            </a:r>
            <a:r>
              <a:rPr lang="en-US" sz="1700" b="1" dirty="0" err="1"/>
              <a:t>rusingaperi</a:t>
            </a:r>
            <a:r>
              <a:rPr lang="en-US" sz="1700" b="1" dirty="0"/>
              <a:t>. </a:t>
            </a:r>
            <a:r>
              <a:rPr lang="en-US" sz="1700" b="1" dirty="0" err="1"/>
              <a:t>Anoregerera</a:t>
            </a:r>
            <a:r>
              <a:rPr lang="en-US" sz="1700" b="1" dirty="0"/>
              <a:t> </a:t>
            </a:r>
            <a:r>
              <a:rPr lang="en-US" sz="1700" b="1" dirty="0" err="1"/>
              <a:t>nekuti</a:t>
            </a:r>
            <a:r>
              <a:rPr lang="en-US" sz="1700" b="1" dirty="0"/>
              <a:t> </a:t>
            </a:r>
            <a:r>
              <a:rPr lang="en" sz="1700" b="1" dirty="0"/>
              <a:t> “</a:t>
            </a:r>
            <a:r>
              <a:rPr lang="en-US" sz="1700" b="1" dirty="0" err="1"/>
              <a:t>akanaka</a:t>
            </a:r>
            <a:r>
              <a:rPr lang="en-US" sz="1700" b="1" dirty="0"/>
              <a:t>, </a:t>
            </a:r>
            <a:r>
              <a:rPr lang="en-US" sz="1700" b="1" dirty="0" err="1"/>
              <a:t>anofarira</a:t>
            </a:r>
            <a:r>
              <a:rPr lang="en-US" sz="1700" b="1" dirty="0"/>
              <a:t> </a:t>
            </a:r>
            <a:r>
              <a:rPr lang="en-US" sz="1700" b="1" dirty="0" err="1"/>
              <a:t>kukaŋganwira,Aneŋgoni</a:t>
            </a:r>
            <a:r>
              <a:rPr lang="en-US" sz="1700" b="1" dirty="0"/>
              <a:t> </a:t>
            </a:r>
            <a:r>
              <a:rPr lang="en-US" sz="1700" b="1" dirty="0" err="1"/>
              <a:t>zhinji</a:t>
            </a:r>
            <a:r>
              <a:rPr lang="en-US" sz="1700" b="1" dirty="0"/>
              <a:t> </a:t>
            </a:r>
            <a:r>
              <a:rPr lang="en-US" sz="1700" b="1" dirty="0" err="1"/>
              <a:t>kunaʋose</a:t>
            </a:r>
            <a:r>
              <a:rPr lang="en-US" sz="1700" b="1" dirty="0"/>
              <a:t> </a:t>
            </a:r>
            <a:r>
              <a:rPr lang="en-US" sz="1700" b="1" dirty="0" err="1"/>
              <a:t>ʋanoɗana</a:t>
            </a:r>
            <a:r>
              <a:rPr lang="en-US" sz="1700" b="1" dirty="0"/>
              <a:t> </a:t>
            </a:r>
            <a:r>
              <a:rPr lang="en-US" sz="1700" b="1" dirty="0" err="1"/>
              <a:t>kwaari</a:t>
            </a:r>
            <a:r>
              <a:rPr lang="en" sz="1700" b="1" dirty="0"/>
              <a:t>” (</a:t>
            </a:r>
            <a:r>
              <a:rPr lang="en-US" sz="1700" b="1" dirty="0" err="1"/>
              <a:t>Mapisarema</a:t>
            </a:r>
            <a:r>
              <a:rPr lang="en" sz="1700" b="1" dirty="0"/>
              <a:t> 86:5; ona Eki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400383"/>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US" sz="1700" b="1" dirty="0"/>
              <a:t>Kana </a:t>
            </a:r>
            <a:r>
              <a:rPr lang="en-US" sz="1700" b="1" dirty="0" err="1"/>
              <a:t>tikaunza</a:t>
            </a:r>
            <a:r>
              <a:rPr lang="en-US" sz="1700" b="1" dirty="0"/>
              <a:t> </a:t>
            </a:r>
            <a:r>
              <a:rPr lang="en-US" sz="1700" b="1" dirty="0" err="1"/>
              <a:t>zvitadzo</a:t>
            </a:r>
            <a:r>
              <a:rPr lang="en-US" sz="1700" b="1" dirty="0"/>
              <a:t> </a:t>
            </a:r>
            <a:r>
              <a:rPr lang="en-US" sz="1700" b="1" dirty="0" err="1"/>
              <a:t>zvedu</a:t>
            </a:r>
            <a:r>
              <a:rPr lang="en-US" sz="1700" b="1" dirty="0"/>
              <a:t> </a:t>
            </a:r>
            <a:r>
              <a:rPr lang="en-US" sz="1700" b="1" dirty="0" err="1"/>
              <a:t>patsoka</a:t>
            </a:r>
            <a:r>
              <a:rPr lang="en-US" sz="1700" b="1" dirty="0"/>
              <a:t> </a:t>
            </a:r>
            <a:r>
              <a:rPr lang="en-US" sz="1700" b="1" dirty="0" err="1"/>
              <a:t>yemuchinjikwa</a:t>
            </a:r>
            <a:r>
              <a:rPr lang="en-US" sz="1700" b="1" dirty="0"/>
              <a:t>, Jesu </a:t>
            </a:r>
            <a:r>
              <a:rPr lang="en-US" sz="1700" b="1" dirty="0" err="1"/>
              <a:t>anotisunungura</a:t>
            </a:r>
            <a:r>
              <a:rPr lang="en-US" sz="1700" b="1" dirty="0"/>
              <a:t> </a:t>
            </a:r>
            <a:r>
              <a:rPr lang="en-US" sz="1700" b="1" dirty="0" err="1"/>
              <a:t>kubva</a:t>
            </a:r>
            <a:r>
              <a:rPr lang="en-US" sz="1700" b="1" dirty="0"/>
              <a:t> </a:t>
            </a:r>
            <a:r>
              <a:rPr lang="en-US" sz="1700" b="1" dirty="0" err="1"/>
              <a:t>pamutoro</a:t>
            </a:r>
            <a:r>
              <a:rPr lang="en-US" sz="1700" b="1" dirty="0"/>
              <a:t> </a:t>
            </a:r>
            <a:r>
              <a:rPr lang="en-US" sz="1700" b="1" dirty="0" err="1"/>
              <a:t>unotiremera</a:t>
            </a:r>
            <a:br>
              <a:rPr lang="en-US" sz="1700" b="1" dirty="0"/>
            </a:br>
            <a:r>
              <a:rPr lang="en" sz="1700" b="1" dirty="0"/>
              <a:t>(VaHeb.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347591"/>
            <a:ext cx="6722239" cy="877163"/>
          </a:xfrm>
          <a:prstGeom prst="rect">
            <a:avLst/>
          </a:prstGeom>
          <a:noFill/>
        </p:spPr>
        <p:txBody>
          <a:bodyPr wrap="square">
            <a:spAutoFit/>
          </a:bodyPr>
          <a:lstStyle/>
          <a:p>
            <a:pPr lvl="0">
              <a:spcBef>
                <a:spcPts val="600"/>
              </a:spcBef>
              <a:defRPr/>
            </a:pPr>
            <a:r>
              <a:rPr lang="en-US" sz="1700" b="1" dirty="0" err="1">
                <a:solidFill>
                  <a:prstClr val="black"/>
                </a:solidFill>
              </a:rPr>
              <a:t>Rudo</a:t>
            </a:r>
            <a:r>
              <a:rPr lang="en-US" sz="1700" b="1" dirty="0">
                <a:solidFill>
                  <a:prstClr val="black"/>
                </a:solidFill>
              </a:rPr>
              <a:t> </a:t>
            </a:r>
            <a:r>
              <a:rPr lang="en-US" sz="1700" b="1" dirty="0" err="1">
                <a:solidFill>
                  <a:prstClr val="black"/>
                </a:solidFill>
              </a:rPr>
              <a:t>rwake</a:t>
            </a:r>
            <a:r>
              <a:rPr lang="en-US" sz="1700" b="1" dirty="0">
                <a:solidFill>
                  <a:prstClr val="black"/>
                </a:solidFill>
              </a:rPr>
              <a:t> </a:t>
            </a:r>
            <a:r>
              <a:rPr lang="en-US" sz="1700" b="1" dirty="0" err="1">
                <a:solidFill>
                  <a:prstClr val="black"/>
                </a:solidFill>
              </a:rPr>
              <a:t>rwakamuita</a:t>
            </a:r>
            <a:r>
              <a:rPr lang="en-US" sz="1700" b="1" dirty="0">
                <a:solidFill>
                  <a:prstClr val="black"/>
                </a:solidFill>
              </a:rPr>
              <a:t> </a:t>
            </a:r>
            <a:r>
              <a:rPr lang="en-US" sz="1700" b="1" dirty="0" err="1">
                <a:solidFill>
                  <a:prstClr val="black"/>
                </a:solidFill>
              </a:rPr>
              <a:t>kuti</a:t>
            </a:r>
            <a:r>
              <a:rPr lang="en-US" sz="1700" b="1" dirty="0">
                <a:solidFill>
                  <a:prstClr val="black"/>
                </a:solidFill>
              </a:rPr>
              <a:t> </a:t>
            </a:r>
            <a:r>
              <a:rPr lang="en-US" sz="1700" b="1" dirty="0" err="1">
                <a:solidFill>
                  <a:prstClr val="black"/>
                </a:solidFill>
              </a:rPr>
              <a:t>azvipire</a:t>
            </a:r>
            <a:r>
              <a:rPr lang="en-US" sz="1700" b="1" dirty="0">
                <a:solidFill>
                  <a:prstClr val="black"/>
                </a:solidFill>
              </a:rPr>
              <a:t> </a:t>
            </a:r>
            <a:r>
              <a:rPr lang="en-US" sz="1700" b="1" dirty="0" err="1">
                <a:solidFill>
                  <a:prstClr val="black"/>
                </a:solidFill>
              </a:rPr>
              <a:t>pamuchinjikwa</a:t>
            </a:r>
            <a:r>
              <a:rPr lang="en-US" sz="1700" b="1" dirty="0">
                <a:solidFill>
                  <a:prstClr val="black"/>
                </a:solidFill>
              </a:rPr>
              <a:t>, </a:t>
            </a:r>
            <a:r>
              <a:rPr lang="en-US" sz="1700" b="1" dirty="0" err="1">
                <a:solidFill>
                  <a:prstClr val="black"/>
                </a:solidFill>
              </a:rPr>
              <a:t>uye</a:t>
            </a:r>
            <a:r>
              <a:rPr lang="en-US" sz="1700" b="1" dirty="0">
                <a:solidFill>
                  <a:prstClr val="black"/>
                </a:solidFill>
              </a:rPr>
              <a:t> </a:t>
            </a:r>
            <a:r>
              <a:rPr lang="en-US" sz="1700" b="1" dirty="0" err="1">
                <a:solidFill>
                  <a:prstClr val="black"/>
                </a:solidFill>
              </a:rPr>
              <a:t>kubhadhara</a:t>
            </a:r>
            <a:r>
              <a:rPr lang="en-US" sz="1700" b="1" dirty="0">
                <a:solidFill>
                  <a:prstClr val="black"/>
                </a:solidFill>
              </a:rPr>
              <a:t> </a:t>
            </a:r>
            <a:r>
              <a:rPr lang="en-US" sz="1700" b="1" dirty="0" err="1">
                <a:solidFill>
                  <a:prstClr val="black"/>
                </a:solidFill>
              </a:rPr>
              <a:t>chikwereti</a:t>
            </a:r>
            <a:r>
              <a:rPr lang="en-US" sz="1700" b="1" dirty="0">
                <a:solidFill>
                  <a:prstClr val="black"/>
                </a:solidFill>
              </a:rPr>
              <a:t> </a:t>
            </a:r>
            <a:r>
              <a:rPr lang="en-US" sz="1700" b="1" dirty="0" err="1">
                <a:solidFill>
                  <a:prstClr val="black"/>
                </a:solidFill>
              </a:rPr>
              <a:t>chechivi</a:t>
            </a:r>
            <a:r>
              <a:rPr lang="en-US" sz="1700" b="1" dirty="0">
                <a:solidFill>
                  <a:prstClr val="black"/>
                </a:solidFill>
              </a:rPr>
              <a:t> </a:t>
            </a:r>
            <a:r>
              <a:rPr lang="en-US" sz="1700" b="1" dirty="0" err="1">
                <a:solidFill>
                  <a:prstClr val="black"/>
                </a:solidFill>
              </a:rPr>
              <a:t>chatisingakwanisi</a:t>
            </a:r>
            <a:r>
              <a:rPr lang="en-US" sz="1700" b="1" dirty="0">
                <a:solidFill>
                  <a:prstClr val="black"/>
                </a:solidFill>
              </a:rPr>
              <a:t> </a:t>
            </a:r>
            <a:r>
              <a:rPr lang="en-US" sz="1700" b="1" dirty="0" err="1">
                <a:solidFill>
                  <a:prstClr val="black"/>
                </a:solidFill>
              </a:rPr>
              <a:t>kuripa</a:t>
            </a:r>
            <a:r>
              <a:rPr lang="en-US" sz="1700" b="1" dirty="0">
                <a:solidFill>
                  <a:prstClr val="black"/>
                </a:solidFill>
              </a:rPr>
              <a:t> (</a:t>
            </a:r>
            <a:r>
              <a:rPr lang="en-US" sz="1700" b="1" dirty="0" err="1">
                <a:solidFill>
                  <a:prstClr val="black"/>
                </a:solidFill>
              </a:rPr>
              <a:t>VaEfe</a:t>
            </a:r>
            <a:r>
              <a:rPr kumimoji="0" lang="en" sz="1700" b="1" i="0" u="none" strike="noStrike" kern="1200" cap="none" spc="0" normalizeH="0" baseline="0" noProof="0" dirty="0">
                <a:ln>
                  <a:noFill/>
                </a:ln>
                <a:solidFill>
                  <a:prstClr val="black"/>
                </a:solidFill>
                <a:effectLst/>
                <a:uLnTx/>
                <a:uFillTx/>
                <a:latin typeface="Aptos" panose="02110004020202020204"/>
                <a:ea typeface="+mn-ea"/>
                <a:cs typeface="+mn-cs"/>
              </a:rPr>
              <a:t>.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1007</TotalTime>
  <Words>979</Words>
  <Application>Microsoft Office PowerPoint</Application>
  <PresentationFormat>Panorámica</PresentationFormat>
  <Paragraphs>69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2026-04-18T15:41:31Z</dcterms:created>
  <dcterms:modified xsi:type="dcterms:W3CDTF">2026-05-07T20:11:55Z</dcterms:modified>
</cp:coreProperties>
</file>