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Madutu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ehupenyu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Zvirwere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Njodzi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Kuodzwa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mwoyo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Ona Jesu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fi-FI" sz="2000" b="1" dirty="0">
              <a:solidFill>
                <a:schemeClr val="bg2">
                  <a:lumMod val="50000"/>
                </a:schemeClr>
              </a:solidFill>
            </a:rPr>
            <a:t>Haana kupa Mwari mhosva kana kumuramba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Akanamatira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kwaAri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nesimba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 rake rose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Aivimba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kunyange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munguva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dzizere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rima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guru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Akaisa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pfungwa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dzake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pane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ramangwana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rine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mbiri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(Jobo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Hatifaniri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kurega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kusava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nechokwadi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kuchidzika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midzi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mupfungwa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dzedu</a:t>
          </a:r>
          <a:endParaRPr lang="es-ES" sz="17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Jesu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anofamba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padivi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pedu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kunyangwe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mukuodzwa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mwoyo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kwedu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Achagadzirisa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zvinotinetsa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kana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tikamubvumira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endParaRPr lang="en-US" sz="1700" b="1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Jesu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anoziva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zviri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nani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kupfuura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zvatinoita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izvo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chokwadi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chedu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chiri</a:t>
          </a:r>
          <a:endParaRPr lang="en-US" sz="1700" b="1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9211" custLinFactNeighborY="-6816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Madutu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ehupenyu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Zvirwere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Njodzi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Kuodzwa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mwoyo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Ona Jesu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bg2">
                  <a:lumMod val="50000"/>
                </a:schemeClr>
              </a:solidFill>
            </a:rPr>
            <a:t>Haana kupa Mwari mhosva kana kumuramba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Akanamatira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kwaAri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nesimba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 rake rose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Aivimba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kunyange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munguva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dzizere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rima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guru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Akaisa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pfungwa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dzake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pane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ramangwana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rine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mbiri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(Jobo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Hatifaniri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kurega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kusava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nechokwadi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kuchidzika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midzi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mupfungwa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dzedu</a:t>
          </a:r>
          <a:endParaRPr lang="es-ES" sz="17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96962" y="640504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Jesu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anofamba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padivi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pedu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kunyangwe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mukuodzwa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mwoyo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kwedu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40962" y="640504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Achagadzirisa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zvinotinetsa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kana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tikamubvumira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Jesu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anoziva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zviri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nani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kupfuura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zvatinoita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izvo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chokwadi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chedu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chiri</a:t>
          </a:r>
          <a:endParaRPr lang="en-US" sz="17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161876"/>
            <a:ext cx="51108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5">
                    <a:lumMod val="50000"/>
                  </a:schemeClr>
                </a:solidFill>
              </a:rPr>
              <a:t>ZVIPINGAIDZO</a:t>
            </a:r>
          </a:p>
          <a:p>
            <a:pPr algn="ctr"/>
            <a:endParaRPr lang="en" sz="48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Chidzidzo 11 cha Chikumi 13,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Mune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zvinosanga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navose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munouya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nguva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dzekuodzwa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kukuru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mazuva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kusuwa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mugove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zvakaoma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kutenda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achiri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mubatsiri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wevana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vakaberekwa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pasi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mazuva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matambudziko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anotambudza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mweya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kusvikira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rufu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rwaita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serwakanaka</a:t>
            </a:r>
            <a:r>
              <a:rPr lang="en-US" sz="2400" b="1" dirty="0">
                <a:latin typeface="Constantia" panose="02030602050306030303" pitchFamily="18" charset="0"/>
              </a:rPr>
              <a:t> pane </a:t>
            </a:r>
            <a:r>
              <a:rPr lang="en-US" sz="2400" b="1" dirty="0" err="1">
                <a:latin typeface="Constantia" panose="02030602050306030303" pitchFamily="18" charset="0"/>
              </a:rPr>
              <a:t>hupenyu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Ipapo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vazhinji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vanorasikirwa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nekubata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vanopinzwa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muhuranda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hwekupokana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hunhapwa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hwekusatenda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Tingagona</a:t>
            </a:r>
            <a:r>
              <a:rPr lang="en-US" sz="2400" b="1" dirty="0">
                <a:latin typeface="Constantia" panose="02030602050306030303" pitchFamily="18" charset="0"/>
              </a:rPr>
              <a:t> here </a:t>
            </a:r>
            <a:r>
              <a:rPr lang="en-US" sz="2400" b="1" dirty="0" err="1">
                <a:latin typeface="Constantia" panose="02030602050306030303" pitchFamily="18" charset="0"/>
              </a:rPr>
              <a:t>panguva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dzakadai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kunzwisisa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nenzwisiso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yemweya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zvinoreva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kurongeka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kwaMwari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ngirozi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dzichitsvaka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kutiponesa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kwatiri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dzichivavarira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tsoka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panheyo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dzakasimba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kupfuura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zvikomo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zvinogara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nokusingaperi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kutenda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kutsva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hupenyu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hutsva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zvaizobuda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  <a:r>
              <a:rPr lang="en-US" sz="24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400" b="1" dirty="0" err="1">
                <a:latin typeface="Constantia" panose="02030602050306030303" pitchFamily="18" charset="0"/>
              </a:rPr>
              <a:t>Mawoyo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97671" y="6008502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(Prophets and Kings, pg. </a:t>
            </a:r>
            <a:r>
              <a:rPr lang="en" sz="1600" b="1"/>
              <a:t>163)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6007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Ɀ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isati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ɀ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iri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iɀo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ɓedzi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asi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ŋgatifare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ʋo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mumaɗambudziko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ticiziʋa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kuti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kutambudzika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kunoʋuyisa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kutsuŋgirira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;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kutsuŋgirira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kunoʋuyisa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kuidzwa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;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kuidzwa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kunoʋuyisa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tariro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;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tariro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hainyadzisi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;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nokuti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ruɗo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rwaMŋari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rwakaɗirwa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mumŋoyo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yeɗu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noMŋeya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Mutȿene</a:t>
            </a:r>
            <a:r>
              <a:rPr lang="en-U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watakapiwa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VaRoma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5:3–5)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37549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Tiri</a:t>
            </a:r>
            <a:r>
              <a:rPr lang="en-US" sz="1700" b="1" dirty="0"/>
              <a:t> </a:t>
            </a:r>
            <a:r>
              <a:rPr lang="en-US" sz="1700" b="1" dirty="0" err="1"/>
              <a:t>kurarama</a:t>
            </a:r>
            <a:r>
              <a:rPr lang="en-US" sz="1700" b="1" dirty="0"/>
              <a:t> </a:t>
            </a:r>
            <a:r>
              <a:rPr lang="en-US" sz="1700" b="1" dirty="0" err="1"/>
              <a:t>munyika</a:t>
            </a:r>
            <a:r>
              <a:rPr lang="en-US" sz="1700" b="1" dirty="0"/>
              <a:t> </a:t>
            </a:r>
            <a:r>
              <a:rPr lang="en-US" sz="1700" b="1" dirty="0" err="1"/>
              <a:t>yakazara</a:t>
            </a:r>
            <a:r>
              <a:rPr lang="en-US" sz="1700" b="1" dirty="0"/>
              <a:t> </a:t>
            </a:r>
            <a:r>
              <a:rPr lang="en-US" sz="1700" b="1" dirty="0" err="1"/>
              <a:t>nechivi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kutambura</a:t>
            </a:r>
            <a:r>
              <a:rPr lang="en-US" sz="1700" b="1" dirty="0"/>
              <a:t>. </a:t>
            </a:r>
            <a:r>
              <a:rPr lang="en-US" sz="1700" b="1" dirty="0" err="1"/>
              <a:t>Tose</a:t>
            </a:r>
            <a:r>
              <a:rPr lang="en-US" sz="1700" b="1" dirty="0"/>
              <a:t> </a:t>
            </a:r>
            <a:r>
              <a:rPr lang="en-US" sz="1700" b="1" dirty="0" err="1"/>
              <a:t>tinombosangana</a:t>
            </a:r>
            <a:r>
              <a:rPr lang="en-US" sz="1700" b="1" dirty="0"/>
              <a:t> </a:t>
            </a:r>
            <a:r>
              <a:rPr lang="en-US" sz="1700" b="1" dirty="0" err="1"/>
              <a:t>nematambudziko</a:t>
            </a:r>
            <a:r>
              <a:rPr lang="en-US" sz="1700" b="1" dirty="0"/>
              <a:t> </a:t>
            </a:r>
            <a:r>
              <a:rPr lang="en-US" sz="1700" b="1" dirty="0" err="1"/>
              <a:t>anogona</a:t>
            </a:r>
            <a:r>
              <a:rPr lang="en-US" sz="1700" b="1" dirty="0"/>
              <a:t> </a:t>
            </a:r>
            <a:r>
              <a:rPr lang="en-US" sz="1700" b="1" dirty="0" err="1"/>
              <a:t>kutiita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tisava</a:t>
            </a:r>
            <a:r>
              <a:rPr lang="en-US" sz="1700" b="1" dirty="0"/>
              <a:t> </a:t>
            </a:r>
            <a:r>
              <a:rPr lang="en-US" sz="1700" b="1" dirty="0" err="1"/>
              <a:t>nechokwadi</a:t>
            </a:r>
            <a:r>
              <a:rPr lang="en-US" sz="1700" b="1" dirty="0"/>
              <a:t> </a:t>
            </a:r>
            <a:r>
              <a:rPr lang="en-US" sz="1700" b="1" dirty="0" err="1"/>
              <a:t>nezverudo</a:t>
            </a:r>
            <a:r>
              <a:rPr lang="en-US" sz="1700" b="1" dirty="0"/>
              <a:t> </a:t>
            </a:r>
            <a:r>
              <a:rPr lang="en-US" sz="1700" b="1" dirty="0" err="1"/>
              <a:t>rwaMwari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Tichadzidza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vemuBhaibheri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vakaita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mumamiriro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ezvinhu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akaipa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akasiyana-siyana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muenzaniso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wavo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ungatibatsira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kutarisana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nematambudziko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akafanana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neiwawo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-2" y="1047508"/>
            <a:ext cx="758470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Tinozvitambira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zvipingaidzo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izvi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n-US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MADUTU EHUPENYU</a:t>
            </a:r>
            <a:endParaRPr lang="en" sz="44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outerShdw dist="50800" dir="2700000" algn="tl" rotWithShape="0">
                  <a:srgbClr val="654C0F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ɗutu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guru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remhepo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rakamuka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mafuŋgu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emvura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akaroʋa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mugwa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rikaŋga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roɗo‐kuzara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(Marko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Kuyambuka</a:t>
            </a:r>
            <a:r>
              <a:rPr lang="en-US" sz="1700" b="1" dirty="0"/>
              <a:t> </a:t>
            </a:r>
            <a:r>
              <a:rPr lang="en-US" sz="1700" b="1" dirty="0" err="1"/>
              <a:t>Gungwa</a:t>
            </a:r>
            <a:r>
              <a:rPr lang="en-US" sz="1700" b="1" dirty="0"/>
              <a:t> </a:t>
            </a:r>
            <a:r>
              <a:rPr lang="en-US" sz="1700" b="1" dirty="0" err="1"/>
              <a:t>reGarireya</a:t>
            </a:r>
            <a:r>
              <a:rPr lang="en-US" sz="1700" b="1" dirty="0"/>
              <a:t> </a:t>
            </a:r>
            <a:r>
              <a:rPr lang="en-US" sz="1700" b="1" dirty="0" err="1"/>
              <a:t>pakati</a:t>
            </a:r>
            <a:r>
              <a:rPr lang="en-US" sz="1700" b="1" dirty="0"/>
              <a:t> </a:t>
            </a:r>
            <a:r>
              <a:rPr lang="en-US" sz="1700" b="1" dirty="0" err="1"/>
              <a:t>pohusiku</a:t>
            </a:r>
            <a:r>
              <a:rPr lang="en-US" sz="1700" b="1" dirty="0"/>
              <a:t>, </a:t>
            </a:r>
            <a:r>
              <a:rPr lang="en-US" sz="1700" b="1" dirty="0" err="1"/>
              <a:t>kunyange</a:t>
            </a:r>
            <a:r>
              <a:rPr lang="en-US" sz="1700" b="1" dirty="0"/>
              <a:t> </a:t>
            </a:r>
            <a:r>
              <a:rPr lang="en-US" sz="1700" b="1" dirty="0" err="1"/>
              <a:t>pakati</a:t>
            </a:r>
            <a:r>
              <a:rPr lang="en-US" sz="1700" b="1" dirty="0"/>
              <a:t> </a:t>
            </a:r>
            <a:r>
              <a:rPr lang="en-US" sz="1700" b="1" dirty="0" err="1"/>
              <a:t>pedutu</a:t>
            </a:r>
            <a:r>
              <a:rPr lang="en-US" sz="1700" b="1" dirty="0"/>
              <a:t>, </a:t>
            </a:r>
            <a:r>
              <a:rPr lang="en-US" sz="1700" b="1" dirty="0" err="1"/>
              <a:t>kwakanga</a:t>
            </a:r>
            <a:r>
              <a:rPr lang="en-US" sz="1700" b="1" dirty="0"/>
              <a:t> </a:t>
            </a:r>
            <a:r>
              <a:rPr lang="en-US" sz="1700" b="1" dirty="0" err="1"/>
              <a:t>kusiri</a:t>
            </a:r>
            <a:r>
              <a:rPr lang="en-US" sz="1700" b="1" dirty="0"/>
              <a:t> </a:t>
            </a:r>
            <a:r>
              <a:rPr lang="en-US" sz="1700" b="1" dirty="0" err="1"/>
              <a:t>chinhu</a:t>
            </a:r>
            <a:r>
              <a:rPr lang="en-US" sz="1700" b="1" dirty="0"/>
              <a:t> </a:t>
            </a:r>
            <a:r>
              <a:rPr lang="en-US" sz="1700" b="1" dirty="0" err="1"/>
              <a:t>chitsva</a:t>
            </a:r>
            <a:r>
              <a:rPr lang="en-US" sz="1700" b="1" dirty="0"/>
              <a:t> </a:t>
            </a:r>
            <a:r>
              <a:rPr lang="en-US" sz="1700" b="1" dirty="0" err="1"/>
              <a:t>kuna</a:t>
            </a:r>
            <a:r>
              <a:rPr lang="en-US" sz="1700" b="1" dirty="0"/>
              <a:t> Petro, </a:t>
            </a:r>
            <a:r>
              <a:rPr lang="en-US" sz="1700" b="1" dirty="0" err="1"/>
              <a:t>Andreya</a:t>
            </a:r>
            <a:r>
              <a:rPr lang="en-US" sz="1700" b="1" dirty="0"/>
              <a:t>, </a:t>
            </a:r>
            <a:r>
              <a:rPr lang="en-US" sz="1700" b="1" dirty="0" err="1"/>
              <a:t>Jakobho</a:t>
            </a:r>
            <a:r>
              <a:rPr lang="en-US" sz="1700" b="1" dirty="0"/>
              <a:t> </a:t>
            </a:r>
            <a:r>
              <a:rPr lang="en-US" sz="1700" b="1" dirty="0" err="1"/>
              <a:t>naJohani</a:t>
            </a:r>
            <a:r>
              <a:rPr lang="en-US" sz="1700" b="1" dirty="0"/>
              <a:t>, </a:t>
            </a:r>
            <a:r>
              <a:rPr lang="en-US" sz="1700" b="1" dirty="0" err="1"/>
              <a:t>varedzi</a:t>
            </a:r>
            <a:r>
              <a:rPr lang="en-US" sz="1700" b="1" dirty="0"/>
              <a:t> </a:t>
            </a:r>
            <a:r>
              <a:rPr lang="en-US" sz="1700" b="1" dirty="0" err="1"/>
              <a:t>vehove</a:t>
            </a:r>
            <a:r>
              <a:rPr lang="en-US" sz="1700" b="1" dirty="0"/>
              <a:t> vane </a:t>
            </a:r>
            <a:r>
              <a:rPr lang="en-US" sz="1700" b="1" dirty="0" err="1"/>
              <a:t>unyanzvi</a:t>
            </a:r>
            <a:r>
              <a:rPr lang="en-US" sz="1700" b="1" dirty="0"/>
              <a:t>.</a:t>
            </a:r>
            <a:r>
              <a:rPr lang="en" sz="17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1920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2" y="3761040"/>
            <a:ext cx="480536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Muhupenyu</a:t>
            </a:r>
            <a:r>
              <a:rPr lang="en-US" sz="1700" b="1" dirty="0"/>
              <a:t> </a:t>
            </a:r>
            <a:r>
              <a:rPr lang="en-US" sz="1700" b="1" dirty="0" err="1"/>
              <a:t>hwedu</a:t>
            </a:r>
            <a:r>
              <a:rPr lang="en-US" sz="1700" b="1" dirty="0"/>
              <a:t> </a:t>
            </a:r>
            <a:r>
              <a:rPr lang="en-US" sz="1700" b="1" dirty="0" err="1"/>
              <a:t>tinosangana</a:t>
            </a:r>
            <a:r>
              <a:rPr lang="en-US" sz="1700" b="1" dirty="0"/>
              <a:t> </a:t>
            </a:r>
            <a:r>
              <a:rPr lang="en-US" sz="1700" b="1" dirty="0" err="1"/>
              <a:t>nemadutu</a:t>
            </a:r>
            <a:r>
              <a:rPr lang="en-US" sz="1700" b="1" dirty="0"/>
              <a:t>. </a:t>
            </a:r>
            <a:r>
              <a:rPr lang="en-US" sz="1700" b="1" dirty="0" err="1"/>
              <a:t>Tinokumbira</a:t>
            </a:r>
            <a:r>
              <a:rPr lang="en-US" sz="1700" b="1" dirty="0"/>
              <a:t> </a:t>
            </a:r>
            <a:r>
              <a:rPr lang="en-US" sz="1700" b="1" dirty="0" err="1"/>
              <a:t>kubatsirwa</a:t>
            </a:r>
            <a:r>
              <a:rPr lang="en-US" sz="1700" b="1" dirty="0"/>
              <a:t> </a:t>
            </a:r>
            <a:r>
              <a:rPr lang="en-US" sz="1700" b="1" dirty="0" err="1"/>
              <a:t>naJesu</a:t>
            </a:r>
            <a:r>
              <a:rPr lang="en-US" sz="1700" b="1" dirty="0"/>
              <a:t>, </a:t>
            </a: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zvinoita</a:t>
            </a:r>
            <a:r>
              <a:rPr lang="en-US" sz="1700" b="1" dirty="0"/>
              <a:t> </a:t>
            </a:r>
            <a:r>
              <a:rPr lang="en-US" sz="1700" b="1" dirty="0" err="1"/>
              <a:t>sokuti</a:t>
            </a:r>
            <a:r>
              <a:rPr lang="en-US" sz="1700" b="1" dirty="0"/>
              <a:t> </a:t>
            </a:r>
            <a:r>
              <a:rPr lang="en-US" sz="1700" b="1" dirty="0" err="1"/>
              <a:t>akarara</a:t>
            </a:r>
            <a:r>
              <a:rPr lang="en-US" sz="1700" b="1" dirty="0"/>
              <a:t>. </a:t>
            </a:r>
            <a:r>
              <a:rPr lang="en-US" sz="1700" b="1" dirty="0" err="1"/>
              <a:t>Hatinzwi</a:t>
            </a:r>
            <a:r>
              <a:rPr lang="en-US" sz="1700" b="1" dirty="0"/>
              <a:t> </a:t>
            </a:r>
            <a:r>
              <a:rPr lang="en-US" sz="1700" b="1" dirty="0" err="1"/>
              <a:t>huvepo</a:t>
            </a:r>
            <a:r>
              <a:rPr lang="en-US" sz="1700" b="1" dirty="0"/>
              <a:t> </a:t>
            </a:r>
            <a:r>
              <a:rPr lang="en-US" sz="1700" b="1" dirty="0" err="1"/>
              <a:t>hwaKe</a:t>
            </a:r>
            <a:r>
              <a:rPr lang="en-US" sz="1700" b="1" dirty="0"/>
              <a:t>. </a:t>
            </a: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Aripo</a:t>
            </a:r>
            <a:r>
              <a:rPr lang="en" sz="17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417750"/>
            <a:ext cx="882967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Zvisinei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dutu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racho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rakavakurira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Mhepo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yakavhuvhuta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mafungu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mvura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ikafashamira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igwa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ichiisa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hupenyu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hwavo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mungozi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Vakabva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vati</a:t>
            </a:r>
            <a:r>
              <a:rPr lang="en-US" sz="1700" b="1" dirty="0">
                <a:solidFill>
                  <a:prstClr val="black"/>
                </a:solidFill>
              </a:rPr>
              <a:t>… Jesu </a:t>
            </a:r>
            <a:r>
              <a:rPr lang="en-US" sz="1700" b="1" dirty="0" err="1">
                <a:solidFill>
                  <a:prstClr val="black"/>
                </a:solidFill>
              </a:rPr>
              <a:t>aripi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Akarara</a:t>
            </a:r>
            <a:r>
              <a:rPr lang="en-US" sz="1700" b="1" dirty="0">
                <a:solidFill>
                  <a:prstClr val="black"/>
                </a:solidFill>
              </a:rPr>
              <a:t> here?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asiri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kutibatsira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Haana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basa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nezvinoitika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kwatiri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(Marko 4:35-38).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5084479"/>
            <a:ext cx="48387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Mirira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yekutsiura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dutu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redu</a:t>
            </a:r>
            <a:r>
              <a:rPr lang="en-US" sz="1700" b="1" dirty="0">
                <a:solidFill>
                  <a:prstClr val="black"/>
                </a:solidFill>
              </a:rPr>
              <a:t>: "</a:t>
            </a:r>
            <a:r>
              <a:rPr lang="en-US" sz="1700" b="1" dirty="0" err="1">
                <a:solidFill>
                  <a:prstClr val="black"/>
                </a:solidFill>
              </a:rPr>
              <a:t>Rugare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nyarara</a:t>
            </a:r>
            <a:r>
              <a:rPr lang="en-US" sz="1700" b="1" dirty="0">
                <a:solidFill>
                  <a:prstClr val="black"/>
                </a:solidFill>
              </a:rPr>
              <a:t>" (</a:t>
            </a:r>
            <a:r>
              <a:rPr lang="en-US" sz="1700" b="1" dirty="0" err="1">
                <a:solidFill>
                  <a:prstClr val="black"/>
                </a:solidFill>
              </a:rPr>
              <a:t>Mako</a:t>
            </a:r>
            <a:r>
              <a:rPr lang="en-US" sz="1700" b="1" dirty="0">
                <a:solidFill>
                  <a:prstClr val="black"/>
                </a:solidFill>
              </a:rPr>
              <a:t> 4:39). </a:t>
            </a:r>
            <a:r>
              <a:rPr lang="en-US" sz="1700" b="1" dirty="0" err="1">
                <a:solidFill>
                  <a:prstClr val="black"/>
                </a:solidFill>
              </a:rPr>
              <a:t>Iye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hanya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nesu</a:t>
            </a:r>
            <a:r>
              <a:rPr lang="en-US" sz="1700" b="1" dirty="0">
                <a:solidFill>
                  <a:prstClr val="black"/>
                </a:solidFill>
              </a:rPr>
              <a:t> ( 1 Petro 5:7 ). </a:t>
            </a:r>
            <a:r>
              <a:rPr lang="en-US" sz="1700" b="1" dirty="0" err="1">
                <a:solidFill>
                  <a:prstClr val="black"/>
                </a:solidFill>
              </a:rPr>
              <a:t>Anogona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kunyaradza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madutu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edu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Usakanganwa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kumurumbidza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paAnoanyaradza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(Marko 4:40-41).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ZVIRWERE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wakati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‘Kana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ndikaɓata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ŋguʋo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ɓedzi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ndicaponeswa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”</a:t>
            </a:r>
            <a:b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(Marko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Kutambura</a:t>
            </a:r>
            <a:r>
              <a:rPr lang="en-US" sz="1700" b="1" dirty="0"/>
              <a:t> </a:t>
            </a:r>
            <a:r>
              <a:rPr lang="en-US" sz="1700" b="1" dirty="0" err="1"/>
              <a:t>nekubuda</a:t>
            </a:r>
            <a:r>
              <a:rPr lang="en-US" sz="1700" b="1" dirty="0"/>
              <a:t> </a:t>
            </a:r>
            <a:r>
              <a:rPr lang="en-US" sz="1700" b="1" dirty="0" err="1"/>
              <a:t>ropa</a:t>
            </a:r>
            <a:r>
              <a:rPr lang="en-US" sz="1700" b="1" dirty="0"/>
              <a:t> </a:t>
            </a:r>
            <a:r>
              <a:rPr lang="en-US" sz="1700" b="1" dirty="0" err="1"/>
              <a:t>kwemakore</a:t>
            </a:r>
            <a:r>
              <a:rPr lang="en-US" sz="1700" b="1" dirty="0"/>
              <a:t> </a:t>
            </a:r>
            <a:r>
              <a:rPr lang="en-US" sz="1700" b="1" dirty="0" err="1"/>
              <a:t>gumi</a:t>
            </a:r>
            <a:r>
              <a:rPr lang="en-US" sz="1700" b="1" dirty="0"/>
              <a:t> </a:t>
            </a:r>
            <a:r>
              <a:rPr lang="en-US" sz="1700" b="1" dirty="0" err="1"/>
              <a:t>nemaviri</a:t>
            </a:r>
            <a:r>
              <a:rPr lang="en-US" sz="1700" b="1" dirty="0"/>
              <a:t> </a:t>
            </a:r>
            <a:r>
              <a:rPr lang="en-US" sz="1700" b="1" dirty="0" err="1"/>
              <a:t>pasina</a:t>
            </a:r>
            <a:r>
              <a:rPr lang="en-US" sz="1700" b="1" dirty="0"/>
              <a:t> </a:t>
            </a:r>
            <a:r>
              <a:rPr lang="en-US" sz="1700" b="1" dirty="0" err="1"/>
              <a:t>kuwana</a:t>
            </a:r>
            <a:r>
              <a:rPr lang="en-US" sz="1700" b="1" dirty="0"/>
              <a:t> </a:t>
            </a:r>
            <a:r>
              <a:rPr lang="en-US" sz="1700" b="1" dirty="0" err="1"/>
              <a:t>chiremba</a:t>
            </a:r>
            <a:r>
              <a:rPr lang="en-US" sz="1700" b="1" dirty="0"/>
              <a:t> </a:t>
            </a:r>
            <a:r>
              <a:rPr lang="en-US" sz="1700" b="1" dirty="0" err="1"/>
              <a:t>angamuporesa</a:t>
            </a:r>
            <a:r>
              <a:rPr lang="en-US" sz="1700" b="1" dirty="0"/>
              <a:t> </a:t>
            </a:r>
            <a:r>
              <a:rPr lang="en-US" sz="1700" b="1" dirty="0" err="1"/>
              <a:t>kwakasiya</a:t>
            </a:r>
            <a:r>
              <a:rPr lang="en-US" sz="1700" b="1" dirty="0"/>
              <a:t> </a:t>
            </a:r>
            <a:r>
              <a:rPr lang="en-US" sz="1700" b="1" dirty="0" err="1"/>
              <a:t>mukadzi</a:t>
            </a:r>
            <a:r>
              <a:rPr lang="en-US" sz="1700" b="1" dirty="0"/>
              <a:t> </a:t>
            </a:r>
            <a:r>
              <a:rPr lang="en-US" sz="1700" b="1" dirty="0" err="1"/>
              <a:t>ari</a:t>
            </a:r>
            <a:r>
              <a:rPr lang="en-US" sz="1700" b="1" dirty="0"/>
              <a:t> </a:t>
            </a:r>
            <a:r>
              <a:rPr lang="en-US" sz="1700" b="1" dirty="0" err="1"/>
              <a:t>murombo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asina</a:t>
            </a:r>
            <a:r>
              <a:rPr lang="en-US" sz="1700" b="1" dirty="0"/>
              <a:t> </a:t>
            </a:r>
            <a:r>
              <a:rPr lang="en-US" sz="1700" b="1" dirty="0" err="1"/>
              <a:t>tariro</a:t>
            </a:r>
            <a:r>
              <a:rPr lang="en-US" sz="1700" b="1" dirty="0"/>
              <a:t> (Marko 5: 25-26). </a:t>
            </a:r>
            <a:r>
              <a:rPr lang="en-US" sz="1700" b="1" dirty="0" err="1"/>
              <a:t>Nhasi</a:t>
            </a:r>
            <a:r>
              <a:rPr lang="en-US" sz="1700" b="1" dirty="0"/>
              <a:t>, </a:t>
            </a:r>
            <a:r>
              <a:rPr lang="en-US" sz="1700" b="1" dirty="0" err="1"/>
              <a:t>kune</a:t>
            </a:r>
            <a:r>
              <a:rPr lang="en-US" sz="1700" b="1" dirty="0"/>
              <a:t> </a:t>
            </a:r>
            <a:r>
              <a:rPr lang="en-US" sz="1700" b="1" dirty="0" err="1"/>
              <a:t>dzinyika</a:t>
            </a:r>
            <a:r>
              <a:rPr lang="en-US" sz="1700" b="1" dirty="0"/>
              <a:t> </a:t>
            </a:r>
            <a:r>
              <a:rPr lang="en-US" sz="1700" b="1" dirty="0" err="1"/>
              <a:t>umo</a:t>
            </a:r>
            <a:r>
              <a:rPr lang="en-US" sz="1700" b="1" dirty="0"/>
              <a:t> </a:t>
            </a:r>
            <a:r>
              <a:rPr lang="en-US" sz="1700" b="1" dirty="0" err="1"/>
              <a:t>kusina</a:t>
            </a:r>
            <a:r>
              <a:rPr lang="en-US" sz="1700" b="1" dirty="0"/>
              <a:t> </a:t>
            </a:r>
            <a:r>
              <a:rPr lang="en-US" sz="1700" b="1" dirty="0" err="1"/>
              <a:t>kurapwa</a:t>
            </a:r>
            <a:r>
              <a:rPr lang="en-US" sz="1700" b="1" dirty="0"/>
              <a:t> </a:t>
            </a:r>
            <a:r>
              <a:rPr lang="en-US" sz="1700" b="1" dirty="0" err="1"/>
              <a:t>kwemahara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nyaya</a:t>
            </a:r>
            <a:r>
              <a:rPr lang="en-US" sz="1700" b="1" dirty="0"/>
              <a:t> </a:t>
            </a:r>
            <a:r>
              <a:rPr lang="en-US" sz="1700" b="1" dirty="0" err="1"/>
              <a:t>iyi</a:t>
            </a:r>
            <a:r>
              <a:rPr lang="en-US" sz="1700" b="1" dirty="0"/>
              <a:t> </a:t>
            </a:r>
            <a:r>
              <a:rPr lang="en-US" sz="1700" b="1" dirty="0" err="1"/>
              <a:t>inogona</a:t>
            </a:r>
            <a:r>
              <a:rPr lang="en-US" sz="1700" b="1" dirty="0"/>
              <a:t> </a:t>
            </a:r>
            <a:r>
              <a:rPr lang="en-US" sz="1700" b="1" dirty="0" err="1"/>
              <a:t>kunge</a:t>
            </a:r>
            <a:r>
              <a:rPr lang="en-US" sz="1700" b="1" dirty="0"/>
              <a:t> </a:t>
            </a:r>
            <a:r>
              <a:rPr lang="en-US" sz="1700" b="1" dirty="0" err="1"/>
              <a:t>ichiri</a:t>
            </a:r>
            <a:r>
              <a:rPr lang="en-US" sz="1700" b="1" dirty="0"/>
              <a:t> </a:t>
            </a:r>
            <a:r>
              <a:rPr lang="en-US" sz="1700" b="1" dirty="0" err="1"/>
              <a:t>yechokwadi</a:t>
            </a:r>
            <a:r>
              <a:rPr lang="en" sz="17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642990"/>
            <a:ext cx="49319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Chero</a:t>
            </a:r>
            <a:r>
              <a:rPr lang="en-US" sz="1700" b="1" dirty="0"/>
              <a:t> </a:t>
            </a:r>
            <a:r>
              <a:rPr lang="en-US" sz="1700" b="1" dirty="0" err="1"/>
              <a:t>zvazvingava</a:t>
            </a:r>
            <a:r>
              <a:rPr lang="en-US" sz="1700" b="1" dirty="0"/>
              <a:t>, </a:t>
            </a:r>
            <a:r>
              <a:rPr lang="en-US" sz="1700" b="1" dirty="0" err="1"/>
              <a:t>tose</a:t>
            </a:r>
            <a:r>
              <a:rPr lang="en-US" sz="1700" b="1" dirty="0"/>
              <a:t> </a:t>
            </a:r>
            <a:r>
              <a:rPr lang="en-US" sz="1700" b="1" dirty="0" err="1"/>
              <a:t>tinogona</a:t>
            </a:r>
            <a:r>
              <a:rPr lang="en-US" sz="1700" b="1" dirty="0"/>
              <a:t> </a:t>
            </a:r>
            <a:r>
              <a:rPr lang="en-US" sz="1700" b="1" dirty="0" err="1"/>
              <a:t>kutarisana</a:t>
            </a:r>
            <a:r>
              <a:rPr lang="en-US" sz="1700" b="1" dirty="0"/>
              <a:t> </a:t>
            </a:r>
            <a:r>
              <a:rPr lang="en-US" sz="1700" b="1" dirty="0" err="1"/>
              <a:t>nechirwere</a:t>
            </a:r>
            <a:r>
              <a:rPr lang="en-US" sz="1700" b="1" dirty="0"/>
              <a:t> </a:t>
            </a:r>
            <a:r>
              <a:rPr lang="en-US" sz="1700" b="1" dirty="0" err="1"/>
              <a:t>chinotisunga</a:t>
            </a:r>
            <a:r>
              <a:rPr lang="en-US" sz="1700" b="1" dirty="0"/>
              <a:t> </a:t>
            </a:r>
            <a:r>
              <a:rPr lang="en-US" sz="1700" b="1" dirty="0" err="1"/>
              <a:t>mbiradzakondo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chinotitsimbirira</a:t>
            </a:r>
            <a:r>
              <a:rPr lang="en-US" sz="1700" b="1" dirty="0"/>
              <a:t>, </a:t>
            </a:r>
            <a:r>
              <a:rPr lang="en-US" sz="1700" b="1" dirty="0" err="1"/>
              <a:t>pasina</a:t>
            </a:r>
            <a:r>
              <a:rPr lang="en-US" sz="1700" b="1" dirty="0"/>
              <a:t> </a:t>
            </a:r>
            <a:r>
              <a:rPr lang="en-US" sz="1700" b="1" dirty="0" err="1"/>
              <a:t>kuwana</a:t>
            </a:r>
            <a:r>
              <a:rPr lang="en-US" sz="1700" b="1" dirty="0"/>
              <a:t> </a:t>
            </a:r>
            <a:r>
              <a:rPr lang="en-US" sz="1700" b="1" dirty="0" err="1"/>
              <a:t>zororo</a:t>
            </a:r>
            <a:r>
              <a:rPr lang="en" sz="17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Chero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zvazvingava</a:t>
            </a:r>
            <a:r>
              <a:rPr lang="en-US" sz="1700" b="1" dirty="0">
                <a:solidFill>
                  <a:prstClr val="black"/>
                </a:solidFill>
              </a:rPr>
              <a:t>, Jesu </a:t>
            </a:r>
            <a:r>
              <a:rPr lang="en-US" sz="1700" b="1" dirty="0" err="1">
                <a:solidFill>
                  <a:prstClr val="black"/>
                </a:solidFill>
              </a:rPr>
              <a:t>anotikoka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tisiye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mitoro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yedu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yese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nezvinonetsa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paari</a:t>
            </a:r>
            <a:r>
              <a:rPr lang="en-US" sz="1700" b="1" dirty="0">
                <a:solidFill>
                  <a:prstClr val="black"/>
                </a:solidFill>
              </a:rPr>
              <a:t> (Mt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11:28-30).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625191"/>
            <a:ext cx="486622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Tinofanira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kuvimba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Jesu </a:t>
            </a:r>
            <a:r>
              <a:rPr lang="en-US" sz="1700" b="1" dirty="0" err="1">
                <a:solidFill>
                  <a:prstClr val="black"/>
                </a:solidFill>
              </a:rPr>
              <a:t>anogona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kushandisa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vanachiremba</a:t>
            </a:r>
            <a:r>
              <a:rPr lang="en-US" sz="1700" b="1" dirty="0">
                <a:solidFill>
                  <a:prstClr val="black"/>
                </a:solidFill>
              </a:rPr>
              <a:t> vane </a:t>
            </a:r>
            <a:r>
              <a:rPr lang="en-US" sz="1700" b="1" dirty="0" err="1">
                <a:solidFill>
                  <a:prstClr val="black"/>
                </a:solidFill>
              </a:rPr>
              <a:t>unyanzvi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kutirapa</a:t>
            </a:r>
            <a:r>
              <a:rPr lang="en-US" sz="1700" b="1" dirty="0">
                <a:solidFill>
                  <a:prstClr val="black"/>
                </a:solidFill>
              </a:rPr>
              <a:t>, kana </a:t>
            </a:r>
            <a:r>
              <a:rPr lang="en-US" sz="1700" b="1" dirty="0" err="1">
                <a:solidFill>
                  <a:prstClr val="black"/>
                </a:solidFill>
              </a:rPr>
              <a:t>kuita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chishamiso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matiri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9" y="3787979"/>
            <a:ext cx="486622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Mukadzi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akaona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muna</a:t>
            </a:r>
            <a:r>
              <a:rPr lang="en-US" sz="1700" b="1" dirty="0">
                <a:solidFill>
                  <a:prstClr val="black"/>
                </a:solidFill>
              </a:rPr>
              <a:t> Jesu </a:t>
            </a:r>
            <a:r>
              <a:rPr lang="en-US" sz="1700" b="1" dirty="0" err="1">
                <a:solidFill>
                  <a:prstClr val="black"/>
                </a:solidFill>
              </a:rPr>
              <a:t>mhinduro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yacho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kutenda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kwake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kwakamuponesa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(Marko 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NJODZI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-90541" y="583695"/>
            <a:ext cx="7129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Kunyaŋge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ganda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raŋgu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riciŋge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raparadzwa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saiɀoɀo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Kunyaŋge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akaɗaro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ndicaʋona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ndisinenyama</a:t>
            </a:r>
            <a:r>
              <a:rPr lang="en-US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yaŋgu</a:t>
            </a:r>
            <a:r>
              <a:rPr lang="en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(Jobo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Hondo, </a:t>
            </a:r>
            <a:r>
              <a:rPr lang="en-US" sz="1700" b="1" dirty="0" err="1"/>
              <a:t>chisimba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njodzi</a:t>
            </a:r>
            <a:r>
              <a:rPr lang="en-US" sz="1700" b="1" dirty="0"/>
              <a:t> </a:t>
            </a:r>
            <a:r>
              <a:rPr lang="en-US" sz="1700" b="1" dirty="0" err="1"/>
              <a:t>dzinongoitika</a:t>
            </a:r>
            <a:r>
              <a:rPr lang="en-US" sz="1700" b="1" dirty="0"/>
              <a:t> </a:t>
            </a:r>
            <a:r>
              <a:rPr lang="en-US" sz="1700" b="1" dirty="0" err="1"/>
              <a:t>dzoga</a:t>
            </a:r>
            <a:r>
              <a:rPr lang="en-US" sz="1700" b="1" dirty="0"/>
              <a:t> </a:t>
            </a:r>
            <a:r>
              <a:rPr lang="en-US" sz="1700" b="1" dirty="0" err="1"/>
              <a:t>zvakashandura</a:t>
            </a:r>
            <a:r>
              <a:rPr lang="en-US" sz="1700" b="1" dirty="0"/>
              <a:t> </a:t>
            </a:r>
            <a:r>
              <a:rPr lang="en-US" sz="1700" b="1" dirty="0" err="1"/>
              <a:t>hupenyu</a:t>
            </a:r>
            <a:r>
              <a:rPr lang="en-US" sz="1700" b="1" dirty="0"/>
              <a:t> </a:t>
            </a:r>
            <a:r>
              <a:rPr lang="en-US" sz="1700" b="1" dirty="0" err="1"/>
              <a:t>hwaJobho</a:t>
            </a:r>
            <a:r>
              <a:rPr lang="en-US" sz="1700" b="1" dirty="0"/>
              <a:t> </a:t>
            </a:r>
            <a:r>
              <a:rPr lang="en-US" sz="1700" b="1" dirty="0" err="1"/>
              <a:t>zvikuru</a:t>
            </a:r>
            <a:r>
              <a:rPr lang="en-US" sz="1700" b="1" dirty="0"/>
              <a:t> ( </a:t>
            </a:r>
            <a:r>
              <a:rPr lang="en-US" sz="1700" b="1" dirty="0" err="1"/>
              <a:t>Jobo</a:t>
            </a:r>
            <a:r>
              <a:rPr lang="en-US" sz="1700" b="1" dirty="0"/>
              <a:t> 1:13-19 ). </a:t>
            </a:r>
            <a:r>
              <a:rPr lang="en-US" sz="1700" b="1" dirty="0" err="1"/>
              <a:t>Tose</a:t>
            </a:r>
            <a:r>
              <a:rPr lang="en-US" sz="1700" b="1" dirty="0"/>
              <a:t> </a:t>
            </a:r>
            <a:r>
              <a:rPr lang="en-US" sz="1700" b="1" dirty="0" err="1"/>
              <a:t>tinowirwa</a:t>
            </a:r>
            <a:r>
              <a:rPr lang="en-US" sz="1700" b="1" dirty="0"/>
              <a:t> </a:t>
            </a:r>
            <a:r>
              <a:rPr lang="en-US" sz="1700" b="1" dirty="0" err="1"/>
              <a:t>nenjodzi</a:t>
            </a:r>
            <a:r>
              <a:rPr lang="en-US" sz="1700" b="1" dirty="0"/>
              <a:t>, </a:t>
            </a:r>
            <a:r>
              <a:rPr lang="en-US" sz="1700" b="1" dirty="0" err="1"/>
              <a:t>dzingava</a:t>
            </a:r>
            <a:r>
              <a:rPr lang="en-US" sz="1700" b="1" dirty="0"/>
              <a:t> </a:t>
            </a:r>
            <a:r>
              <a:rPr lang="en-US" sz="1700" b="1" dirty="0" err="1"/>
              <a:t>dzomusikirwo</a:t>
            </a:r>
            <a:r>
              <a:rPr lang="en-US" sz="1700" b="1" dirty="0"/>
              <a:t> kana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dzinokonzerwa</a:t>
            </a:r>
            <a:r>
              <a:rPr lang="en-US" sz="1700" b="1" dirty="0"/>
              <a:t> </a:t>
            </a:r>
            <a:r>
              <a:rPr lang="en-US" sz="1700" b="1" dirty="0" err="1"/>
              <a:t>nohuipi</a:t>
            </a:r>
            <a:r>
              <a:rPr lang="en-US" sz="1700" b="1" dirty="0"/>
              <a:t> </a:t>
            </a:r>
            <a:r>
              <a:rPr lang="en-US" sz="1700" b="1" dirty="0" err="1"/>
              <a:t>huri</a:t>
            </a:r>
            <a:r>
              <a:rPr lang="en-US" sz="1700" b="1" dirty="0"/>
              <a:t> </a:t>
            </a:r>
            <a:r>
              <a:rPr lang="en-US" sz="1700" b="1" dirty="0" err="1"/>
              <a:t>munyika</a:t>
            </a:r>
            <a:r>
              <a:rPr lang="en-US" sz="1700" b="1" dirty="0"/>
              <a:t> </a:t>
            </a:r>
            <a:r>
              <a:rPr lang="en-US" sz="1700" b="1" dirty="0" err="1"/>
              <a:t>ino</a:t>
            </a:r>
            <a:r>
              <a:rPr lang="en" sz="17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744500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860928"/>
            <a:ext cx="557944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Kana </a:t>
            </a:r>
            <a:r>
              <a:rPr lang="en-US" sz="1700" b="1" dirty="0" err="1"/>
              <a:t>tikasaora</a:t>
            </a:r>
            <a:r>
              <a:rPr lang="en-US" sz="1700" b="1" dirty="0"/>
              <a:t> </a:t>
            </a:r>
            <a:r>
              <a:rPr lang="en-US" sz="1700" b="1" dirty="0" err="1"/>
              <a:t>mwoyo</a:t>
            </a:r>
            <a:r>
              <a:rPr lang="en-US" sz="1700" b="1" dirty="0"/>
              <a:t>, </a:t>
            </a:r>
            <a:r>
              <a:rPr lang="en-US" sz="1700" b="1" dirty="0" err="1"/>
              <a:t>tichaona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kunyange</a:t>
            </a:r>
            <a:r>
              <a:rPr lang="en-US" sz="1700" b="1" dirty="0"/>
              <a:t> </a:t>
            </a:r>
            <a:r>
              <a:rPr lang="en-US" sz="1700" b="1" dirty="0" err="1"/>
              <a:t>mumiedzo</a:t>
            </a:r>
            <a:r>
              <a:rPr lang="en-US" sz="1700" b="1" dirty="0"/>
              <a:t> </a:t>
            </a:r>
            <a:r>
              <a:rPr lang="en-US" sz="1700" b="1" dirty="0" err="1"/>
              <a:t>yedu</a:t>
            </a:r>
            <a:r>
              <a:rPr lang="en-US" sz="1700" b="1" dirty="0"/>
              <a:t> </a:t>
            </a:r>
            <a:r>
              <a:rPr lang="en-US" sz="1700" b="1" dirty="0" err="1"/>
              <a:t>yakaoma</a:t>
            </a:r>
            <a:r>
              <a:rPr lang="en-US" sz="1700" b="1" dirty="0"/>
              <a:t> </a:t>
            </a:r>
            <a:r>
              <a:rPr lang="en-US" sz="1700" b="1" dirty="0" err="1"/>
              <a:t>zvikuru</a:t>
            </a:r>
            <a:r>
              <a:rPr lang="en-US" sz="1700" b="1" dirty="0"/>
              <a:t>, </a:t>
            </a:r>
            <a:r>
              <a:rPr lang="en-US" sz="1700" b="1" dirty="0" err="1"/>
              <a:t>Mwari</a:t>
            </a:r>
            <a:r>
              <a:rPr lang="en-US" sz="1700" b="1" dirty="0"/>
              <a:t> </a:t>
            </a:r>
            <a:r>
              <a:rPr lang="en-US" sz="1700" b="1" dirty="0" err="1"/>
              <a:t>anogara</a:t>
            </a:r>
            <a:r>
              <a:rPr lang="en-US" sz="1700" b="1" dirty="0"/>
              <a:t> </a:t>
            </a:r>
            <a:r>
              <a:rPr lang="en-US" sz="1700" b="1" dirty="0" err="1"/>
              <a:t>aripo</a:t>
            </a:r>
            <a:r>
              <a:rPr lang="en-US" sz="1700" b="1" dirty="0"/>
              <a:t>. </a:t>
            </a:r>
            <a:r>
              <a:rPr lang="en-US" sz="1700" b="1" dirty="0" err="1"/>
              <a:t>Anotida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anotisimbisa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tiwane</a:t>
            </a:r>
            <a:r>
              <a:rPr lang="en-US" sz="1700" b="1" dirty="0"/>
              <a:t> </a:t>
            </a:r>
            <a:r>
              <a:rPr lang="en-US" sz="1700" b="1" dirty="0" err="1"/>
              <a:t>simba</a:t>
            </a:r>
            <a:r>
              <a:rPr lang="en-US" sz="1700" b="1" dirty="0"/>
              <a:t> </a:t>
            </a:r>
            <a:r>
              <a:rPr lang="en-US" sz="1700" b="1" dirty="0" err="1"/>
              <a:t>kubva</a:t>
            </a:r>
            <a:r>
              <a:rPr lang="en-US" sz="1700" b="1" dirty="0"/>
              <a:t> </a:t>
            </a:r>
            <a:r>
              <a:rPr lang="en-US" sz="1700" b="1" dirty="0" err="1"/>
              <a:t>mukusava</a:t>
            </a:r>
            <a:r>
              <a:rPr lang="en-US" sz="1700" b="1" dirty="0"/>
              <a:t> </a:t>
            </a:r>
            <a:r>
              <a:rPr lang="en-US" sz="1700" b="1" dirty="0" err="1"/>
              <a:t>nesimba</a:t>
            </a:r>
            <a:r>
              <a:rPr lang="en-US" sz="1700" b="1" dirty="0"/>
              <a:t>, </a:t>
            </a:r>
            <a:r>
              <a:rPr lang="en-US" sz="1700" b="1" dirty="0" err="1"/>
              <a:t>ushingi</a:t>
            </a:r>
            <a:r>
              <a:rPr lang="en-US" sz="1700" b="1" dirty="0"/>
              <a:t> </a:t>
            </a:r>
            <a:r>
              <a:rPr lang="en-US" sz="1700" b="1" dirty="0" err="1"/>
              <a:t>kubva</a:t>
            </a:r>
            <a:r>
              <a:rPr lang="en-US" sz="1700" b="1" dirty="0"/>
              <a:t> </a:t>
            </a:r>
            <a:r>
              <a:rPr lang="en-US" sz="1700" b="1" dirty="0" err="1"/>
              <a:t>mukuora</a:t>
            </a:r>
            <a:r>
              <a:rPr lang="en-US" sz="1700" b="1" dirty="0"/>
              <a:t> </a:t>
            </a:r>
            <a:r>
              <a:rPr lang="en-US" sz="1700" b="1" dirty="0" err="1"/>
              <a:t>mwoyo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tariro</a:t>
            </a:r>
            <a:r>
              <a:rPr lang="en-US" sz="1700" b="1" dirty="0"/>
              <a:t> </a:t>
            </a:r>
            <a:r>
              <a:rPr lang="en-US" sz="1700" b="1" dirty="0" err="1"/>
              <a:t>kubva</a:t>
            </a:r>
            <a:r>
              <a:rPr lang="en-US" sz="1700" b="1" dirty="0"/>
              <a:t> </a:t>
            </a:r>
            <a:r>
              <a:rPr lang="en-US" sz="1700" b="1" dirty="0" err="1"/>
              <a:t>munjodzi</a:t>
            </a:r>
            <a:r>
              <a:rPr lang="en-US" sz="1700" b="1" dirty="0"/>
              <a:t> (</a:t>
            </a:r>
            <a:r>
              <a:rPr lang="en-US" sz="1700" b="1" dirty="0" err="1"/>
              <a:t>Joere</a:t>
            </a:r>
            <a:r>
              <a:rPr lang="en-US" sz="1700" b="1" dirty="0"/>
              <a:t> </a:t>
            </a:r>
            <a:r>
              <a:rPr lang="en" sz="1700" b="1" dirty="0"/>
              <a:t>3:10; VaRoma. 5:3-5).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Tichaita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Jobo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603358"/>
            <a:ext cx="55794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>
                <a:solidFill>
                  <a:prstClr val="black"/>
                </a:solidFill>
              </a:rPr>
              <a:t>Kana </a:t>
            </a:r>
            <a:r>
              <a:rPr lang="en-US" sz="1700" b="1" dirty="0" err="1">
                <a:solidFill>
                  <a:prstClr val="black"/>
                </a:solidFill>
              </a:rPr>
              <a:t>uri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kutarisana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dzakaoma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rangarira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pamusoro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peidi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rokuti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rudo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rwaMwari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nehanya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ndicho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chakachengeteka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chakatsiga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zvikuru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muhupenyu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hwako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KUODZWA MWOYO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Takaŋga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ticiti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ndiye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waizodzikinura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ʋaIsraeri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…” (Ruka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Maonero</a:t>
            </a:r>
            <a:r>
              <a:rPr lang="en-US" sz="1700" b="1" dirty="0"/>
              <a:t>: Jesu </a:t>
            </a:r>
            <a:r>
              <a:rPr lang="en-US" sz="1700" b="1" dirty="0" err="1"/>
              <a:t>ndiye</a:t>
            </a:r>
            <a:r>
              <a:rPr lang="en-US" sz="1700" b="1" dirty="0"/>
              <a:t> </a:t>
            </a:r>
            <a:r>
              <a:rPr lang="en-US" sz="1700" b="1" dirty="0" err="1"/>
              <a:t>Mesiasi</a:t>
            </a:r>
            <a:r>
              <a:rPr lang="en-US" sz="1700" b="1" dirty="0"/>
              <a:t> </a:t>
            </a:r>
            <a:r>
              <a:rPr lang="en-US" sz="1700" b="1" dirty="0" err="1"/>
              <a:t>achadzikinura</a:t>
            </a:r>
            <a:r>
              <a:rPr lang="en-US" sz="1700" b="1" dirty="0"/>
              <a:t> </a:t>
            </a:r>
            <a:r>
              <a:rPr lang="en-US" sz="1700" b="1" dirty="0" err="1"/>
              <a:t>Isiraeri</a:t>
            </a:r>
            <a:r>
              <a:rPr lang="en-US" sz="1700" b="1" dirty="0"/>
              <a:t>. </a:t>
            </a:r>
            <a:r>
              <a:rPr lang="en-US" sz="1700" b="1" dirty="0" err="1"/>
              <a:t>Chokwadi</a:t>
            </a:r>
            <a:r>
              <a:rPr lang="en-US" sz="1700" b="1" dirty="0"/>
              <a:t> </a:t>
            </a:r>
            <a:r>
              <a:rPr lang="en-US" sz="1700" b="1" dirty="0" err="1"/>
              <a:t>ndechokuti</a:t>
            </a:r>
            <a:r>
              <a:rPr lang="en-US" sz="1700" b="1" dirty="0"/>
              <a:t>: </a:t>
            </a:r>
            <a:r>
              <a:rPr lang="en-US" sz="1700" b="1" dirty="0" err="1"/>
              <a:t>Afa</a:t>
            </a:r>
            <a:r>
              <a:rPr lang="en" sz="1700" b="1" dirty="0"/>
              <a:t> (Rk 24:18-21).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936456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Nemwoyo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murefu</a:t>
            </a:r>
            <a:r>
              <a:rPr lang="en-US" sz="1700" b="1" dirty="0">
                <a:solidFill>
                  <a:prstClr val="black"/>
                </a:solidFill>
              </a:rPr>
              <a:t>, Jesu </a:t>
            </a:r>
            <a:r>
              <a:rPr lang="en-US" sz="1700" b="1" dirty="0" err="1">
                <a:solidFill>
                  <a:prstClr val="black"/>
                </a:solidFill>
              </a:rPr>
              <a:t>akavabatsira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vavezve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netariro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Pakupedzisira</a:t>
            </a:r>
            <a:r>
              <a:rPr lang="en-US" sz="1700" b="1" dirty="0">
                <a:solidFill>
                  <a:prstClr val="black"/>
                </a:solidFill>
              </a:rPr>
              <a:t>, “</a:t>
            </a:r>
            <a:r>
              <a:rPr lang="en-US" sz="1700" b="1" dirty="0" err="1">
                <a:solidFill>
                  <a:prstClr val="black"/>
                </a:solidFill>
              </a:rPr>
              <a:t>Ipapo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meso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aʋo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akaȿinudzwa</a:t>
            </a:r>
            <a:r>
              <a:rPr lang="en-US" sz="1700" b="1" dirty="0">
                <a:solidFill>
                  <a:prstClr val="black"/>
                </a:solidFill>
              </a:rPr>
              <a:t>” ( </a:t>
            </a:r>
            <a:r>
              <a:rPr lang="en-US" sz="1700" b="1" dirty="0" err="1">
                <a:solidFill>
                  <a:prstClr val="black"/>
                </a:solidFill>
              </a:rPr>
              <a:t>Ruka</a:t>
            </a:r>
            <a:r>
              <a:rPr lang="en-US" sz="1700" b="1" dirty="0">
                <a:solidFill>
                  <a:prstClr val="black"/>
                </a:solidFill>
              </a:rPr>
              <a:t> 24:31 ) 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vakamhanya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kundokurudzira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vachiri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vakaodzwa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mwoyo</a:t>
            </a:r>
            <a:r>
              <a:rPr lang="en-US" sz="1700" b="1" dirty="0">
                <a:solidFill>
                  <a:prstClr val="black"/>
                </a:solidFill>
              </a:rPr>
              <a:t> ( </a:t>
            </a:r>
            <a:r>
              <a:rPr lang="en-US" sz="1700" b="1" dirty="0" err="1">
                <a:solidFill>
                  <a:prstClr val="black"/>
                </a:solidFill>
              </a:rPr>
              <a:t>Ruka</a:t>
            </a:r>
            <a:r>
              <a:rPr lang="en-US" sz="1700" b="1" dirty="0">
                <a:solidFill>
                  <a:prstClr val="black"/>
                </a:solidFill>
              </a:rPr>
              <a:t> 24:32–35; 2 </a:t>
            </a:r>
            <a:r>
              <a:rPr lang="en-US" sz="1700" b="1" dirty="0" err="1">
                <a:solidFill>
                  <a:prstClr val="black"/>
                </a:solidFill>
              </a:rPr>
              <a:t>VaKorinte</a:t>
            </a:r>
            <a:r>
              <a:rPr lang="en-US" sz="1700" b="1" dirty="0">
                <a:solidFill>
                  <a:prstClr val="black"/>
                </a:solidFill>
              </a:rPr>
              <a:t> 1:4 ). </a:t>
            </a:r>
            <a:r>
              <a:rPr lang="en-US" sz="1700" b="1" dirty="0" err="1">
                <a:solidFill>
                  <a:prstClr val="black"/>
                </a:solidFill>
              </a:rPr>
              <a:t>Tingadzidzei</a:t>
            </a:r>
            <a:r>
              <a:rPr lang="en-US" sz="1700" b="1" dirty="0">
                <a:solidFill>
                  <a:prstClr val="black"/>
                </a:solidFill>
              </a:rPr>
              <a:t> pane </a:t>
            </a:r>
            <a:r>
              <a:rPr lang="en-US" sz="1700" b="1" dirty="0" err="1">
                <a:solidFill>
                  <a:prstClr val="black"/>
                </a:solidFill>
              </a:rPr>
              <a:t>zvakaitika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kwavari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Kuodzwa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mwoyo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kwakanga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kukuru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kwazvo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zvokuti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hakuna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kuvabvumira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kubvuma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kunyange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humbowo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hwakajeka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hwokumuka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kwaJesu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(Rk 24:22-24).</a:t>
            </a: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ONA JESU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ndinoti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maɗambudziko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eŋguʋa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haana‐kufanira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kuenzaniswa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nokubginya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kucazoratidzwa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kwatiri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(VaRoma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5902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Apo Ellen G. White </a:t>
            </a:r>
            <a:r>
              <a:rPr lang="en-US" sz="1700" b="1" dirty="0" err="1"/>
              <a:t>akanga</a:t>
            </a:r>
            <a:r>
              <a:rPr lang="en-US" sz="1700" b="1" dirty="0"/>
              <a:t> </a:t>
            </a:r>
            <a:r>
              <a:rPr lang="en-US" sz="1700" b="1" dirty="0" err="1"/>
              <a:t>ari</a:t>
            </a:r>
            <a:r>
              <a:rPr lang="en-US" sz="1700" b="1" dirty="0"/>
              <a:t> </a:t>
            </a:r>
            <a:r>
              <a:rPr lang="en-US" sz="1700" b="1" dirty="0" err="1"/>
              <a:t>mukupererwa</a:t>
            </a:r>
            <a:r>
              <a:rPr lang="en-US" sz="1700" b="1" dirty="0"/>
              <a:t> </a:t>
            </a:r>
            <a:r>
              <a:rPr lang="en-US" sz="1700" b="1" dirty="0" err="1"/>
              <a:t>nezano</a:t>
            </a:r>
            <a:r>
              <a:rPr lang="en-US" sz="1700" b="1" dirty="0"/>
              <a:t> rose, </a:t>
            </a:r>
            <a:r>
              <a:rPr lang="en-US" sz="1700" b="1" dirty="0" err="1"/>
              <a:t>akava</a:t>
            </a:r>
            <a:r>
              <a:rPr lang="en-US" sz="1700" b="1" dirty="0"/>
              <a:t> </a:t>
            </a:r>
            <a:r>
              <a:rPr lang="en-US" sz="1700" b="1" dirty="0" err="1"/>
              <a:t>nechiono</a:t>
            </a:r>
            <a:r>
              <a:rPr lang="en-US" sz="1700" b="1" dirty="0"/>
              <a:t> </a:t>
            </a:r>
            <a:r>
              <a:rPr lang="en-US" sz="1700" b="1" dirty="0" err="1"/>
              <a:t>umo</a:t>
            </a:r>
            <a:r>
              <a:rPr lang="en-US" sz="1700" b="1" dirty="0"/>
              <a:t> </a:t>
            </a:r>
            <a:r>
              <a:rPr lang="en-US" sz="1700" b="1" dirty="0" err="1"/>
              <a:t>akaona</a:t>
            </a:r>
            <a:r>
              <a:rPr lang="en-US" sz="1700" b="1" dirty="0"/>
              <a:t> Jesu</a:t>
            </a:r>
            <a:r>
              <a:rPr lang="en" sz="17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800451"/>
            <a:ext cx="37551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>
                <a:solidFill>
                  <a:prstClr val="black"/>
                </a:solidFill>
              </a:rPr>
              <a:t>Hope </a:t>
            </a:r>
            <a:r>
              <a:rPr lang="en-US" sz="1700" b="1" dirty="0" err="1">
                <a:solidFill>
                  <a:prstClr val="black"/>
                </a:solidFill>
              </a:rPr>
              <a:t>idzi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dzakamupa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tariro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nokutenda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chokwadi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chokuti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aigona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kuvimba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naMwari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554570"/>
            <a:ext cx="37551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Akaona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zviono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zvinobwinya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zvaiita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awana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chengeteko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nerunyararo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rwekudenga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693136"/>
            <a:ext cx="375511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Ainzwisisa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Ainzwisisa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zvese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zvaaisangana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nazvo</a:t>
            </a:r>
            <a:r>
              <a:rPr lang="en-US" sz="1700" b="1" dirty="0">
                <a:solidFill>
                  <a:prstClr val="black"/>
                </a:solidFill>
              </a:rPr>
              <a:t>. Pane </a:t>
            </a:r>
            <a:r>
              <a:rPr lang="en-US" sz="1700" b="1" dirty="0" err="1">
                <a:solidFill>
                  <a:prstClr val="black"/>
                </a:solidFill>
              </a:rPr>
              <a:t>imwe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nguva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akaisa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ruoko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rwake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pamusoro</a:t>
            </a:r>
            <a:r>
              <a:rPr lang="en-US" sz="1700" b="1" dirty="0">
                <a:solidFill>
                  <a:prstClr val="black"/>
                </a:solidFill>
              </a:rPr>
              <a:t> wake, Jesu </a:t>
            </a:r>
            <a:r>
              <a:rPr lang="en-US" sz="1700" b="1" dirty="0" err="1">
                <a:solidFill>
                  <a:prstClr val="black"/>
                </a:solidFill>
              </a:rPr>
              <a:t>akati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kwaari</a:t>
            </a:r>
            <a:r>
              <a:rPr lang="en-US" sz="1700" b="1" dirty="0">
                <a:solidFill>
                  <a:prstClr val="black"/>
                </a:solidFill>
              </a:rPr>
              <a:t>: “</a:t>
            </a:r>
            <a:r>
              <a:rPr lang="en-US" sz="1700" b="1" dirty="0" err="1">
                <a:solidFill>
                  <a:prstClr val="black"/>
                </a:solidFill>
              </a:rPr>
              <a:t>Usatya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631216"/>
          </a:xfrm>
          <a:custGeom>
            <a:avLst/>
            <a:gdLst>
              <a:gd name="csX0" fmla="*/ 0 w 3669633"/>
              <a:gd name="csY0" fmla="*/ 0 h 1631216"/>
              <a:gd name="csX1" fmla="*/ 597626 w 3669633"/>
              <a:gd name="csY1" fmla="*/ 0 h 1631216"/>
              <a:gd name="csX2" fmla="*/ 1195252 w 3669633"/>
              <a:gd name="csY2" fmla="*/ 0 h 1631216"/>
              <a:gd name="csX3" fmla="*/ 1682789 w 3669633"/>
              <a:gd name="csY3" fmla="*/ 0 h 1631216"/>
              <a:gd name="csX4" fmla="*/ 2243718 w 3669633"/>
              <a:gd name="csY4" fmla="*/ 0 h 1631216"/>
              <a:gd name="csX5" fmla="*/ 2841344 w 3669633"/>
              <a:gd name="csY5" fmla="*/ 0 h 1631216"/>
              <a:gd name="csX6" fmla="*/ 3669633 w 3669633"/>
              <a:gd name="csY6" fmla="*/ 0 h 1631216"/>
              <a:gd name="csX7" fmla="*/ 3669633 w 3669633"/>
              <a:gd name="csY7" fmla="*/ 543739 h 1631216"/>
              <a:gd name="csX8" fmla="*/ 3669633 w 3669633"/>
              <a:gd name="csY8" fmla="*/ 1071165 h 1631216"/>
              <a:gd name="csX9" fmla="*/ 3669633 w 3669633"/>
              <a:gd name="csY9" fmla="*/ 1631216 h 1631216"/>
              <a:gd name="csX10" fmla="*/ 3108703 w 3669633"/>
              <a:gd name="csY10" fmla="*/ 1631216 h 1631216"/>
              <a:gd name="csX11" fmla="*/ 2584470 w 3669633"/>
              <a:gd name="csY11" fmla="*/ 1631216 h 1631216"/>
              <a:gd name="csX12" fmla="*/ 2096933 w 3669633"/>
              <a:gd name="csY12" fmla="*/ 1631216 h 1631216"/>
              <a:gd name="csX13" fmla="*/ 1499307 w 3669633"/>
              <a:gd name="csY13" fmla="*/ 1631216 h 1631216"/>
              <a:gd name="csX14" fmla="*/ 938378 w 3669633"/>
              <a:gd name="csY14" fmla="*/ 1631216 h 1631216"/>
              <a:gd name="csX15" fmla="*/ 450841 w 3669633"/>
              <a:gd name="csY15" fmla="*/ 1631216 h 1631216"/>
              <a:gd name="csX16" fmla="*/ 0 w 3669633"/>
              <a:gd name="csY16" fmla="*/ 1631216 h 1631216"/>
              <a:gd name="csX17" fmla="*/ 0 w 3669633"/>
              <a:gd name="csY17" fmla="*/ 1136414 h 1631216"/>
              <a:gd name="csX18" fmla="*/ 0 w 3669633"/>
              <a:gd name="csY18" fmla="*/ 560051 h 1631216"/>
              <a:gd name="csX19" fmla="*/ 0 w 3669633"/>
              <a:gd name="csY19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669633" h="1631216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710170" y="140557"/>
                  <a:pt x="3640667" y="420705"/>
                  <a:pt x="3669633" y="543739"/>
                </a:cubicBezTo>
                <a:cubicBezTo>
                  <a:pt x="3698599" y="666773"/>
                  <a:pt x="3642361" y="829470"/>
                  <a:pt x="3669633" y="1071165"/>
                </a:cubicBezTo>
                <a:cubicBezTo>
                  <a:pt x="3696905" y="1312860"/>
                  <a:pt x="3612822" y="1421941"/>
                  <a:pt x="3669633" y="1631216"/>
                </a:cubicBezTo>
                <a:cubicBezTo>
                  <a:pt x="3502748" y="1689386"/>
                  <a:pt x="3302425" y="1593850"/>
                  <a:pt x="3108703" y="1631216"/>
                </a:cubicBezTo>
                <a:cubicBezTo>
                  <a:pt x="2914981" y="1668582"/>
                  <a:pt x="2695409" y="1587262"/>
                  <a:pt x="2584470" y="1631216"/>
                </a:cubicBezTo>
                <a:cubicBezTo>
                  <a:pt x="2473531" y="1675170"/>
                  <a:pt x="2198333" y="1594879"/>
                  <a:pt x="2096933" y="1631216"/>
                </a:cubicBezTo>
                <a:cubicBezTo>
                  <a:pt x="1995533" y="1667553"/>
                  <a:pt x="1721965" y="1568044"/>
                  <a:pt x="1499307" y="1631216"/>
                </a:cubicBezTo>
                <a:cubicBezTo>
                  <a:pt x="1276649" y="1694388"/>
                  <a:pt x="1103911" y="1604984"/>
                  <a:pt x="938378" y="1631216"/>
                </a:cubicBezTo>
                <a:cubicBezTo>
                  <a:pt x="772845" y="1657448"/>
                  <a:pt x="690961" y="1598457"/>
                  <a:pt x="450841" y="1631216"/>
                </a:cubicBezTo>
                <a:cubicBezTo>
                  <a:pt x="210721" y="1663975"/>
                  <a:pt x="196234" y="1595842"/>
                  <a:pt x="0" y="1631216"/>
                </a:cubicBezTo>
                <a:cubicBezTo>
                  <a:pt x="-58358" y="1505399"/>
                  <a:pt x="56942" y="1345894"/>
                  <a:pt x="0" y="1136414"/>
                </a:cubicBezTo>
                <a:cubicBezTo>
                  <a:pt x="-56942" y="926934"/>
                  <a:pt x="34581" y="779410"/>
                  <a:pt x="0" y="560051"/>
                </a:cubicBezTo>
                <a:cubicBezTo>
                  <a:pt x="-34581" y="340692"/>
                  <a:pt x="31852" y="13659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Tinoziʋa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inhu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ose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inoɓatirana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iitire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akanaka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aʋo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ʋanoɗa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aʋo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ʋakaɗanwa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seɀaakafuŋga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(VaRoma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877437"/>
          </a:xfrm>
          <a:custGeom>
            <a:avLst/>
            <a:gdLst>
              <a:gd name="csX0" fmla="*/ 0 w 7222559"/>
              <a:gd name="csY0" fmla="*/ 0 h 1877437"/>
              <a:gd name="csX1" fmla="*/ 627807 w 7222559"/>
              <a:gd name="csY1" fmla="*/ 0 h 1877437"/>
              <a:gd name="csX2" fmla="*/ 1111163 w 7222559"/>
              <a:gd name="csY2" fmla="*/ 0 h 1877437"/>
              <a:gd name="csX3" fmla="*/ 1450068 w 7222559"/>
              <a:gd name="csY3" fmla="*/ 0 h 1877437"/>
              <a:gd name="csX4" fmla="*/ 1788972 w 7222559"/>
              <a:gd name="csY4" fmla="*/ 0 h 1877437"/>
              <a:gd name="csX5" fmla="*/ 2489005 w 7222559"/>
              <a:gd name="csY5" fmla="*/ 0 h 1877437"/>
              <a:gd name="csX6" fmla="*/ 3116812 w 7222559"/>
              <a:gd name="csY6" fmla="*/ 0 h 1877437"/>
              <a:gd name="csX7" fmla="*/ 3600168 w 7222559"/>
              <a:gd name="csY7" fmla="*/ 0 h 1877437"/>
              <a:gd name="csX8" fmla="*/ 4300201 w 7222559"/>
              <a:gd name="csY8" fmla="*/ 0 h 1877437"/>
              <a:gd name="csX9" fmla="*/ 5000233 w 7222559"/>
              <a:gd name="csY9" fmla="*/ 0 h 1877437"/>
              <a:gd name="csX10" fmla="*/ 5483589 w 7222559"/>
              <a:gd name="csY10" fmla="*/ 0 h 1877437"/>
              <a:gd name="csX11" fmla="*/ 6039170 w 7222559"/>
              <a:gd name="csY11" fmla="*/ 0 h 1877437"/>
              <a:gd name="csX12" fmla="*/ 6739203 w 7222559"/>
              <a:gd name="csY12" fmla="*/ 0 h 1877437"/>
              <a:gd name="csX13" fmla="*/ 7222559 w 7222559"/>
              <a:gd name="csY13" fmla="*/ 0 h 1877437"/>
              <a:gd name="csX14" fmla="*/ 7222559 w 7222559"/>
              <a:gd name="csY14" fmla="*/ 506908 h 1877437"/>
              <a:gd name="csX15" fmla="*/ 7222559 w 7222559"/>
              <a:gd name="csY15" fmla="*/ 919944 h 1877437"/>
              <a:gd name="csX16" fmla="*/ 7222559 w 7222559"/>
              <a:gd name="csY16" fmla="*/ 1426852 h 1877437"/>
              <a:gd name="csX17" fmla="*/ 7222559 w 7222559"/>
              <a:gd name="csY17" fmla="*/ 1877437 h 1877437"/>
              <a:gd name="csX18" fmla="*/ 6883654 w 7222559"/>
              <a:gd name="csY18" fmla="*/ 1877437 h 1877437"/>
              <a:gd name="csX19" fmla="*/ 6328073 w 7222559"/>
              <a:gd name="csY19" fmla="*/ 1877437 h 1877437"/>
              <a:gd name="csX20" fmla="*/ 5844717 w 7222559"/>
              <a:gd name="csY20" fmla="*/ 1877437 h 1877437"/>
              <a:gd name="csX21" fmla="*/ 5289136 w 7222559"/>
              <a:gd name="csY21" fmla="*/ 1877437 h 1877437"/>
              <a:gd name="csX22" fmla="*/ 4589103 w 7222559"/>
              <a:gd name="csY22" fmla="*/ 1877437 h 1877437"/>
              <a:gd name="csX23" fmla="*/ 4177973 w 7222559"/>
              <a:gd name="csY23" fmla="*/ 1877437 h 1877437"/>
              <a:gd name="csX24" fmla="*/ 3477940 w 7222559"/>
              <a:gd name="csY24" fmla="*/ 1877437 h 1877437"/>
              <a:gd name="csX25" fmla="*/ 2922358 w 7222559"/>
              <a:gd name="csY25" fmla="*/ 1877437 h 1877437"/>
              <a:gd name="csX26" fmla="*/ 2583454 w 7222559"/>
              <a:gd name="csY26" fmla="*/ 1877437 h 1877437"/>
              <a:gd name="csX27" fmla="*/ 1883421 w 7222559"/>
              <a:gd name="csY27" fmla="*/ 1877437 h 1877437"/>
              <a:gd name="csX28" fmla="*/ 1255614 w 7222559"/>
              <a:gd name="csY28" fmla="*/ 1877437 h 1877437"/>
              <a:gd name="csX29" fmla="*/ 700033 w 7222559"/>
              <a:gd name="csY29" fmla="*/ 1877437 h 1877437"/>
              <a:gd name="csX30" fmla="*/ 0 w 7222559"/>
              <a:gd name="csY30" fmla="*/ 1877437 h 1877437"/>
              <a:gd name="csX31" fmla="*/ 0 w 7222559"/>
              <a:gd name="csY31" fmla="*/ 1370529 h 1877437"/>
              <a:gd name="csX32" fmla="*/ 0 w 7222559"/>
              <a:gd name="csY32" fmla="*/ 957493 h 1877437"/>
              <a:gd name="csX33" fmla="*/ 0 w 7222559"/>
              <a:gd name="csY33" fmla="*/ 469359 h 1877437"/>
              <a:gd name="csX34" fmla="*/ 0 w 7222559"/>
              <a:gd name="csY34" fmla="*/ 0 h 18774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222559" h="1877437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42263" y="193676"/>
                  <a:pt x="7215890" y="320593"/>
                  <a:pt x="7222559" y="506908"/>
                </a:cubicBezTo>
                <a:cubicBezTo>
                  <a:pt x="7229228" y="693223"/>
                  <a:pt x="7219762" y="800002"/>
                  <a:pt x="7222559" y="919944"/>
                </a:cubicBezTo>
                <a:cubicBezTo>
                  <a:pt x="7225356" y="1039886"/>
                  <a:pt x="7185584" y="1183579"/>
                  <a:pt x="7222559" y="1426852"/>
                </a:cubicBezTo>
                <a:cubicBezTo>
                  <a:pt x="7259534" y="1670125"/>
                  <a:pt x="7208744" y="1732918"/>
                  <a:pt x="7222559" y="1877437"/>
                </a:cubicBezTo>
                <a:cubicBezTo>
                  <a:pt x="7140400" y="1883138"/>
                  <a:pt x="6988584" y="1869271"/>
                  <a:pt x="6883654" y="1877437"/>
                </a:cubicBezTo>
                <a:cubicBezTo>
                  <a:pt x="6778725" y="1885603"/>
                  <a:pt x="6545906" y="1844262"/>
                  <a:pt x="6328073" y="1877437"/>
                </a:cubicBezTo>
                <a:cubicBezTo>
                  <a:pt x="6110240" y="1910612"/>
                  <a:pt x="6051665" y="1820103"/>
                  <a:pt x="5844717" y="1877437"/>
                </a:cubicBezTo>
                <a:cubicBezTo>
                  <a:pt x="5637769" y="1934771"/>
                  <a:pt x="5444956" y="1823425"/>
                  <a:pt x="5289136" y="1877437"/>
                </a:cubicBezTo>
                <a:cubicBezTo>
                  <a:pt x="5133316" y="1931449"/>
                  <a:pt x="4911746" y="1830059"/>
                  <a:pt x="4589103" y="1877437"/>
                </a:cubicBezTo>
                <a:cubicBezTo>
                  <a:pt x="4266460" y="1924815"/>
                  <a:pt x="4326521" y="1871327"/>
                  <a:pt x="4177973" y="1877437"/>
                </a:cubicBezTo>
                <a:cubicBezTo>
                  <a:pt x="4029425" y="1883547"/>
                  <a:pt x="3747914" y="1819408"/>
                  <a:pt x="3477940" y="1877437"/>
                </a:cubicBezTo>
                <a:cubicBezTo>
                  <a:pt x="3207966" y="1935466"/>
                  <a:pt x="3192432" y="1843086"/>
                  <a:pt x="2922358" y="1877437"/>
                </a:cubicBezTo>
                <a:cubicBezTo>
                  <a:pt x="2652284" y="1911788"/>
                  <a:pt x="2742427" y="1856153"/>
                  <a:pt x="2583454" y="1877437"/>
                </a:cubicBezTo>
                <a:cubicBezTo>
                  <a:pt x="2424481" y="1898721"/>
                  <a:pt x="2205982" y="1824205"/>
                  <a:pt x="1883421" y="1877437"/>
                </a:cubicBezTo>
                <a:cubicBezTo>
                  <a:pt x="1560860" y="1930669"/>
                  <a:pt x="1385027" y="1863376"/>
                  <a:pt x="1255614" y="1877437"/>
                </a:cubicBezTo>
                <a:cubicBezTo>
                  <a:pt x="1126201" y="1891498"/>
                  <a:pt x="857190" y="1828187"/>
                  <a:pt x="700033" y="1877437"/>
                </a:cubicBezTo>
                <a:cubicBezTo>
                  <a:pt x="542876" y="1926687"/>
                  <a:pt x="198734" y="1840399"/>
                  <a:pt x="0" y="1877437"/>
                </a:cubicBezTo>
                <a:cubicBezTo>
                  <a:pt x="-6742" y="1699584"/>
                  <a:pt x="55353" y="1497110"/>
                  <a:pt x="0" y="1370529"/>
                </a:cubicBezTo>
                <a:cubicBezTo>
                  <a:pt x="-55353" y="1243948"/>
                  <a:pt x="39038" y="1090150"/>
                  <a:pt x="0" y="957493"/>
                </a:cubicBezTo>
                <a:cubicBezTo>
                  <a:pt x="-39038" y="824836"/>
                  <a:pt x="45144" y="567505"/>
                  <a:pt x="0" y="469359"/>
                </a:cubicBezTo>
                <a:cubicBezTo>
                  <a:pt x="-45144" y="371213"/>
                  <a:pt x="24692" y="12185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Musafuŋganya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pamsoro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pecinhu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cimŋe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asi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paɀinhu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ose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mikumbiro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yenyu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ŋgaiziʋiswe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nokunyeŋgetera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nokukumbira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pamŋe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cete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nokuʋoŋga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7Ɀino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rugare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rwaMŋari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runopfuʋura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kunzwisisa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kwose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rucarinda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mŋoyo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yenyu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nemifuŋgo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yenyu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munaKristu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Jesu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(VaFiripi 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288524"/>
            <a:ext cx="5901491" cy="3170099"/>
          </a:xfrm>
          <a:custGeom>
            <a:avLst/>
            <a:gdLst>
              <a:gd name="csX0" fmla="*/ 0 w 5901491"/>
              <a:gd name="csY0" fmla="*/ 0 h 3170099"/>
              <a:gd name="csX1" fmla="*/ 590149 w 5901491"/>
              <a:gd name="csY1" fmla="*/ 0 h 3170099"/>
              <a:gd name="csX2" fmla="*/ 1121283 w 5901491"/>
              <a:gd name="csY2" fmla="*/ 0 h 3170099"/>
              <a:gd name="csX3" fmla="*/ 1711432 w 5901491"/>
              <a:gd name="csY3" fmla="*/ 0 h 3170099"/>
              <a:gd name="csX4" fmla="*/ 2419611 w 5901491"/>
              <a:gd name="csY4" fmla="*/ 0 h 3170099"/>
              <a:gd name="csX5" fmla="*/ 3068775 w 5901491"/>
              <a:gd name="csY5" fmla="*/ 0 h 3170099"/>
              <a:gd name="csX6" fmla="*/ 3658924 w 5901491"/>
              <a:gd name="csY6" fmla="*/ 0 h 3170099"/>
              <a:gd name="csX7" fmla="*/ 4072029 w 5901491"/>
              <a:gd name="csY7" fmla="*/ 0 h 3170099"/>
              <a:gd name="csX8" fmla="*/ 4544148 w 5901491"/>
              <a:gd name="csY8" fmla="*/ 0 h 3170099"/>
              <a:gd name="csX9" fmla="*/ 5016267 w 5901491"/>
              <a:gd name="csY9" fmla="*/ 0 h 3170099"/>
              <a:gd name="csX10" fmla="*/ 5901491 w 5901491"/>
              <a:gd name="csY10" fmla="*/ 0 h 3170099"/>
              <a:gd name="csX11" fmla="*/ 5901491 w 5901491"/>
              <a:gd name="csY11" fmla="*/ 433247 h 3170099"/>
              <a:gd name="csX12" fmla="*/ 5901491 w 5901491"/>
              <a:gd name="csY12" fmla="*/ 961597 h 3170099"/>
              <a:gd name="csX13" fmla="*/ 5901491 w 5901491"/>
              <a:gd name="csY13" fmla="*/ 1553349 h 3170099"/>
              <a:gd name="csX14" fmla="*/ 5901491 w 5901491"/>
              <a:gd name="csY14" fmla="*/ 2049997 h 3170099"/>
              <a:gd name="csX15" fmla="*/ 5901491 w 5901491"/>
              <a:gd name="csY15" fmla="*/ 2641749 h 3170099"/>
              <a:gd name="csX16" fmla="*/ 5901491 w 5901491"/>
              <a:gd name="csY16" fmla="*/ 3170099 h 3170099"/>
              <a:gd name="csX17" fmla="*/ 5488387 w 5901491"/>
              <a:gd name="csY17" fmla="*/ 3170099 h 3170099"/>
              <a:gd name="csX18" fmla="*/ 4780208 w 5901491"/>
              <a:gd name="csY18" fmla="*/ 3170099 h 3170099"/>
              <a:gd name="csX19" fmla="*/ 4308088 w 5901491"/>
              <a:gd name="csY19" fmla="*/ 3170099 h 3170099"/>
              <a:gd name="csX20" fmla="*/ 3658924 w 5901491"/>
              <a:gd name="csY20" fmla="*/ 3170099 h 3170099"/>
              <a:gd name="csX21" fmla="*/ 3245820 w 5901491"/>
              <a:gd name="csY21" fmla="*/ 3170099 h 3170099"/>
              <a:gd name="csX22" fmla="*/ 2596656 w 5901491"/>
              <a:gd name="csY22" fmla="*/ 3170099 h 3170099"/>
              <a:gd name="csX23" fmla="*/ 2124537 w 5901491"/>
              <a:gd name="csY23" fmla="*/ 3170099 h 3170099"/>
              <a:gd name="csX24" fmla="*/ 1416358 w 5901491"/>
              <a:gd name="csY24" fmla="*/ 3170099 h 3170099"/>
              <a:gd name="csX25" fmla="*/ 944239 w 5901491"/>
              <a:gd name="csY25" fmla="*/ 3170099 h 3170099"/>
              <a:gd name="csX26" fmla="*/ 531134 w 5901491"/>
              <a:gd name="csY26" fmla="*/ 3170099 h 3170099"/>
              <a:gd name="csX27" fmla="*/ 0 w 5901491"/>
              <a:gd name="csY27" fmla="*/ 3170099 h 3170099"/>
              <a:gd name="csX28" fmla="*/ 0 w 5901491"/>
              <a:gd name="csY28" fmla="*/ 2641749 h 3170099"/>
              <a:gd name="csX29" fmla="*/ 0 w 5901491"/>
              <a:gd name="csY29" fmla="*/ 2208502 h 3170099"/>
              <a:gd name="csX30" fmla="*/ 0 w 5901491"/>
              <a:gd name="csY30" fmla="*/ 1743554 h 3170099"/>
              <a:gd name="csX31" fmla="*/ 0 w 5901491"/>
              <a:gd name="csY31" fmla="*/ 1215205 h 3170099"/>
              <a:gd name="csX32" fmla="*/ 0 w 5901491"/>
              <a:gd name="csY32" fmla="*/ 623453 h 3170099"/>
              <a:gd name="csX33" fmla="*/ 0 w 5901491"/>
              <a:gd name="csY33" fmla="*/ 0 h 3170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170099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47153" y="191082"/>
                  <a:pt x="5890483" y="273481"/>
                  <a:pt x="5901491" y="433247"/>
                </a:cubicBezTo>
                <a:cubicBezTo>
                  <a:pt x="5912499" y="593013"/>
                  <a:pt x="5883341" y="839015"/>
                  <a:pt x="5901491" y="961597"/>
                </a:cubicBezTo>
                <a:cubicBezTo>
                  <a:pt x="5919641" y="1084179"/>
                  <a:pt x="5886628" y="1323186"/>
                  <a:pt x="5901491" y="1553349"/>
                </a:cubicBezTo>
                <a:cubicBezTo>
                  <a:pt x="5916354" y="1783512"/>
                  <a:pt x="5865925" y="1923348"/>
                  <a:pt x="5901491" y="2049997"/>
                </a:cubicBezTo>
                <a:cubicBezTo>
                  <a:pt x="5937057" y="2176646"/>
                  <a:pt x="5864572" y="2451168"/>
                  <a:pt x="5901491" y="2641749"/>
                </a:cubicBezTo>
                <a:cubicBezTo>
                  <a:pt x="5938410" y="2832330"/>
                  <a:pt x="5863348" y="2932750"/>
                  <a:pt x="5901491" y="3170099"/>
                </a:cubicBezTo>
                <a:cubicBezTo>
                  <a:pt x="5789826" y="3201500"/>
                  <a:pt x="5693177" y="3129523"/>
                  <a:pt x="5488387" y="3170099"/>
                </a:cubicBezTo>
                <a:cubicBezTo>
                  <a:pt x="5283597" y="3210675"/>
                  <a:pt x="5006241" y="3098042"/>
                  <a:pt x="4780208" y="3170099"/>
                </a:cubicBezTo>
                <a:cubicBezTo>
                  <a:pt x="4554175" y="3242156"/>
                  <a:pt x="4513618" y="3125511"/>
                  <a:pt x="4308088" y="3170099"/>
                </a:cubicBezTo>
                <a:cubicBezTo>
                  <a:pt x="4102558" y="3214687"/>
                  <a:pt x="3913034" y="3167975"/>
                  <a:pt x="3658924" y="3170099"/>
                </a:cubicBezTo>
                <a:cubicBezTo>
                  <a:pt x="3404814" y="3172223"/>
                  <a:pt x="3447347" y="3134365"/>
                  <a:pt x="3245820" y="3170099"/>
                </a:cubicBezTo>
                <a:cubicBezTo>
                  <a:pt x="3044293" y="3205833"/>
                  <a:pt x="2873716" y="3097126"/>
                  <a:pt x="2596656" y="3170099"/>
                </a:cubicBezTo>
                <a:cubicBezTo>
                  <a:pt x="2319596" y="3243072"/>
                  <a:pt x="2321981" y="3133066"/>
                  <a:pt x="2124537" y="3170099"/>
                </a:cubicBezTo>
                <a:cubicBezTo>
                  <a:pt x="1927093" y="3207132"/>
                  <a:pt x="1614415" y="3131448"/>
                  <a:pt x="1416358" y="3170099"/>
                </a:cubicBezTo>
                <a:cubicBezTo>
                  <a:pt x="1218301" y="3208750"/>
                  <a:pt x="1127108" y="3157819"/>
                  <a:pt x="944239" y="3170099"/>
                </a:cubicBezTo>
                <a:cubicBezTo>
                  <a:pt x="761370" y="3182379"/>
                  <a:pt x="676390" y="3148246"/>
                  <a:pt x="531134" y="3170099"/>
                </a:cubicBezTo>
                <a:cubicBezTo>
                  <a:pt x="385878" y="3191952"/>
                  <a:pt x="199639" y="3151120"/>
                  <a:pt x="0" y="3170099"/>
                </a:cubicBezTo>
                <a:cubicBezTo>
                  <a:pt x="-23250" y="3006070"/>
                  <a:pt x="936" y="2753318"/>
                  <a:pt x="0" y="2641749"/>
                </a:cubicBezTo>
                <a:cubicBezTo>
                  <a:pt x="-936" y="2530180"/>
                  <a:pt x="24200" y="2350213"/>
                  <a:pt x="0" y="2208502"/>
                </a:cubicBezTo>
                <a:cubicBezTo>
                  <a:pt x="-24200" y="2066791"/>
                  <a:pt x="12276" y="1884464"/>
                  <a:pt x="0" y="1743554"/>
                </a:cubicBezTo>
                <a:cubicBezTo>
                  <a:pt x="-12276" y="1602644"/>
                  <a:pt x="8039" y="1342708"/>
                  <a:pt x="0" y="1215205"/>
                </a:cubicBezTo>
                <a:cubicBezTo>
                  <a:pt x="-8039" y="1087702"/>
                  <a:pt x="50245" y="813166"/>
                  <a:pt x="0" y="623453"/>
                </a:cubicBezTo>
                <a:cubicBezTo>
                  <a:pt x="-50245" y="433740"/>
                  <a:pt x="6427" y="21140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Hama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dzaŋgu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muti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mufaro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ɓedzi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kana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muciwira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mumiidzo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mizhinji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; 3muciziʋa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kuti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kuidzwa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kwokutenda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kwenyu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kunoɓereka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kutsuŋgirira.Asi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kutsuŋgirira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ŋgakuʋe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neɓasa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rakakwaniswa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kuti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mukwane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mururame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kwaɀo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musiŋgashaiwi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cinhu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[…]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Wakaropafadzwa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munhu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uyo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unotsuŋga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mŋoyo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pakuidzwa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nokuti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kana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atendwa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ucapiwa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korona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yoʋupenyu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yakapikirwa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aʋo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ʋanomuɗa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(Jakobho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akati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kwandiri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Nyasha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dzaŋgu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dzinokuriŋgana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nokuti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simba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raŋgu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rinozadziswa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paʋutera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bgako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Naiɀoɀo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irinani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ndiɀirumbidze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nomufaro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mukuru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noʋutera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bgaŋgu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simba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raKristu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rigare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pamsoro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paŋgu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VaKorinte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1025</Words>
  <Application>Microsoft Office PowerPoint</Application>
  <PresentationFormat>Panorámica</PresentationFormat>
  <Paragraphs>61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Comic Sans MS</vt:lpstr>
      <vt:lpstr>Aptos Display</vt:lpstr>
      <vt:lpstr>Constantia</vt:lpstr>
      <vt:lpstr>Aptos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2026-04-25T14:07:55Z</dcterms:created>
  <dcterms:modified xsi:type="dcterms:W3CDTF">2026-05-17T19:35:13Z</dcterms:modified>
</cp:coreProperties>
</file>