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75" r:id="rId4"/>
    <p:sldId id="257" r:id="rId5"/>
    <p:sldId id="258" r:id="rId6"/>
    <p:sldId id="259" r:id="rId7"/>
    <p:sldId id="260" r:id="rId8"/>
    <p:sldId id="261" r:id="rId9"/>
    <p:sldId id="280" r:id="rId10"/>
    <p:sldId id="263" r:id="rId11"/>
    <p:sldId id="264" r:id="rId12"/>
    <p:sldId id="276" r:id="rId13"/>
    <p:sldId id="27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229"/>
    <a:srgbClr val="FFFF99"/>
    <a:srgbClr val="A47032"/>
    <a:srgbClr val="CF9E63"/>
    <a:srgbClr val="DF7E8A"/>
    <a:srgbClr val="FEEAED"/>
    <a:srgbClr val="748CB2"/>
    <a:srgbClr val="357E90"/>
    <a:srgbClr val="429EB4"/>
    <a:srgbClr val="A8F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C1399-726D-470D-9559-295E7F5B82C5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F4E3599-B38B-4FFE-9949-585BF8CFE038}">
      <dgm:prSet custT="1"/>
      <dgm:spPr/>
      <dgm:t>
        <a:bodyPr/>
        <a:lstStyle/>
        <a:p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Ziva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mumwe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munhu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uye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kuvaka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hushamwari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nekufamba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kwenguva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99B177B-A36E-43E1-811D-4E363AA6E46F}" type="parTrans" cxnId="{B861699A-B3B7-4A6D-A5BE-B8DE66EE946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D666F7B-7110-43F7-871C-CBBEF7A7091B}" type="sibTrans" cxnId="{B861699A-B3B7-4A6D-A5BE-B8DE66EE946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623834A-696B-42E4-9A6B-0AE7528945CC}">
      <dgm:prSet custT="1"/>
      <dgm:spPr/>
      <dgm:t>
        <a:bodyPr/>
        <a:lstStyle/>
        <a:p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Namata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kuti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Mweya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Mutsvene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ashande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pamwoyo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wemunhu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.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Nyengeterera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mikana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yakanaka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yekutaurirana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naye</a:t>
          </a:r>
          <a:endParaRPr lang="en-US" sz="17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54B505-0AF2-4801-AFDE-CAFE463F550D}" type="parTrans" cxnId="{594BCB3B-85B7-4165-8C70-6231FF76E01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999D84-A189-42D3-8A8B-E54B4EE67E30}" type="sibTrans" cxnId="{594BCB3B-85B7-4165-8C70-6231FF76E01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BECE91F-0254-4111-9EE1-87914741E100}">
      <dgm:prSet custT="1"/>
      <dgm:spPr/>
      <dgm:t>
        <a:bodyPr/>
        <a:lstStyle/>
        <a:p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Tsvaka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nzira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dzekutaura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pamusoro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pezviitiko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zvekutenda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kwako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pachako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kana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kumunamatira</a:t>
          </a:r>
          <a:endParaRPr lang="en-US" sz="17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77B4CE9-5EDB-4D64-B58C-892408C38E71}" type="parTrans" cxnId="{C8C1CDF2-5541-44A9-A529-0D3480D6E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7E83CC1-FF9E-4D37-9707-F0057E200D44}" type="sibTrans" cxnId="{C8C1CDF2-5541-44A9-A529-0D3480D6E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EDD4311-015B-414E-ADD2-AB3A98181F82}">
      <dgm:prSet custT="1"/>
      <dgm:spPr/>
      <dgm:t>
        <a:bodyPr/>
        <a:lstStyle/>
        <a:p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Tsvaga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nzira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dzekubatanidza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shamwari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yako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itsva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nevamwe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vekusangano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kwako</a:t>
          </a:r>
          <a:endParaRPr lang="en-US" sz="17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50B5F03-46CF-4A33-B673-9F8631F4CAB3}" type="parTrans" cxnId="{026F1979-D1DB-4AF5-BCD6-978F5C4BF3E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FAEAE1D-CB61-40A9-A514-19C60508B04F}" type="sibTrans" cxnId="{026F1979-D1DB-4AF5-BCD6-978F5C4BF3E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AC2F98-65BF-4C8E-A025-DE2F56A8CAC8}">
      <dgm:prSet custT="1"/>
      <dgm:spPr/>
      <dgm:t>
        <a:bodyPr/>
        <a:lstStyle/>
        <a:p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Namata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nezvezvido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kana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mibvunzo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ingangove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neshamwari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yako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itsva</a:t>
          </a:r>
          <a:endParaRPr lang="en-US" sz="17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05FD29F-E527-4683-8CBD-05C9D9D432D7}" type="parTrans" cxnId="{A709E344-C082-4817-845C-FE1F7413E21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3AAFE81-72FA-462B-97CC-21976C026699}" type="sibTrans" cxnId="{A709E344-C082-4817-845C-FE1F7413E21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E11919-8E5B-454A-BEB2-E5FE04D70AFE}">
      <dgm:prSet custT="1"/>
      <dgm:spPr/>
      <dgm:t>
        <a:bodyPr/>
        <a:lstStyle/>
        <a:p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Tsvaka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mukana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wokuvaratidza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kuti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Bhaibheri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rinopa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sei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nyaradzo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mazano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uye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nhungamiro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muhupenyu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hwedu</a:t>
          </a:r>
          <a:endParaRPr lang="en-US" sz="17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93C67D1-1B46-4795-AD69-4931CBC95E7B}" type="parTrans" cxnId="{C3328019-209D-4A91-8140-95726B662B1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CDF5409-4F58-4987-8750-198D7EF2E3FB}" type="sibTrans" cxnId="{C3328019-209D-4A91-8140-95726B662B1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917D731-CAC8-4AE0-8849-99951B9BC504}">
      <dgm:prSet custT="1"/>
      <dgm:spPr/>
      <dgm:t>
        <a:bodyPr/>
        <a:lstStyle/>
        <a:p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Ichasvika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nguva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yauchazoda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kubvunza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kana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shamwari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yako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ingada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kudzidza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newe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Bhaibheri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.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Gare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gare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shamwari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yako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ingada</a:t>
          </a:r>
          <a:r>
            <a:rPr lang="en-US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kubhabhatidzwa</a:t>
          </a:r>
          <a:endParaRPr lang="en-US" sz="17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863C23D-B956-4C9F-B7E6-20ECDE5173DF}" type="parTrans" cxnId="{7A095C87-5DB0-4F1A-9137-62643098281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1DAA21B-C823-45B6-A707-8E99EB46CFFD}" type="sibTrans" cxnId="{7A095C87-5DB0-4F1A-9137-62643098281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9A5FE4F-7D96-40EB-BCDA-DA291FCDDE4C}" type="pres">
      <dgm:prSet presAssocID="{043C1399-726D-470D-9559-295E7F5B82C5}" presName="linear" presStyleCnt="0">
        <dgm:presLayoutVars>
          <dgm:dir/>
          <dgm:resizeHandles val="exact"/>
        </dgm:presLayoutVars>
      </dgm:prSet>
      <dgm:spPr/>
    </dgm:pt>
    <dgm:pt modelId="{CBA28F8C-E865-4BC1-B598-9A9341A98830}" type="pres">
      <dgm:prSet presAssocID="{2F4E3599-B38B-4FFE-9949-585BF8CFE038}" presName="comp" presStyleCnt="0"/>
      <dgm:spPr/>
    </dgm:pt>
    <dgm:pt modelId="{C643121F-AC8A-4373-9799-668383E448F5}" type="pres">
      <dgm:prSet presAssocID="{2F4E3599-B38B-4FFE-9949-585BF8CFE038}" presName="box" presStyleLbl="node1" presStyleIdx="0" presStyleCnt="7"/>
      <dgm:spPr/>
    </dgm:pt>
    <dgm:pt modelId="{9538B107-EE65-49D0-9F5D-5598CD715114}" type="pres">
      <dgm:prSet presAssocID="{2F4E3599-B38B-4FFE-9949-585BF8CFE038}" presName="img" presStyleLbl="fgImgPlace1" presStyleIdx="0" presStyleCnt="7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9E2C09B-A36C-496A-A2AE-489645AB6C3F}" type="pres">
      <dgm:prSet presAssocID="{2F4E3599-B38B-4FFE-9949-585BF8CFE038}" presName="text" presStyleLbl="node1" presStyleIdx="0" presStyleCnt="7">
        <dgm:presLayoutVars>
          <dgm:bulletEnabled val="1"/>
        </dgm:presLayoutVars>
      </dgm:prSet>
      <dgm:spPr/>
    </dgm:pt>
    <dgm:pt modelId="{967C0810-67CE-4A63-8F82-8F25C00631BF}" type="pres">
      <dgm:prSet presAssocID="{ED666F7B-7110-43F7-871C-CBBEF7A7091B}" presName="spacer" presStyleCnt="0"/>
      <dgm:spPr/>
    </dgm:pt>
    <dgm:pt modelId="{F61BDD91-9CC5-411E-8924-44F160F78817}" type="pres">
      <dgm:prSet presAssocID="{5623834A-696B-42E4-9A6B-0AE7528945CC}" presName="comp" presStyleCnt="0"/>
      <dgm:spPr/>
    </dgm:pt>
    <dgm:pt modelId="{263CF9D8-FEAA-4ADE-AA8E-7AD306C4732D}" type="pres">
      <dgm:prSet presAssocID="{5623834A-696B-42E4-9A6B-0AE7528945CC}" presName="box" presStyleLbl="node1" presStyleIdx="1" presStyleCnt="7"/>
      <dgm:spPr/>
    </dgm:pt>
    <dgm:pt modelId="{7CC3D154-8893-4B64-A075-0FFEF94DB834}" type="pres">
      <dgm:prSet presAssocID="{5623834A-696B-42E4-9A6B-0AE7528945CC}" presName="img" presStyleLbl="fgImgPlace1" presStyleIdx="1" presStyleCnt="7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E63EBDC-09F6-4B42-83B1-25D023A2E33D}" type="pres">
      <dgm:prSet presAssocID="{5623834A-696B-42E4-9A6B-0AE7528945CC}" presName="text" presStyleLbl="node1" presStyleIdx="1" presStyleCnt="7">
        <dgm:presLayoutVars>
          <dgm:bulletEnabled val="1"/>
        </dgm:presLayoutVars>
      </dgm:prSet>
      <dgm:spPr/>
    </dgm:pt>
    <dgm:pt modelId="{25B96175-AEB3-410B-A769-05CC1933B30A}" type="pres">
      <dgm:prSet presAssocID="{65999D84-A189-42D3-8A8B-E54B4EE67E30}" presName="spacer" presStyleCnt="0"/>
      <dgm:spPr/>
    </dgm:pt>
    <dgm:pt modelId="{1694FB6E-DF63-4C13-B940-B67A7A5C9604}" type="pres">
      <dgm:prSet presAssocID="{FBECE91F-0254-4111-9EE1-87914741E100}" presName="comp" presStyleCnt="0"/>
      <dgm:spPr/>
    </dgm:pt>
    <dgm:pt modelId="{1291B735-C076-4461-BB89-248D762EF6F7}" type="pres">
      <dgm:prSet presAssocID="{FBECE91F-0254-4111-9EE1-87914741E100}" presName="box" presStyleLbl="node1" presStyleIdx="2" presStyleCnt="7"/>
      <dgm:spPr/>
    </dgm:pt>
    <dgm:pt modelId="{DDB3EC3B-5C73-4A6D-A5F5-14CA1F2861F5}" type="pres">
      <dgm:prSet presAssocID="{FBECE91F-0254-4111-9EE1-87914741E100}" presName="img" presStyleLbl="fgImgPlace1" presStyleIdx="2" presStyleCnt="7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09503A3-5CBD-49C4-BF83-E4FF9F2C6998}" type="pres">
      <dgm:prSet presAssocID="{FBECE91F-0254-4111-9EE1-87914741E100}" presName="text" presStyleLbl="node1" presStyleIdx="2" presStyleCnt="7">
        <dgm:presLayoutVars>
          <dgm:bulletEnabled val="1"/>
        </dgm:presLayoutVars>
      </dgm:prSet>
      <dgm:spPr/>
    </dgm:pt>
    <dgm:pt modelId="{122C65F4-DC5C-4736-AB37-3F488BC92617}" type="pres">
      <dgm:prSet presAssocID="{67E83CC1-FF9E-4D37-9707-F0057E200D44}" presName="spacer" presStyleCnt="0"/>
      <dgm:spPr/>
    </dgm:pt>
    <dgm:pt modelId="{BD11B955-2A3B-48DF-A629-83B509077FCA}" type="pres">
      <dgm:prSet presAssocID="{5EDD4311-015B-414E-ADD2-AB3A98181F82}" presName="comp" presStyleCnt="0"/>
      <dgm:spPr/>
    </dgm:pt>
    <dgm:pt modelId="{D9B037B8-252F-4946-8A75-6DE0D8172381}" type="pres">
      <dgm:prSet presAssocID="{5EDD4311-015B-414E-ADD2-AB3A98181F82}" presName="box" presStyleLbl="node1" presStyleIdx="3" presStyleCnt="7"/>
      <dgm:spPr/>
    </dgm:pt>
    <dgm:pt modelId="{496CCAE7-4740-4432-8899-C78F2FF5B981}" type="pres">
      <dgm:prSet presAssocID="{5EDD4311-015B-414E-ADD2-AB3A98181F82}" presName="img" presStyleLbl="fgImgPlace1" presStyleIdx="3" presStyleCnt="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B41A79-FA58-4D40-8DA9-C5E81881C059}" type="pres">
      <dgm:prSet presAssocID="{5EDD4311-015B-414E-ADD2-AB3A98181F82}" presName="text" presStyleLbl="node1" presStyleIdx="3" presStyleCnt="7">
        <dgm:presLayoutVars>
          <dgm:bulletEnabled val="1"/>
        </dgm:presLayoutVars>
      </dgm:prSet>
      <dgm:spPr/>
    </dgm:pt>
    <dgm:pt modelId="{1D30C93C-ACB6-4C54-A998-BAA09D1DD534}" type="pres">
      <dgm:prSet presAssocID="{8FAEAE1D-CB61-40A9-A514-19C60508B04F}" presName="spacer" presStyleCnt="0"/>
      <dgm:spPr/>
    </dgm:pt>
    <dgm:pt modelId="{B8CF1819-0D7C-49B5-8261-0503CE5538A2}" type="pres">
      <dgm:prSet presAssocID="{13AC2F98-65BF-4C8E-A025-DE2F56A8CAC8}" presName="comp" presStyleCnt="0"/>
      <dgm:spPr/>
    </dgm:pt>
    <dgm:pt modelId="{C974719F-B346-4825-9D41-F09EA96CC34E}" type="pres">
      <dgm:prSet presAssocID="{13AC2F98-65BF-4C8E-A025-DE2F56A8CAC8}" presName="box" presStyleLbl="node1" presStyleIdx="4" presStyleCnt="7"/>
      <dgm:spPr/>
    </dgm:pt>
    <dgm:pt modelId="{25CE39D9-4230-44D9-938B-F184DE13B44C}" type="pres">
      <dgm:prSet presAssocID="{13AC2F98-65BF-4C8E-A025-DE2F56A8CAC8}" presName="img" presStyleLbl="fgImgPlace1" presStyleIdx="4" presStyleCnt="7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639A011-BB69-4F17-B807-4B95C245973E}" type="pres">
      <dgm:prSet presAssocID="{13AC2F98-65BF-4C8E-A025-DE2F56A8CAC8}" presName="text" presStyleLbl="node1" presStyleIdx="4" presStyleCnt="7">
        <dgm:presLayoutVars>
          <dgm:bulletEnabled val="1"/>
        </dgm:presLayoutVars>
      </dgm:prSet>
      <dgm:spPr/>
    </dgm:pt>
    <dgm:pt modelId="{518A5406-8336-447A-9A76-144DD82AD5AA}" type="pres">
      <dgm:prSet presAssocID="{23AAFE81-72FA-462B-97CC-21976C026699}" presName="spacer" presStyleCnt="0"/>
      <dgm:spPr/>
    </dgm:pt>
    <dgm:pt modelId="{C451708F-0402-4C3D-AE16-4248FD0B2170}" type="pres">
      <dgm:prSet presAssocID="{16E11919-8E5B-454A-BEB2-E5FE04D70AFE}" presName="comp" presStyleCnt="0"/>
      <dgm:spPr/>
    </dgm:pt>
    <dgm:pt modelId="{331C0A2C-6E91-47C4-BB8C-FCEEC7855B5C}" type="pres">
      <dgm:prSet presAssocID="{16E11919-8E5B-454A-BEB2-E5FE04D70AFE}" presName="box" presStyleLbl="node1" presStyleIdx="5" presStyleCnt="7"/>
      <dgm:spPr/>
    </dgm:pt>
    <dgm:pt modelId="{986B36D1-2F6A-41B8-8185-EA2760C30A97}" type="pres">
      <dgm:prSet presAssocID="{16E11919-8E5B-454A-BEB2-E5FE04D70AFE}" presName="img" presStyleLbl="fgImgPlace1" presStyleIdx="5" presStyleCnt="7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FEAEF1-75C5-4842-B661-1E1444FDCB09}" type="pres">
      <dgm:prSet presAssocID="{16E11919-8E5B-454A-BEB2-E5FE04D70AFE}" presName="text" presStyleLbl="node1" presStyleIdx="5" presStyleCnt="7">
        <dgm:presLayoutVars>
          <dgm:bulletEnabled val="1"/>
        </dgm:presLayoutVars>
      </dgm:prSet>
      <dgm:spPr/>
    </dgm:pt>
    <dgm:pt modelId="{D9265685-B630-406E-9D10-0B5537D7B332}" type="pres">
      <dgm:prSet presAssocID="{2CDF5409-4F58-4987-8750-198D7EF2E3FB}" presName="spacer" presStyleCnt="0"/>
      <dgm:spPr/>
    </dgm:pt>
    <dgm:pt modelId="{1C3DF4D4-676D-4A61-86B7-120E66C4E458}" type="pres">
      <dgm:prSet presAssocID="{4917D731-CAC8-4AE0-8849-99951B9BC504}" presName="comp" presStyleCnt="0"/>
      <dgm:spPr/>
    </dgm:pt>
    <dgm:pt modelId="{28747D37-4947-4102-B46B-E67C87966EBB}" type="pres">
      <dgm:prSet presAssocID="{4917D731-CAC8-4AE0-8849-99951B9BC504}" presName="box" presStyleLbl="node1" presStyleIdx="6" presStyleCnt="7"/>
      <dgm:spPr/>
    </dgm:pt>
    <dgm:pt modelId="{4E30D802-0189-48E3-BCE3-D227D650C5ED}" type="pres">
      <dgm:prSet presAssocID="{4917D731-CAC8-4AE0-8849-99951B9BC504}" presName="img" presStyleLbl="fgImgPlace1" presStyleIdx="6" presStyleCnt="7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B530875-60E4-4D5E-AFA4-B2FA9722840A}" type="pres">
      <dgm:prSet presAssocID="{4917D731-CAC8-4AE0-8849-99951B9BC504}" presName="text" presStyleLbl="node1" presStyleIdx="6" presStyleCnt="7">
        <dgm:presLayoutVars>
          <dgm:bulletEnabled val="1"/>
        </dgm:presLayoutVars>
      </dgm:prSet>
      <dgm:spPr/>
    </dgm:pt>
  </dgm:ptLst>
  <dgm:cxnLst>
    <dgm:cxn modelId="{F9DAC00D-EC33-429E-9939-BA6B100A2E26}" type="presOf" srcId="{5EDD4311-015B-414E-ADD2-AB3A98181F82}" destId="{D9B037B8-252F-4946-8A75-6DE0D8172381}" srcOrd="0" destOrd="0" presId="urn:microsoft.com/office/officeart/2005/8/layout/vList4"/>
    <dgm:cxn modelId="{4773E10F-5887-4F14-9DC4-8E411E1B6F7E}" type="presOf" srcId="{16E11919-8E5B-454A-BEB2-E5FE04D70AFE}" destId="{0CFEAEF1-75C5-4842-B661-1E1444FDCB09}" srcOrd="1" destOrd="0" presId="urn:microsoft.com/office/officeart/2005/8/layout/vList4"/>
    <dgm:cxn modelId="{8E898512-56C5-4AED-AD0F-77EA546B101E}" type="presOf" srcId="{2F4E3599-B38B-4FFE-9949-585BF8CFE038}" destId="{99E2C09B-A36C-496A-A2AE-489645AB6C3F}" srcOrd="1" destOrd="0" presId="urn:microsoft.com/office/officeart/2005/8/layout/vList4"/>
    <dgm:cxn modelId="{2623A215-733D-4414-A2AD-65807986F9A3}" type="presOf" srcId="{16E11919-8E5B-454A-BEB2-E5FE04D70AFE}" destId="{331C0A2C-6E91-47C4-BB8C-FCEEC7855B5C}" srcOrd="0" destOrd="0" presId="urn:microsoft.com/office/officeart/2005/8/layout/vList4"/>
    <dgm:cxn modelId="{C3328019-209D-4A91-8140-95726B662B1A}" srcId="{043C1399-726D-470D-9559-295E7F5B82C5}" destId="{16E11919-8E5B-454A-BEB2-E5FE04D70AFE}" srcOrd="5" destOrd="0" parTransId="{B93C67D1-1B46-4795-AD69-4931CBC95E7B}" sibTransId="{2CDF5409-4F58-4987-8750-198D7EF2E3FB}"/>
    <dgm:cxn modelId="{CAE9D81B-7CA7-41A0-A8E8-BB558FDCEBE2}" type="presOf" srcId="{FBECE91F-0254-4111-9EE1-87914741E100}" destId="{1291B735-C076-4461-BB89-248D762EF6F7}" srcOrd="0" destOrd="0" presId="urn:microsoft.com/office/officeart/2005/8/layout/vList4"/>
    <dgm:cxn modelId="{1575412C-65CD-4C67-8C36-F96C8CDDC3DD}" type="presOf" srcId="{13AC2F98-65BF-4C8E-A025-DE2F56A8CAC8}" destId="{C974719F-B346-4825-9D41-F09EA96CC34E}" srcOrd="0" destOrd="0" presId="urn:microsoft.com/office/officeart/2005/8/layout/vList4"/>
    <dgm:cxn modelId="{14FF4D3B-E32E-4AF2-8FEB-89C202F80486}" type="presOf" srcId="{13AC2F98-65BF-4C8E-A025-DE2F56A8CAC8}" destId="{E639A011-BB69-4F17-B807-4B95C245973E}" srcOrd="1" destOrd="0" presId="urn:microsoft.com/office/officeart/2005/8/layout/vList4"/>
    <dgm:cxn modelId="{594BCB3B-85B7-4165-8C70-6231FF76E017}" srcId="{043C1399-726D-470D-9559-295E7F5B82C5}" destId="{5623834A-696B-42E4-9A6B-0AE7528945CC}" srcOrd="1" destOrd="0" parTransId="{C754B505-0AF2-4801-AFDE-CAFE463F550D}" sibTransId="{65999D84-A189-42D3-8A8B-E54B4EE67E30}"/>
    <dgm:cxn modelId="{00EBDC61-1954-4709-9B04-FCD42A634E04}" type="presOf" srcId="{FBECE91F-0254-4111-9EE1-87914741E100}" destId="{D09503A3-5CBD-49C4-BF83-E4FF9F2C6998}" srcOrd="1" destOrd="0" presId="urn:microsoft.com/office/officeart/2005/8/layout/vList4"/>
    <dgm:cxn modelId="{A709E344-C082-4817-845C-FE1F7413E21C}" srcId="{043C1399-726D-470D-9559-295E7F5B82C5}" destId="{13AC2F98-65BF-4C8E-A025-DE2F56A8CAC8}" srcOrd="4" destOrd="0" parTransId="{605FD29F-E527-4683-8CBD-05C9D9D432D7}" sibTransId="{23AAFE81-72FA-462B-97CC-21976C026699}"/>
    <dgm:cxn modelId="{6D716554-0DDA-49A4-A790-4680740EAF7E}" type="presOf" srcId="{2F4E3599-B38B-4FFE-9949-585BF8CFE038}" destId="{C643121F-AC8A-4373-9799-668383E448F5}" srcOrd="0" destOrd="0" presId="urn:microsoft.com/office/officeart/2005/8/layout/vList4"/>
    <dgm:cxn modelId="{026F1979-D1DB-4AF5-BCD6-978F5C4BF3E9}" srcId="{043C1399-726D-470D-9559-295E7F5B82C5}" destId="{5EDD4311-015B-414E-ADD2-AB3A98181F82}" srcOrd="3" destOrd="0" parTransId="{B50B5F03-46CF-4A33-B673-9F8631F4CAB3}" sibTransId="{8FAEAE1D-CB61-40A9-A514-19C60508B04F}"/>
    <dgm:cxn modelId="{7A095C87-5DB0-4F1A-9137-626430982818}" srcId="{043C1399-726D-470D-9559-295E7F5B82C5}" destId="{4917D731-CAC8-4AE0-8849-99951B9BC504}" srcOrd="6" destOrd="0" parTransId="{C863C23D-B956-4C9F-B7E6-20ECDE5173DF}" sibTransId="{01DAA21B-C823-45B6-A707-8E99EB46CFFD}"/>
    <dgm:cxn modelId="{BA082389-DB36-4870-81E0-6094F748C68C}" type="presOf" srcId="{043C1399-726D-470D-9559-295E7F5B82C5}" destId="{69A5FE4F-7D96-40EB-BCDA-DA291FCDDE4C}" srcOrd="0" destOrd="0" presId="urn:microsoft.com/office/officeart/2005/8/layout/vList4"/>
    <dgm:cxn modelId="{B861699A-B3B7-4A6D-A5BE-B8DE66EE9462}" srcId="{043C1399-726D-470D-9559-295E7F5B82C5}" destId="{2F4E3599-B38B-4FFE-9949-585BF8CFE038}" srcOrd="0" destOrd="0" parTransId="{499B177B-A36E-43E1-811D-4E363AA6E46F}" sibTransId="{ED666F7B-7110-43F7-871C-CBBEF7A7091B}"/>
    <dgm:cxn modelId="{8EA3519D-DEAB-4396-86D1-4CB573CC046B}" type="presOf" srcId="{5623834A-696B-42E4-9A6B-0AE7528945CC}" destId="{6E63EBDC-09F6-4B42-83B1-25D023A2E33D}" srcOrd="1" destOrd="0" presId="urn:microsoft.com/office/officeart/2005/8/layout/vList4"/>
    <dgm:cxn modelId="{A824C0A0-BB3F-486D-8CAE-063995D22C59}" type="presOf" srcId="{5EDD4311-015B-414E-ADD2-AB3A98181F82}" destId="{0CB41A79-FA58-4D40-8DA9-C5E81881C059}" srcOrd="1" destOrd="0" presId="urn:microsoft.com/office/officeart/2005/8/layout/vList4"/>
    <dgm:cxn modelId="{FD8B89CF-E6E2-4CCE-8A0D-EAEBBCBA1A89}" type="presOf" srcId="{4917D731-CAC8-4AE0-8849-99951B9BC504}" destId="{EB530875-60E4-4D5E-AFA4-B2FA9722840A}" srcOrd="1" destOrd="0" presId="urn:microsoft.com/office/officeart/2005/8/layout/vList4"/>
    <dgm:cxn modelId="{763FBBE5-CBA2-44F5-B614-91E4FADF3862}" type="presOf" srcId="{4917D731-CAC8-4AE0-8849-99951B9BC504}" destId="{28747D37-4947-4102-B46B-E67C87966EBB}" srcOrd="0" destOrd="0" presId="urn:microsoft.com/office/officeart/2005/8/layout/vList4"/>
    <dgm:cxn modelId="{DEBFB7EE-6358-4DF8-8A54-4E35B0F28CC9}" type="presOf" srcId="{5623834A-696B-42E4-9A6B-0AE7528945CC}" destId="{263CF9D8-FEAA-4ADE-AA8E-7AD306C4732D}" srcOrd="0" destOrd="0" presId="urn:microsoft.com/office/officeart/2005/8/layout/vList4"/>
    <dgm:cxn modelId="{C8C1CDF2-5541-44A9-A529-0D3480D6ED59}" srcId="{043C1399-726D-470D-9559-295E7F5B82C5}" destId="{FBECE91F-0254-4111-9EE1-87914741E100}" srcOrd="2" destOrd="0" parTransId="{B77B4CE9-5EDB-4D64-B58C-892408C38E71}" sibTransId="{67E83CC1-FF9E-4D37-9707-F0057E200D44}"/>
    <dgm:cxn modelId="{A797CCEC-4A02-47B3-975F-22BC34038E25}" type="presParOf" srcId="{69A5FE4F-7D96-40EB-BCDA-DA291FCDDE4C}" destId="{CBA28F8C-E865-4BC1-B598-9A9341A98830}" srcOrd="0" destOrd="0" presId="urn:microsoft.com/office/officeart/2005/8/layout/vList4"/>
    <dgm:cxn modelId="{19ECE3FF-066E-4B69-80E4-38E6ECF14BE5}" type="presParOf" srcId="{CBA28F8C-E865-4BC1-B598-9A9341A98830}" destId="{C643121F-AC8A-4373-9799-668383E448F5}" srcOrd="0" destOrd="0" presId="urn:microsoft.com/office/officeart/2005/8/layout/vList4"/>
    <dgm:cxn modelId="{7BC01120-476A-4203-B9E2-53D95A4D0E75}" type="presParOf" srcId="{CBA28F8C-E865-4BC1-B598-9A9341A98830}" destId="{9538B107-EE65-49D0-9F5D-5598CD715114}" srcOrd="1" destOrd="0" presId="urn:microsoft.com/office/officeart/2005/8/layout/vList4"/>
    <dgm:cxn modelId="{A387B8E6-660D-46E9-887E-9D721BCC784A}" type="presParOf" srcId="{CBA28F8C-E865-4BC1-B598-9A9341A98830}" destId="{99E2C09B-A36C-496A-A2AE-489645AB6C3F}" srcOrd="2" destOrd="0" presId="urn:microsoft.com/office/officeart/2005/8/layout/vList4"/>
    <dgm:cxn modelId="{7AC499D8-79C4-4CA9-8959-E58DD8D0C528}" type="presParOf" srcId="{69A5FE4F-7D96-40EB-BCDA-DA291FCDDE4C}" destId="{967C0810-67CE-4A63-8F82-8F25C00631BF}" srcOrd="1" destOrd="0" presId="urn:microsoft.com/office/officeart/2005/8/layout/vList4"/>
    <dgm:cxn modelId="{E85AFCA5-392C-45E2-9B5C-A0D645424396}" type="presParOf" srcId="{69A5FE4F-7D96-40EB-BCDA-DA291FCDDE4C}" destId="{F61BDD91-9CC5-411E-8924-44F160F78817}" srcOrd="2" destOrd="0" presId="urn:microsoft.com/office/officeart/2005/8/layout/vList4"/>
    <dgm:cxn modelId="{E34718E8-7E9F-4DAD-AD02-B539A0B3E102}" type="presParOf" srcId="{F61BDD91-9CC5-411E-8924-44F160F78817}" destId="{263CF9D8-FEAA-4ADE-AA8E-7AD306C4732D}" srcOrd="0" destOrd="0" presId="urn:microsoft.com/office/officeart/2005/8/layout/vList4"/>
    <dgm:cxn modelId="{F63CAEDA-19C0-419B-B0ED-7D562C291CFC}" type="presParOf" srcId="{F61BDD91-9CC5-411E-8924-44F160F78817}" destId="{7CC3D154-8893-4B64-A075-0FFEF94DB834}" srcOrd="1" destOrd="0" presId="urn:microsoft.com/office/officeart/2005/8/layout/vList4"/>
    <dgm:cxn modelId="{F997A3D2-BEC5-4E02-A31C-A71C296E8C4D}" type="presParOf" srcId="{F61BDD91-9CC5-411E-8924-44F160F78817}" destId="{6E63EBDC-09F6-4B42-83B1-25D023A2E33D}" srcOrd="2" destOrd="0" presId="urn:microsoft.com/office/officeart/2005/8/layout/vList4"/>
    <dgm:cxn modelId="{D3ABE352-0D80-47ED-87C3-6DE39CCFC796}" type="presParOf" srcId="{69A5FE4F-7D96-40EB-BCDA-DA291FCDDE4C}" destId="{25B96175-AEB3-410B-A769-05CC1933B30A}" srcOrd="3" destOrd="0" presId="urn:microsoft.com/office/officeart/2005/8/layout/vList4"/>
    <dgm:cxn modelId="{12AB901B-161A-4C4E-A178-65399C00D032}" type="presParOf" srcId="{69A5FE4F-7D96-40EB-BCDA-DA291FCDDE4C}" destId="{1694FB6E-DF63-4C13-B940-B67A7A5C9604}" srcOrd="4" destOrd="0" presId="urn:microsoft.com/office/officeart/2005/8/layout/vList4"/>
    <dgm:cxn modelId="{103FA1D7-FF6C-4365-BEB0-78F158B42EE5}" type="presParOf" srcId="{1694FB6E-DF63-4C13-B940-B67A7A5C9604}" destId="{1291B735-C076-4461-BB89-248D762EF6F7}" srcOrd="0" destOrd="0" presId="urn:microsoft.com/office/officeart/2005/8/layout/vList4"/>
    <dgm:cxn modelId="{04668A67-6FB6-491E-B6D6-2862E0F3F283}" type="presParOf" srcId="{1694FB6E-DF63-4C13-B940-B67A7A5C9604}" destId="{DDB3EC3B-5C73-4A6D-A5F5-14CA1F2861F5}" srcOrd="1" destOrd="0" presId="urn:microsoft.com/office/officeart/2005/8/layout/vList4"/>
    <dgm:cxn modelId="{9A34EA28-5C8C-4686-8564-BCB87749F5C2}" type="presParOf" srcId="{1694FB6E-DF63-4C13-B940-B67A7A5C9604}" destId="{D09503A3-5CBD-49C4-BF83-E4FF9F2C6998}" srcOrd="2" destOrd="0" presId="urn:microsoft.com/office/officeart/2005/8/layout/vList4"/>
    <dgm:cxn modelId="{09F2C180-13CA-4B7A-966E-E6B9D6A301E9}" type="presParOf" srcId="{69A5FE4F-7D96-40EB-BCDA-DA291FCDDE4C}" destId="{122C65F4-DC5C-4736-AB37-3F488BC92617}" srcOrd="5" destOrd="0" presId="urn:microsoft.com/office/officeart/2005/8/layout/vList4"/>
    <dgm:cxn modelId="{988A994E-123D-4F7E-B5B1-7099440A0E24}" type="presParOf" srcId="{69A5FE4F-7D96-40EB-BCDA-DA291FCDDE4C}" destId="{BD11B955-2A3B-48DF-A629-83B509077FCA}" srcOrd="6" destOrd="0" presId="urn:microsoft.com/office/officeart/2005/8/layout/vList4"/>
    <dgm:cxn modelId="{68E5C408-0C46-4BD4-8EB9-1D8BA19C87A7}" type="presParOf" srcId="{BD11B955-2A3B-48DF-A629-83B509077FCA}" destId="{D9B037B8-252F-4946-8A75-6DE0D8172381}" srcOrd="0" destOrd="0" presId="urn:microsoft.com/office/officeart/2005/8/layout/vList4"/>
    <dgm:cxn modelId="{D53E6A06-4072-49F5-9C63-A6A0C3A83694}" type="presParOf" srcId="{BD11B955-2A3B-48DF-A629-83B509077FCA}" destId="{496CCAE7-4740-4432-8899-C78F2FF5B981}" srcOrd="1" destOrd="0" presId="urn:microsoft.com/office/officeart/2005/8/layout/vList4"/>
    <dgm:cxn modelId="{8BB87CCD-4CCC-40BB-BA9A-3B489AF51316}" type="presParOf" srcId="{BD11B955-2A3B-48DF-A629-83B509077FCA}" destId="{0CB41A79-FA58-4D40-8DA9-C5E81881C059}" srcOrd="2" destOrd="0" presId="urn:microsoft.com/office/officeart/2005/8/layout/vList4"/>
    <dgm:cxn modelId="{D7E6FFD0-6790-49B0-BC2C-E9EF39DC72A5}" type="presParOf" srcId="{69A5FE4F-7D96-40EB-BCDA-DA291FCDDE4C}" destId="{1D30C93C-ACB6-4C54-A998-BAA09D1DD534}" srcOrd="7" destOrd="0" presId="urn:microsoft.com/office/officeart/2005/8/layout/vList4"/>
    <dgm:cxn modelId="{26AD315F-C6E5-46D7-A3DF-42DF6EA6CAC7}" type="presParOf" srcId="{69A5FE4F-7D96-40EB-BCDA-DA291FCDDE4C}" destId="{B8CF1819-0D7C-49B5-8261-0503CE5538A2}" srcOrd="8" destOrd="0" presId="urn:microsoft.com/office/officeart/2005/8/layout/vList4"/>
    <dgm:cxn modelId="{E2D7915C-9D15-4C49-8D84-703C7832403C}" type="presParOf" srcId="{B8CF1819-0D7C-49B5-8261-0503CE5538A2}" destId="{C974719F-B346-4825-9D41-F09EA96CC34E}" srcOrd="0" destOrd="0" presId="urn:microsoft.com/office/officeart/2005/8/layout/vList4"/>
    <dgm:cxn modelId="{92E77C7C-266B-4A74-BBE1-07302C23C325}" type="presParOf" srcId="{B8CF1819-0D7C-49B5-8261-0503CE5538A2}" destId="{25CE39D9-4230-44D9-938B-F184DE13B44C}" srcOrd="1" destOrd="0" presId="urn:microsoft.com/office/officeart/2005/8/layout/vList4"/>
    <dgm:cxn modelId="{B3BEBDA6-DAAF-4AF0-9C2F-950586E45C08}" type="presParOf" srcId="{B8CF1819-0D7C-49B5-8261-0503CE5538A2}" destId="{E639A011-BB69-4F17-B807-4B95C245973E}" srcOrd="2" destOrd="0" presId="urn:microsoft.com/office/officeart/2005/8/layout/vList4"/>
    <dgm:cxn modelId="{5068F77A-830C-4AC5-9312-FB117412A491}" type="presParOf" srcId="{69A5FE4F-7D96-40EB-BCDA-DA291FCDDE4C}" destId="{518A5406-8336-447A-9A76-144DD82AD5AA}" srcOrd="9" destOrd="0" presId="urn:microsoft.com/office/officeart/2005/8/layout/vList4"/>
    <dgm:cxn modelId="{3522CB6E-7BC2-46BD-ADEE-8FB8DE8B8531}" type="presParOf" srcId="{69A5FE4F-7D96-40EB-BCDA-DA291FCDDE4C}" destId="{C451708F-0402-4C3D-AE16-4248FD0B2170}" srcOrd="10" destOrd="0" presId="urn:microsoft.com/office/officeart/2005/8/layout/vList4"/>
    <dgm:cxn modelId="{74DFB254-754C-4902-BF65-CED38ED3AD89}" type="presParOf" srcId="{C451708F-0402-4C3D-AE16-4248FD0B2170}" destId="{331C0A2C-6E91-47C4-BB8C-FCEEC7855B5C}" srcOrd="0" destOrd="0" presId="urn:microsoft.com/office/officeart/2005/8/layout/vList4"/>
    <dgm:cxn modelId="{0996381F-855D-4204-AEBD-5149392562AC}" type="presParOf" srcId="{C451708F-0402-4C3D-AE16-4248FD0B2170}" destId="{986B36D1-2F6A-41B8-8185-EA2760C30A97}" srcOrd="1" destOrd="0" presId="urn:microsoft.com/office/officeart/2005/8/layout/vList4"/>
    <dgm:cxn modelId="{42F3B09B-EB6F-462D-83AC-B135669A94B6}" type="presParOf" srcId="{C451708F-0402-4C3D-AE16-4248FD0B2170}" destId="{0CFEAEF1-75C5-4842-B661-1E1444FDCB09}" srcOrd="2" destOrd="0" presId="urn:microsoft.com/office/officeart/2005/8/layout/vList4"/>
    <dgm:cxn modelId="{EED60230-8181-4D5F-8292-EFE06A984541}" type="presParOf" srcId="{69A5FE4F-7D96-40EB-BCDA-DA291FCDDE4C}" destId="{D9265685-B630-406E-9D10-0B5537D7B332}" srcOrd="11" destOrd="0" presId="urn:microsoft.com/office/officeart/2005/8/layout/vList4"/>
    <dgm:cxn modelId="{3FF4AE69-AA87-4A1C-9BCF-339F301B6B9A}" type="presParOf" srcId="{69A5FE4F-7D96-40EB-BCDA-DA291FCDDE4C}" destId="{1C3DF4D4-676D-4A61-86B7-120E66C4E458}" srcOrd="12" destOrd="0" presId="urn:microsoft.com/office/officeart/2005/8/layout/vList4"/>
    <dgm:cxn modelId="{32D57399-83FD-43A4-8293-E5F5E74D9553}" type="presParOf" srcId="{1C3DF4D4-676D-4A61-86B7-120E66C4E458}" destId="{28747D37-4947-4102-B46B-E67C87966EBB}" srcOrd="0" destOrd="0" presId="urn:microsoft.com/office/officeart/2005/8/layout/vList4"/>
    <dgm:cxn modelId="{3C4E68DD-4B9F-48CA-8F8A-E9212FD3DBE0}" type="presParOf" srcId="{1C3DF4D4-676D-4A61-86B7-120E66C4E458}" destId="{4E30D802-0189-48E3-BCE3-D227D650C5ED}" srcOrd="1" destOrd="0" presId="urn:microsoft.com/office/officeart/2005/8/layout/vList4"/>
    <dgm:cxn modelId="{3FF908AF-593B-4F6C-82DB-D35594255DE1}" type="presParOf" srcId="{1C3DF4D4-676D-4A61-86B7-120E66C4E458}" destId="{EB530875-60E4-4D5E-AFA4-B2FA9722840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3121F-AC8A-4373-9799-668383E448F5}">
      <dsp:nvSpPr>
        <dsp:cNvPr id="0" name=""/>
        <dsp:cNvSpPr/>
      </dsp:nvSpPr>
      <dsp:spPr>
        <a:xfrm>
          <a:off x="0" y="0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Ziva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mumwe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munhu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uye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kuvaka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hushamwari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nekufamba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kwenguva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0"/>
        <a:ext cx="5007049" cy="864228"/>
      </dsp:txXfrm>
    </dsp:sp>
    <dsp:sp modelId="{9538B107-EE65-49D0-9F5D-5598CD715114}">
      <dsp:nvSpPr>
        <dsp:cNvPr id="0" name=""/>
        <dsp:cNvSpPr/>
      </dsp:nvSpPr>
      <dsp:spPr>
        <a:xfrm>
          <a:off x="86422" y="86422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63CF9D8-FEAA-4ADE-AA8E-7AD306C4732D}">
      <dsp:nvSpPr>
        <dsp:cNvPr id="0" name=""/>
        <dsp:cNvSpPr/>
      </dsp:nvSpPr>
      <dsp:spPr>
        <a:xfrm>
          <a:off x="0" y="950651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98290"/>
                <a:satOff val="-762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8290"/>
                <a:satOff val="-762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8290"/>
                <a:satOff val="-762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Namata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kuti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Mweya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Mutsvene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ashande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pamwoyo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wemunhu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.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Nyengeterera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mikana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yakanaka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yekutaurirana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naye</a:t>
          </a:r>
          <a:endParaRPr lang="en-US" sz="17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950651"/>
        <a:ext cx="5007049" cy="864228"/>
      </dsp:txXfrm>
    </dsp:sp>
    <dsp:sp modelId="{7CC3D154-8893-4B64-A075-0FFEF94DB834}">
      <dsp:nvSpPr>
        <dsp:cNvPr id="0" name=""/>
        <dsp:cNvSpPr/>
      </dsp:nvSpPr>
      <dsp:spPr>
        <a:xfrm>
          <a:off x="86422" y="1037074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91B735-C076-4461-BB89-248D762EF6F7}">
      <dsp:nvSpPr>
        <dsp:cNvPr id="0" name=""/>
        <dsp:cNvSpPr/>
      </dsp:nvSpPr>
      <dsp:spPr>
        <a:xfrm>
          <a:off x="0" y="1901303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96580"/>
                <a:satOff val="-1525"/>
                <a:lumOff val="3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96580"/>
                <a:satOff val="-1525"/>
                <a:lumOff val="3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96580"/>
                <a:satOff val="-1525"/>
                <a:lumOff val="3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Tsvaka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nzira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dzekutaura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pamusoro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pezviitiko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zvekutenda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kwako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pachako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kana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kumunamatira</a:t>
          </a:r>
          <a:endParaRPr lang="en-US" sz="17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1901303"/>
        <a:ext cx="5007049" cy="864228"/>
      </dsp:txXfrm>
    </dsp:sp>
    <dsp:sp modelId="{DDB3EC3B-5C73-4A6D-A5F5-14CA1F2861F5}">
      <dsp:nvSpPr>
        <dsp:cNvPr id="0" name=""/>
        <dsp:cNvSpPr/>
      </dsp:nvSpPr>
      <dsp:spPr>
        <a:xfrm>
          <a:off x="86422" y="1987726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037B8-252F-4946-8A75-6DE0D8172381}">
      <dsp:nvSpPr>
        <dsp:cNvPr id="0" name=""/>
        <dsp:cNvSpPr/>
      </dsp:nvSpPr>
      <dsp:spPr>
        <a:xfrm>
          <a:off x="0" y="2851954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94870"/>
                <a:satOff val="-2287"/>
                <a:lumOff val="52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94870"/>
                <a:satOff val="-2287"/>
                <a:lumOff val="52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94870"/>
                <a:satOff val="-2287"/>
                <a:lumOff val="52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Tsvaga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nzira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dzekubatanidza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shamwari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yako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itsva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nevamwe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vekusangano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kwako</a:t>
          </a:r>
          <a:endParaRPr lang="en-US" sz="17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2851954"/>
        <a:ext cx="5007049" cy="864228"/>
      </dsp:txXfrm>
    </dsp:sp>
    <dsp:sp modelId="{496CCAE7-4740-4432-8899-C78F2FF5B981}">
      <dsp:nvSpPr>
        <dsp:cNvPr id="0" name=""/>
        <dsp:cNvSpPr/>
      </dsp:nvSpPr>
      <dsp:spPr>
        <a:xfrm>
          <a:off x="86422" y="2938377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974719F-B346-4825-9D41-F09EA96CC34E}">
      <dsp:nvSpPr>
        <dsp:cNvPr id="0" name=""/>
        <dsp:cNvSpPr/>
      </dsp:nvSpPr>
      <dsp:spPr>
        <a:xfrm>
          <a:off x="0" y="3802606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193160"/>
                <a:satOff val="-3050"/>
                <a:lumOff val="70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93160"/>
                <a:satOff val="-3050"/>
                <a:lumOff val="70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93160"/>
                <a:satOff val="-3050"/>
                <a:lumOff val="70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Namata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nezvezvido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kana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mibvunzo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ingangove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neshamwari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yako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itsva</a:t>
          </a:r>
          <a:endParaRPr lang="en-US" sz="17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3802606"/>
        <a:ext cx="5007049" cy="864228"/>
      </dsp:txXfrm>
    </dsp:sp>
    <dsp:sp modelId="{25CE39D9-4230-44D9-938B-F184DE13B44C}">
      <dsp:nvSpPr>
        <dsp:cNvPr id="0" name=""/>
        <dsp:cNvSpPr/>
      </dsp:nvSpPr>
      <dsp:spPr>
        <a:xfrm>
          <a:off x="86422" y="3889029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31C0A2C-6E91-47C4-BB8C-FCEEC7855B5C}">
      <dsp:nvSpPr>
        <dsp:cNvPr id="0" name=""/>
        <dsp:cNvSpPr/>
      </dsp:nvSpPr>
      <dsp:spPr>
        <a:xfrm>
          <a:off x="0" y="4753257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91450"/>
                <a:satOff val="-3812"/>
                <a:lumOff val="88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91450"/>
                <a:satOff val="-3812"/>
                <a:lumOff val="88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91450"/>
                <a:satOff val="-3812"/>
                <a:lumOff val="88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Tsvaka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mukana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wokuvaratidza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kuti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Bhaibheri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rinopa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sei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nyaradzo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mazano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uye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nhungamiro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muhupenyu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hwedu</a:t>
          </a:r>
          <a:endParaRPr lang="en-US" sz="17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4753257"/>
        <a:ext cx="5007049" cy="864228"/>
      </dsp:txXfrm>
    </dsp:sp>
    <dsp:sp modelId="{986B36D1-2F6A-41B8-8185-EA2760C30A97}">
      <dsp:nvSpPr>
        <dsp:cNvPr id="0" name=""/>
        <dsp:cNvSpPr/>
      </dsp:nvSpPr>
      <dsp:spPr>
        <a:xfrm>
          <a:off x="86422" y="4839680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8747D37-4947-4102-B46B-E67C87966EBB}">
      <dsp:nvSpPr>
        <dsp:cNvPr id="0" name=""/>
        <dsp:cNvSpPr/>
      </dsp:nvSpPr>
      <dsp:spPr>
        <a:xfrm>
          <a:off x="0" y="5703909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789741"/>
                <a:satOff val="-4575"/>
                <a:lumOff val="105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789741"/>
                <a:satOff val="-4575"/>
                <a:lumOff val="105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789741"/>
                <a:satOff val="-4575"/>
                <a:lumOff val="105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Ichasvika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nguva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yauchazoda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kubvunza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kana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shamwari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yako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ingada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kudzidza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newe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Bhaibheri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.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Gare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gare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shamwari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yako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ingada</a:t>
          </a:r>
          <a:r>
            <a:rPr lang="en-US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kubhabhatidzwa</a:t>
          </a:r>
          <a:endParaRPr lang="en-US" sz="17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5703909"/>
        <a:ext cx="5007049" cy="864228"/>
      </dsp:txXfrm>
    </dsp:sp>
    <dsp:sp modelId="{4E30D802-0189-48E3-BCE3-D227D650C5ED}">
      <dsp:nvSpPr>
        <dsp:cNvPr id="0" name=""/>
        <dsp:cNvSpPr/>
      </dsp:nvSpPr>
      <dsp:spPr>
        <a:xfrm>
          <a:off x="86422" y="5790332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5ACF2-3C80-4DA3-8E55-655EBCACEDCC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35FB-6481-455B-9087-99B97D01468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47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535FB-6481-455B-9087-99B97D0146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2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20067-40BC-0543-147F-217551F42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DA97DA-0C08-0A48-CAEF-1C7D611F9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8910C6-21CF-9929-D35F-F8E91E66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40C50-F437-2682-AB72-1750D83E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B3EEF-64FA-453C-DF6E-6A46D00E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35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852EA-BF0E-06B7-B3C3-B4F57AC5F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83805-82FE-0138-37D4-D0ECB8F1D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2F57E4-F153-7D5F-F1BB-DC22E8A38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ED5E54-B515-0D18-AEAE-1281C8D7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6550A-00D8-6851-0D82-E5938FBA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1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B5C6575-7800-8CFF-3349-2DBC90775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FC05337-6767-71DB-2FDA-CBA672E74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F58261-9726-7E88-0170-4099869A5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C5F57D-45EB-718B-63CD-9F399FD1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35254C-C3B6-D18B-2DF8-E5382DE0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4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38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1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87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4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4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58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43ADD-AFCD-185C-1A8C-CC524DD13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1E1C26-7C26-5C31-D4CB-E7DCFECA7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468C09-8C35-8EF2-15F8-FED912AF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C1D24B-6469-A44A-4054-DBB2A4B1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CAB00A-82BB-F888-ADC9-6FD1A2F0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8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0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28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ADA1D2-ED61-E396-0966-5E034EBA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D9EAF9-A71A-19DA-2B14-49085DE8B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8E3FDE-E8D4-2A25-E40C-1D7E1C2C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1FA323-1AEF-02CA-64FB-B409128C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E5C741-D48E-449D-0EDA-7B1B7C03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7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04A5B-9D15-25F8-C95E-E0ADA690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AA5B67-A44E-F7CC-AFB1-44936432D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1F9B43-D6D3-302F-CDB9-F73B7F82B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6E3062-6030-DDD7-9A48-39F098ED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8E4E89-DEC1-E3AA-6039-49882EA64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B9916B-D4F5-8F6A-6867-6D9C5833C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45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4448F-6715-A97E-B68C-42D24FF0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72A3C9-1B37-AA93-4BC6-924300DAE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93F7EE-9F1C-E604-E764-228694A75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A3BDA8-C9ED-1AF4-CE35-4CEA4C427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AC630AF-5347-17C0-E063-738E918CD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AB5214-CB74-2B95-C9F1-DA49A25FF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EE310E1-8333-823C-D41E-ADBF017A6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E7C987-8251-2E1B-D641-EC8197AD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00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BF967-6B5A-5BD1-4AE3-9574CE3F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8EB60-9D0E-2A2A-4B25-2FEE1A145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BA53DA-69C8-FB78-DE76-C41ADB6D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28E112-FE0B-DA2B-6F59-F37BD319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9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DBFE4E-B322-3BC0-591F-B74B9B69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F8B4DB7-7E9E-92C9-1F91-0540570A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E36CB9-6637-2A3E-B1CB-DD463A92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3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5B311-CCA5-1D0D-2FF7-71381EEB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EC97C2-854E-73B0-3610-2BF402B2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7D968D-8F69-9D77-B199-B9FCA41C2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03874D-4768-3B63-A2AF-6B88EECD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1BA34-9DD9-E19C-5615-0A318ED7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E1EF48-6633-C68E-75E8-A1351E41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7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863D7-80C9-CC76-D39D-56B772EE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BAA80A-7359-1718-B7A3-D794BB2A6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A8552A-75FB-B025-DFD8-4C41B0D5E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E56E52-DF2D-6514-1660-147EA86E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4144E2-B6DA-87B2-6F28-1E1779477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6ECCC4-7AC5-8692-1E6E-56A7AA98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76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70187C1-8B0D-7CBD-F08D-7224F6EE2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2EE8BB-4B6C-82AB-F5D1-E30A7B4B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9A11BE-3F67-6AA0-BE6E-05B217A3E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97A625-535D-4F2E-B962-227BFF52C561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E0E25-162C-B5BB-6009-CD071C94D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F43F9-27D3-F612-586C-949D92F33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93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85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8.jpeg"/><Relationship Id="rId4" Type="http://schemas.openxmlformats.org/officeDocument/2006/relationships/diagramData" Target="../diagrams/data1.xml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3EC94AA-C3C2-2BDF-A139-7149B2330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31640"/>
            <a:ext cx="12192000" cy="736551"/>
          </a:xfrm>
          <a:prstGeom prst="rect">
            <a:avLst/>
          </a:prstGeom>
          <a:solidFill>
            <a:srgbClr val="FFFF99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74BED776-3D84-607E-5D7A-467E9DE3E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553481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EDAF6142-B076-D604-F418-135083AEF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446350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AAD79BC-A7DA-4245-8E60-05BB191E10C7}"/>
              </a:ext>
            </a:extLst>
          </p:cNvPr>
          <p:cNvSpPr txBox="1"/>
          <p:nvPr/>
        </p:nvSpPr>
        <p:spPr>
          <a:xfrm>
            <a:off x="7934103" y="6471821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Chidzidzo</a:t>
            </a:r>
            <a:r>
              <a:rPr lang="en-U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12 cha </a:t>
            </a:r>
            <a:r>
              <a:rPr lang="en-US" sz="1600" b="1" noProof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Chikumi</a:t>
            </a:r>
            <a:r>
              <a:rPr lang="en-U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20, 2026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0CCAE40-E535-E258-EDF4-82E3ECB91426}"/>
              </a:ext>
            </a:extLst>
          </p:cNvPr>
          <p:cNvSpPr txBox="1"/>
          <p:nvPr/>
        </p:nvSpPr>
        <p:spPr>
          <a:xfrm>
            <a:off x="159798" y="555348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 contourW="12700">
              <a:bevelT h="25400" prst="softRound"/>
              <a:contourClr>
                <a:schemeClr val="bg1"/>
              </a:contourClr>
            </a:sp3d>
          </a:bodyPr>
          <a:lstStyle/>
          <a:p>
            <a:pPr algn="ctr"/>
            <a:r>
              <a:rPr lang="en-US" sz="5400" b="1" spc="1000" dirty="0">
                <a:ln w="95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rgbClr val="7030A0"/>
                  </a:outerShdw>
                </a:effectLst>
              </a:rPr>
              <a:t>MUGOVANE</a:t>
            </a:r>
            <a:endParaRPr lang="en-US" sz="5400" b="1" spc="1000" noProof="0" dirty="0">
              <a:ln w="9525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12700" dist="38100" dir="2700000" algn="tl" rotWithShape="0">
                  <a:srgbClr val="7030A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17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9966FF2-CCC8-38EF-7D14-4651D4CD43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13803"/>
          </a:xfrm>
          <a:prstGeom prst="rect">
            <a:avLst/>
          </a:prstGeom>
          <a:blipFill dpi="0" rotWithShape="1">
            <a:blip r:embed="rId3" cstate="hq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B5DF63-BF91-1731-079F-CA5C5E2E3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24" y="1653559"/>
            <a:ext cx="4860177" cy="2653748"/>
          </a:xfrm>
          <a:prstGeom prst="rect">
            <a:avLst/>
          </a:prstGeom>
          <a:ln>
            <a:noFill/>
          </a:ln>
          <a:effectLst>
            <a:reflection blurRad="12700" stA="30000" endPos="13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D71AFBC-97C0-7A40-A3EB-3A9EA9218F12}"/>
              </a:ext>
            </a:extLst>
          </p:cNvPr>
          <p:cNvSpPr txBox="1"/>
          <p:nvPr/>
        </p:nvSpPr>
        <p:spPr>
          <a:xfrm>
            <a:off x="0" y="-7951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MWARI ANOTSVAKA VANA VAKE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46FC66-F9A6-3ABA-B052-2C75D3FC6354}"/>
              </a:ext>
            </a:extLst>
          </p:cNvPr>
          <p:cNvSpPr txBox="1"/>
          <p:nvPr/>
        </p:nvSpPr>
        <p:spPr>
          <a:xfrm>
            <a:off x="-121299" y="640778"/>
            <a:ext cx="120680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Efraimi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ndiye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mŋanakomana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waŋgu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unoɗikanwa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here?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Ndiye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mŋana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unondifadza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here?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Nokuti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ŋguʋa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dzose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kana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ndicimutuka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ndinoramba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ndicimuraŋgarira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kwaɀo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naiɀoɀo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mŋoyo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waŋgu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unomucemera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; ɀ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irokwaɀo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ndicamunzwira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nyasha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—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ndiɀo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ɀ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inotaura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Jehova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Jeremiya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31:20)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8FE12C-C9B7-0B2F-6761-22A02139524C}"/>
              </a:ext>
            </a:extLst>
          </p:cNvPr>
          <p:cNvSpPr txBox="1"/>
          <p:nvPr/>
        </p:nvSpPr>
        <p:spPr>
          <a:xfrm>
            <a:off x="4785370" y="1571907"/>
            <a:ext cx="4653147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/>
              <a:t>Pane </a:t>
            </a:r>
            <a:r>
              <a:rPr lang="en-US" sz="1700" b="1" dirty="0" err="1"/>
              <a:t>imwe</a:t>
            </a:r>
            <a:r>
              <a:rPr lang="en-US" sz="1700" b="1" dirty="0"/>
              <a:t> </a:t>
            </a:r>
            <a:r>
              <a:rPr lang="en-US" sz="1700" b="1" dirty="0" err="1"/>
              <a:t>nguva</a:t>
            </a:r>
            <a:r>
              <a:rPr lang="en-US" sz="1700" b="1" dirty="0"/>
              <a:t>, </a:t>
            </a:r>
            <a:r>
              <a:rPr lang="en-US" sz="1700" b="1" dirty="0" err="1"/>
              <a:t>vanhu</a:t>
            </a:r>
            <a:r>
              <a:rPr lang="en-US" sz="1700" b="1" dirty="0"/>
              <a:t> </a:t>
            </a:r>
            <a:r>
              <a:rPr lang="en-US" sz="1700" b="1" dirty="0" err="1"/>
              <a:t>vaMwari</a:t>
            </a:r>
            <a:r>
              <a:rPr lang="en-US" sz="1700" b="1" dirty="0"/>
              <a:t> </a:t>
            </a:r>
            <a:r>
              <a:rPr lang="en-US" sz="1700" b="1" dirty="0" err="1"/>
              <a:t>vakaparadzana</a:t>
            </a:r>
            <a:r>
              <a:rPr lang="en-US" sz="1700" b="1" dirty="0"/>
              <a:t>: </a:t>
            </a:r>
            <a:r>
              <a:rPr lang="en-US" sz="1700" b="1" dirty="0" err="1"/>
              <a:t>Efremu</a:t>
            </a:r>
            <a:r>
              <a:rPr lang="en-US" sz="1700" b="1" dirty="0"/>
              <a:t> (</a:t>
            </a:r>
            <a:r>
              <a:rPr lang="en-US" sz="1700" b="1" dirty="0" err="1"/>
              <a:t>humambo</a:t>
            </a:r>
            <a:r>
              <a:rPr lang="en-US" sz="1700" b="1" dirty="0"/>
              <a:t> </a:t>
            </a:r>
            <a:r>
              <a:rPr lang="en-US" sz="1700" b="1" dirty="0" err="1"/>
              <a:t>hwokuchamhembe</a:t>
            </a:r>
            <a:r>
              <a:rPr lang="en-US" sz="1700" b="1" dirty="0"/>
              <a:t>) </a:t>
            </a:r>
            <a:r>
              <a:rPr lang="en-US" sz="1700" b="1" dirty="0" err="1"/>
              <a:t>vakasiya</a:t>
            </a:r>
            <a:r>
              <a:rPr lang="en-US" sz="1700" b="1" dirty="0"/>
              <a:t> </a:t>
            </a:r>
            <a:r>
              <a:rPr lang="en-US" sz="1700" b="1" dirty="0" err="1"/>
              <a:t>Mwari</a:t>
            </a:r>
            <a:r>
              <a:rPr lang="en-US" sz="1700" b="1" dirty="0"/>
              <a:t>; </a:t>
            </a:r>
            <a:r>
              <a:rPr lang="en-US" sz="1700" b="1" dirty="0" err="1"/>
              <a:t>Judha</a:t>
            </a:r>
            <a:r>
              <a:rPr lang="en-US" sz="1700" b="1" dirty="0"/>
              <a:t> (</a:t>
            </a:r>
            <a:r>
              <a:rPr lang="en-US" sz="1700" b="1" dirty="0" err="1"/>
              <a:t>humambo</a:t>
            </a:r>
            <a:r>
              <a:rPr lang="en-US" sz="1700" b="1" dirty="0"/>
              <a:t> </a:t>
            </a:r>
            <a:r>
              <a:rPr lang="en-US" sz="1700" b="1" dirty="0" err="1"/>
              <a:t>hwezasi</a:t>
            </a:r>
            <a:r>
              <a:rPr lang="en-US" sz="1700" b="1" dirty="0"/>
              <a:t>) </a:t>
            </a:r>
            <a:r>
              <a:rPr lang="en-US" sz="1700" b="1" dirty="0" err="1"/>
              <a:t>akaramba</a:t>
            </a:r>
            <a:r>
              <a:rPr lang="en-US" sz="1700" b="1" dirty="0"/>
              <a:t> </a:t>
            </a:r>
            <a:r>
              <a:rPr lang="en-US" sz="1700" b="1" dirty="0" err="1"/>
              <a:t>akatendeka</a:t>
            </a:r>
            <a:r>
              <a:rPr lang="en-US" sz="1700" b="1" dirty="0"/>
              <a:t>.</a:t>
            </a:r>
            <a:endParaRPr lang="en-US" sz="1700" b="1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DDD9CE-DEC0-1775-287C-76316C83C7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57569" y="1884112"/>
            <a:ext cx="2494107" cy="2173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2BC21A-145B-4FDF-B287-8B9BE6F160B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8851" y="4697240"/>
            <a:ext cx="2687914" cy="2015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8E6D2F5-29B6-01C7-859B-BA0E5ECEF7A6}"/>
              </a:ext>
            </a:extLst>
          </p:cNvPr>
          <p:cNvSpPr txBox="1"/>
          <p:nvPr/>
        </p:nvSpPr>
        <p:spPr>
          <a:xfrm>
            <a:off x="0" y="4647342"/>
            <a:ext cx="9153939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Avo</a:t>
            </a:r>
            <a:r>
              <a:rPr lang="en-US" sz="1700" b="1" dirty="0"/>
              <a:t> </a:t>
            </a:r>
            <a:r>
              <a:rPr lang="en-US" sz="1700" b="1" dirty="0" err="1"/>
              <a:t>vakashumira</a:t>
            </a:r>
            <a:r>
              <a:rPr lang="en-US" sz="1700" b="1" dirty="0"/>
              <a:t> </a:t>
            </a:r>
            <a:r>
              <a:rPr lang="en-US" sz="1700" b="1" dirty="0" err="1"/>
              <a:t>Mwari</a:t>
            </a:r>
            <a:r>
              <a:rPr lang="en-US" sz="1700" b="1" dirty="0"/>
              <a:t> </a:t>
            </a:r>
            <a:r>
              <a:rPr lang="en-US" sz="1700" b="1" dirty="0" err="1"/>
              <a:t>ndokubva</a:t>
            </a:r>
            <a:r>
              <a:rPr lang="en-US" sz="1700" b="1" dirty="0"/>
              <a:t> </a:t>
            </a:r>
            <a:r>
              <a:rPr lang="en-US" sz="1700" b="1" dirty="0" err="1"/>
              <a:t>vamusiya</a:t>
            </a:r>
            <a:r>
              <a:rPr lang="en-US" sz="1700" b="1" dirty="0"/>
              <a:t>, </a:t>
            </a:r>
            <a:r>
              <a:rPr lang="en-US" sz="1700" b="1" dirty="0" err="1"/>
              <a:t>Mwari</a:t>
            </a:r>
            <a:r>
              <a:rPr lang="en-US" sz="1700" b="1" dirty="0"/>
              <a:t> </a:t>
            </a:r>
            <a:r>
              <a:rPr lang="en-US" sz="1700" b="1" dirty="0" err="1"/>
              <a:t>anoramba</a:t>
            </a:r>
            <a:r>
              <a:rPr lang="en-US" sz="1700" b="1" dirty="0"/>
              <a:t> </a:t>
            </a:r>
            <a:r>
              <a:rPr lang="en-US" sz="1700" b="1" dirty="0" err="1"/>
              <a:t>achidana</a:t>
            </a:r>
            <a:r>
              <a:rPr lang="en-US" sz="1700" b="1" dirty="0"/>
              <a:t> </a:t>
            </a:r>
            <a:r>
              <a:rPr lang="en-US" sz="1700" b="1" dirty="0" err="1"/>
              <a:t>kwavari</a:t>
            </a:r>
            <a:r>
              <a:rPr lang="en-US" sz="1700" b="1" dirty="0"/>
              <a:t> </a:t>
            </a:r>
            <a:r>
              <a:rPr lang="en-US" sz="1700" b="1" dirty="0" err="1"/>
              <a:t>norudo</a:t>
            </a:r>
            <a:r>
              <a:rPr lang="en-US" sz="1700" b="1" dirty="0"/>
              <a:t>. </a:t>
            </a:r>
            <a:r>
              <a:rPr lang="en-US" sz="1700" b="1" dirty="0" err="1"/>
              <a:t>Vana</a:t>
            </a:r>
            <a:r>
              <a:rPr lang="en-US" sz="1700" b="1" dirty="0"/>
              <a:t> </a:t>
            </a:r>
            <a:r>
              <a:rPr lang="en-US" sz="1700" b="1" dirty="0" err="1"/>
              <a:t>Vake</a:t>
            </a:r>
            <a:r>
              <a:rPr lang="en-US" sz="1700" b="1" dirty="0"/>
              <a:t>, </a:t>
            </a:r>
            <a:r>
              <a:rPr lang="en-US" sz="1700" b="1" dirty="0" err="1"/>
              <a:t>uye</a:t>
            </a:r>
            <a:r>
              <a:rPr lang="en-US" sz="1700" b="1" dirty="0"/>
              <a:t> </a:t>
            </a:r>
            <a:r>
              <a:rPr lang="en-US" sz="1700" b="1" dirty="0" err="1"/>
              <a:t>Anovada</a:t>
            </a:r>
            <a:r>
              <a:rPr lang="en-US" sz="1700" b="1" dirty="0"/>
              <a:t> </a:t>
            </a:r>
            <a:r>
              <a:rPr lang="en-US" sz="1700" b="1" dirty="0" err="1"/>
              <a:t>uye</a:t>
            </a:r>
            <a:r>
              <a:rPr lang="en-US" sz="1700" b="1" dirty="0"/>
              <a:t> </a:t>
            </a:r>
            <a:r>
              <a:rPr lang="en-US" sz="1700" b="1" dirty="0" err="1"/>
              <a:t>anoramba</a:t>
            </a:r>
            <a:r>
              <a:rPr lang="en-US" sz="1700" b="1" dirty="0"/>
              <a:t> </a:t>
            </a:r>
            <a:r>
              <a:rPr lang="en-US" sz="1700" b="1" dirty="0" err="1"/>
              <a:t>achivakurudzira</a:t>
            </a:r>
            <a:r>
              <a:rPr lang="en-US" sz="1700" b="1" dirty="0"/>
              <a:t> </a:t>
            </a:r>
            <a:r>
              <a:rPr lang="en-US" sz="1700" b="1" dirty="0" err="1"/>
              <a:t>kuti</a:t>
            </a:r>
            <a:r>
              <a:rPr lang="en-US" sz="1700" b="1" dirty="0"/>
              <a:t> </a:t>
            </a:r>
            <a:r>
              <a:rPr lang="en-US" sz="1700" b="1" dirty="0" err="1"/>
              <a:t>vadzoke</a:t>
            </a:r>
            <a:r>
              <a:rPr lang="en-US" sz="1700" b="1" dirty="0"/>
              <a:t> </a:t>
            </a:r>
            <a:r>
              <a:rPr lang="en-US" sz="1700" b="1" dirty="0" err="1"/>
              <a:t>kwaAri</a:t>
            </a:r>
            <a:r>
              <a:rPr lang="en-US" sz="1700" b="1" dirty="0"/>
              <a:t>.</a:t>
            </a:r>
            <a:endParaRPr lang="en-US" sz="17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BC4B57-529E-F917-4BFE-11E0CBD8A6F6}"/>
              </a:ext>
            </a:extLst>
          </p:cNvPr>
          <p:cNvSpPr txBox="1"/>
          <p:nvPr/>
        </p:nvSpPr>
        <p:spPr>
          <a:xfrm>
            <a:off x="4785369" y="2892471"/>
            <a:ext cx="4653147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Pasinei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nokuraswa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kwake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Mwari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akaramba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achiona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Efraimi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semwanakomana</a:t>
            </a:r>
            <a:r>
              <a:rPr lang="en-US" sz="1700" b="1" dirty="0">
                <a:solidFill>
                  <a:prstClr val="black"/>
                </a:solidFill>
              </a:rPr>
              <a:t> wake </a:t>
            </a:r>
            <a:r>
              <a:rPr lang="en-US" sz="1700" b="1" dirty="0" err="1">
                <a:solidFill>
                  <a:prstClr val="black"/>
                </a:solidFill>
              </a:rPr>
              <a:t>anodiwa</a:t>
            </a:r>
            <a:r>
              <a:rPr lang="en-US" sz="1700" b="1" dirty="0">
                <a:solidFill>
                  <a:prstClr val="black"/>
                </a:solidFill>
              </a:rPr>
              <a:t> ( Jer. 31:20 ). </a:t>
            </a:r>
            <a:r>
              <a:rPr lang="en-US" sz="1700" b="1" dirty="0" err="1">
                <a:solidFill>
                  <a:prstClr val="black"/>
                </a:solidFill>
              </a:rPr>
              <a:t>Akatofananidza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ambuya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vake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Rakeri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vachichema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vanakomana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vavo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vakanga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vafira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muzvivi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zvavo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(Jer. 31:15).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9C8B7EF-096B-DACC-75FE-CED3A04B284F}"/>
              </a:ext>
            </a:extLst>
          </p:cNvPr>
          <p:cNvSpPr txBox="1"/>
          <p:nvPr/>
        </p:nvSpPr>
        <p:spPr>
          <a:xfrm>
            <a:off x="0" y="5569506"/>
            <a:ext cx="908685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Zvichida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vamwe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vevana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vedu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chaivo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vaichimboziva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kutenda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vakakurasa</a:t>
            </a:r>
            <a:r>
              <a:rPr lang="en-US" sz="1700" b="1" dirty="0">
                <a:solidFill>
                  <a:prstClr val="black"/>
                </a:solidFill>
              </a:rPr>
              <a:t>. Pane </a:t>
            </a:r>
            <a:r>
              <a:rPr lang="en-US" sz="1700" b="1" dirty="0" err="1">
                <a:solidFill>
                  <a:prstClr val="black"/>
                </a:solidFill>
              </a:rPr>
              <a:t>kuvafuratira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tinofanira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kuramba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tichivada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uye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tichitaura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navo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nomutsa</a:t>
            </a:r>
            <a:r>
              <a:rPr lang="en-US" sz="1700" b="1" dirty="0">
                <a:solidFill>
                  <a:prstClr val="black"/>
                </a:solidFill>
              </a:rPr>
              <a:t>. </a:t>
            </a:r>
            <a:r>
              <a:rPr lang="en-US" sz="1700" b="1" dirty="0" err="1">
                <a:solidFill>
                  <a:prstClr val="black"/>
                </a:solidFill>
              </a:rPr>
              <a:t>Mwari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anotiyeuchidza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kuti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ndivo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vanoitirwa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tsitsi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dzake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huru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uye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anoshuvira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nemoyo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wese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kuti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vadzokere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kwaAri</a:t>
            </a:r>
            <a:r>
              <a:rPr lang="en-US" sz="1700" b="1" dirty="0">
                <a:solidFill>
                  <a:prstClr val="black"/>
                </a:solidFill>
              </a:rPr>
              <a:t>.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38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38E48C5E-0C09-E4FC-0C30-811660F70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134578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F0240B7-AA4C-E3D9-0F84-8701F865D3A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99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TIRI KUTSVAGA AKAENDA</a:t>
            </a:r>
            <a:endParaRPr lang="en-US" sz="44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rgbClr val="FFFF00"/>
                  </a:gs>
                  <a:gs pos="4000">
                    <a:srgbClr val="FFFF99"/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7E83A46-25C2-2230-7C6D-834EBEDA3963}"/>
              </a:ext>
            </a:extLst>
          </p:cNvPr>
          <p:cNvSpPr txBox="1"/>
          <p:nvPr/>
        </p:nvSpPr>
        <p:spPr>
          <a:xfrm>
            <a:off x="688789" y="653065"/>
            <a:ext cx="106309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Ndicaʋakusha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pakati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pendudzi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dzaʋanhu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ʋacandiraŋgarira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kunyika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dziri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kure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ʋacararama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pamŋe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cete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naʋana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ʋaʋo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ʋakadzoka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Zekariya</a:t>
            </a:r>
            <a:r>
              <a:rPr lang="en-US" sz="1400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10:9)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F4EF59-0A4E-8CF6-76EE-7EF6E721D4A8}"/>
              </a:ext>
            </a:extLst>
          </p:cNvPr>
          <p:cNvSpPr txBox="1"/>
          <p:nvPr/>
        </p:nvSpPr>
        <p:spPr>
          <a:xfrm>
            <a:off x="3962816" y="1411681"/>
            <a:ext cx="8229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Mudzimai</a:t>
            </a:r>
            <a:r>
              <a:rPr lang="en-US" sz="1600" b="1" dirty="0"/>
              <a:t>/</a:t>
            </a:r>
            <a:r>
              <a:rPr lang="en-US" sz="1600" b="1" dirty="0" err="1"/>
              <a:t>murume</a:t>
            </a:r>
            <a:r>
              <a:rPr lang="en-US" sz="1600" b="1" dirty="0"/>
              <a:t> </a:t>
            </a:r>
            <a:r>
              <a:rPr lang="en-US" sz="1600" b="1" dirty="0" err="1"/>
              <a:t>wedu</a:t>
            </a:r>
            <a:r>
              <a:rPr lang="en-US" sz="1600" b="1" dirty="0"/>
              <a:t>; </a:t>
            </a:r>
            <a:r>
              <a:rPr lang="en-US" sz="1600" b="1" dirty="0" err="1"/>
              <a:t>mwanakomana</a:t>
            </a:r>
            <a:r>
              <a:rPr lang="en-US" sz="1600" b="1" dirty="0"/>
              <a:t> </a:t>
            </a:r>
            <a:r>
              <a:rPr lang="en-US" sz="1600" b="1" dirty="0" err="1"/>
              <a:t>wedu</a:t>
            </a:r>
            <a:r>
              <a:rPr lang="en-US" sz="1600" b="1" dirty="0"/>
              <a:t>; </a:t>
            </a:r>
            <a:r>
              <a:rPr lang="en-US" sz="1600" b="1" dirty="0" err="1"/>
              <a:t>mwanasikana</a:t>
            </a:r>
            <a:r>
              <a:rPr lang="en-US" sz="1600" b="1" dirty="0"/>
              <a:t> </a:t>
            </a:r>
            <a:r>
              <a:rPr lang="en-US" sz="1600" b="1" dirty="0" err="1"/>
              <a:t>wedu</a:t>
            </a:r>
            <a:r>
              <a:rPr lang="en-US" sz="1600" b="1" dirty="0"/>
              <a:t>; </a:t>
            </a:r>
            <a:r>
              <a:rPr lang="en-US" sz="1600" b="1" dirty="0" err="1"/>
              <a:t>shamwari</a:t>
            </a:r>
            <a:r>
              <a:rPr lang="en-US" sz="1600" b="1" dirty="0"/>
              <a:t> </a:t>
            </a:r>
            <a:r>
              <a:rPr lang="en-US" sz="1600" b="1" dirty="0" err="1"/>
              <a:t>yedu</a:t>
            </a:r>
            <a:r>
              <a:rPr lang="en-US" sz="1600" b="1" dirty="0"/>
              <a:t>; </a:t>
            </a:r>
            <a:r>
              <a:rPr lang="en-US" sz="1600" b="1" dirty="0" err="1"/>
              <a:t>muvakidzani</a:t>
            </a:r>
            <a:r>
              <a:rPr lang="en-US" sz="1600" b="1" dirty="0"/>
              <a:t> </a:t>
            </a:r>
            <a:r>
              <a:rPr lang="en-US" sz="1600" b="1" dirty="0" err="1"/>
              <a:t>wedu</a:t>
            </a:r>
            <a:r>
              <a:rPr lang="en-US" sz="1600" b="1" dirty="0"/>
              <a:t>; </a:t>
            </a:r>
            <a:r>
              <a:rPr lang="en-US" sz="1600" b="1" dirty="0" err="1"/>
              <a:t>hama</a:t>
            </a:r>
            <a:r>
              <a:rPr lang="en-US" sz="1600" b="1" dirty="0"/>
              <a:t> </a:t>
            </a:r>
            <a:r>
              <a:rPr lang="en-US" sz="1600" b="1" dirty="0" err="1"/>
              <a:t>iya</a:t>
            </a:r>
            <a:r>
              <a:rPr lang="en-US" sz="1600" b="1" dirty="0"/>
              <a:t> kana </a:t>
            </a:r>
            <a:r>
              <a:rPr lang="en-US" sz="1600" b="1" dirty="0" err="1"/>
              <a:t>hanzvadzi</a:t>
            </a:r>
            <a:r>
              <a:rPr lang="en-US" sz="1600" b="1" dirty="0"/>
              <a:t> </a:t>
            </a:r>
            <a:r>
              <a:rPr lang="en-US" sz="1600" b="1" dirty="0" err="1"/>
              <a:t>yaigara</a:t>
            </a:r>
            <a:r>
              <a:rPr lang="en-US" sz="1600" b="1" dirty="0"/>
              <a:t> </a:t>
            </a:r>
            <a:r>
              <a:rPr lang="en-US" sz="1600" b="1" dirty="0" err="1"/>
              <a:t>pachigaro</a:t>
            </a:r>
            <a:r>
              <a:rPr lang="en-US" sz="1600" b="1" dirty="0"/>
              <a:t> </a:t>
            </a:r>
            <a:r>
              <a:rPr lang="en-US" sz="1600" b="1" dirty="0" err="1"/>
              <a:t>ichi</a:t>
            </a:r>
            <a:r>
              <a:rPr lang="en-US" sz="1600" b="1" dirty="0"/>
              <a:t>… </a:t>
            </a:r>
            <a:r>
              <a:rPr lang="en-US" sz="1600" b="1" dirty="0" err="1"/>
              <a:t>Rimwe</a:t>
            </a:r>
            <a:r>
              <a:rPr lang="en-US" sz="1600" b="1" dirty="0"/>
              <a:t> </a:t>
            </a:r>
            <a:r>
              <a:rPr lang="en-US" sz="1600" b="1" dirty="0" err="1"/>
              <a:t>zuva</a:t>
            </a:r>
            <a:r>
              <a:rPr lang="en-US" sz="1600" b="1" dirty="0"/>
              <a:t> </a:t>
            </a:r>
            <a:r>
              <a:rPr lang="en-US" sz="1600" b="1" dirty="0" err="1"/>
              <a:t>vainamata</a:t>
            </a:r>
            <a:r>
              <a:rPr lang="en-US" sz="1600" b="1" dirty="0"/>
              <a:t> </a:t>
            </a:r>
            <a:r>
              <a:rPr lang="en-US" sz="1600" b="1" dirty="0" err="1"/>
              <a:t>nesu</a:t>
            </a:r>
            <a:r>
              <a:rPr lang="en-US" sz="1600" b="1" dirty="0"/>
              <a:t>, </a:t>
            </a:r>
            <a:r>
              <a:rPr lang="en-US" sz="1600" b="1" dirty="0" err="1"/>
              <a:t>asi</a:t>
            </a:r>
            <a:r>
              <a:rPr lang="en-US" sz="1600" b="1" dirty="0"/>
              <a:t> </a:t>
            </a:r>
            <a:r>
              <a:rPr lang="en-US" sz="1600" b="1" dirty="0" err="1"/>
              <a:t>iko</a:t>
            </a:r>
            <a:r>
              <a:rPr lang="en-US" sz="1600" b="1" dirty="0"/>
              <a:t> </a:t>
            </a:r>
            <a:r>
              <a:rPr lang="en-US" sz="1600" b="1" dirty="0" err="1"/>
              <a:t>zvino</a:t>
            </a:r>
            <a:r>
              <a:rPr lang="en-US" sz="1600" b="1" dirty="0"/>
              <a:t> </a:t>
            </a:r>
            <a:r>
              <a:rPr lang="en-US" sz="1600" b="1" dirty="0" err="1"/>
              <a:t>varipi</a:t>
            </a:r>
            <a:r>
              <a:rPr lang="en-US" sz="1600" b="1" dirty="0"/>
              <a:t>?</a:t>
            </a:r>
            <a:endParaRPr lang="en-US" sz="1600" b="1" noProof="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3EBC732-5A8E-302E-2D65-2294C985B5E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29" y="1500782"/>
            <a:ext cx="3694030" cy="244604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B2229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8A374D-DD6D-73FA-E734-04EA68933B6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29" y="4171398"/>
            <a:ext cx="3694030" cy="2510786"/>
          </a:xfrm>
          <a:prstGeom prst="round2DiagRect">
            <a:avLst>
              <a:gd name="adj1" fmla="val 0"/>
              <a:gd name="adj2" fmla="val 12667"/>
            </a:avLst>
          </a:prstGeom>
          <a:ln w="38100" cap="sq">
            <a:solidFill>
              <a:srgbClr val="FFFF99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479E2F4-748A-2048-98C0-4B99C920CB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4500" y="3703215"/>
            <a:ext cx="3514432" cy="2978969"/>
          </a:xfrm>
          <a:prstGeom prst="round2DiagRect">
            <a:avLst>
              <a:gd name="adj1" fmla="val 16667"/>
              <a:gd name="adj2" fmla="val 13679"/>
            </a:avLst>
          </a:prstGeom>
          <a:ln w="38100" cap="sq">
            <a:gradFill flip="none" rotWithShape="1">
              <a:gsLst>
                <a:gs pos="0">
                  <a:srgbClr val="FFFF99"/>
                </a:gs>
                <a:gs pos="27000">
                  <a:srgbClr val="FFFF99"/>
                </a:gs>
                <a:gs pos="63000">
                  <a:srgbClr val="8B2229"/>
                </a:gs>
                <a:gs pos="100000">
                  <a:srgbClr val="8B2229"/>
                </a:gs>
              </a:gsLst>
              <a:lin ang="5400000" scaled="1"/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4589A9A-B946-D51B-A3B4-A1E138580533}"/>
              </a:ext>
            </a:extLst>
          </p:cNvPr>
          <p:cNvSpPr txBox="1"/>
          <p:nvPr/>
        </p:nvSpPr>
        <p:spPr>
          <a:xfrm>
            <a:off x="3962815" y="3355790"/>
            <a:ext cx="437902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Basa</a:t>
            </a:r>
            <a:r>
              <a:rPr lang="en-US" sz="1700" b="1" dirty="0"/>
              <a:t> </a:t>
            </a:r>
            <a:r>
              <a:rPr lang="en-US" sz="1700" b="1" dirty="0" err="1"/>
              <a:t>redu</a:t>
            </a:r>
            <a:r>
              <a:rPr lang="en-US" sz="1700" b="1" dirty="0"/>
              <a:t> </a:t>
            </a:r>
            <a:r>
              <a:rPr lang="en-US" sz="1700" b="1" dirty="0" err="1"/>
              <a:t>nderekuenda</a:t>
            </a:r>
            <a:r>
              <a:rPr lang="en-US" sz="1700" b="1" dirty="0"/>
              <a:t> </a:t>
            </a:r>
            <a:r>
              <a:rPr lang="en-US" sz="1700" b="1" dirty="0" err="1"/>
              <a:t>kunovatsvaga</a:t>
            </a:r>
            <a:r>
              <a:rPr lang="en-US" sz="1700" b="1" dirty="0"/>
              <a:t> </a:t>
            </a:r>
            <a:r>
              <a:rPr lang="en-US" sz="1700" b="1" dirty="0" err="1"/>
              <a:t>tovadzosa</a:t>
            </a:r>
            <a:r>
              <a:rPr lang="en-US" sz="1700" b="1" dirty="0"/>
              <a:t> </a:t>
            </a:r>
            <a:r>
              <a:rPr lang="en-US" sz="1700" b="1" dirty="0" err="1"/>
              <a:t>mudanga</a:t>
            </a:r>
            <a:r>
              <a:rPr lang="en-US" sz="1700" b="1" dirty="0"/>
              <a:t>. </a:t>
            </a:r>
            <a:r>
              <a:rPr lang="en-US" sz="1700" b="1" dirty="0" err="1"/>
              <a:t>Tinozviita</a:t>
            </a:r>
            <a:r>
              <a:rPr lang="en-US" sz="1700" b="1" dirty="0"/>
              <a:t> </a:t>
            </a:r>
            <a:r>
              <a:rPr lang="en-US" sz="1700" b="1" dirty="0" err="1"/>
              <a:t>sei</a:t>
            </a:r>
            <a:r>
              <a:rPr lang="en-US" sz="1700" b="1" dirty="0"/>
              <a:t> </a:t>
            </a:r>
            <a:r>
              <a:rPr lang="en-US" sz="1700" b="1" dirty="0" err="1"/>
              <a:t>izvi</a:t>
            </a:r>
            <a:r>
              <a:rPr lang="en-US" sz="1700" b="1" dirty="0"/>
              <a:t>? </a:t>
            </a:r>
            <a:r>
              <a:rPr lang="en-US" sz="1700" b="1" dirty="0" err="1"/>
              <a:t>Kutanga</a:t>
            </a:r>
            <a:r>
              <a:rPr lang="en-US" sz="1700" b="1" dirty="0"/>
              <a:t>, </a:t>
            </a:r>
            <a:r>
              <a:rPr lang="en-US" sz="1700" b="1" dirty="0" err="1"/>
              <a:t>nokunyengetera</a:t>
            </a:r>
            <a:r>
              <a:rPr lang="en-US" sz="1700" b="1" dirty="0"/>
              <a:t>. </a:t>
            </a:r>
            <a:r>
              <a:rPr lang="en-US" sz="1700" b="1" dirty="0" err="1"/>
              <a:t>Chechipiri</a:t>
            </a:r>
            <a:r>
              <a:rPr lang="en-US" sz="1700" b="1" dirty="0"/>
              <a:t>, </a:t>
            </a:r>
            <a:r>
              <a:rPr lang="en-US" sz="1700" b="1" dirty="0" err="1"/>
              <a:t>nokuva</a:t>
            </a:r>
            <a:r>
              <a:rPr lang="en-US" sz="1700" b="1" dirty="0"/>
              <a:t> </a:t>
            </a:r>
            <a:r>
              <a:rPr lang="en-US" sz="1700" b="1" dirty="0" err="1"/>
              <a:t>muenzaniso</a:t>
            </a:r>
            <a:r>
              <a:rPr lang="en-US" sz="1700" b="1" dirty="0"/>
              <a:t> </a:t>
            </a:r>
            <a:r>
              <a:rPr lang="en-US" sz="1700" b="1" dirty="0" err="1"/>
              <a:t>worudo</a:t>
            </a:r>
            <a:r>
              <a:rPr lang="en-US" sz="1700" b="1" dirty="0"/>
              <a:t> </a:t>
            </a:r>
            <a:r>
              <a:rPr lang="en-US" sz="1700" b="1" dirty="0" err="1"/>
              <a:t>nomutsa</a:t>
            </a:r>
            <a:r>
              <a:rPr lang="en-US" sz="1700" b="1" dirty="0"/>
              <a:t> </a:t>
            </a:r>
            <a:r>
              <a:rPr lang="en-US" sz="1700" b="1" dirty="0" err="1"/>
              <a:t>kwavari</a:t>
            </a:r>
            <a:r>
              <a:rPr lang="en-US" sz="1700" b="1" dirty="0"/>
              <a:t>.</a:t>
            </a:r>
            <a:endParaRPr lang="en-US" sz="1700" b="1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AE42B6-F5AD-1309-E9BB-A72739EB3A9C}"/>
              </a:ext>
            </a:extLst>
          </p:cNvPr>
          <p:cNvSpPr txBox="1"/>
          <p:nvPr/>
        </p:nvSpPr>
        <p:spPr>
          <a:xfrm>
            <a:off x="3962817" y="2430912"/>
            <a:ext cx="8229183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>
                <a:solidFill>
                  <a:prstClr val="black"/>
                </a:solidFill>
              </a:rPr>
              <a:t>Pane </a:t>
            </a:r>
            <a:r>
              <a:rPr lang="en-US" sz="1700" b="1" dirty="0" err="1">
                <a:solidFill>
                  <a:prstClr val="black"/>
                </a:solidFill>
              </a:rPr>
              <a:t>zvikonzero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zvakawanda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zvinoita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kuti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vanhu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vasiye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sangano</a:t>
            </a:r>
            <a:r>
              <a:rPr lang="en-US" sz="1700" b="1" dirty="0">
                <a:solidFill>
                  <a:prstClr val="black"/>
                </a:solidFill>
              </a:rPr>
              <a:t>. </a:t>
            </a:r>
            <a:r>
              <a:rPr lang="en-US" sz="1700" b="1" dirty="0" err="1">
                <a:solidFill>
                  <a:prstClr val="black"/>
                </a:solidFill>
              </a:rPr>
              <a:t>Hatina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kudanwa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kutonga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zvikonzero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zvavo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kushoropodza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vavariro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dzavo</a:t>
            </a:r>
            <a:r>
              <a:rPr lang="en-US" sz="1700" b="1" dirty="0">
                <a:solidFill>
                  <a:prstClr val="black"/>
                </a:solidFill>
              </a:rPr>
              <a:t>, kana </a:t>
            </a:r>
            <a:r>
              <a:rPr lang="en-US" sz="1700" b="1" dirty="0" err="1">
                <a:solidFill>
                  <a:prstClr val="black"/>
                </a:solidFill>
              </a:rPr>
              <a:t>kungokanganwa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nezvavo</a:t>
            </a:r>
            <a:r>
              <a:rPr lang="en-US" sz="1700" b="1" dirty="0">
                <a:solidFill>
                  <a:prstClr val="black"/>
                </a:solidFill>
              </a:rPr>
              <a:t>.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021739-B33C-8BDF-66A8-E362590B705F}"/>
              </a:ext>
            </a:extLst>
          </p:cNvPr>
          <p:cNvSpPr txBox="1"/>
          <p:nvPr/>
        </p:nvSpPr>
        <p:spPr>
          <a:xfrm>
            <a:off x="3962815" y="5023597"/>
            <a:ext cx="437902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Huchapupu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hwehupenyu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hwako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zviito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zvako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mazwi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neminamato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yemumwe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munhu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akarasika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kubva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kuna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Mwari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zvinokwanisa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kushandura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hupenyu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hwavo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neramangwana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ravo</a:t>
            </a:r>
            <a:r>
              <a:rPr lang="en-US" sz="1700" b="1" dirty="0">
                <a:solidFill>
                  <a:prstClr val="black"/>
                </a:solidFill>
              </a:rPr>
              <a:t>.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A9ADDE-A3B8-3A53-7D1D-5B09D716B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F41FDC-7537-8A33-F9CF-CEABA759919C}"/>
              </a:ext>
            </a:extLst>
          </p:cNvPr>
          <p:cNvSpPr txBox="1"/>
          <p:nvPr/>
        </p:nvSpPr>
        <p:spPr>
          <a:xfrm>
            <a:off x="1171575" y="623052"/>
            <a:ext cx="9848850" cy="5832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300" b="1" dirty="0">
                <a:latin typeface="Constantia" panose="02030602050306030303" pitchFamily="18" charset="0"/>
              </a:rPr>
              <a:t>“</a:t>
            </a:r>
            <a:r>
              <a:rPr lang="en-US" sz="2300" b="1" dirty="0" err="1">
                <a:latin typeface="Constantia" panose="02030602050306030303" pitchFamily="18" charset="0"/>
              </a:rPr>
              <a:t>Mwari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anogona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kunge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akapa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shoko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revhangeri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nebasa</a:t>
            </a:r>
            <a:r>
              <a:rPr lang="en-US" sz="2300" b="1" dirty="0">
                <a:latin typeface="Constantia" panose="02030602050306030303" pitchFamily="18" charset="0"/>
              </a:rPr>
              <a:t> rose </a:t>
            </a:r>
            <a:r>
              <a:rPr lang="en-US" sz="2300" b="1" dirty="0" err="1">
                <a:latin typeface="Constantia" panose="02030602050306030303" pitchFamily="18" charset="0"/>
              </a:rPr>
              <a:t>rehushumiri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hwerudo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kungirozi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dzekudenga</a:t>
            </a:r>
            <a:r>
              <a:rPr lang="en-US" sz="2300" b="1" dirty="0">
                <a:latin typeface="Constantia" panose="02030602050306030303" pitchFamily="18" charset="0"/>
              </a:rPr>
              <a:t>. </a:t>
            </a:r>
            <a:r>
              <a:rPr lang="en-US" sz="2300" b="1" dirty="0" err="1">
                <a:latin typeface="Constantia" panose="02030602050306030303" pitchFamily="18" charset="0"/>
              </a:rPr>
              <a:t>Angangodaro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akashandisa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dzimwe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nzira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kuti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azadzise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chinangwa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Chake</a:t>
            </a:r>
            <a:r>
              <a:rPr lang="en-US" sz="2300" b="1" dirty="0">
                <a:latin typeface="Constantia" panose="02030602050306030303" pitchFamily="18" charset="0"/>
              </a:rPr>
              <a:t>. </a:t>
            </a:r>
            <a:r>
              <a:rPr lang="en-US" sz="2300" b="1" dirty="0" err="1">
                <a:latin typeface="Constantia" panose="02030602050306030303" pitchFamily="18" charset="0"/>
              </a:rPr>
              <a:t>Asi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murudo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Rwake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rusingaperi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akasarudza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kutiita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vashandi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pamwe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naye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pachake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naKristu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nengirozi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kuti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tigovane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chikomborero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mufaro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kusimudzirwa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kwemweya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kunobva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muhushumiri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uhwu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husina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udyire</a:t>
            </a:r>
            <a:r>
              <a:rPr lang="en-US" sz="2300" b="1" noProof="0" dirty="0">
                <a:latin typeface="Constantia" panose="02030602050306030303" pitchFamily="18" charset="0"/>
              </a:rPr>
              <a:t>. […]</a:t>
            </a:r>
          </a:p>
          <a:p>
            <a:pPr>
              <a:spcBef>
                <a:spcPts val="600"/>
              </a:spcBef>
            </a:pPr>
            <a:r>
              <a:rPr lang="en-US" sz="2300" b="1" dirty="0">
                <a:latin typeface="Constantia" panose="02030602050306030303" pitchFamily="18" charset="0"/>
              </a:rPr>
              <a:t>Kana </a:t>
            </a:r>
            <a:r>
              <a:rPr lang="en-US" sz="2300" b="1" dirty="0" err="1">
                <a:latin typeface="Constantia" panose="02030602050306030303" pitchFamily="18" charset="0"/>
              </a:rPr>
              <a:t>ukaenda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kunoshanda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semarongero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aKristu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kuti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vadzidzi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Vake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vachamuitira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uye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nokumuwanira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mweya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unozonzwa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kuda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kweruzivo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rwakadzama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neruzivo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rwakakura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muzvinhu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zvitsvene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uye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unova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nenzara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nenyota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yekururama</a:t>
            </a:r>
            <a:r>
              <a:rPr lang="en-US" sz="2300" b="1" dirty="0">
                <a:latin typeface="Constantia" panose="02030602050306030303" pitchFamily="18" charset="0"/>
              </a:rPr>
              <a:t>. </a:t>
            </a:r>
            <a:r>
              <a:rPr lang="en-US" sz="2300" b="1" dirty="0" err="1">
                <a:latin typeface="Constantia" panose="02030602050306030303" pitchFamily="18" charset="0"/>
              </a:rPr>
              <a:t>Uchanyengerera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Mwari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uye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kutenda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kwako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kuchasimbiswa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uye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mweya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wako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uchanwa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zvakadzika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patsime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reruponeso</a:t>
            </a:r>
            <a:r>
              <a:rPr lang="en-US" sz="2300" b="1" dirty="0">
                <a:latin typeface="Constantia" panose="02030602050306030303" pitchFamily="18" charset="0"/>
              </a:rPr>
              <a:t>. </a:t>
            </a:r>
            <a:r>
              <a:rPr lang="en-US" sz="2300" b="1" dirty="0" err="1">
                <a:latin typeface="Constantia" panose="02030602050306030303" pitchFamily="18" charset="0"/>
              </a:rPr>
              <a:t>Kusangana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nekupikiswa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nemiedzo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kuchakutuma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kuBhaibheri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nemunamato</a:t>
            </a:r>
            <a:r>
              <a:rPr lang="en-US" sz="2300" b="1" dirty="0">
                <a:latin typeface="Constantia" panose="02030602050306030303" pitchFamily="18" charset="0"/>
              </a:rPr>
              <a:t>. </a:t>
            </a:r>
            <a:r>
              <a:rPr lang="en-US" sz="2300" b="1" dirty="0" err="1">
                <a:latin typeface="Constantia" panose="02030602050306030303" pitchFamily="18" charset="0"/>
              </a:rPr>
              <a:t>Unozokura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munyasha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neruzivo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rwaKristu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uye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unozova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neruzivo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rwakapfuma</a:t>
            </a:r>
            <a:r>
              <a:rPr lang="en-US" sz="2300" b="1" dirty="0">
                <a:latin typeface="Constantia" panose="02030602050306030303" pitchFamily="18" charset="0"/>
              </a:rPr>
              <a:t>”. -Non-Official translation by Gift </a:t>
            </a:r>
            <a:r>
              <a:rPr lang="en-US" sz="2300" b="1" dirty="0" err="1">
                <a:latin typeface="Constantia" panose="02030602050306030303" pitchFamily="18" charset="0"/>
              </a:rPr>
              <a:t>Mawoyo</a:t>
            </a:r>
            <a:r>
              <a:rPr lang="en-US" sz="2300" b="1" noProof="0" dirty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36F1C7-6B6A-AEB4-7143-EE3CB823570A}"/>
              </a:ext>
            </a:extLst>
          </p:cNvPr>
          <p:cNvSpPr txBox="1"/>
          <p:nvPr/>
        </p:nvSpPr>
        <p:spPr>
          <a:xfrm>
            <a:off x="7503281" y="6065671"/>
            <a:ext cx="3355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(The Way to Christ, pp. 79-80)</a:t>
            </a:r>
          </a:p>
        </p:txBody>
      </p:sp>
    </p:spTree>
    <p:extLst>
      <p:ext uri="{BB962C8B-B14F-4D97-AF65-F5344CB8AC3E}">
        <p14:creationId xmlns:p14="http://schemas.microsoft.com/office/powerpoint/2010/main" val="121465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FCA82878-7C63-27C6-DD00-BB8376C048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92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5949393-162C-AA66-934F-4EC56CD374CB}"/>
              </a:ext>
            </a:extLst>
          </p:cNvPr>
          <p:cNvSpPr txBox="1"/>
          <p:nvPr/>
        </p:nvSpPr>
        <p:spPr>
          <a:xfrm>
            <a:off x="229431" y="412788"/>
            <a:ext cx="4369201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3200" b="1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‘</a:t>
            </a:r>
            <a:r>
              <a:rPr lang="en-US" sz="3200" b="1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Ishe</a:t>
            </a:r>
            <a:r>
              <a:rPr lang="en-US" sz="3200" b="1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Jehova</a:t>
            </a:r>
            <a:r>
              <a:rPr lang="en-US" sz="3200" b="1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wakandipa</a:t>
            </a:r>
            <a:r>
              <a:rPr lang="en-US" sz="3200" b="1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rurimi</a:t>
            </a:r>
            <a:r>
              <a:rPr lang="en-US" sz="3200" b="1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rwaʋakadzidziswa</a:t>
            </a:r>
            <a:r>
              <a:rPr lang="en-US" sz="3200" b="1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3200" b="1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sz="3200" b="1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ndiziʋe</a:t>
            </a:r>
            <a:r>
              <a:rPr lang="en-US" sz="3200" b="1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kusimbisa</a:t>
            </a:r>
            <a:r>
              <a:rPr lang="en-US" sz="3200" b="1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ʋakaneta</a:t>
            </a:r>
            <a:r>
              <a:rPr lang="en-US" sz="3200" b="1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namashoko</a:t>
            </a:r>
            <a:r>
              <a:rPr lang="en-US" sz="3200" b="1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3200" b="1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unondimutsa</a:t>
            </a:r>
            <a:r>
              <a:rPr lang="en-US" sz="3200" b="1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maŋgwanani</a:t>
            </a:r>
            <a:r>
              <a:rPr lang="en-US" sz="3200" b="1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ose</a:t>
            </a:r>
            <a:r>
              <a:rPr lang="en-US" sz="3200" b="1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3200" b="1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unomutsa</a:t>
            </a:r>
            <a:r>
              <a:rPr lang="en-US" sz="3200" b="1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nzeʋe</a:t>
            </a:r>
            <a:r>
              <a:rPr lang="en-US" sz="3200" b="1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dzaŋgu</a:t>
            </a:r>
            <a:r>
              <a:rPr lang="en-US" sz="3200" b="1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sz="3200" b="1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ndinzwe</a:t>
            </a:r>
            <a:r>
              <a:rPr lang="en-US" sz="3200" b="1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saʋanodzidziswa</a:t>
            </a:r>
            <a:r>
              <a:rPr lang="en-US" sz="3200" b="1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Isaya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50:4)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563056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8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B85925-7D12-7EC5-FBC8-270BAC587D8B}"/>
              </a:ext>
            </a:extLst>
          </p:cNvPr>
          <p:cNvSpPr txBox="1"/>
          <p:nvPr/>
        </p:nvSpPr>
        <p:spPr>
          <a:xfrm>
            <a:off x="7191375" y="3429000"/>
            <a:ext cx="4819650" cy="33701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rgbClr val="A70FDB"/>
                </a:solidFill>
              </a:rPr>
              <a:t>Chii</a:t>
            </a:r>
            <a:r>
              <a:rPr lang="en-US" sz="2000" b="1" dirty="0">
                <a:solidFill>
                  <a:srgbClr val="A70FDB"/>
                </a:solidFill>
              </a:rPr>
              <a:t> </a:t>
            </a:r>
            <a:r>
              <a:rPr lang="en-US" sz="2000" b="1" dirty="0" err="1">
                <a:solidFill>
                  <a:srgbClr val="A70FDB"/>
                </a:solidFill>
              </a:rPr>
              <a:t>chatinofanira</a:t>
            </a:r>
            <a:r>
              <a:rPr lang="en-US" sz="2000" b="1" dirty="0">
                <a:solidFill>
                  <a:srgbClr val="A70FDB"/>
                </a:solidFill>
              </a:rPr>
              <a:t> </a:t>
            </a:r>
            <a:r>
              <a:rPr lang="en-US" sz="2000" b="1" dirty="0" err="1">
                <a:solidFill>
                  <a:srgbClr val="A70FDB"/>
                </a:solidFill>
              </a:rPr>
              <a:t>kugovana</a:t>
            </a:r>
            <a:r>
              <a:rPr lang="en-US" sz="2000" b="1" dirty="0">
                <a:solidFill>
                  <a:srgbClr val="A70FDB"/>
                </a:solidFill>
              </a:rPr>
              <a:t>?</a:t>
            </a:r>
            <a:endParaRPr lang="en-US" sz="2000" b="1" noProof="0" dirty="0">
              <a:solidFill>
                <a:srgbClr val="A70FDB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Kutumwa</a:t>
            </a:r>
            <a:r>
              <a:rPr lang="en-US" sz="2000" b="1" dirty="0"/>
              <a:t> </a:t>
            </a:r>
            <a:r>
              <a:rPr lang="en-US" sz="2000" b="1" dirty="0" err="1"/>
              <a:t>Kukuru</a:t>
            </a:r>
            <a:endParaRPr lang="en-US" sz="2000" b="1" noProof="0" dirty="0"/>
          </a:p>
          <a:p>
            <a:pPr>
              <a:spcBef>
                <a:spcPts val="1800"/>
              </a:spcBef>
            </a:pPr>
            <a:r>
              <a:rPr lang="en-US" sz="2000" b="1" dirty="0" err="1">
                <a:solidFill>
                  <a:srgbClr val="00A44E"/>
                </a:solidFill>
              </a:rPr>
              <a:t>Tingagovera</a:t>
            </a:r>
            <a:r>
              <a:rPr lang="en-US" sz="2000" b="1" dirty="0">
                <a:solidFill>
                  <a:srgbClr val="00A44E"/>
                </a:solidFill>
              </a:rPr>
              <a:t> </a:t>
            </a:r>
            <a:r>
              <a:rPr lang="en-US" sz="2000" b="1" dirty="0" err="1">
                <a:solidFill>
                  <a:srgbClr val="00A44E"/>
                </a:solidFill>
              </a:rPr>
              <a:t>sei</a:t>
            </a:r>
            <a:r>
              <a:rPr lang="en-US" sz="2000" b="1" dirty="0">
                <a:solidFill>
                  <a:srgbClr val="00A44E"/>
                </a:solidFill>
              </a:rPr>
              <a:t>?</a:t>
            </a:r>
            <a:endParaRPr lang="en-US" sz="2000" b="1" noProof="0" dirty="0">
              <a:solidFill>
                <a:srgbClr val="00A44E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Kutevedzera</a:t>
            </a:r>
            <a:r>
              <a:rPr lang="en-US" sz="2000" b="1" dirty="0"/>
              <a:t> Jesu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Kukudziridza</a:t>
            </a:r>
            <a:r>
              <a:rPr lang="en-US" sz="2000" b="1" dirty="0"/>
              <a:t> </a:t>
            </a:r>
            <a:r>
              <a:rPr lang="en-US" sz="2000" b="1" dirty="0" err="1"/>
              <a:t>hushamwari</a:t>
            </a:r>
            <a:endParaRPr lang="en-US" sz="2000" b="1" noProof="0" dirty="0"/>
          </a:p>
          <a:p>
            <a:pPr>
              <a:spcBef>
                <a:spcPts val="1800"/>
              </a:spcBef>
            </a:pPr>
            <a:r>
              <a:rPr lang="en-US" b="1" dirty="0" err="1">
                <a:solidFill>
                  <a:srgbClr val="C64D1C"/>
                </a:solidFill>
              </a:rPr>
              <a:t>Nzira</a:t>
            </a:r>
            <a:r>
              <a:rPr lang="en-US" b="1" dirty="0">
                <a:solidFill>
                  <a:srgbClr val="C64D1C"/>
                </a:solidFill>
              </a:rPr>
              <a:t> </a:t>
            </a:r>
            <a:r>
              <a:rPr lang="en-US" b="1" dirty="0" err="1">
                <a:solidFill>
                  <a:srgbClr val="C64D1C"/>
                </a:solidFill>
              </a:rPr>
              <a:t>yekudzosa</a:t>
            </a:r>
            <a:r>
              <a:rPr lang="en-US" b="1" dirty="0">
                <a:solidFill>
                  <a:srgbClr val="C64D1C"/>
                </a:solidFill>
              </a:rPr>
              <a:t> </a:t>
            </a:r>
            <a:r>
              <a:rPr lang="en-US" b="1" dirty="0" err="1">
                <a:solidFill>
                  <a:srgbClr val="C64D1C"/>
                </a:solidFill>
              </a:rPr>
              <a:t>avo</a:t>
            </a:r>
            <a:r>
              <a:rPr lang="en-US" b="1" dirty="0">
                <a:solidFill>
                  <a:srgbClr val="C64D1C"/>
                </a:solidFill>
              </a:rPr>
              <a:t> </a:t>
            </a:r>
            <a:r>
              <a:rPr lang="en-US" b="1" dirty="0" err="1">
                <a:solidFill>
                  <a:srgbClr val="C64D1C"/>
                </a:solidFill>
              </a:rPr>
              <a:t>vakasiya</a:t>
            </a:r>
            <a:endParaRPr lang="en-US" b="1" noProof="0" dirty="0">
              <a:solidFill>
                <a:srgbClr val="C64D1C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Mwari</a:t>
            </a:r>
            <a:r>
              <a:rPr lang="en-US" sz="2000" b="1" dirty="0"/>
              <a:t> </a:t>
            </a:r>
            <a:r>
              <a:rPr lang="en-US" sz="2000" b="1" dirty="0" err="1"/>
              <a:t>anotsvaka</a:t>
            </a:r>
            <a:r>
              <a:rPr lang="en-US" sz="2000" b="1" dirty="0"/>
              <a:t> </a:t>
            </a:r>
            <a:r>
              <a:rPr lang="en-US" sz="2000" b="1" dirty="0" err="1"/>
              <a:t>vana</a:t>
            </a:r>
            <a:r>
              <a:rPr lang="en-US" sz="2000" b="1" dirty="0"/>
              <a:t> </a:t>
            </a:r>
            <a:r>
              <a:rPr lang="en-US" sz="2000" b="1" dirty="0" err="1"/>
              <a:t>vake</a:t>
            </a:r>
            <a:endParaRPr lang="en-US" sz="2000" b="1" dirty="0"/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Tiri</a:t>
            </a:r>
            <a:r>
              <a:rPr lang="en-US" sz="2000" b="1" dirty="0"/>
              <a:t> </a:t>
            </a:r>
            <a:r>
              <a:rPr lang="en-US" sz="2000" b="1" dirty="0" err="1"/>
              <a:t>kutsvaga</a:t>
            </a:r>
            <a:r>
              <a:rPr lang="en-US" sz="2000" b="1" dirty="0"/>
              <a:t> </a:t>
            </a:r>
            <a:r>
              <a:rPr lang="en-US" sz="2000" b="1" dirty="0" err="1"/>
              <a:t>akaenda</a:t>
            </a:r>
            <a:endParaRPr lang="en-US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743553-52EE-062D-DA4B-FBB11CAD17A2}"/>
              </a:ext>
            </a:extLst>
          </p:cNvPr>
          <p:cNvSpPr txBox="1"/>
          <p:nvPr/>
        </p:nvSpPr>
        <p:spPr>
          <a:xfrm>
            <a:off x="427985" y="358096"/>
            <a:ext cx="81915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Zviuru</a:t>
            </a:r>
            <a:r>
              <a:rPr lang="en-US" sz="1700" b="1" dirty="0"/>
              <a:t> </a:t>
            </a:r>
            <a:r>
              <a:rPr lang="en-US" sz="1700" b="1" dirty="0" err="1"/>
              <a:t>hazvizivi</a:t>
            </a:r>
            <a:r>
              <a:rPr lang="en-US" sz="1700" b="1" dirty="0"/>
              <a:t> Jesu </a:t>
            </a:r>
            <a:r>
              <a:rPr lang="en-US" sz="1700" b="1" dirty="0" err="1"/>
              <a:t>zvechokwadi</a:t>
            </a:r>
            <a:r>
              <a:rPr lang="en-US" sz="1700" b="1" dirty="0"/>
              <a:t>. </a:t>
            </a:r>
            <a:r>
              <a:rPr lang="en-US" sz="1700" b="1" dirty="0" err="1"/>
              <a:t>Tinovadaidza</a:t>
            </a:r>
            <a:r>
              <a:rPr lang="en-US" sz="1700" b="1" dirty="0"/>
              <a:t> </a:t>
            </a:r>
            <a:r>
              <a:rPr lang="en-US" sz="1700" b="1" dirty="0" err="1"/>
              <a:t>kuti</a:t>
            </a:r>
            <a:r>
              <a:rPr lang="en-US" sz="1700" b="1" dirty="0"/>
              <a:t> “</a:t>
            </a:r>
            <a:r>
              <a:rPr lang="en-US" sz="1700" b="1" dirty="0" err="1"/>
              <a:t>makwai</a:t>
            </a:r>
            <a:r>
              <a:rPr lang="en-US" sz="1700" b="1" dirty="0"/>
              <a:t> </a:t>
            </a:r>
            <a:r>
              <a:rPr lang="en-US" sz="1700" b="1" dirty="0" err="1"/>
              <a:t>akarasika</a:t>
            </a:r>
            <a:r>
              <a:rPr lang="en-US" sz="1700" b="1" dirty="0"/>
              <a:t>,” </a:t>
            </a:r>
            <a:r>
              <a:rPr lang="en-US" sz="1700" b="1" dirty="0" err="1"/>
              <a:t>asi</a:t>
            </a:r>
            <a:r>
              <a:rPr lang="en-US" sz="1700" b="1" dirty="0"/>
              <a:t> </a:t>
            </a:r>
            <a:r>
              <a:rPr lang="en-US" sz="1700" b="1" dirty="0" err="1"/>
              <a:t>havatombozivi</a:t>
            </a:r>
            <a:r>
              <a:rPr lang="en-US" sz="1700" b="1" dirty="0"/>
              <a:t> </a:t>
            </a:r>
            <a:r>
              <a:rPr lang="en-US" sz="1700" b="1" dirty="0" err="1"/>
              <a:t>kuti</a:t>
            </a:r>
            <a:r>
              <a:rPr lang="en-US" sz="1700" b="1" dirty="0"/>
              <a:t> </a:t>
            </a:r>
            <a:r>
              <a:rPr lang="en-US" sz="1700" b="1" dirty="0" err="1"/>
              <a:t>vakarasika</a:t>
            </a:r>
            <a:r>
              <a:rPr lang="en-US" sz="1700" b="1" dirty="0"/>
              <a:t>. </a:t>
            </a:r>
            <a:r>
              <a:rPr lang="en-US" sz="1700" b="1" dirty="0" err="1"/>
              <a:t>Uye</a:t>
            </a:r>
            <a:r>
              <a:rPr lang="en-US" sz="1700" b="1" dirty="0"/>
              <a:t> </a:t>
            </a:r>
            <a:r>
              <a:rPr lang="en-US" sz="1700" b="1" dirty="0" err="1"/>
              <a:t>vachaziva</a:t>
            </a:r>
            <a:r>
              <a:rPr lang="en-US" sz="1700" b="1" dirty="0"/>
              <a:t> </a:t>
            </a:r>
            <a:r>
              <a:rPr lang="en-US" sz="1700" b="1" dirty="0" err="1"/>
              <a:t>sei</a:t>
            </a:r>
            <a:r>
              <a:rPr lang="en-US" sz="1700" b="1" dirty="0"/>
              <a:t> </a:t>
            </a:r>
            <a:r>
              <a:rPr lang="en-US" sz="1700" b="1" dirty="0" err="1"/>
              <a:t>kuti</a:t>
            </a:r>
            <a:r>
              <a:rPr lang="en-US" sz="1700" b="1" dirty="0"/>
              <a:t> </a:t>
            </a:r>
            <a:r>
              <a:rPr lang="en-US" sz="1700" b="1" dirty="0" err="1"/>
              <a:t>vanoda</a:t>
            </a:r>
            <a:r>
              <a:rPr lang="en-US" sz="1700" b="1" dirty="0"/>
              <a:t> Jesu kana </a:t>
            </a:r>
            <a:r>
              <a:rPr lang="en-US" sz="1700" b="1" dirty="0" err="1"/>
              <a:t>pasina</a:t>
            </a:r>
            <a:r>
              <a:rPr lang="en-US" sz="1700" b="1" dirty="0"/>
              <a:t> </a:t>
            </a:r>
            <a:r>
              <a:rPr lang="en-US" sz="1700" b="1" dirty="0" err="1"/>
              <a:t>anovatsanangurira</a:t>
            </a:r>
            <a:r>
              <a:rPr lang="en-US" sz="1700" b="1" dirty="0"/>
              <a:t>?</a:t>
            </a:r>
            <a:endParaRPr lang="en-US" sz="1700" b="1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641C5D-297D-FE1F-79FC-818723DD8B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8144" y="306411"/>
            <a:ext cx="3379851" cy="29738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2595E6C-94FA-0A38-5A66-83497AAC3E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00299" y="3428999"/>
            <a:ext cx="4039829" cy="33184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29E4165-C36D-A03A-4A5D-DF7E392DC1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85" y="3428999"/>
            <a:ext cx="1868675" cy="3318421"/>
          </a:xfrm>
          <a:prstGeom prst="roundRect">
            <a:avLst>
              <a:gd name="adj" fmla="val 103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67D3D8-D814-5358-029C-7A0C4B2FC2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6097548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4E2E256-9198-E5E4-3329-C1B0976072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3898714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803DD9E-BEF6-6BC6-1D5A-1BE73B4F45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4816157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C204CCE-3D77-5C24-B7C8-8693BBEB168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6479639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A87230F-E504-7C24-EA9F-46A8D7F23AF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5186875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6DED753A-D212-FF92-7E05-351EE657418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976" y="4343754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A607F0B-B83C-2F5A-A828-55287538BF5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423" y="5640663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BA3D7911-D321-1758-1280-822F0DFB329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976" y="3427268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75DB5C6-B291-3B5C-C134-1F370BE735FF}"/>
              </a:ext>
            </a:extLst>
          </p:cNvPr>
          <p:cNvSpPr txBox="1"/>
          <p:nvPr/>
        </p:nvSpPr>
        <p:spPr>
          <a:xfrm>
            <a:off x="427985" y="2649206"/>
            <a:ext cx="81915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Mwari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akasarudza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sei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kusvika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vanhu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vose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ivavo</a:t>
            </a:r>
            <a:r>
              <a:rPr lang="en-US" sz="1700" b="1" dirty="0">
                <a:solidFill>
                  <a:prstClr val="black"/>
                </a:solidFill>
              </a:rPr>
              <a:t>? </a:t>
            </a:r>
            <a:r>
              <a:rPr lang="en-US" sz="1700" b="1" dirty="0" err="1">
                <a:solidFill>
                  <a:prstClr val="black"/>
                </a:solidFill>
              </a:rPr>
              <a:t>Kuburikidza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nesu</a:t>
            </a:r>
            <a:r>
              <a:rPr lang="en-US" sz="1700" b="1" dirty="0">
                <a:solidFill>
                  <a:prstClr val="black"/>
                </a:solidFill>
              </a:rPr>
              <a:t>. </a:t>
            </a:r>
            <a:r>
              <a:rPr lang="en-US" sz="1700" b="1" dirty="0" err="1">
                <a:solidFill>
                  <a:prstClr val="black"/>
                </a:solidFill>
              </a:rPr>
              <a:t>Iri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ndiro</a:t>
            </a:r>
            <a:r>
              <a:rPr lang="en-US" sz="1700" b="1" dirty="0">
                <a:solidFill>
                  <a:prstClr val="black"/>
                </a:solidFill>
              </a:rPr>
              <a:t> “</a:t>
            </a:r>
            <a:r>
              <a:rPr lang="en-US" sz="1700" b="1" dirty="0" err="1">
                <a:solidFill>
                  <a:prstClr val="black"/>
                </a:solidFill>
              </a:rPr>
              <a:t>basa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redu</a:t>
            </a:r>
            <a:r>
              <a:rPr lang="en-US" sz="1700" b="1" dirty="0">
                <a:solidFill>
                  <a:prstClr val="black"/>
                </a:solidFill>
              </a:rPr>
              <a:t> guru”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431EA7-4B44-D2E3-F33D-CC1FC9E39ECD}"/>
              </a:ext>
            </a:extLst>
          </p:cNvPr>
          <p:cNvSpPr txBox="1"/>
          <p:nvPr/>
        </p:nvSpPr>
        <p:spPr>
          <a:xfrm>
            <a:off x="427984" y="1349763"/>
            <a:ext cx="819149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Mwari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ane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hanya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nemunhu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wese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ari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panyika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ino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uye</a:t>
            </a:r>
            <a:r>
              <a:rPr lang="en-US" sz="1700" b="1" dirty="0">
                <a:solidFill>
                  <a:prstClr val="black"/>
                </a:solidFill>
              </a:rPr>
              <a:t> “</a:t>
            </a:r>
            <a:r>
              <a:rPr lang="en-US" sz="1700" b="1" dirty="0" err="1">
                <a:solidFill>
                  <a:prstClr val="black"/>
                </a:solidFill>
              </a:rPr>
              <a:t>unoɗa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kuti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ʋanhu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ʋose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ʋaponeswe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ʋaȿike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pakuziʋa</a:t>
            </a:r>
            <a:r>
              <a:rPr lang="en-US" sz="1700" b="1" dirty="0">
                <a:solidFill>
                  <a:prstClr val="black"/>
                </a:solidFill>
              </a:rPr>
              <a:t> ɀ</a:t>
            </a:r>
            <a:r>
              <a:rPr lang="en-US" sz="1700" b="1" dirty="0" err="1">
                <a:solidFill>
                  <a:prstClr val="black"/>
                </a:solidFill>
              </a:rPr>
              <a:t>okwaɗi</a:t>
            </a:r>
            <a:r>
              <a:rPr lang="en-US" sz="1700" b="1" dirty="0">
                <a:solidFill>
                  <a:prstClr val="black"/>
                </a:solidFill>
              </a:rPr>
              <a:t>.”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(1 Tim. 2:4). </a:t>
            </a:r>
            <a:r>
              <a:rPr lang="en-US" sz="1700" b="1" dirty="0" err="1">
                <a:solidFill>
                  <a:prstClr val="black"/>
                </a:solidFill>
              </a:rPr>
              <a:t>Izvi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zvinosanganisira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vose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vasingamuzivi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uye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vaya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vakatsauka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panzira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dzake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kunyange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vakamuziva</a:t>
            </a:r>
            <a:r>
              <a:rPr lang="en-US" sz="1700" b="1" dirty="0">
                <a:solidFill>
                  <a:prstClr val="black"/>
                </a:solidFill>
              </a:rPr>
              <a:t>.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498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E2429B-4CE5-0178-556C-927D8179D3EE}"/>
              </a:ext>
            </a:extLst>
          </p:cNvPr>
          <p:cNvSpPr txBox="1"/>
          <p:nvPr/>
        </p:nvSpPr>
        <p:spPr>
          <a:xfrm>
            <a:off x="0" y="1351508"/>
            <a:ext cx="12192000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5"/>
              </a:contourClr>
            </a:sp3d>
          </a:bodyPr>
          <a:lstStyle/>
          <a:p>
            <a:pPr algn="ctr"/>
            <a:r>
              <a:rPr lang="en-US" sz="8800" b="1" spc="600" dirty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CHII CHATINOFANIRA KUGOVANA?</a:t>
            </a:r>
            <a:endParaRPr lang="en-US" sz="8800" b="1" spc="600" noProof="0" dirty="0">
              <a:ln w="15875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398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F7438DB5-6B21-2793-F09B-0023B1B908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9877"/>
          </a:xfrm>
          <a:prstGeom prst="rect">
            <a:avLst/>
          </a:prstGeom>
          <a:blipFill dpi="0" rotWithShape="1">
            <a:blip r:embed="rId3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0D9DDA-20EF-5589-29DE-B6989682B541}"/>
              </a:ext>
            </a:extLst>
          </p:cNvPr>
          <p:cNvSpPr txBox="1"/>
          <p:nvPr/>
        </p:nvSpPr>
        <p:spPr>
          <a:xfrm>
            <a:off x="2802834" y="0"/>
            <a:ext cx="938916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3300000" algn="ctr" rotWithShape="0">
                    <a:schemeClr val="bg1">
                      <a:alpha val="68000"/>
                    </a:schemeClr>
                  </a:outerShdw>
                </a:effectLst>
              </a:rPr>
              <a:t>KUTUMWA KUKURU</a:t>
            </a:r>
            <a:endParaRPr lang="en-US" sz="4400" b="1" noProof="0" dirty="0">
              <a:ln/>
              <a:solidFill>
                <a:schemeClr val="accent2">
                  <a:lumMod val="75000"/>
                </a:schemeClr>
              </a:solidFill>
              <a:effectLst>
                <a:outerShdw blurRad="50800" dist="50800" dir="3300000" algn="ctr" rotWithShape="0">
                  <a:schemeClr val="bg1">
                    <a:alpha val="68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5AFB70-95FA-DEB3-96F3-E0B8898C211E}"/>
              </a:ext>
            </a:extLst>
          </p:cNvPr>
          <p:cNvSpPr txBox="1"/>
          <p:nvPr/>
        </p:nvSpPr>
        <p:spPr>
          <a:xfrm>
            <a:off x="3167062" y="685682"/>
            <a:ext cx="85248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“Endai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naiɀoɀo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mudzidzise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marudzi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ose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muʋabapatidze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muzita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raƂaɓa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neroMŋanakomana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neroMŋeya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Mutȿene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(Mateo 28:19)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D03547-B7B0-FA5F-42A3-9ABB42E5C9B6}"/>
              </a:ext>
            </a:extLst>
          </p:cNvPr>
          <p:cNvSpPr txBox="1"/>
          <p:nvPr/>
        </p:nvSpPr>
        <p:spPr>
          <a:xfrm>
            <a:off x="2412304" y="1479450"/>
            <a:ext cx="676979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noProof="0" dirty="0"/>
              <a:t>“</a:t>
            </a:r>
            <a:r>
              <a:rPr lang="en-US" sz="1700" b="1" dirty="0" err="1"/>
              <a:t>Endai</a:t>
            </a:r>
            <a:r>
              <a:rPr lang="en-US" sz="1700" b="1" noProof="0" dirty="0"/>
              <a:t>… [</a:t>
            </a:r>
            <a:r>
              <a:rPr lang="en-US" sz="1700" b="1" dirty="0" err="1"/>
              <a:t>ku</a:t>
            </a:r>
            <a:r>
              <a:rPr lang="en-US" sz="1700" b="1" noProof="0" dirty="0"/>
              <a:t>] </a:t>
            </a:r>
            <a:r>
              <a:rPr lang="en-US" sz="1700" b="1" dirty="0" err="1"/>
              <a:t>marudzi</a:t>
            </a:r>
            <a:r>
              <a:rPr lang="en-US" sz="1700" b="1" dirty="0"/>
              <a:t> </a:t>
            </a:r>
            <a:r>
              <a:rPr lang="en-US" sz="1700" b="1" noProof="0" dirty="0" err="1"/>
              <a:t>ose</a:t>
            </a:r>
            <a:r>
              <a:rPr lang="en-US" sz="1700" b="1" noProof="0" dirty="0"/>
              <a:t>” </a:t>
            </a:r>
            <a:r>
              <a:rPr lang="en-US" sz="1700" b="1" dirty="0" err="1"/>
              <a:t>wakanga</a:t>
            </a:r>
            <a:r>
              <a:rPr lang="en-US" sz="1700" b="1" dirty="0"/>
              <a:t> </a:t>
            </a:r>
            <a:r>
              <a:rPr lang="en-US" sz="1700" b="1" dirty="0" err="1"/>
              <a:t>uri</a:t>
            </a:r>
            <a:r>
              <a:rPr lang="en-US" sz="1700" b="1" dirty="0"/>
              <a:t> </a:t>
            </a:r>
            <a:r>
              <a:rPr lang="en-US" sz="1700" b="1" dirty="0" err="1"/>
              <a:t>murayiro</a:t>
            </a:r>
            <a:r>
              <a:rPr lang="en-US" sz="1700" b="1" dirty="0"/>
              <a:t> </a:t>
            </a:r>
            <a:r>
              <a:rPr lang="en-US" sz="1700" b="1" dirty="0" err="1"/>
              <a:t>wakapihwa</a:t>
            </a:r>
            <a:r>
              <a:rPr lang="en-US" sz="1700" b="1" dirty="0"/>
              <a:t> </a:t>
            </a:r>
            <a:r>
              <a:rPr lang="en-US" sz="1700" b="1" dirty="0" err="1"/>
              <a:t>naJesu</a:t>
            </a:r>
            <a:r>
              <a:rPr lang="en-US" sz="1700" b="1" dirty="0"/>
              <a:t> </a:t>
            </a:r>
            <a:r>
              <a:rPr lang="en-US" sz="1700" b="1" dirty="0" err="1"/>
              <a:t>kuvanhu</a:t>
            </a:r>
            <a:r>
              <a:rPr lang="en-US" sz="1700" b="1" dirty="0"/>
              <a:t> </a:t>
            </a:r>
            <a:r>
              <a:rPr lang="en-US" sz="1700" b="1" dirty="0" err="1"/>
              <a:t>vakanga</a:t>
            </a:r>
            <a:r>
              <a:rPr lang="en-US" sz="1700" b="1" dirty="0"/>
              <a:t> </a:t>
            </a:r>
            <a:r>
              <a:rPr lang="en-US" sz="1700" b="1" dirty="0" err="1"/>
              <a:t>vakaungana</a:t>
            </a:r>
            <a:r>
              <a:rPr lang="en-US" sz="1700" b="1" dirty="0"/>
              <a:t> </a:t>
            </a:r>
            <a:r>
              <a:rPr lang="en-US" sz="1700" b="1" dirty="0" err="1"/>
              <a:t>kuzomuona</a:t>
            </a:r>
            <a:r>
              <a:rPr lang="en-US" sz="1700" b="1" dirty="0"/>
              <a:t> </a:t>
            </a:r>
            <a:r>
              <a:rPr lang="en-US" sz="1700" b="1" dirty="0" err="1"/>
              <a:t>pashure</a:t>
            </a:r>
            <a:r>
              <a:rPr lang="en-US" sz="1700" b="1" dirty="0"/>
              <a:t> </a:t>
            </a:r>
            <a:r>
              <a:rPr lang="en-US" sz="1700" b="1" dirty="0" err="1"/>
              <a:t>pokumutswa</a:t>
            </a:r>
            <a:r>
              <a:rPr lang="en-US" sz="1700" b="1" dirty="0"/>
              <a:t> </a:t>
            </a:r>
            <a:r>
              <a:rPr lang="en-US" sz="1700" b="1" dirty="0" err="1"/>
              <a:t>kwake</a:t>
            </a:r>
            <a:r>
              <a:rPr lang="en-US" sz="1700" b="1" dirty="0"/>
              <a:t>(Mt</a:t>
            </a:r>
            <a:r>
              <a:rPr lang="en-US" sz="1700" b="1" noProof="0" dirty="0"/>
              <a:t>. 28:18-19a).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0FE6BA-A690-23AA-B385-1848D243B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549" y="135393"/>
            <a:ext cx="2133903" cy="3138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E89508C-BD11-54BD-C8AE-09BA7B4A28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50952" y="1545133"/>
            <a:ext cx="2753129" cy="2893693"/>
          </a:xfrm>
          <a:prstGeom prst="rect">
            <a:avLst/>
          </a:prstGeom>
          <a:ln w="38100" cap="sq">
            <a:solidFill>
              <a:srgbClr val="485B7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8984CCF-D5DF-EDB0-40FF-727550677B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548" y="3508789"/>
            <a:ext cx="2133903" cy="3157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5400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832285DB-A4A6-7759-2529-5610539322BB}"/>
              </a:ext>
            </a:extLst>
          </p:cNvPr>
          <p:cNvGrpSpPr/>
          <p:nvPr/>
        </p:nvGrpSpPr>
        <p:grpSpPr>
          <a:xfrm>
            <a:off x="7694605" y="4656906"/>
            <a:ext cx="4170182" cy="1993240"/>
            <a:chOff x="6207347" y="4838746"/>
            <a:chExt cx="3705187" cy="17709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BCC12EDE-1E42-1BC8-AE51-286B0443CA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207347" y="4838746"/>
              <a:ext cx="3705187" cy="17709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2E0F21D-CF79-2568-C4A6-0169DB7F8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3028" y="4907113"/>
              <a:ext cx="700356" cy="583994"/>
            </a:xfrm>
            <a:prstGeom prst="rect">
              <a:avLst/>
            </a:prstGeom>
          </p:spPr>
        </p:pic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F0D98D7-3CA3-312B-21BD-8B49D4A51294}"/>
              </a:ext>
            </a:extLst>
          </p:cNvPr>
          <p:cNvSpPr txBox="1"/>
          <p:nvPr/>
        </p:nvSpPr>
        <p:spPr>
          <a:xfrm>
            <a:off x="2412304" y="4563346"/>
            <a:ext cx="4988621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/>
              <a:t>Sa</a:t>
            </a:r>
            <a:r>
              <a:rPr lang="en-US" sz="1700" b="1" noProof="0" dirty="0"/>
              <a:t> Petro </a:t>
            </a:r>
            <a:r>
              <a:rPr lang="en-US" sz="1700" b="1" noProof="0" dirty="0" err="1"/>
              <a:t>na</a:t>
            </a:r>
            <a:r>
              <a:rPr lang="en-US" sz="1700" b="1" noProof="0" dirty="0"/>
              <a:t> </a:t>
            </a:r>
            <a:r>
              <a:rPr lang="en-US" sz="1700" b="1" noProof="0" dirty="0" err="1"/>
              <a:t>Johani</a:t>
            </a:r>
            <a:r>
              <a:rPr lang="en-US" sz="1700" b="1" noProof="0" dirty="0"/>
              <a:t>, </a:t>
            </a:r>
            <a:r>
              <a:rPr lang="en-US" sz="1700" b="1" dirty="0"/>
              <a:t>“</a:t>
            </a:r>
            <a:r>
              <a:rPr lang="en-US" sz="1700" b="1" dirty="0" err="1"/>
              <a:t>Nokuti</a:t>
            </a:r>
            <a:r>
              <a:rPr lang="en-US" sz="1700" b="1" dirty="0"/>
              <a:t> </a:t>
            </a:r>
            <a:r>
              <a:rPr lang="en-US" sz="1700" b="1" dirty="0" err="1"/>
              <a:t>hatigoni</a:t>
            </a:r>
            <a:r>
              <a:rPr lang="en-US" sz="1700" b="1" dirty="0"/>
              <a:t> </a:t>
            </a:r>
            <a:r>
              <a:rPr lang="en-US" sz="1700" b="1" dirty="0" err="1"/>
              <a:t>isu</a:t>
            </a:r>
            <a:r>
              <a:rPr lang="en-US" sz="1700" b="1" dirty="0"/>
              <a:t> </a:t>
            </a:r>
            <a:r>
              <a:rPr lang="en-US" sz="1700" b="1" dirty="0" err="1"/>
              <a:t>kurega</a:t>
            </a:r>
            <a:r>
              <a:rPr lang="en-US" sz="1700" b="1" dirty="0"/>
              <a:t> </a:t>
            </a:r>
            <a:r>
              <a:rPr lang="en-US" sz="1700" b="1" dirty="0" err="1"/>
              <a:t>kutaura</a:t>
            </a:r>
            <a:r>
              <a:rPr lang="en-US" sz="1700" b="1" dirty="0"/>
              <a:t> ɀ</a:t>
            </a:r>
            <a:r>
              <a:rPr lang="en-US" sz="1700" b="1" dirty="0" err="1"/>
              <a:t>atakaʋona</a:t>
            </a:r>
            <a:r>
              <a:rPr lang="en-US" sz="1700" b="1" dirty="0"/>
              <a:t>, </a:t>
            </a:r>
            <a:r>
              <a:rPr lang="en-US" sz="1700" b="1" dirty="0" err="1"/>
              <a:t>neɀatakanzwa</a:t>
            </a:r>
            <a:r>
              <a:rPr lang="en-US" sz="1700" b="1" dirty="0"/>
              <a:t>” </a:t>
            </a:r>
            <a:r>
              <a:rPr lang="en-US" sz="1700" b="1" noProof="0" dirty="0"/>
              <a:t>(</a:t>
            </a:r>
            <a:r>
              <a:rPr lang="en-US" sz="1700" b="1" dirty="0" err="1"/>
              <a:t>Mabasa</a:t>
            </a:r>
            <a:r>
              <a:rPr lang="en-US" sz="1700" b="1" noProof="0" dirty="0"/>
              <a:t> 4:20). </a:t>
            </a:r>
            <a:r>
              <a:rPr lang="en-US" sz="1700" b="1" dirty="0" err="1"/>
              <a:t>Tinogona</a:t>
            </a:r>
            <a:r>
              <a:rPr lang="en-US" sz="1700" b="1" dirty="0"/>
              <a:t> </a:t>
            </a:r>
            <a:r>
              <a:rPr lang="en-US" sz="1700" b="1" dirty="0" err="1"/>
              <a:t>kutaura</a:t>
            </a:r>
            <a:r>
              <a:rPr lang="en-US" sz="1700" b="1" dirty="0"/>
              <a:t> </a:t>
            </a:r>
            <a:r>
              <a:rPr lang="en-US" sz="1700" b="1" dirty="0" err="1"/>
              <a:t>tiri</a:t>
            </a:r>
            <a:r>
              <a:rPr lang="en-US" sz="1700" b="1" dirty="0"/>
              <a:t> </a:t>
            </a:r>
            <a:r>
              <a:rPr lang="en-US" sz="1700" b="1" dirty="0" err="1"/>
              <a:t>papurupiti</a:t>
            </a:r>
            <a:r>
              <a:rPr lang="en-US" sz="1700" b="1" dirty="0"/>
              <a:t>, </a:t>
            </a:r>
            <a:r>
              <a:rPr lang="en-US" sz="1700" b="1" dirty="0" err="1"/>
              <a:t>kuchema</a:t>
            </a:r>
            <a:r>
              <a:rPr lang="en-US" sz="1700" b="1" dirty="0"/>
              <a:t> </a:t>
            </a:r>
            <a:r>
              <a:rPr lang="en-US" sz="1700" b="1" dirty="0" err="1"/>
              <a:t>mumigwagwa</a:t>
            </a:r>
            <a:r>
              <a:rPr lang="en-US" sz="1700" b="1" dirty="0"/>
              <a:t>, </a:t>
            </a:r>
            <a:r>
              <a:rPr lang="en-US" sz="1700" b="1" dirty="0" err="1"/>
              <a:t>kugovera</a:t>
            </a:r>
            <a:r>
              <a:rPr lang="en-US" sz="1700" b="1" dirty="0"/>
              <a:t> </a:t>
            </a:r>
            <a:r>
              <a:rPr lang="en-US" sz="1700" b="1" dirty="0" err="1"/>
              <a:t>uchapupu</a:t>
            </a:r>
            <a:r>
              <a:rPr lang="en-US" sz="1700" b="1" dirty="0"/>
              <a:t> </a:t>
            </a:r>
            <a:r>
              <a:rPr lang="en-US" sz="1700" b="1" dirty="0" err="1"/>
              <a:t>hwedu</a:t>
            </a:r>
            <a:r>
              <a:rPr lang="en-US" sz="1700" b="1" dirty="0"/>
              <a:t> </a:t>
            </a:r>
            <a:r>
              <a:rPr lang="en-US" sz="1700" b="1" dirty="0" err="1"/>
              <a:t>pasocial</a:t>
            </a:r>
            <a:r>
              <a:rPr lang="en-US" sz="1700" b="1" dirty="0"/>
              <a:t> media, kana </a:t>
            </a:r>
            <a:r>
              <a:rPr lang="en-US" sz="1700" b="1" dirty="0" err="1"/>
              <a:t>kungohugovera</a:t>
            </a:r>
            <a:r>
              <a:rPr lang="en-US" sz="1700" b="1" dirty="0"/>
              <a:t> </a:t>
            </a:r>
            <a:r>
              <a:rPr lang="en-US" sz="1700" b="1" dirty="0" err="1"/>
              <a:t>nemumwe</a:t>
            </a:r>
            <a:r>
              <a:rPr lang="en-US" sz="1700" b="1" dirty="0"/>
              <a:t> </a:t>
            </a:r>
            <a:r>
              <a:rPr lang="en-US" sz="1700" b="1" dirty="0" err="1"/>
              <a:t>munhu</a:t>
            </a:r>
            <a:r>
              <a:rPr lang="en-US" sz="1700" b="1" dirty="0"/>
              <a:t>. </a:t>
            </a:r>
            <a:r>
              <a:rPr lang="en-US" sz="1700" b="1" dirty="0" err="1"/>
              <a:t>Tose</a:t>
            </a:r>
            <a:r>
              <a:rPr lang="en-US" sz="1700" b="1" dirty="0"/>
              <a:t> </a:t>
            </a:r>
            <a:r>
              <a:rPr lang="en-US" sz="1700" b="1" dirty="0" err="1"/>
              <a:t>tinobatanidzwa</a:t>
            </a:r>
            <a:r>
              <a:rPr lang="en-US" sz="1700" b="1" dirty="0"/>
              <a:t>.</a:t>
            </a:r>
            <a:endParaRPr lang="en-US" sz="17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479DA4-CD49-5E3F-0143-06F611B0F7A3}"/>
              </a:ext>
            </a:extLst>
          </p:cNvPr>
          <p:cNvSpPr txBox="1"/>
          <p:nvPr/>
        </p:nvSpPr>
        <p:spPr>
          <a:xfrm>
            <a:off x="2412303" y="3490256"/>
            <a:ext cx="70209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600" b="1" dirty="0" err="1">
                <a:solidFill>
                  <a:prstClr val="black"/>
                </a:solidFill>
              </a:rPr>
              <a:t>Vadzidzi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ivavo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vakadzidzisawo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vamwe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vadzidzi</a:t>
            </a:r>
            <a:r>
              <a:rPr lang="en-US" sz="1600" b="1" dirty="0">
                <a:solidFill>
                  <a:prstClr val="black"/>
                </a:solidFill>
              </a:rPr>
              <a:t>… </a:t>
            </a:r>
            <a:r>
              <a:rPr lang="en-US" sz="1600" b="1" dirty="0" err="1">
                <a:solidFill>
                  <a:prstClr val="black"/>
                </a:solidFill>
              </a:rPr>
              <a:t>uye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zvichingodaro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kwemakore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zviuru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zviviri</a:t>
            </a:r>
            <a:r>
              <a:rPr lang="en-US" sz="1600" b="1" dirty="0">
                <a:solidFill>
                  <a:prstClr val="black"/>
                </a:solidFill>
              </a:rPr>
              <a:t>… </a:t>
            </a:r>
            <a:r>
              <a:rPr lang="en-US" sz="1600" b="1" dirty="0" err="1">
                <a:solidFill>
                  <a:prstClr val="black"/>
                </a:solidFill>
              </a:rPr>
              <a:t>kusvika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kuzuva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redu</a:t>
            </a:r>
            <a:r>
              <a:rPr lang="en-US" sz="1600" b="1" dirty="0">
                <a:solidFill>
                  <a:prstClr val="black"/>
                </a:solidFill>
              </a:rPr>
              <a:t>. </a:t>
            </a:r>
            <a:r>
              <a:rPr lang="en-US" sz="1600" b="1" dirty="0" err="1">
                <a:solidFill>
                  <a:prstClr val="black"/>
                </a:solidFill>
              </a:rPr>
              <a:t>Zvino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isu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tisu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tinogashira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murairo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waJesu</a:t>
            </a:r>
            <a:r>
              <a:rPr lang="en-US" sz="1600" b="1" dirty="0">
                <a:solidFill>
                  <a:prstClr val="black"/>
                </a:solidFill>
              </a:rPr>
              <a:t>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E0E246-6807-F908-5EFA-FF22D605225E}"/>
              </a:ext>
            </a:extLst>
          </p:cNvPr>
          <p:cNvSpPr txBox="1"/>
          <p:nvPr/>
        </p:nvSpPr>
        <p:spPr>
          <a:xfrm>
            <a:off x="2412304" y="2484853"/>
            <a:ext cx="68386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600" b="1" dirty="0" err="1">
                <a:solidFill>
                  <a:prstClr val="black"/>
                </a:solidFill>
              </a:rPr>
              <a:t>Vaifanira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kuitei</a:t>
            </a:r>
            <a:r>
              <a:rPr lang="en-US" sz="1600" b="1" dirty="0">
                <a:solidFill>
                  <a:prstClr val="black"/>
                </a:solidFill>
              </a:rPr>
              <a:t>? </a:t>
            </a:r>
            <a:r>
              <a:rPr lang="en-US" sz="1600" b="1" dirty="0" err="1">
                <a:solidFill>
                  <a:prstClr val="black"/>
                </a:solidFill>
              </a:rPr>
              <a:t>Vaifanira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kuenda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kunoita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vadzidzi</a:t>
            </a:r>
            <a:r>
              <a:rPr lang="en-US" sz="1600" b="1" dirty="0">
                <a:solidFill>
                  <a:prstClr val="black"/>
                </a:solidFill>
              </a:rPr>
              <a:t>. </a:t>
            </a:r>
            <a:r>
              <a:rPr lang="en-US" sz="1600" b="1" dirty="0" err="1">
                <a:solidFill>
                  <a:prstClr val="black"/>
                </a:solidFill>
              </a:rPr>
              <a:t>Kureva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kutaura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nevanhu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kuvabhabhatidza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uye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kuvadzidzisa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kuva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vadzidzi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vaJesu</a:t>
            </a:r>
            <a:r>
              <a:rPr lang="en-US" sz="1600" b="1" dirty="0">
                <a:solidFill>
                  <a:prstClr val="black"/>
                </a:solidFill>
              </a:rPr>
              <a:t>(Mt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28:19-20).</a:t>
            </a:r>
          </a:p>
        </p:txBody>
      </p:sp>
    </p:spTree>
    <p:extLst>
      <p:ext uri="{BB962C8B-B14F-4D97-AF65-F5344CB8AC3E}">
        <p14:creationId xmlns:p14="http://schemas.microsoft.com/office/powerpoint/2010/main" val="3742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2D00A8F-39F2-EEA3-E272-125414AA1BE1}"/>
              </a:ext>
            </a:extLst>
          </p:cNvPr>
          <p:cNvSpPr txBox="1"/>
          <p:nvPr/>
        </p:nvSpPr>
        <p:spPr>
          <a:xfrm>
            <a:off x="0" y="2028616"/>
            <a:ext cx="1219200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800" b="1" spc="60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dirty="0"/>
              <a:t>TINGAGOVERA SEI?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760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5AF4127C-7AD2-70E3-3D74-6F7FDA3BCA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987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69B0983-D3D3-5AC3-B23A-E831A884AB2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6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7030A0"/>
                  </a:outerShdw>
                </a:effectLst>
              </a:rPr>
              <a:t>KUTEVEDZERA JESU</a:t>
            </a:r>
            <a:endParaRPr lang="en-US" sz="4400" b="1" spc="600" noProof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7030A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E3C8AA-46D6-50C7-77AB-06C5F8B6FD5D}"/>
              </a:ext>
            </a:extLst>
          </p:cNvPr>
          <p:cNvSpPr txBox="1"/>
          <p:nvPr/>
        </p:nvSpPr>
        <p:spPr>
          <a:xfrm>
            <a:off x="1062037" y="723886"/>
            <a:ext cx="100679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Nokuti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ruɗo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rwaKristu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runotimanikidza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ɀ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atinoziʋa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cinhu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ici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mumŋe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wakafira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ʋose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                         </a:t>
            </a:r>
            <a:r>
              <a:rPr lang="en-US" sz="14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(2 </a:t>
            </a:r>
            <a:r>
              <a:rPr lang="en-US" sz="1400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VaK</a:t>
            </a:r>
            <a:r>
              <a:rPr lang="en-US" sz="1400" b="1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orinte</a:t>
            </a:r>
            <a:r>
              <a:rPr lang="en-US" sz="14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5:14a)</a:t>
            </a:r>
            <a:endParaRPr lang="en-US" b="1" noProof="0" dirty="0">
              <a:solidFill>
                <a:srgbClr val="FFFF99"/>
              </a:solidFill>
              <a:effectLst>
                <a:outerShdw blurRad="38100" dist="254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8A6810-60FB-6F95-AF29-D95584B59CC8}"/>
              </a:ext>
            </a:extLst>
          </p:cNvPr>
          <p:cNvSpPr txBox="1"/>
          <p:nvPr/>
        </p:nvSpPr>
        <p:spPr>
          <a:xfrm>
            <a:off x="26317" y="1468515"/>
            <a:ext cx="76552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Chii</a:t>
            </a:r>
            <a:r>
              <a:rPr lang="en-US" sz="1700" b="1" dirty="0"/>
              <a:t> </a:t>
            </a:r>
            <a:r>
              <a:rPr lang="en-US" sz="1700" b="1" dirty="0" err="1"/>
              <a:t>chakaita</a:t>
            </a:r>
            <a:r>
              <a:rPr lang="en-US" sz="1700" b="1" dirty="0"/>
              <a:t> </a:t>
            </a:r>
            <a:r>
              <a:rPr lang="en-US" sz="1700" b="1" dirty="0" err="1"/>
              <a:t>kuti</a:t>
            </a:r>
            <a:r>
              <a:rPr lang="en-US" sz="1700" b="1" dirty="0"/>
              <a:t> Jesu </a:t>
            </a:r>
            <a:r>
              <a:rPr lang="en-US" sz="1700" b="1" dirty="0" err="1"/>
              <a:t>atsvake</a:t>
            </a:r>
            <a:r>
              <a:rPr lang="en-US" sz="1700" b="1" dirty="0"/>
              <a:t> “</a:t>
            </a:r>
            <a:r>
              <a:rPr lang="en-US" sz="1700" b="1" dirty="0" err="1"/>
              <a:t>makwai</a:t>
            </a:r>
            <a:r>
              <a:rPr lang="en-US" sz="1700" b="1" dirty="0"/>
              <a:t> </a:t>
            </a:r>
            <a:r>
              <a:rPr lang="en-US" sz="1700" b="1" dirty="0" err="1"/>
              <a:t>akarasika</a:t>
            </a:r>
            <a:r>
              <a:rPr lang="en-US" sz="1700" b="1" dirty="0"/>
              <a:t>” </a:t>
            </a:r>
            <a:r>
              <a:rPr lang="en-US" sz="1700" b="1" noProof="0" dirty="0"/>
              <a:t>(Mt. 15:24)?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0C86752-B6C0-50FE-47A1-A96835F489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116" y="1845776"/>
            <a:ext cx="2030495" cy="27208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C77C50B-5F7A-B464-5B98-C06AFE3A5A1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2543" y="1640424"/>
            <a:ext cx="2899315" cy="2926216"/>
          </a:xfrm>
          <a:prstGeom prst="snip2DiagRect">
            <a:avLst>
              <a:gd name="adj1" fmla="val 130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31000">
                  <a:schemeClr val="accent3">
                    <a:lumMod val="20000"/>
                    <a:lumOff val="80000"/>
                  </a:schemeClr>
                </a:gs>
                <a:gs pos="55000">
                  <a:srgbClr val="A8F8F7"/>
                </a:gs>
                <a:gs pos="100000">
                  <a:srgbClr val="A8F8F7"/>
                </a:gs>
              </a:gsLst>
              <a:lin ang="4800000" scaled="0"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4ADB5-820D-65E9-D2B3-F01A53DD62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62" y="3946679"/>
            <a:ext cx="5438868" cy="2739829"/>
          </a:xfrm>
          <a:prstGeom prst="rect">
            <a:avLst/>
          </a:prstGeom>
          <a:ln w="571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472833D-EF03-319E-0CAE-30C4098A3B48}"/>
              </a:ext>
            </a:extLst>
          </p:cNvPr>
          <p:cNvSpPr txBox="1"/>
          <p:nvPr/>
        </p:nvSpPr>
        <p:spPr>
          <a:xfrm>
            <a:off x="26317" y="2056770"/>
            <a:ext cx="6750459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Pasina</a:t>
            </a:r>
            <a:r>
              <a:rPr lang="en-US" sz="1700" b="1" dirty="0"/>
              <a:t> </a:t>
            </a:r>
            <a:r>
              <a:rPr lang="en-US" sz="1700" b="1" dirty="0" err="1"/>
              <a:t>kupokana</a:t>
            </a:r>
            <a:r>
              <a:rPr lang="en-US" sz="1700" b="1" dirty="0"/>
              <a:t>, </a:t>
            </a:r>
            <a:r>
              <a:rPr lang="en-US" sz="1700" b="1" dirty="0" err="1"/>
              <a:t>rwaiva</a:t>
            </a:r>
            <a:r>
              <a:rPr lang="en-US" sz="1700" b="1" dirty="0"/>
              <a:t> </a:t>
            </a:r>
            <a:r>
              <a:rPr lang="en-US" sz="1700" b="1" dirty="0" err="1"/>
              <a:t>rudo</a:t>
            </a:r>
            <a:r>
              <a:rPr lang="en-US" sz="1700" b="1" dirty="0"/>
              <a:t> </a:t>
            </a:r>
            <a:r>
              <a:rPr lang="en-US" sz="1700" b="1" dirty="0" err="1"/>
              <a:t>rwake</a:t>
            </a:r>
            <a:r>
              <a:rPr lang="en-US" sz="1700" b="1" dirty="0"/>
              <a:t> </a:t>
            </a:r>
            <a:r>
              <a:rPr lang="en-US" sz="1700" b="1" dirty="0" err="1"/>
              <a:t>kwatiri</a:t>
            </a:r>
            <a:r>
              <a:rPr lang="en-US" sz="1700" b="1" dirty="0"/>
              <a:t> ( Mat. 9:36; </a:t>
            </a:r>
            <a:r>
              <a:rPr lang="en-US" sz="1700" b="1" dirty="0" err="1"/>
              <a:t>VaEf</a:t>
            </a:r>
            <a:r>
              <a:rPr lang="en-US" sz="1700" b="1" dirty="0"/>
              <a:t>. 5:2 ). </a:t>
            </a:r>
            <a:r>
              <a:rPr lang="en-US" sz="1700" b="1" dirty="0" err="1"/>
              <a:t>Akaisawo</a:t>
            </a:r>
            <a:r>
              <a:rPr lang="en-US" sz="1700" b="1" dirty="0"/>
              <a:t> </a:t>
            </a:r>
            <a:r>
              <a:rPr lang="en-US" sz="1700" b="1" dirty="0" err="1"/>
              <a:t>rudo</a:t>
            </a:r>
            <a:r>
              <a:rPr lang="en-US" sz="1700" b="1" dirty="0"/>
              <a:t> </a:t>
            </a:r>
            <a:r>
              <a:rPr lang="en-US" sz="1700" b="1" dirty="0" err="1"/>
              <a:t>Rwake</a:t>
            </a:r>
            <a:r>
              <a:rPr lang="en-US" sz="1700" b="1" dirty="0"/>
              <a:t> </a:t>
            </a:r>
            <a:r>
              <a:rPr lang="en-US" sz="1700" b="1" dirty="0" err="1"/>
              <a:t>matiri</a:t>
            </a:r>
            <a:r>
              <a:rPr lang="en-US" sz="1700" b="1" dirty="0"/>
              <a:t>, </a:t>
            </a:r>
            <a:r>
              <a:rPr lang="en-US" sz="1700" b="1" dirty="0" err="1"/>
              <a:t>kuti</a:t>
            </a:r>
            <a:r>
              <a:rPr lang="en-US" sz="1700" b="1" dirty="0"/>
              <a:t> </a:t>
            </a:r>
            <a:r>
              <a:rPr lang="en-US" sz="1700" b="1" dirty="0" err="1"/>
              <a:t>tigovane</a:t>
            </a:r>
            <a:r>
              <a:rPr lang="en-US" sz="1700" b="1" dirty="0"/>
              <a:t> </a:t>
            </a:r>
            <a:r>
              <a:rPr lang="en-US" sz="1700" b="1" dirty="0" err="1"/>
              <a:t>naavo</a:t>
            </a:r>
            <a:r>
              <a:rPr lang="en-US" sz="1700" b="1" dirty="0"/>
              <a:t> </a:t>
            </a:r>
            <a:r>
              <a:rPr lang="en-US" sz="1700" b="1" dirty="0" err="1"/>
              <a:t>vasati</a:t>
            </a:r>
            <a:r>
              <a:rPr lang="en-US" sz="1700" b="1" dirty="0"/>
              <a:t> </a:t>
            </a:r>
            <a:r>
              <a:rPr lang="en-US" sz="1700" b="1" dirty="0" err="1"/>
              <a:t>vaziva</a:t>
            </a:r>
            <a:r>
              <a:rPr lang="en-US" sz="1700" b="1" dirty="0"/>
              <a:t> Jesu. </a:t>
            </a:r>
            <a:r>
              <a:rPr lang="en-US" sz="1700" b="1" dirty="0" err="1"/>
              <a:t>Dzimwe</a:t>
            </a:r>
            <a:r>
              <a:rPr lang="en-US" sz="1700" b="1" dirty="0"/>
              <a:t> </a:t>
            </a:r>
            <a:r>
              <a:rPr lang="en-US" sz="1700" b="1" dirty="0" err="1"/>
              <a:t>nguva</a:t>
            </a:r>
            <a:r>
              <a:rPr lang="en-US" sz="1700" b="1" dirty="0"/>
              <a:t>, </a:t>
            </a:r>
            <a:r>
              <a:rPr lang="en-US" sz="1700" b="1" dirty="0" err="1"/>
              <a:t>vanhu</a:t>
            </a:r>
            <a:r>
              <a:rPr lang="en-US" sz="1700" b="1" dirty="0"/>
              <a:t> </a:t>
            </a:r>
            <a:r>
              <a:rPr lang="en-US" sz="1700" b="1" dirty="0" err="1"/>
              <a:t>vanoedza</a:t>
            </a:r>
            <a:r>
              <a:rPr lang="en-US" sz="1700" b="1" dirty="0"/>
              <a:t> </a:t>
            </a:r>
            <a:r>
              <a:rPr lang="en-US" sz="1700" b="1" dirty="0" err="1"/>
              <a:t>kumanikidza</a:t>
            </a:r>
            <a:r>
              <a:rPr lang="en-US" sz="1700" b="1" dirty="0"/>
              <a:t> </a:t>
            </a:r>
            <a:r>
              <a:rPr lang="en-US" sz="1700" b="1" dirty="0" err="1"/>
              <a:t>vamwe</a:t>
            </a:r>
            <a:r>
              <a:rPr lang="en-US" sz="1700" b="1" dirty="0"/>
              <a:t> </a:t>
            </a:r>
            <a:r>
              <a:rPr lang="en-US" sz="1700" b="1" dirty="0" err="1"/>
              <a:t>kugamuchira</a:t>
            </a:r>
            <a:r>
              <a:rPr lang="en-US" sz="1700" b="1" dirty="0"/>
              <a:t> Jesu </a:t>
            </a:r>
            <a:r>
              <a:rPr lang="en-US" sz="1700" b="1" dirty="0" err="1"/>
              <a:t>kuti</a:t>
            </a:r>
            <a:r>
              <a:rPr lang="en-US" sz="1700" b="1" dirty="0"/>
              <a:t> </a:t>
            </a:r>
            <a:r>
              <a:rPr lang="en-US" sz="1700" b="1" dirty="0" err="1"/>
              <a:t>zvivanakire</a:t>
            </a:r>
            <a:r>
              <a:rPr lang="en-US" sz="1700" b="1" dirty="0"/>
              <a:t> </a:t>
            </a:r>
            <a:r>
              <a:rPr lang="en-US" sz="1700" b="1" dirty="0" err="1"/>
              <a:t>ivo</a:t>
            </a:r>
            <a:r>
              <a:rPr lang="en-US" sz="1700" b="1" dirty="0"/>
              <a:t>. </a:t>
            </a:r>
            <a:r>
              <a:rPr lang="en-US" sz="1700" b="1" dirty="0" err="1"/>
              <a:t>Asi</a:t>
            </a:r>
            <a:r>
              <a:rPr lang="en-US" sz="1700" b="1" dirty="0"/>
              <a:t> </a:t>
            </a:r>
            <a:r>
              <a:rPr lang="en-US" sz="1700" b="1" dirty="0" err="1"/>
              <a:t>handiyo</a:t>
            </a:r>
            <a:r>
              <a:rPr lang="en-US" sz="1700" b="1" dirty="0"/>
              <a:t> </a:t>
            </a:r>
            <a:r>
              <a:rPr lang="en-US" sz="1700" b="1" dirty="0" err="1"/>
              <a:t>nzira</a:t>
            </a:r>
            <a:r>
              <a:rPr lang="en-US" sz="1700" b="1" dirty="0"/>
              <a:t> </a:t>
            </a:r>
            <a:r>
              <a:rPr lang="en-US" sz="1700" b="1" dirty="0" err="1"/>
              <a:t>yakasarudzwa</a:t>
            </a:r>
            <a:r>
              <a:rPr lang="en-US" sz="1700" b="1" dirty="0"/>
              <a:t> </a:t>
            </a:r>
            <a:r>
              <a:rPr lang="en-US" sz="1700" b="1" dirty="0" err="1"/>
              <a:t>naMwari</a:t>
            </a:r>
            <a:r>
              <a:rPr lang="en-US" sz="1700" b="1" dirty="0"/>
              <a:t>.</a:t>
            </a:r>
            <a:endParaRPr lang="en-US" sz="1700" b="1" noProof="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0CFEC2-9C53-862E-BC45-198D541CFC13}"/>
              </a:ext>
            </a:extLst>
          </p:cNvPr>
          <p:cNvSpPr txBox="1"/>
          <p:nvPr/>
        </p:nvSpPr>
        <p:spPr>
          <a:xfrm>
            <a:off x="5728051" y="4538065"/>
            <a:ext cx="6463948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Mwari</a:t>
            </a:r>
            <a:r>
              <a:rPr lang="en-US" sz="1700" b="1" dirty="0"/>
              <a:t> </a:t>
            </a:r>
            <a:r>
              <a:rPr lang="en-US" sz="1700" b="1" dirty="0" err="1"/>
              <a:t>haana</a:t>
            </a:r>
            <a:r>
              <a:rPr lang="en-US" sz="1700" b="1" dirty="0"/>
              <a:t> </a:t>
            </a:r>
            <a:r>
              <a:rPr lang="en-US" sz="1700" b="1" dirty="0" err="1"/>
              <a:t>kumanikidza</a:t>
            </a:r>
            <a:r>
              <a:rPr lang="en-US" sz="1700" b="1" dirty="0"/>
              <a:t> </a:t>
            </a:r>
            <a:r>
              <a:rPr lang="en-US" sz="1700" b="1" dirty="0" err="1"/>
              <a:t>Adhamu</a:t>
            </a:r>
            <a:r>
              <a:rPr lang="en-US" sz="1700" b="1" dirty="0"/>
              <a:t> </a:t>
            </a:r>
            <a:r>
              <a:rPr lang="en-US" sz="1700" b="1" dirty="0" err="1"/>
              <a:t>naEvha</a:t>
            </a:r>
            <a:r>
              <a:rPr lang="en-US" sz="1700" b="1" dirty="0"/>
              <a:t> </a:t>
            </a:r>
            <a:r>
              <a:rPr lang="en-US" sz="1700" b="1" dirty="0" err="1"/>
              <a:t>kuti</a:t>
            </a:r>
            <a:r>
              <a:rPr lang="en-US" sz="1700" b="1" dirty="0"/>
              <a:t> </a:t>
            </a:r>
            <a:r>
              <a:rPr lang="en-US" sz="1700" b="1" dirty="0" err="1"/>
              <a:t>vasatadza</a:t>
            </a:r>
            <a:r>
              <a:rPr lang="en-US" sz="1700" b="1" dirty="0"/>
              <a:t>. </a:t>
            </a:r>
            <a:r>
              <a:rPr lang="en-US" sz="1700" b="1" dirty="0" err="1"/>
              <a:t>Haana</a:t>
            </a:r>
            <a:r>
              <a:rPr lang="en-US" sz="1700" b="1" dirty="0"/>
              <a:t> </a:t>
            </a:r>
            <a:r>
              <a:rPr lang="en-US" sz="1700" b="1" dirty="0" err="1"/>
              <a:t>kumanikidza</a:t>
            </a:r>
            <a:r>
              <a:rPr lang="en-US" sz="1700" b="1" dirty="0"/>
              <a:t> </a:t>
            </a:r>
            <a:r>
              <a:rPr lang="en-US" sz="1700" b="1" dirty="0" err="1"/>
              <a:t>vakararama</a:t>
            </a:r>
            <a:r>
              <a:rPr lang="en-US" sz="1700" b="1" dirty="0"/>
              <a:t> </a:t>
            </a:r>
            <a:r>
              <a:rPr lang="en-US" sz="1700" b="1" dirty="0" err="1"/>
              <a:t>pamberi</a:t>
            </a:r>
            <a:r>
              <a:rPr lang="en-US" sz="1700" b="1" dirty="0"/>
              <a:t> </a:t>
            </a:r>
            <a:r>
              <a:rPr lang="en-US" sz="1700" b="1" dirty="0" err="1"/>
              <a:t>pemvura</a:t>
            </a:r>
            <a:r>
              <a:rPr lang="en-US" sz="1700" b="1" dirty="0"/>
              <a:t> </a:t>
            </a:r>
            <a:r>
              <a:rPr lang="en-US" sz="1700" b="1" dirty="0" err="1"/>
              <a:t>zhinji</a:t>
            </a:r>
            <a:r>
              <a:rPr lang="en-US" sz="1700" b="1" dirty="0"/>
              <a:t> </a:t>
            </a:r>
            <a:r>
              <a:rPr lang="en-US" sz="1700" b="1" dirty="0" err="1"/>
              <a:t>kuti</a:t>
            </a:r>
            <a:r>
              <a:rPr lang="en-US" sz="1700" b="1" dirty="0"/>
              <a:t> </a:t>
            </a:r>
            <a:r>
              <a:rPr lang="en-US" sz="1700" b="1" dirty="0" err="1"/>
              <a:t>vapinde</a:t>
            </a:r>
            <a:r>
              <a:rPr lang="en-US" sz="1700" b="1" dirty="0"/>
              <a:t> </a:t>
            </a:r>
            <a:r>
              <a:rPr lang="en-US" sz="1700" b="1" dirty="0" err="1"/>
              <a:t>muareka</a:t>
            </a:r>
            <a:r>
              <a:rPr lang="en-US" sz="1700" b="1" dirty="0"/>
              <a:t>. </a:t>
            </a:r>
            <a:r>
              <a:rPr lang="en-US" sz="1700" b="1" dirty="0" err="1"/>
              <a:t>Haana</a:t>
            </a:r>
            <a:r>
              <a:rPr lang="en-US" sz="1700" b="1" dirty="0"/>
              <a:t> </a:t>
            </a:r>
            <a:r>
              <a:rPr lang="en-US" sz="1700" b="1" dirty="0" err="1"/>
              <a:t>kumanikidza</a:t>
            </a:r>
            <a:r>
              <a:rPr lang="en-US" sz="1700" b="1" dirty="0"/>
              <a:t> </a:t>
            </a:r>
            <a:r>
              <a:rPr lang="en-US" sz="1700" b="1" dirty="0" err="1"/>
              <a:t>vaNinivhi</a:t>
            </a:r>
            <a:r>
              <a:rPr lang="en-US" sz="1700" b="1" dirty="0"/>
              <a:t> </a:t>
            </a:r>
            <a:r>
              <a:rPr lang="en-US" sz="1700" b="1" dirty="0" err="1"/>
              <a:t>kuti</a:t>
            </a:r>
            <a:r>
              <a:rPr lang="en-US" sz="1700" b="1" dirty="0"/>
              <a:t> </a:t>
            </a:r>
            <a:r>
              <a:rPr lang="en-US" sz="1700" b="1" dirty="0" err="1"/>
              <a:t>vamugamuchire</a:t>
            </a:r>
            <a:r>
              <a:rPr lang="en-US" sz="1700" b="1" dirty="0"/>
              <a:t>. </a:t>
            </a:r>
            <a:r>
              <a:rPr lang="en-US" sz="1700" b="1" dirty="0" err="1"/>
              <a:t>Akataura</a:t>
            </a:r>
            <a:r>
              <a:rPr lang="en-US" sz="1700" b="1" dirty="0"/>
              <a:t> </a:t>
            </a:r>
            <a:r>
              <a:rPr lang="en-US" sz="1700" b="1" dirty="0" err="1"/>
              <a:t>navo</a:t>
            </a:r>
            <a:r>
              <a:rPr lang="en-US" sz="1700" b="1" dirty="0"/>
              <a:t> </a:t>
            </a:r>
            <a:r>
              <a:rPr lang="en-US" sz="1700" b="1" dirty="0" err="1"/>
              <a:t>norudo</a:t>
            </a:r>
            <a:r>
              <a:rPr lang="en-US" sz="1700" b="1" dirty="0"/>
              <a:t> </a:t>
            </a:r>
            <a:r>
              <a:rPr lang="en-US" sz="1700" b="1" dirty="0" err="1"/>
              <a:t>uye</a:t>
            </a:r>
            <a:r>
              <a:rPr lang="en-US" sz="1700" b="1" dirty="0"/>
              <a:t> </a:t>
            </a:r>
            <a:r>
              <a:rPr lang="en-US" sz="1700" b="1" dirty="0" err="1"/>
              <a:t>akavanyevera</a:t>
            </a:r>
            <a:r>
              <a:rPr lang="en-US" sz="1700" b="1" dirty="0"/>
              <a:t> </a:t>
            </a:r>
            <a:r>
              <a:rPr lang="en-US" sz="1700" b="1" dirty="0" err="1"/>
              <a:t>nezvemigumisiro</a:t>
            </a:r>
            <a:r>
              <a:rPr lang="en-US" sz="1700" b="1" dirty="0"/>
              <a:t> </a:t>
            </a:r>
            <a:r>
              <a:rPr lang="en-US" sz="1700" b="1" dirty="0" err="1"/>
              <a:t>yokutevera</a:t>
            </a:r>
            <a:r>
              <a:rPr lang="en-US" sz="1700" b="1" dirty="0"/>
              <a:t> </a:t>
            </a:r>
            <a:r>
              <a:rPr lang="en-US" sz="1700" b="1" dirty="0" err="1"/>
              <a:t>nzira</a:t>
            </a:r>
            <a:r>
              <a:rPr lang="en-US" sz="1700" b="1" dirty="0"/>
              <a:t> </a:t>
            </a:r>
            <a:r>
              <a:rPr lang="en-US" sz="1700" b="1" dirty="0" err="1"/>
              <a:t>dzavo</a:t>
            </a:r>
            <a:r>
              <a:rPr lang="en-US" sz="1700" b="1" dirty="0"/>
              <a:t> </a:t>
            </a:r>
            <a:r>
              <a:rPr lang="en-US" sz="1700" b="1" dirty="0" err="1"/>
              <a:t>vamene</a:t>
            </a:r>
            <a:r>
              <a:rPr lang="en-US" sz="1700" b="1" noProof="0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3CA16F-9840-D7B9-9E46-45DD3783EC04}"/>
              </a:ext>
            </a:extLst>
          </p:cNvPr>
          <p:cNvSpPr txBox="1"/>
          <p:nvPr/>
        </p:nvSpPr>
        <p:spPr>
          <a:xfrm>
            <a:off x="5728051" y="6150114"/>
            <a:ext cx="645711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Nokutevedzera</a:t>
            </a:r>
            <a:r>
              <a:rPr lang="en-US" sz="1700" b="1" dirty="0">
                <a:solidFill>
                  <a:prstClr val="black"/>
                </a:solidFill>
              </a:rPr>
              <a:t> Jesu, </a:t>
            </a:r>
            <a:r>
              <a:rPr lang="en-US" sz="1700" b="1" dirty="0" err="1">
                <a:solidFill>
                  <a:prstClr val="black"/>
                </a:solidFill>
              </a:rPr>
              <a:t>tinoratidza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rudo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Rwake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kune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vamwe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uye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tinovakoka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kuti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vamutevere</a:t>
            </a:r>
            <a:r>
              <a:rPr lang="en-US" sz="1700" b="1" dirty="0">
                <a:solidFill>
                  <a:prstClr val="black"/>
                </a:solidFill>
              </a:rPr>
              <a:t>.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52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5EAF4E-10FF-B8C0-972C-1C616FC94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18E099E-2FDF-B19B-0C80-7DFA2AC03A14}"/>
              </a:ext>
            </a:extLst>
          </p:cNvPr>
          <p:cNvSpPr txBox="1"/>
          <p:nvPr/>
        </p:nvSpPr>
        <p:spPr>
          <a:xfrm>
            <a:off x="0" y="0"/>
            <a:ext cx="570506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dirty="0">
                <a:ln w="0"/>
                <a:solidFill>
                  <a:srgbClr val="429EB4"/>
                </a:solidFill>
                <a:effectLst>
                  <a:outerShdw blurRad="38100" dist="25400" dir="5400000" algn="ctr" rotWithShape="0">
                    <a:srgbClr val="6E747A"/>
                  </a:outerShdw>
                </a:effectLst>
              </a:rPr>
              <a:t>KUKUDZIRIDZA HUSHAMWARI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617273-C8D6-7B9D-8B98-64A12E55D453}"/>
              </a:ext>
            </a:extLst>
          </p:cNvPr>
          <p:cNvSpPr txBox="1"/>
          <p:nvPr/>
        </p:nvSpPr>
        <p:spPr>
          <a:xfrm>
            <a:off x="-1" y="591911"/>
            <a:ext cx="5615609" cy="1138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“…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mugare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makaɀigadzira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kupindura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mumŋe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nomumŋe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unokubvunzai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pamsoro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petariro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iri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mukati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menyu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asi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muciita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noʋunyoro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nokutya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(1 Petro 3:15)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9ED23A-9378-C7E5-DA40-A4E936467BDF}"/>
              </a:ext>
            </a:extLst>
          </p:cNvPr>
          <p:cNvSpPr txBox="1"/>
          <p:nvPr/>
        </p:nvSpPr>
        <p:spPr>
          <a:xfrm>
            <a:off x="198783" y="1830160"/>
            <a:ext cx="541682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Tose</a:t>
            </a:r>
            <a:r>
              <a:rPr lang="en-US" sz="1700" b="1" dirty="0"/>
              <a:t> </a:t>
            </a:r>
            <a:r>
              <a:rPr lang="en-US" sz="1700" b="1" dirty="0" err="1"/>
              <a:t>tiri</a:t>
            </a:r>
            <a:r>
              <a:rPr lang="en-US" sz="1700" b="1" dirty="0"/>
              <a:t> </a:t>
            </a:r>
            <a:r>
              <a:rPr lang="en-US" sz="1700" b="1" dirty="0" err="1"/>
              <a:t>vaparidzi</a:t>
            </a:r>
            <a:r>
              <a:rPr lang="en-US" sz="1700" b="1" dirty="0"/>
              <a:t> </a:t>
            </a:r>
            <a:r>
              <a:rPr lang="en-US" sz="1700" b="1" dirty="0" err="1"/>
              <a:t>vaJesu</a:t>
            </a:r>
            <a:r>
              <a:rPr lang="en-US" sz="1700" b="1" dirty="0"/>
              <a:t> </a:t>
            </a:r>
            <a:r>
              <a:rPr lang="en-US" sz="1700" b="1" dirty="0" err="1"/>
              <a:t>uye</a:t>
            </a:r>
            <a:r>
              <a:rPr lang="en-US" sz="1700" b="1" dirty="0"/>
              <a:t> </a:t>
            </a:r>
            <a:r>
              <a:rPr lang="en-US" sz="1700" b="1" dirty="0" err="1"/>
              <a:t>tinorayirwa</a:t>
            </a:r>
            <a:r>
              <a:rPr lang="en-US" sz="1700" b="1" dirty="0"/>
              <a:t> </a:t>
            </a:r>
            <a:r>
              <a:rPr lang="en-US" sz="1700" b="1" dirty="0" err="1"/>
              <a:t>kuti</a:t>
            </a:r>
            <a:r>
              <a:rPr lang="en-US" sz="1700" b="1" dirty="0"/>
              <a:t> </a:t>
            </a:r>
            <a:r>
              <a:rPr lang="en-US" sz="1700" b="1" dirty="0" err="1"/>
              <a:t>tigadzirire</a:t>
            </a:r>
            <a:r>
              <a:rPr lang="en-US" sz="1700" b="1" dirty="0"/>
              <a:t> </a:t>
            </a:r>
            <a:r>
              <a:rPr lang="en-US" sz="1700" b="1" dirty="0" err="1"/>
              <a:t>izvi</a:t>
            </a:r>
            <a:r>
              <a:rPr lang="en-US" sz="1700" b="1" dirty="0"/>
              <a:t> (1 Petro 3:15). </a:t>
            </a:r>
            <a:r>
              <a:rPr lang="en-US" sz="1700" b="1" dirty="0" err="1"/>
              <a:t>Asi</a:t>
            </a:r>
            <a:r>
              <a:rPr lang="en-US" sz="1700" b="1" dirty="0"/>
              <a:t> </a:t>
            </a:r>
            <a:r>
              <a:rPr lang="en-US" sz="1700" b="1" dirty="0" err="1"/>
              <a:t>hatisi</a:t>
            </a:r>
            <a:r>
              <a:rPr lang="en-US" sz="1700" b="1" dirty="0"/>
              <a:t> </a:t>
            </a:r>
            <a:r>
              <a:rPr lang="en-US" sz="1700" b="1" dirty="0" err="1"/>
              <a:t>tose</a:t>
            </a:r>
            <a:r>
              <a:rPr lang="en-US" sz="1700" b="1" dirty="0"/>
              <a:t> </a:t>
            </a:r>
            <a:r>
              <a:rPr lang="en-US" sz="1700" b="1" dirty="0" err="1"/>
              <a:t>tinoziva</a:t>
            </a:r>
            <a:r>
              <a:rPr lang="en-US" sz="1700" b="1" dirty="0"/>
              <a:t> </a:t>
            </a:r>
            <a:r>
              <a:rPr lang="en-US" sz="1700" b="1" dirty="0" err="1"/>
              <a:t>kuparidza</a:t>
            </a:r>
            <a:r>
              <a:rPr lang="en-US" sz="1700" b="1" dirty="0"/>
              <a:t>. </a:t>
            </a:r>
            <a:r>
              <a:rPr lang="en-US" sz="1700" b="1" dirty="0" err="1"/>
              <a:t>Zvisinei</a:t>
            </a:r>
            <a:r>
              <a:rPr lang="en-US" sz="1700" b="1" dirty="0"/>
              <a:t>, tine </a:t>
            </a:r>
            <a:r>
              <a:rPr lang="en-US" sz="1700" b="1" dirty="0" err="1"/>
              <a:t>vimbiso</a:t>
            </a:r>
            <a:r>
              <a:rPr lang="en-US" sz="1700" b="1" dirty="0"/>
              <a:t> </a:t>
            </a:r>
            <a:r>
              <a:rPr lang="en-US" sz="1700" b="1" dirty="0" err="1"/>
              <a:t>yokuti</a:t>
            </a:r>
            <a:r>
              <a:rPr lang="en-US" sz="1700" b="1" dirty="0"/>
              <a:t> </a:t>
            </a:r>
            <a:r>
              <a:rPr lang="en-US" sz="1700" b="1" dirty="0" err="1"/>
              <a:t>Mwari</a:t>
            </a:r>
            <a:r>
              <a:rPr lang="en-US" sz="1700" b="1" dirty="0"/>
              <a:t> </a:t>
            </a:r>
            <a:r>
              <a:rPr lang="en-US" sz="1700" b="1" dirty="0" err="1"/>
              <a:t>pachake</a:t>
            </a:r>
            <a:r>
              <a:rPr lang="en-US" sz="1700" b="1" dirty="0"/>
              <a:t> </a:t>
            </a:r>
            <a:r>
              <a:rPr lang="en-US" sz="1700" b="1" dirty="0" err="1"/>
              <a:t>achatipa</a:t>
            </a:r>
            <a:r>
              <a:rPr lang="en-US" sz="1700" b="1" dirty="0"/>
              <a:t> </a:t>
            </a:r>
            <a:r>
              <a:rPr lang="en-US" sz="1700" b="1" dirty="0" err="1"/>
              <a:t>mashoko</a:t>
            </a:r>
            <a:r>
              <a:rPr lang="en-US" sz="1700" b="1" dirty="0"/>
              <a:t> </a:t>
            </a:r>
            <a:r>
              <a:rPr lang="en-US" sz="1700" b="1" dirty="0" err="1"/>
              <a:t>anodiwa</a:t>
            </a:r>
            <a:r>
              <a:rPr lang="en-US" sz="1700" b="1" dirty="0"/>
              <a:t> (</a:t>
            </a:r>
            <a:r>
              <a:rPr lang="en-US" sz="1700" b="1" dirty="0" err="1"/>
              <a:t>Isaya</a:t>
            </a:r>
            <a:r>
              <a:rPr lang="en-US" sz="1700" b="1" noProof="0" dirty="0"/>
              <a:t> 50:4).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47D2ED1-1FFA-85C2-57DC-900E58B02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8321662"/>
              </p:ext>
            </p:extLst>
          </p:nvPr>
        </p:nvGraphicFramePr>
        <p:xfrm>
          <a:off x="5705060" y="139148"/>
          <a:ext cx="6366841" cy="6579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CD403D3-89F6-0817-BEF7-6EFA563005F5}"/>
              </a:ext>
            </a:extLst>
          </p:cNvPr>
          <p:cNvSpPr txBox="1"/>
          <p:nvPr/>
        </p:nvSpPr>
        <p:spPr>
          <a:xfrm>
            <a:off x="198783" y="5842337"/>
            <a:ext cx="541682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Heano</a:t>
            </a:r>
            <a:r>
              <a:rPr lang="en-US" sz="1700" b="1" dirty="0"/>
              <a:t> </a:t>
            </a:r>
            <a:r>
              <a:rPr lang="en-US" sz="1700" b="1" dirty="0" err="1"/>
              <a:t>mamwe</a:t>
            </a:r>
            <a:r>
              <a:rPr lang="en-US" sz="1700" b="1" dirty="0"/>
              <a:t> </a:t>
            </a:r>
            <a:r>
              <a:rPr lang="en-US" sz="1700" b="1" dirty="0" err="1"/>
              <a:t>mazano</a:t>
            </a:r>
            <a:r>
              <a:rPr lang="en-US" sz="1700" b="1" dirty="0"/>
              <a:t> </a:t>
            </a:r>
            <a:r>
              <a:rPr lang="en-US" sz="1700" b="1" dirty="0" err="1"/>
              <a:t>akareruka</a:t>
            </a:r>
            <a:r>
              <a:rPr lang="en-US" sz="1700" b="1" dirty="0"/>
              <a:t> </a:t>
            </a:r>
            <a:r>
              <a:rPr lang="en-US" sz="1700" b="1" dirty="0" err="1"/>
              <a:t>ekuchengeta</a:t>
            </a:r>
            <a:r>
              <a:rPr lang="en-US" sz="1700" b="1" dirty="0"/>
              <a:t> </a:t>
            </a:r>
            <a:r>
              <a:rPr lang="en-US" sz="1700" b="1" dirty="0" err="1"/>
              <a:t>mupfungwa</a:t>
            </a:r>
            <a:r>
              <a:rPr lang="en-US" sz="1700" b="1" dirty="0"/>
              <a:t> </a:t>
            </a:r>
            <a:r>
              <a:rPr lang="en-US" sz="1700" b="1" dirty="0" err="1"/>
              <a:t>paunenge</a:t>
            </a:r>
            <a:r>
              <a:rPr lang="en-US" sz="1700" b="1" dirty="0"/>
              <a:t> </a:t>
            </a:r>
            <a:r>
              <a:rPr lang="en-US" sz="1700" b="1" dirty="0" err="1"/>
              <a:t>uchifunga</a:t>
            </a:r>
            <a:r>
              <a:rPr lang="en-US" sz="1700" b="1" dirty="0"/>
              <a:t> </a:t>
            </a:r>
            <a:r>
              <a:rPr lang="en-US" sz="1700" b="1" dirty="0" err="1"/>
              <a:t>nzira</a:t>
            </a:r>
            <a:r>
              <a:rPr lang="en-US" sz="1700" b="1" dirty="0"/>
              <a:t> </a:t>
            </a:r>
            <a:r>
              <a:rPr lang="en-US" sz="1700" b="1" dirty="0" err="1"/>
              <a:t>yekuva</a:t>
            </a:r>
            <a:r>
              <a:rPr lang="en-US" sz="1700" b="1" dirty="0"/>
              <a:t> </a:t>
            </a:r>
            <a:r>
              <a:rPr lang="en-US" sz="1700" b="1" dirty="0" err="1"/>
              <a:t>nechinangwa</a:t>
            </a:r>
            <a:r>
              <a:rPr lang="en-US" sz="1700" b="1" dirty="0"/>
              <a:t> </a:t>
            </a:r>
            <a:r>
              <a:rPr lang="en-US" sz="1700" b="1" dirty="0" err="1"/>
              <a:t>chekugovana</a:t>
            </a:r>
            <a:r>
              <a:rPr lang="en-US" sz="1700" b="1" dirty="0"/>
              <a:t> Jesu </a:t>
            </a:r>
            <a:r>
              <a:rPr lang="en-US" sz="1700" b="1" dirty="0" err="1"/>
              <a:t>nevamwe</a:t>
            </a:r>
            <a:r>
              <a:rPr lang="en-US" sz="1700" b="1" dirty="0"/>
              <a:t>:</a:t>
            </a:r>
            <a:endParaRPr lang="en-US" sz="1700" b="1" noProof="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41CC5EC-BF30-6E85-8BEC-EE5AF4B2AA6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509" y="3828786"/>
            <a:ext cx="3820877" cy="198208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357E9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C9B89B0-EDBC-454E-EEC6-76EB6CC68EC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27" y="3828787"/>
            <a:ext cx="1353798" cy="1982080"/>
          </a:xfrm>
          <a:prstGeom prst="round2DiagRect">
            <a:avLst>
              <a:gd name="adj1" fmla="val 0"/>
              <a:gd name="adj2" fmla="val 19088"/>
            </a:avLst>
          </a:prstGeom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5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43121F-AC8A-4373-9799-668383E44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C643121F-AC8A-4373-9799-668383E44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3CF9D8-FEAA-4ADE-AA8E-7AD306C47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263CF9D8-FEAA-4ADE-AA8E-7AD306C473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91B735-C076-4461-BB89-248D762EF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1291B735-C076-4461-BB89-248D762EF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B037B8-252F-4946-8A75-6DE0D8172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D9B037B8-252F-4946-8A75-6DE0D8172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74719F-B346-4825-9D41-F09EA96CC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C974719F-B346-4825-9D41-F09EA96CC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1C0A2C-6E91-47C4-BB8C-FCEEC785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331C0A2C-6E91-47C4-BB8C-FCEEC7855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747D37-4947-4102-B46B-E67C87966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28747D37-4947-4102-B46B-E67C87966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564CD2-F66A-F97D-3DCB-364334905924}"/>
              </a:ext>
            </a:extLst>
          </p:cNvPr>
          <p:cNvSpPr txBox="1"/>
          <p:nvPr/>
        </p:nvSpPr>
        <p:spPr>
          <a:xfrm>
            <a:off x="1" y="2151727"/>
            <a:ext cx="12191999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2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800" b="1" spc="60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z="8000" dirty="0"/>
              <a:t>NZIRA YEKUDZOSA AVO VAKASIYA</a:t>
            </a:r>
            <a:endParaRPr lang="en-US" sz="8000" noProof="0" dirty="0"/>
          </a:p>
        </p:txBody>
      </p:sp>
    </p:spTree>
    <p:extLst>
      <p:ext uri="{BB962C8B-B14F-4D97-AF65-F5344CB8AC3E}">
        <p14:creationId xmlns:p14="http://schemas.microsoft.com/office/powerpoint/2010/main" val="42765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7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CE145B"/>
    </a:accent1>
    <a:accent2>
      <a:srgbClr val="92D050"/>
    </a:accent2>
    <a:accent3>
      <a:srgbClr val="FFFF66"/>
    </a:accent3>
    <a:accent4>
      <a:srgbClr val="33CCCC"/>
    </a:accent4>
    <a:accent5>
      <a:srgbClr val="9F07C9"/>
    </a:accent5>
    <a:accent6>
      <a:srgbClr val="5415F1"/>
    </a:accent6>
    <a:hlink>
      <a:srgbClr val="EF07DE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1016</Words>
  <Application>Microsoft Office PowerPoint</Application>
  <PresentationFormat>Panorámica</PresentationFormat>
  <Paragraphs>58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Comic Sans MS</vt:lpstr>
      <vt:lpstr>Aptos Display</vt:lpstr>
      <vt:lpstr>Constantia</vt:lpstr>
      <vt:lpstr>Aptos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119</cp:revision>
  <dcterms:created xsi:type="dcterms:W3CDTF">2026-05-02T16:09:24Z</dcterms:created>
  <dcterms:modified xsi:type="dcterms:W3CDTF">2026-05-17T19:38:34Z</dcterms:modified>
</cp:coreProperties>
</file>