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Hucheche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Vanenge vacheche</a:t>
          </a:r>
        </a:p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W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Vanodya</a:t>
          </a:r>
          <a:r>
            <a:rPr lang="en-ZW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ZW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mukaka</a:t>
          </a:r>
          <a:endParaRPr lang="en-ZW" sz="20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Ndevenyama</a:t>
          </a:r>
        </a:p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W" sz="16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Vanofurirwa</a:t>
          </a:r>
          <a:r>
            <a:rPr lang="en-ZW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ZW" sz="16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nemafungiro</a:t>
          </a:r>
          <a:r>
            <a:rPr lang="en-ZW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ZW" sz="16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evamwe</a:t>
          </a:r>
          <a:endParaRPr lang="en-ZW" sz="16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  <a:p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Kukura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Vakuru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-ZW" sz="2000" b="1" noProof="0" dirty="0">
              <a:solidFill>
                <a:schemeClr val="tx1"/>
              </a:solidFill>
            </a:rPr>
            <a:t>VaKo</a:t>
          </a:r>
          <a:r>
            <a:rPr lang="en" sz="2000" b="1" noProof="0" dirty="0">
              <a:solidFill>
                <a:schemeClr val="tx1"/>
              </a:solidFill>
            </a:rPr>
            <a:t>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Vanodya </a:t>
          </a:r>
          <a:r>
            <a:rPr lang="en-ZW" sz="2000" b="1" noProof="0" dirty="0" err="1">
              <a:solidFill>
                <a:schemeClr val="tx1"/>
              </a:solidFill>
            </a:rPr>
            <a:t>zvokudya</a:t>
          </a:r>
          <a:r>
            <a:rPr lang="en-ZW" sz="2000" b="1" noProof="0" dirty="0">
              <a:solidFill>
                <a:schemeClr val="tx1"/>
              </a:solidFill>
            </a:rPr>
            <a:t> </a:t>
          </a:r>
          <a:r>
            <a:rPr lang="en-ZW" sz="2000" b="1" noProof="0" dirty="0" err="1">
              <a:solidFill>
                <a:schemeClr val="tx1"/>
              </a:solidFill>
            </a:rPr>
            <a:t>zvikukutu</a:t>
          </a:r>
          <a:r>
            <a:rPr lang="en-ZW" sz="2000" b="1" noProof="0" dirty="0">
              <a:solidFill>
                <a:schemeClr val="tx1"/>
              </a:solidFill>
            </a:rPr>
            <a:t> </a:t>
          </a:r>
        </a:p>
        <a:p>
          <a:r>
            <a:rPr lang="en" sz="2000" b="1" noProof="0" dirty="0">
              <a:solidFill>
                <a:schemeClr val="tx1"/>
              </a:solidFill>
            </a:rPr>
            <a:t>(VaHeb.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W" sz="2000" b="1" noProof="0" dirty="0" err="1">
              <a:solidFill>
                <a:schemeClr val="tx1"/>
              </a:solidFill>
            </a:rPr>
            <a:t>Vanhu</a:t>
          </a:r>
          <a:r>
            <a:rPr lang="en-ZW" sz="2000" b="1" noProof="0" dirty="0">
              <a:solidFill>
                <a:schemeClr val="tx1"/>
              </a:solidFill>
            </a:rPr>
            <a:t> </a:t>
          </a:r>
          <a:r>
            <a:rPr lang="en-ZW" sz="2000" b="1" noProof="0" dirty="0" err="1">
              <a:solidFill>
                <a:schemeClr val="tx1"/>
              </a:solidFill>
            </a:rPr>
            <a:t>voMweya</a:t>
          </a:r>
          <a:r>
            <a:rPr lang="en-ZW" sz="2000" b="1" noProof="0" dirty="0">
              <a:solidFill>
                <a:schemeClr val="tx1"/>
              </a:solidFill>
            </a:rPr>
            <a:t>.</a:t>
          </a:r>
        </a:p>
        <a:p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-ZW" sz="2000" b="1" noProof="0" dirty="0">
              <a:solidFill>
                <a:schemeClr val="tx1"/>
              </a:solidFill>
            </a:rPr>
            <a:t>VaKo</a:t>
          </a:r>
          <a:r>
            <a:rPr lang="en" sz="2000" b="1" noProof="0" dirty="0">
              <a:solidFill>
                <a:schemeClr val="tx1"/>
              </a:solidFill>
            </a:rPr>
            <a:t>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W" sz="2000" b="1" noProof="0" dirty="0">
              <a:solidFill>
                <a:schemeClr val="tx1"/>
              </a:solidFill>
            </a:rPr>
            <a:t>Vane </a:t>
          </a:r>
          <a:r>
            <a:rPr lang="en-ZW" sz="2000" b="1" noProof="0" dirty="0" err="1">
              <a:solidFill>
                <a:schemeClr val="tx1"/>
              </a:solidFill>
            </a:rPr>
            <a:t>nzwisiso</a:t>
          </a:r>
          <a:r>
            <a:rPr lang="en-ZW" sz="2000" b="1" noProof="0" dirty="0">
              <a:solidFill>
                <a:schemeClr val="tx1"/>
              </a:solidFill>
            </a:rPr>
            <a:t> </a:t>
          </a:r>
          <a:r>
            <a:rPr lang="en-ZW" sz="2000" b="1" noProof="0" dirty="0" err="1">
              <a:solidFill>
                <a:schemeClr val="tx1"/>
              </a:solidFill>
            </a:rPr>
            <a:t>yemweya</a:t>
          </a:r>
          <a:endParaRPr lang="en-ZW" sz="2000" b="1" noProof="0" dirty="0">
            <a:solidFill>
              <a:schemeClr val="tx1"/>
            </a:solidFill>
          </a:endParaRPr>
        </a:p>
        <a:p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-ZW" sz="2000" b="1" noProof="0" dirty="0">
              <a:solidFill>
                <a:schemeClr val="tx1"/>
              </a:solidFill>
            </a:rPr>
            <a:t>VaKo</a:t>
          </a:r>
          <a:r>
            <a:rPr lang="en" sz="2000" b="1" noProof="0" dirty="0">
              <a:solidFill>
                <a:schemeClr val="tx1"/>
              </a:solidFill>
            </a:rPr>
            <a:t>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Hucheche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Vanenge vacheche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Vanodya</a:t>
          </a:r>
          <a:r>
            <a:rPr lang="en-ZW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ZW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mukaka</a:t>
          </a:r>
          <a:endParaRPr lang="en-ZW" sz="20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Ndevenyama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6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Vanofurirwa</a:t>
          </a:r>
          <a:r>
            <a:rPr lang="en-ZW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ZW" sz="16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nemafungiro</a:t>
          </a:r>
          <a:r>
            <a:rPr lang="en-ZW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ZW" sz="16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evamwe</a:t>
          </a:r>
          <a:endParaRPr lang="en-ZW" sz="16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ZW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VaKo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Kukura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Vakuru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-ZW" sz="2000" b="1" kern="1200" noProof="0" dirty="0">
              <a:solidFill>
                <a:schemeClr val="tx1"/>
              </a:solidFill>
            </a:rPr>
            <a:t>VaKo</a:t>
          </a:r>
          <a:r>
            <a:rPr lang="en" sz="2000" b="1" kern="1200" noProof="0" dirty="0">
              <a:solidFill>
                <a:schemeClr val="tx1"/>
              </a:solidFill>
            </a:rPr>
            <a:t>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Vanodya </a:t>
          </a:r>
          <a:r>
            <a:rPr lang="en-ZW" sz="2000" b="1" kern="1200" noProof="0" dirty="0" err="1">
              <a:solidFill>
                <a:schemeClr val="tx1"/>
              </a:solidFill>
            </a:rPr>
            <a:t>zvokudya</a:t>
          </a:r>
          <a:r>
            <a:rPr lang="en-ZW" sz="2000" b="1" kern="1200" noProof="0" dirty="0">
              <a:solidFill>
                <a:schemeClr val="tx1"/>
              </a:solidFill>
            </a:rPr>
            <a:t> </a:t>
          </a:r>
          <a:r>
            <a:rPr lang="en-ZW" sz="2000" b="1" kern="1200" noProof="0" dirty="0" err="1">
              <a:solidFill>
                <a:schemeClr val="tx1"/>
              </a:solidFill>
            </a:rPr>
            <a:t>zvikukutu</a:t>
          </a:r>
          <a:r>
            <a:rPr lang="en-ZW" sz="2000" b="1" kern="1200" noProof="0" dirty="0">
              <a:solidFill>
                <a:schemeClr val="tx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(VaHeb.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 err="1">
              <a:solidFill>
                <a:schemeClr val="tx1"/>
              </a:solidFill>
            </a:rPr>
            <a:t>Vanhu</a:t>
          </a:r>
          <a:r>
            <a:rPr lang="en-ZW" sz="2000" b="1" kern="1200" noProof="0" dirty="0">
              <a:solidFill>
                <a:schemeClr val="tx1"/>
              </a:solidFill>
            </a:rPr>
            <a:t> </a:t>
          </a:r>
          <a:r>
            <a:rPr lang="en-ZW" sz="2000" b="1" kern="1200" noProof="0" dirty="0" err="1">
              <a:solidFill>
                <a:schemeClr val="tx1"/>
              </a:solidFill>
            </a:rPr>
            <a:t>voMweya</a:t>
          </a:r>
          <a:r>
            <a:rPr lang="en-ZW" sz="2000" b="1" kern="1200" noProof="0" dirty="0">
              <a:solidFill>
                <a:schemeClr val="tx1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-ZW" sz="2000" b="1" kern="1200" noProof="0" dirty="0">
              <a:solidFill>
                <a:schemeClr val="tx1"/>
              </a:solidFill>
            </a:rPr>
            <a:t>VaKo</a:t>
          </a:r>
          <a:r>
            <a:rPr lang="en" sz="2000" b="1" kern="1200" noProof="0" dirty="0">
              <a:solidFill>
                <a:schemeClr val="tx1"/>
              </a:solidFill>
            </a:rPr>
            <a:t>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000" b="1" kern="1200" noProof="0" dirty="0">
              <a:solidFill>
                <a:schemeClr val="tx1"/>
              </a:solidFill>
            </a:rPr>
            <a:t>Vane </a:t>
          </a:r>
          <a:r>
            <a:rPr lang="en-ZW" sz="2000" b="1" kern="1200" noProof="0" dirty="0" err="1">
              <a:solidFill>
                <a:schemeClr val="tx1"/>
              </a:solidFill>
            </a:rPr>
            <a:t>nzwisiso</a:t>
          </a:r>
          <a:r>
            <a:rPr lang="en-ZW" sz="2000" b="1" kern="1200" noProof="0" dirty="0">
              <a:solidFill>
                <a:schemeClr val="tx1"/>
              </a:solidFill>
            </a:rPr>
            <a:t> </a:t>
          </a:r>
          <a:r>
            <a:rPr lang="en-ZW" sz="2000" b="1" kern="1200" noProof="0" dirty="0" err="1">
              <a:solidFill>
                <a:schemeClr val="tx1"/>
              </a:solidFill>
            </a:rPr>
            <a:t>yemweya</a:t>
          </a:r>
          <a:endParaRPr lang="en-ZW" sz="2000" b="1" kern="1200" noProof="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-ZW" sz="2000" b="1" kern="1200" noProof="0" dirty="0">
              <a:solidFill>
                <a:schemeClr val="tx1"/>
              </a:solidFill>
            </a:rPr>
            <a:t>VaKo</a:t>
          </a:r>
          <a:r>
            <a:rPr lang="en" sz="2000" b="1" kern="1200" noProof="0" dirty="0">
              <a:solidFill>
                <a:schemeClr val="tx1"/>
              </a:solidFill>
            </a:rPr>
            <a:t>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942052"/>
            <a:ext cx="1217771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ZW" sz="5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KUBATANA MUNA KRISTU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Chidzidzo 3 </a:t>
            </a:r>
            <a:r>
              <a:rPr lang="en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 Chikunguru 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-ZW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KUREMEKEDZA VATUNGAMIRI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Zvino,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pazvinhu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izvi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pavatariri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panotsvakwa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munhu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awanikwe</a:t>
            </a:r>
            <a:r>
              <a:rPr lang="en-ZW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akatendeka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ZW" sz="1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VaKorinte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Kuvapo</a:t>
            </a:r>
            <a:r>
              <a:rPr lang="en-ZW" b="1" dirty="0"/>
              <a:t> </a:t>
            </a:r>
            <a:r>
              <a:rPr lang="en-ZW" b="1" dirty="0" err="1"/>
              <a:t>kwemakwikwi</a:t>
            </a:r>
            <a:r>
              <a:rPr lang="en-ZW" b="1" dirty="0"/>
              <a:t> </a:t>
            </a:r>
            <a:r>
              <a:rPr lang="en-ZW" b="1" dirty="0" err="1"/>
              <a:t>nemapoka</a:t>
            </a:r>
            <a:r>
              <a:rPr lang="en-ZW" b="1" dirty="0"/>
              <a:t> </a:t>
            </a:r>
            <a:r>
              <a:rPr lang="en-ZW" b="1" dirty="0" err="1"/>
              <a:t>akapoteredza</a:t>
            </a:r>
            <a:r>
              <a:rPr lang="en-ZW" b="1" dirty="0"/>
              <a:t> </a:t>
            </a:r>
            <a:r>
              <a:rPr lang="en-ZW" b="1" dirty="0" err="1"/>
              <a:t>vatungamiri</a:t>
            </a:r>
            <a:r>
              <a:rPr lang="en-ZW" b="1" dirty="0"/>
              <a:t> </a:t>
            </a:r>
            <a:r>
              <a:rPr lang="en-ZW" b="1" dirty="0" err="1"/>
              <a:t>hakurevi</a:t>
            </a:r>
            <a:r>
              <a:rPr lang="en-ZW" b="1" dirty="0"/>
              <a:t> </a:t>
            </a:r>
            <a:r>
              <a:rPr lang="en-ZW" b="1" dirty="0" err="1"/>
              <a:t>kuti</a:t>
            </a:r>
            <a:r>
              <a:rPr lang="en-ZW" b="1" dirty="0"/>
              <a:t> </a:t>
            </a:r>
            <a:r>
              <a:rPr lang="en-ZW" b="1" dirty="0" err="1"/>
              <a:t>tinofanira</a:t>
            </a:r>
            <a:r>
              <a:rPr lang="en-ZW" b="1" dirty="0"/>
              <a:t> </a:t>
            </a:r>
            <a:r>
              <a:rPr lang="en-ZW" b="1" dirty="0" err="1"/>
              <a:t>kuvaramba</a:t>
            </a:r>
            <a:r>
              <a:rPr lang="en-ZW" b="1" dirty="0"/>
              <a:t>. Pane </a:t>
            </a:r>
            <a:r>
              <a:rPr lang="en-ZW" b="1" dirty="0" err="1"/>
              <a:t>kudaro</a:t>
            </a:r>
            <a:r>
              <a:rPr lang="en-ZW" b="1" dirty="0"/>
              <a:t>, </a:t>
            </a:r>
            <a:r>
              <a:rPr lang="en-ZW" b="1" dirty="0" err="1"/>
              <a:t>Pauro</a:t>
            </a:r>
            <a:r>
              <a:rPr lang="en-ZW" b="1" dirty="0"/>
              <a:t> </a:t>
            </a:r>
            <a:r>
              <a:rPr lang="en-ZW" b="1" dirty="0" err="1"/>
              <a:t>akatsigira</a:t>
            </a:r>
            <a:r>
              <a:rPr lang="en-ZW" b="1" dirty="0"/>
              <a:t> </a:t>
            </a:r>
            <a:r>
              <a:rPr lang="en-ZW" b="1" dirty="0" err="1"/>
              <a:t>nekudzivirira</a:t>
            </a:r>
            <a:r>
              <a:rPr lang="en-ZW" b="1" dirty="0"/>
              <a:t> </a:t>
            </a:r>
            <a:r>
              <a:rPr lang="en-ZW" b="1" dirty="0" err="1"/>
              <a:t>hushumiri</a:t>
            </a:r>
            <a:r>
              <a:rPr lang="en-ZW" b="1" dirty="0"/>
              <a:t> </a:t>
            </a:r>
            <a:r>
              <a:rPr lang="en-ZW" b="1" dirty="0" err="1"/>
              <a:t>hwaAporo</a:t>
            </a:r>
            <a:r>
              <a:rPr lang="en-ZW" b="1" dirty="0"/>
              <a:t> </a:t>
            </a:r>
            <a:r>
              <a:rPr lang="en-ZW" b="1" dirty="0" err="1"/>
              <a:t>nebasa</a:t>
            </a:r>
            <a:r>
              <a:rPr lang="en-ZW" b="1" dirty="0"/>
              <a:t> rake </a:t>
            </a:r>
            <a:r>
              <a:rPr lang="en-ZW" b="1" dirty="0" err="1"/>
              <a:t>muKorinte</a:t>
            </a:r>
            <a:r>
              <a:rPr lang="en-ZW" b="1" dirty="0"/>
              <a:t> (1 VaKorinte 3:5-6; 4:6; 16:12).</a:t>
            </a:r>
            <a:endParaRPr lang="en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400" b="1" noProof="0" dirty="0"/>
                <a:t>Frank and Walter Bond were the first missionaries in Spain. Walter died for his faith in Jaen in 1914.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Vatungamiri</a:t>
            </a:r>
            <a:r>
              <a:rPr lang="en-ZW" b="1" dirty="0"/>
              <a:t> </a:t>
            </a:r>
            <a:r>
              <a:rPr lang="en-ZW" b="1" dirty="0" err="1"/>
              <a:t>vechiKristu</a:t>
            </a:r>
            <a:r>
              <a:rPr lang="en-ZW" b="1" dirty="0"/>
              <a:t> </a:t>
            </a:r>
            <a:r>
              <a:rPr lang="en-ZW" b="1" dirty="0" err="1"/>
              <a:t>vanotevera</a:t>
            </a:r>
            <a:r>
              <a:rPr lang="en-ZW" b="1" dirty="0"/>
              <a:t> </a:t>
            </a:r>
            <a:r>
              <a:rPr lang="en-ZW" b="1" dirty="0" err="1"/>
              <a:t>muenzaniso</a:t>
            </a:r>
            <a:r>
              <a:rPr lang="en-ZW" b="1" dirty="0"/>
              <a:t> </a:t>
            </a:r>
            <a:r>
              <a:rPr lang="en-ZW" b="1" dirty="0" err="1"/>
              <a:t>waJesu</a:t>
            </a:r>
            <a:r>
              <a:rPr lang="en-ZW" b="1" dirty="0"/>
              <a:t> </a:t>
            </a:r>
            <a:r>
              <a:rPr lang="en-ZW" b="1" dirty="0" err="1"/>
              <a:t>nokuzvipira</a:t>
            </a:r>
            <a:r>
              <a:rPr lang="en-ZW" b="1" dirty="0"/>
              <a:t> </a:t>
            </a:r>
            <a:r>
              <a:rPr lang="en-ZW" b="1" dirty="0" err="1"/>
              <a:t>kutambudzikira</a:t>
            </a:r>
            <a:r>
              <a:rPr lang="en-ZW" b="1" dirty="0"/>
              <a:t> </a:t>
            </a:r>
            <a:r>
              <a:rPr lang="en-ZW" b="1" dirty="0" err="1"/>
              <a:t>hama</a:t>
            </a:r>
            <a:r>
              <a:rPr lang="en-ZW" b="1" dirty="0"/>
              <a:t> </a:t>
            </a:r>
            <a:r>
              <a:rPr lang="en-ZW" b="1" dirty="0" err="1"/>
              <a:t>nehanzvadzi</a:t>
            </a:r>
            <a:r>
              <a:rPr lang="en-ZW" b="1" dirty="0"/>
              <a:t> </a:t>
            </a:r>
            <a:r>
              <a:rPr lang="en-ZW" b="1" dirty="0" err="1"/>
              <a:t>dzavo</a:t>
            </a:r>
            <a:r>
              <a:rPr lang="en-ZW" b="1" dirty="0"/>
              <a:t>, </a:t>
            </a:r>
            <a:r>
              <a:rPr lang="en-ZW" b="1" dirty="0" err="1"/>
              <a:t>uye</a:t>
            </a:r>
            <a:r>
              <a:rPr lang="en-ZW" b="1" dirty="0"/>
              <a:t> </a:t>
            </a:r>
            <a:r>
              <a:rPr lang="en-ZW" b="1" dirty="0" err="1"/>
              <a:t>kunyange</a:t>
            </a:r>
            <a:r>
              <a:rPr lang="en-ZW" b="1" dirty="0"/>
              <a:t> </a:t>
            </a:r>
            <a:r>
              <a:rPr lang="en-ZW" b="1" dirty="0" err="1"/>
              <a:t>kufira</a:t>
            </a:r>
            <a:r>
              <a:rPr lang="en-ZW" b="1" dirty="0"/>
              <a:t> </a:t>
            </a:r>
            <a:r>
              <a:rPr lang="en-ZW" b="1" dirty="0" err="1"/>
              <a:t>basa</a:t>
            </a:r>
            <a:r>
              <a:rPr lang="en-ZW" b="1" dirty="0"/>
              <a:t> </a:t>
            </a:r>
            <a:r>
              <a:rPr lang="en-ZW" b="1" dirty="0" err="1"/>
              <a:t>ravo</a:t>
            </a:r>
            <a:r>
              <a:rPr lang="en-ZW" b="1" dirty="0"/>
              <a:t> kana </a:t>
            </a:r>
            <a:r>
              <a:rPr lang="en-ZW" b="1" dirty="0" err="1"/>
              <a:t>zvichidikanwa</a:t>
            </a:r>
            <a:r>
              <a:rPr lang="en-ZW" b="1" dirty="0"/>
              <a:t> (1 VaKorinte 4:11-13; 2 VaKorinte 11:23-28).</a:t>
            </a:r>
            <a:endParaRPr lang="en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3190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sz="1750" b="1" dirty="0">
                <a:solidFill>
                  <a:prstClr val="black"/>
                </a:solidFill>
              </a:rPr>
              <a:t>Kana </a:t>
            </a:r>
            <a:r>
              <a:rPr lang="en-ZW" sz="1750" b="1" dirty="0" err="1">
                <a:solidFill>
                  <a:prstClr val="black"/>
                </a:solidFill>
              </a:rPr>
              <a:t>vatungamiri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vachiita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basa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ravo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nekutendeka</a:t>
            </a:r>
            <a:r>
              <a:rPr lang="en-ZW" sz="1750" b="1" dirty="0">
                <a:solidFill>
                  <a:prstClr val="black"/>
                </a:solidFill>
              </a:rPr>
              <a:t>, </a:t>
            </a:r>
            <a:r>
              <a:rPr lang="en-ZW" sz="1750" b="1" dirty="0" err="1">
                <a:solidFill>
                  <a:prstClr val="black"/>
                </a:solidFill>
              </a:rPr>
              <a:t>vanofanirwa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kukudzwa</a:t>
            </a:r>
            <a:r>
              <a:rPr lang="en-ZW" sz="1750" b="1" dirty="0">
                <a:solidFill>
                  <a:prstClr val="black"/>
                </a:solidFill>
              </a:rPr>
              <a:t> (1 VaKorinte 4:2; 1 Timoti 5:17). Asi </a:t>
            </a:r>
            <a:r>
              <a:rPr lang="en-ZW" sz="1750" b="1" dirty="0" err="1">
                <a:solidFill>
                  <a:prstClr val="black"/>
                </a:solidFill>
              </a:rPr>
              <a:t>kunyange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vakasawana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rukudzo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irworwo</a:t>
            </a:r>
            <a:r>
              <a:rPr lang="en-ZW" sz="1750" b="1" dirty="0">
                <a:solidFill>
                  <a:prstClr val="black"/>
                </a:solidFill>
              </a:rPr>
              <a:t>, </a:t>
            </a:r>
            <a:r>
              <a:rPr lang="en-ZW" sz="1750" b="1" dirty="0" err="1">
                <a:solidFill>
                  <a:prstClr val="black"/>
                </a:solidFill>
              </a:rPr>
              <a:t>vanoramba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vakavimbika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nekuti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vanoziva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kuti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Mwari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pachake</a:t>
            </a:r>
            <a:r>
              <a:rPr lang="en-ZW" sz="1750" b="1" dirty="0">
                <a:solidFill>
                  <a:prstClr val="black"/>
                </a:solidFill>
              </a:rPr>
              <a:t>, </a:t>
            </a:r>
            <a:r>
              <a:rPr lang="en-ZW" sz="1750" b="1" dirty="0" err="1">
                <a:solidFill>
                  <a:prstClr val="black"/>
                </a:solidFill>
              </a:rPr>
              <a:t>kwete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vanhu</a:t>
            </a:r>
            <a:r>
              <a:rPr lang="en-ZW" sz="1750" b="1" dirty="0">
                <a:solidFill>
                  <a:prstClr val="black"/>
                </a:solidFill>
              </a:rPr>
              <a:t>, </a:t>
            </a:r>
            <a:r>
              <a:rPr lang="en-ZW" sz="1750" b="1" dirty="0" err="1">
                <a:solidFill>
                  <a:prstClr val="black"/>
                </a:solidFill>
              </a:rPr>
              <a:t>ndiye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anofanira</a:t>
            </a:r>
            <a:r>
              <a:rPr lang="en-ZW" sz="1750" b="1" dirty="0">
                <a:solidFill>
                  <a:prstClr val="black"/>
                </a:solidFill>
              </a:rPr>
              <a:t> </a:t>
            </a:r>
            <a:r>
              <a:rPr lang="en-ZW" sz="1750" b="1" dirty="0" err="1">
                <a:solidFill>
                  <a:prstClr val="black"/>
                </a:solidFill>
              </a:rPr>
              <a:t>kuvatonga</a:t>
            </a:r>
            <a:r>
              <a:rPr lang="en-ZW" sz="1750" b="1" dirty="0">
                <a:solidFill>
                  <a:prstClr val="black"/>
                </a:solidFill>
              </a:rPr>
              <a:t> (1 VaKorinte 4:3-4).</a:t>
            </a:r>
            <a:endParaRPr kumimoji="0" lang="e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 err="1">
                <a:solidFill>
                  <a:prstClr val="black"/>
                </a:solidFill>
              </a:rPr>
              <a:t>Vatungamiri</a:t>
            </a:r>
            <a:r>
              <a:rPr lang="en-ZW" b="1" dirty="0">
                <a:solidFill>
                  <a:prstClr val="black"/>
                </a:solidFill>
              </a:rPr>
              <a:t> kana </a:t>
            </a:r>
            <a:r>
              <a:rPr lang="en-ZW" b="1" dirty="0" err="1">
                <a:solidFill>
                  <a:prstClr val="black"/>
                </a:solidFill>
              </a:rPr>
              <a:t>nhengo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havana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kudaidzwa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kuti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varwe</a:t>
            </a:r>
            <a:r>
              <a:rPr lang="en-ZW" b="1" dirty="0">
                <a:solidFill>
                  <a:prstClr val="black"/>
                </a:solidFill>
              </a:rPr>
              <a:t> kana </a:t>
            </a:r>
            <a:r>
              <a:rPr lang="en-ZW" b="1" dirty="0" err="1">
                <a:solidFill>
                  <a:prstClr val="black"/>
                </a:solidFill>
              </a:rPr>
              <a:t>kupokana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asi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kuti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vabatane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mukurumbidza</a:t>
            </a:r>
            <a:r>
              <a:rPr lang="en-ZW" b="1" dirty="0">
                <a:solidFill>
                  <a:prstClr val="black"/>
                </a:solidFill>
              </a:rPr>
              <a:t> Jesu </a:t>
            </a:r>
            <a:r>
              <a:rPr lang="en-ZW" b="1" dirty="0" err="1">
                <a:solidFill>
                  <a:prstClr val="black"/>
                </a:solidFill>
              </a:rPr>
              <a:t>nekuparidza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shoko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remuchinjikwa</a:t>
            </a:r>
            <a:r>
              <a:rPr lang="en-ZW" b="1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232327"/>
            <a:ext cx="7777212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ZW" sz="2400" b="1" dirty="0">
                <a:latin typeface="Constantia" panose="02030602050306030303" pitchFamily="18" charset="0"/>
              </a:rPr>
              <a:t>Hapana </a:t>
            </a:r>
            <a:r>
              <a:rPr lang="en-ZW" sz="2400" b="1" dirty="0" err="1">
                <a:latin typeface="Constantia" panose="02030602050306030303" pitchFamily="18" charset="0"/>
              </a:rPr>
              <a:t>chinogona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kuita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kuti</a:t>
            </a:r>
            <a:r>
              <a:rPr lang="en-ZW" sz="2400" b="1" dirty="0">
                <a:latin typeface="Constantia" panose="02030602050306030303" pitchFamily="18" charset="0"/>
              </a:rPr>
              <a:t> pave </a:t>
            </a:r>
            <a:r>
              <a:rPr lang="en-ZW" sz="2400" b="1" dirty="0" err="1">
                <a:latin typeface="Constantia" panose="02030602050306030303" pitchFamily="18" charset="0"/>
              </a:rPr>
              <a:t>nekubatana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kwakakwana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musangano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kunze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kwemweya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wekutsungirira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wakafanana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naKristu</a:t>
            </a:r>
            <a:r>
              <a:rPr lang="en-ZW" sz="2400" b="1" dirty="0">
                <a:latin typeface="Constantia" panose="02030602050306030303" pitchFamily="18" charset="0"/>
              </a:rPr>
              <a:t>. </a:t>
            </a:r>
            <a:r>
              <a:rPr lang="en-ZW" sz="2400" b="1" dirty="0" err="1">
                <a:latin typeface="Constantia" panose="02030602050306030303" pitchFamily="18" charset="0"/>
              </a:rPr>
              <a:t>Satani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anogona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kudyara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kusawirirana</a:t>
            </a:r>
            <a:r>
              <a:rPr lang="en-ZW" sz="2400" b="1" dirty="0">
                <a:latin typeface="Constantia" panose="02030602050306030303" pitchFamily="18" charset="0"/>
              </a:rPr>
              <a:t>; </a:t>
            </a:r>
            <a:r>
              <a:rPr lang="en-ZW" sz="2400" b="1" dirty="0" err="1">
                <a:latin typeface="Constantia" panose="02030602050306030303" pitchFamily="18" charset="0"/>
              </a:rPr>
              <a:t>Kristu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chete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ndiye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anogona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kubatanidza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zvinhu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zvisingawirirani</a:t>
            </a:r>
            <a:r>
              <a:rPr lang="en-ZW" sz="2400" b="1" dirty="0">
                <a:latin typeface="Constantia" panose="02030602050306030303" pitchFamily="18" charset="0"/>
              </a:rPr>
              <a:t>.... Kana </a:t>
            </a:r>
            <a:r>
              <a:rPr lang="en-ZW" sz="2400" b="1" dirty="0" err="1">
                <a:latin typeface="Constantia" panose="02030602050306030303" pitchFamily="18" charset="0"/>
              </a:rPr>
              <a:t>imi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sevashandi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vesangano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muchida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Mwari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zvikuru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uye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muvakidzani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wenyu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sezvamunozvida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imi</a:t>
            </a:r>
            <a:r>
              <a:rPr lang="en-ZW" sz="2400" b="1" dirty="0">
                <a:latin typeface="Constantia" panose="02030602050306030303" pitchFamily="18" charset="0"/>
              </a:rPr>
              <a:t>, </a:t>
            </a:r>
            <a:r>
              <a:rPr lang="en-ZW" sz="2400" b="1" dirty="0" err="1">
                <a:latin typeface="Constantia" panose="02030602050306030303" pitchFamily="18" charset="0"/>
              </a:rPr>
              <a:t>ipapo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hapazovi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nekushanda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nesimba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kuti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muve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mukubatana</a:t>
            </a:r>
            <a:r>
              <a:rPr lang="en-ZW" sz="2400" b="1" dirty="0">
                <a:latin typeface="Constantia" panose="02030602050306030303" pitchFamily="18" charset="0"/>
              </a:rPr>
              <a:t>, </a:t>
            </a:r>
            <a:r>
              <a:rPr lang="en-ZW" sz="2400" b="1" dirty="0" err="1">
                <a:latin typeface="Constantia" panose="02030602050306030303" pitchFamily="18" charset="0"/>
              </a:rPr>
              <a:t>pachava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nekubatana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Kristu</a:t>
            </a:r>
            <a:r>
              <a:rPr lang="en-ZW" sz="2400" b="1" dirty="0">
                <a:latin typeface="Constantia" panose="02030602050306030303" pitchFamily="18" charset="0"/>
              </a:rPr>
              <a:t>, </a:t>
            </a:r>
            <a:r>
              <a:rPr lang="en-ZW" sz="2400" b="1" dirty="0" err="1">
                <a:latin typeface="Constantia" panose="02030602050306030303" pitchFamily="18" charset="0"/>
              </a:rPr>
              <a:t>nzeve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dzekutaurira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dzichavharwa</a:t>
            </a:r>
            <a:r>
              <a:rPr lang="en-ZW" sz="2400" b="1" dirty="0">
                <a:latin typeface="Constantia" panose="02030602050306030303" pitchFamily="18" charset="0"/>
              </a:rPr>
              <a:t>, </a:t>
            </a:r>
            <a:r>
              <a:rPr lang="en-ZW" sz="2400" b="1" dirty="0" err="1">
                <a:latin typeface="Constantia" panose="02030602050306030303" pitchFamily="18" charset="0"/>
              </a:rPr>
              <a:t>uye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hapana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achazvidza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muvakidzani</a:t>
            </a:r>
            <a:r>
              <a:rPr lang="en-ZW" sz="2400" b="1" dirty="0">
                <a:latin typeface="Constantia" panose="02030602050306030303" pitchFamily="18" charset="0"/>
              </a:rPr>
              <a:t> wake. </a:t>
            </a:r>
            <a:r>
              <a:rPr lang="en-ZW" sz="2400" b="1" dirty="0" err="1">
                <a:latin typeface="Constantia" panose="02030602050306030303" pitchFamily="18" charset="0"/>
              </a:rPr>
              <a:t>Nhengo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dzesangano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dzichakoshesa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rudo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nekubatana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uye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dzichava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semhuri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imwe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chete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huru</a:t>
            </a:r>
            <a:r>
              <a:rPr lang="en-ZW" sz="2400" b="1" dirty="0">
                <a:latin typeface="Constantia" panose="02030602050306030303" pitchFamily="18" charset="0"/>
              </a:rPr>
              <a:t>. </a:t>
            </a:r>
            <a:r>
              <a:rPr lang="en-ZW" sz="2400" b="1" dirty="0" err="1">
                <a:latin typeface="Constantia" panose="02030602050306030303" pitchFamily="18" charset="0"/>
              </a:rPr>
              <a:t>Ipapo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tichava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nemagwaro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kunyika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achapupura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kuti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Mwari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akatuma</a:t>
            </a:r>
            <a:r>
              <a:rPr lang="en-ZW" sz="2400" b="1" dirty="0">
                <a:latin typeface="Constantia" panose="02030602050306030303" pitchFamily="18" charset="0"/>
              </a:rPr>
              <a:t> </a:t>
            </a:r>
            <a:r>
              <a:rPr lang="en-ZW" sz="2400" b="1" dirty="0" err="1">
                <a:latin typeface="Constantia" panose="02030602050306030303" pitchFamily="18" charset="0"/>
              </a:rPr>
              <a:t>Mwanakomana</a:t>
            </a:r>
            <a:r>
              <a:rPr lang="en-ZW" sz="2400" b="1" dirty="0">
                <a:latin typeface="Constantia" panose="02030602050306030303" pitchFamily="18" charset="0"/>
              </a:rPr>
              <a:t> Wake </a:t>
            </a:r>
            <a:r>
              <a:rPr lang="en-ZW" sz="2400" b="1" dirty="0" err="1">
                <a:latin typeface="Constantia" panose="02030602050306030303" pitchFamily="18" charset="0"/>
              </a:rPr>
              <a:t>panyika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 -Non-Official translation by Gift Mawoyo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251607" y="6092637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Zvino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ndinokumbira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zvikuru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kwamuri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dzangu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nezita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raIshe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wedu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Jesu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mutaure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chinhu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chimwe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pakati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penyu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kurege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kuva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nokupesana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kuti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musanganiswe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zvakanaka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pamurangariro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mumwe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nokufunga</a:t>
            </a:r>
            <a:r>
              <a:rPr kumimoji="0" lang="en-ZW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600" b="1" dirty="0">
                <a:solidFill>
                  <a:srgbClr val="993423"/>
                </a:solidFill>
                <a:latin typeface="Comic Sans MS" panose="030F0702030302020204" pitchFamily="66" charset="0"/>
              </a:rPr>
              <a:t>VaK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orinte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Matambudziko</a:t>
            </a:r>
            <a:r>
              <a:rPr lang="en-ZW" b="1" dirty="0"/>
              <a:t> </a:t>
            </a:r>
            <a:r>
              <a:rPr lang="en-ZW" b="1" dirty="0" err="1"/>
              <a:t>anokonzera</a:t>
            </a:r>
            <a:r>
              <a:rPr lang="en-ZW" b="1" dirty="0"/>
              <a:t> </a:t>
            </a:r>
            <a:r>
              <a:rPr lang="en-ZW" b="1" dirty="0" err="1"/>
              <a:t>kusabatana</a:t>
            </a:r>
            <a:r>
              <a:rPr lang="en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ZW" b="1" dirty="0" err="1">
                <a:solidFill>
                  <a:srgbClr val="C53544"/>
                </a:solidFill>
              </a:rPr>
              <a:t>Kuparadzana</a:t>
            </a:r>
            <a:r>
              <a:rPr lang="en-ZW" b="1" dirty="0">
                <a:solidFill>
                  <a:srgbClr val="C53544"/>
                </a:solidFill>
              </a:rPr>
              <a:t> </a:t>
            </a:r>
            <a:r>
              <a:rPr lang="en-ZW" b="1" dirty="0" err="1">
                <a:solidFill>
                  <a:srgbClr val="C53544"/>
                </a:solidFill>
              </a:rPr>
              <a:t>nekukakavadzana</a:t>
            </a:r>
            <a:r>
              <a:rPr lang="en" b="1" noProof="0" dirty="0">
                <a:solidFill>
                  <a:srgbClr val="C53544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ZW" sz="2000" b="1" dirty="0" err="1"/>
              <a:t>Maitiro</a:t>
            </a:r>
            <a:r>
              <a:rPr lang="en-ZW" sz="2000" b="1" dirty="0"/>
              <a:t> </a:t>
            </a:r>
            <a:r>
              <a:rPr lang="en-ZW" sz="2000" b="1" dirty="0" err="1"/>
              <a:t>ekuchengetedza</a:t>
            </a:r>
            <a:r>
              <a:rPr lang="en-ZW" sz="2000" b="1" dirty="0"/>
              <a:t> </a:t>
            </a:r>
            <a:r>
              <a:rPr lang="en-ZW" sz="2000" b="1" dirty="0" err="1"/>
              <a:t>kubatana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ZW" sz="2000" b="1" dirty="0" err="1">
                <a:solidFill>
                  <a:srgbClr val="55A14E"/>
                </a:solidFill>
              </a:rPr>
              <a:t>Kubatana</a:t>
            </a:r>
            <a:r>
              <a:rPr lang="en-ZW" sz="2000" b="1" dirty="0">
                <a:solidFill>
                  <a:srgbClr val="55A14E"/>
                </a:solidFill>
              </a:rPr>
              <a:t> </a:t>
            </a:r>
            <a:r>
              <a:rPr lang="en-ZW" sz="2000" b="1" dirty="0" err="1">
                <a:solidFill>
                  <a:srgbClr val="55A14E"/>
                </a:solidFill>
              </a:rPr>
              <a:t>muna</a:t>
            </a:r>
            <a:r>
              <a:rPr lang="en-ZW" sz="2000" b="1" dirty="0">
                <a:solidFill>
                  <a:srgbClr val="55A14E"/>
                </a:solidFill>
              </a:rPr>
              <a:t> Jesu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3080B9"/>
                </a:solidFill>
              </a:rPr>
              <a:t>Hu</a:t>
            </a:r>
            <a:r>
              <a:rPr lang="en-ZW" sz="2000" b="1" dirty="0" err="1">
                <a:solidFill>
                  <a:srgbClr val="3080B9"/>
                </a:solidFill>
              </a:rPr>
              <a:t>chenjeri</a:t>
            </a:r>
            <a:r>
              <a:rPr lang="en-ZW" sz="2000" b="1" dirty="0">
                <a:solidFill>
                  <a:srgbClr val="3080B9"/>
                </a:solidFill>
              </a:rPr>
              <a:t> </a:t>
            </a:r>
            <a:r>
              <a:rPr lang="en-ZW" sz="2000" b="1" dirty="0" err="1">
                <a:solidFill>
                  <a:srgbClr val="3080B9"/>
                </a:solidFill>
              </a:rPr>
              <a:t>uye</a:t>
            </a:r>
            <a:r>
              <a:rPr lang="en-ZW" sz="2000" b="1" dirty="0">
                <a:solidFill>
                  <a:srgbClr val="3080B9"/>
                </a:solidFill>
              </a:rPr>
              <a:t> </a:t>
            </a:r>
            <a:r>
              <a:rPr lang="en-ZW" sz="2000" b="1" dirty="0" err="1">
                <a:solidFill>
                  <a:srgbClr val="3080B9"/>
                </a:solidFill>
              </a:rPr>
              <a:t>kukura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ZW" sz="2000" b="1" dirty="0">
                <a:solidFill>
                  <a:srgbClr val="C57035"/>
                </a:solidFill>
              </a:rPr>
              <a:t>Kushumira </a:t>
            </a:r>
            <a:r>
              <a:rPr lang="en-ZW" sz="2000" b="1" dirty="0" err="1">
                <a:solidFill>
                  <a:srgbClr val="C57035"/>
                </a:solidFill>
              </a:rPr>
              <a:t>nekuzvininipisa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ZW" sz="2000" b="1" dirty="0" err="1">
                <a:solidFill>
                  <a:srgbClr val="BD2DB8"/>
                </a:solidFill>
              </a:rPr>
              <a:t>Kuremekedza</a:t>
            </a:r>
            <a:r>
              <a:rPr lang="en-ZW" sz="2000" b="1" dirty="0">
                <a:solidFill>
                  <a:srgbClr val="BD2DB8"/>
                </a:solidFill>
              </a:rPr>
              <a:t> </a:t>
            </a:r>
            <a:r>
              <a:rPr lang="en-ZW" sz="2000" b="1" dirty="0" err="1">
                <a:solidFill>
                  <a:srgbClr val="BD2DB8"/>
                </a:solidFill>
              </a:rPr>
              <a:t>vatungamiri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39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/>
              <a:t>Mushure </a:t>
            </a:r>
            <a:r>
              <a:rPr lang="en-ZW" b="1" dirty="0" err="1"/>
              <a:t>mekukwazisa</a:t>
            </a:r>
            <a:r>
              <a:rPr lang="en-ZW" b="1" dirty="0"/>
              <a:t> </a:t>
            </a:r>
            <a:r>
              <a:rPr lang="en-ZW" b="1" dirty="0" err="1"/>
              <a:t>vaKorinte</a:t>
            </a:r>
            <a:r>
              <a:rPr lang="en-ZW" b="1" dirty="0"/>
              <a:t> </a:t>
            </a:r>
            <a:r>
              <a:rPr lang="en-ZW" b="1" dirty="0" err="1"/>
              <a:t>nekuvarumbidza</a:t>
            </a:r>
            <a:r>
              <a:rPr lang="en-ZW" b="1" dirty="0"/>
              <a:t> </a:t>
            </a:r>
            <a:r>
              <a:rPr lang="en-ZW" b="1" dirty="0" err="1"/>
              <a:t>nekukura</a:t>
            </a:r>
            <a:r>
              <a:rPr lang="en-ZW" b="1" dirty="0"/>
              <a:t> </a:t>
            </a:r>
            <a:r>
              <a:rPr lang="en-ZW" b="1" dirty="0" err="1"/>
              <a:t>kwavo</a:t>
            </a:r>
            <a:r>
              <a:rPr lang="en-ZW" b="1" dirty="0"/>
              <a:t> </a:t>
            </a:r>
            <a:r>
              <a:rPr lang="en-ZW" b="1" dirty="0" err="1"/>
              <a:t>mumweya</a:t>
            </a:r>
            <a:r>
              <a:rPr lang="en-ZW" b="1" dirty="0"/>
              <a:t>, </a:t>
            </a:r>
            <a:r>
              <a:rPr lang="en-ZW" b="1" dirty="0" err="1"/>
              <a:t>Pauro</a:t>
            </a:r>
            <a:r>
              <a:rPr lang="en-ZW" b="1" dirty="0"/>
              <a:t> </a:t>
            </a:r>
            <a:r>
              <a:rPr lang="en-ZW" b="1" dirty="0" err="1"/>
              <a:t>anoenderera</a:t>
            </a:r>
            <a:r>
              <a:rPr lang="en-ZW" b="1" dirty="0"/>
              <a:t> </a:t>
            </a:r>
            <a:r>
              <a:rPr lang="en-ZW" b="1" dirty="0" err="1"/>
              <a:t>mberi</a:t>
            </a:r>
            <a:r>
              <a:rPr lang="en-ZW" b="1" dirty="0"/>
              <a:t> </a:t>
            </a:r>
            <a:r>
              <a:rPr lang="en-ZW" b="1" dirty="0" err="1"/>
              <a:t>nekutaura</a:t>
            </a:r>
            <a:r>
              <a:rPr lang="en-ZW" b="1" dirty="0"/>
              <a:t> </a:t>
            </a:r>
            <a:r>
              <a:rPr lang="en-ZW" b="1" dirty="0" err="1"/>
              <a:t>nezvedambudziko</a:t>
            </a:r>
            <a:r>
              <a:rPr lang="en-ZW" b="1" dirty="0"/>
              <a:t> </a:t>
            </a:r>
            <a:r>
              <a:rPr lang="en-ZW" b="1" dirty="0" err="1"/>
              <a:t>rekutanga</a:t>
            </a:r>
            <a:r>
              <a:rPr lang="en-ZW" b="1" dirty="0"/>
              <a:t> </a:t>
            </a:r>
            <a:r>
              <a:rPr lang="en-ZW" b="1" dirty="0" err="1"/>
              <a:t>rinokanganisa</a:t>
            </a:r>
            <a:r>
              <a:rPr lang="en-ZW" b="1" dirty="0"/>
              <a:t> </a:t>
            </a:r>
            <a:r>
              <a:rPr lang="en-ZW" b="1" dirty="0" err="1"/>
              <a:t>kereke</a:t>
            </a:r>
            <a:r>
              <a:rPr lang="en-ZW" b="1" dirty="0"/>
              <a:t> </a:t>
            </a:r>
            <a:r>
              <a:rPr lang="en-ZW" b="1" dirty="0" err="1"/>
              <a:t>iyoyo</a:t>
            </a:r>
            <a:r>
              <a:rPr lang="en-ZW" b="1" dirty="0"/>
              <a:t>: </a:t>
            </a:r>
            <a:r>
              <a:rPr lang="en-ZW" b="1" dirty="0" err="1"/>
              <a:t>kushaikwa</a:t>
            </a:r>
            <a:r>
              <a:rPr lang="en-ZW" b="1" dirty="0"/>
              <a:t> </a:t>
            </a:r>
            <a:r>
              <a:rPr lang="en-ZW" b="1" dirty="0" err="1"/>
              <a:t>kwekubatana</a:t>
            </a:r>
            <a:r>
              <a:rPr lang="en" b="1" noProof="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267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>
                <a:solidFill>
                  <a:prstClr val="black"/>
                </a:solidFill>
              </a:rPr>
              <a:t>Pane </a:t>
            </a:r>
            <a:r>
              <a:rPr lang="en-ZW" b="1" dirty="0" err="1">
                <a:solidFill>
                  <a:prstClr val="black"/>
                </a:solidFill>
              </a:rPr>
              <a:t>chinhu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chimwe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chete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chakajeka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kubva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pakutanga</a:t>
            </a:r>
            <a:r>
              <a:rPr lang="en-ZW" b="1" dirty="0">
                <a:solidFill>
                  <a:prstClr val="black"/>
                </a:solidFill>
              </a:rPr>
              <a:t>: </a:t>
            </a: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musangano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hakugone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kuwanikwa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nesimba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revanhu</a:t>
            </a:r>
            <a:r>
              <a:rPr lang="en-ZW" b="1" dirty="0">
                <a:solidFill>
                  <a:prstClr val="black"/>
                </a:solidFill>
              </a:rPr>
              <a:t>. </a:t>
            </a:r>
            <a:r>
              <a:rPr lang="en-ZW" b="1" dirty="0" err="1">
                <a:solidFill>
                  <a:prstClr val="black"/>
                </a:solidFill>
              </a:rPr>
              <a:t>Tinogona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kungowana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chete</a:t>
            </a:r>
            <a:r>
              <a:rPr lang="en-ZW" b="1" dirty="0">
                <a:solidFill>
                  <a:prstClr val="black"/>
                </a:solidFill>
              </a:rPr>
              <a:t> kana </a:t>
            </a:r>
            <a:r>
              <a:rPr lang="en-ZW" b="1" dirty="0" err="1">
                <a:solidFill>
                  <a:prstClr val="black"/>
                </a:solidFill>
              </a:rPr>
              <a:t>tikaisa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pfungwa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dzedu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pana</a:t>
            </a:r>
            <a:r>
              <a:rPr lang="en-ZW" b="1" dirty="0">
                <a:solidFill>
                  <a:prstClr val="black"/>
                </a:solidFill>
              </a:rPr>
              <a:t> Jesu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 err="1">
                <a:solidFill>
                  <a:prstClr val="black"/>
                </a:solidFill>
              </a:rPr>
              <a:t>Mutsamba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dzose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dzaPauro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kuvaKorinte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nedzimwe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dzakanyorwa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tinoona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mapiro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aanotiita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gwara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rekugadzirisa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dambudziko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iri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iro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rinogonawo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kukanganisa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masangano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nhasi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ZW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MATAMBUDZIKO ANOKONZERA KUSABATANA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ZW" sz="4400" b="1" dirty="0">
                <a:ln/>
                <a:solidFill>
                  <a:srgbClr val="FF0000"/>
                </a:solidFill>
              </a:rPr>
              <a:t>KUPARADZANA NEKUKAKAVADZANA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Zvino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ndinokumbira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zvikuru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kwamuri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hama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dzangu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nezita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raIshe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wedu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, Jesu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Kristu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kuti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imi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mose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mutaure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chinhu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chimwe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kuti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pakati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penyu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kurege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kuva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nokupesana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asi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kuti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musanganiswe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zvakanaka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pamurangariro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mumwe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nokufunga</a:t>
            </a:r>
            <a:r>
              <a:rPr lang="en-ZW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kumwe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-ZW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VaKorinte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521413" y="2074644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Vatungamiri</a:t>
            </a:r>
            <a:r>
              <a:rPr lang="en-ZW" b="1" dirty="0"/>
              <a:t> </a:t>
            </a:r>
            <a:r>
              <a:rPr lang="en-ZW" b="1" dirty="0" err="1"/>
              <a:t>vakasiyana-siyana</a:t>
            </a:r>
            <a:r>
              <a:rPr lang="en-ZW" b="1" dirty="0"/>
              <a:t> </a:t>
            </a:r>
            <a:r>
              <a:rPr lang="en-ZW" b="1" dirty="0" err="1"/>
              <a:t>vakanga</a:t>
            </a:r>
            <a:r>
              <a:rPr lang="en-ZW" b="1" dirty="0"/>
              <a:t> </a:t>
            </a:r>
            <a:r>
              <a:rPr lang="en-ZW" b="1" dirty="0" err="1"/>
              <a:t>vapfuura</a:t>
            </a:r>
            <a:r>
              <a:rPr lang="en-ZW" b="1" dirty="0"/>
              <a:t> </a:t>
            </a:r>
            <a:r>
              <a:rPr lang="en-ZW" b="1" dirty="0" err="1"/>
              <a:t>nomuKorinde</a:t>
            </a:r>
            <a:r>
              <a:rPr lang="en-ZW" b="1" dirty="0"/>
              <a:t>, </a:t>
            </a:r>
            <a:r>
              <a:rPr lang="en-ZW" b="1" dirty="0" err="1"/>
              <a:t>uye</a:t>
            </a:r>
            <a:r>
              <a:rPr lang="en-ZW" b="1" dirty="0"/>
              <a:t> </a:t>
            </a:r>
            <a:r>
              <a:rPr lang="en-ZW" b="1" dirty="0" err="1"/>
              <a:t>mutendi</a:t>
            </a:r>
            <a:r>
              <a:rPr lang="en-ZW" b="1" dirty="0"/>
              <a:t> </a:t>
            </a:r>
            <a:r>
              <a:rPr lang="en-ZW" b="1" dirty="0" err="1"/>
              <a:t>mumwe</a:t>
            </a:r>
            <a:r>
              <a:rPr lang="en-ZW" b="1" dirty="0"/>
              <a:t> </a:t>
            </a:r>
            <a:r>
              <a:rPr lang="en-ZW" b="1" dirty="0" err="1"/>
              <a:t>nomumwe</a:t>
            </a:r>
            <a:r>
              <a:rPr lang="en-ZW" b="1" dirty="0"/>
              <a:t> </a:t>
            </a:r>
            <a:r>
              <a:rPr lang="en-ZW" b="1" dirty="0" err="1"/>
              <a:t>akanga</a:t>
            </a:r>
            <a:r>
              <a:rPr lang="en-ZW" b="1" dirty="0"/>
              <a:t> </a:t>
            </a:r>
            <a:r>
              <a:rPr lang="en-ZW" b="1" dirty="0" err="1"/>
              <a:t>aine</a:t>
            </a:r>
            <a:r>
              <a:rPr lang="en-ZW" b="1" dirty="0"/>
              <a:t> </a:t>
            </a:r>
            <a:r>
              <a:rPr lang="en-ZW" b="1" dirty="0" err="1"/>
              <a:t>muparidzi</a:t>
            </a:r>
            <a:r>
              <a:rPr lang="en-ZW" b="1" dirty="0"/>
              <a:t> wake </a:t>
            </a:r>
            <a:r>
              <a:rPr lang="en-ZW" b="1" dirty="0" err="1"/>
              <a:t>waaida</a:t>
            </a:r>
            <a:r>
              <a:rPr lang="en-ZW" b="1" dirty="0"/>
              <a:t> </a:t>
            </a:r>
            <a:r>
              <a:rPr lang="en-ZW" b="1" dirty="0" err="1"/>
              <a:t>kwazvo</a:t>
            </a:r>
            <a:r>
              <a:rPr lang="en-ZW" b="1" dirty="0"/>
              <a:t> (</a:t>
            </a:r>
            <a:r>
              <a:rPr lang="en-ZW" b="1" dirty="0" err="1"/>
              <a:t>Pauro</a:t>
            </a:r>
            <a:r>
              <a:rPr lang="en-ZW" b="1" dirty="0"/>
              <a:t>, Aporo, Petro…) </a:t>
            </a:r>
            <a:r>
              <a:rPr lang="en-ZW" b="1" dirty="0" err="1"/>
              <a:t>Izvi</a:t>
            </a:r>
            <a:r>
              <a:rPr lang="en-ZW" b="1" dirty="0"/>
              <a:t> </a:t>
            </a:r>
            <a:r>
              <a:rPr lang="en-ZW" b="1" dirty="0" err="1"/>
              <a:t>zvakanga</a:t>
            </a:r>
            <a:r>
              <a:rPr lang="en-ZW" b="1" dirty="0"/>
              <a:t> </a:t>
            </a:r>
            <a:r>
              <a:rPr lang="en-ZW" b="1" dirty="0" err="1"/>
              <a:t>zvasvika</a:t>
            </a:r>
            <a:r>
              <a:rPr lang="en-ZW" b="1" dirty="0"/>
              <a:t> </a:t>
            </a:r>
            <a:r>
              <a:rPr lang="en-ZW" b="1" dirty="0" err="1"/>
              <a:t>padanho</a:t>
            </a:r>
            <a:r>
              <a:rPr lang="en-ZW" b="1" dirty="0"/>
              <a:t> </a:t>
            </a:r>
            <a:r>
              <a:rPr lang="en-ZW" b="1" dirty="0" err="1"/>
              <a:t>rokumutsa</a:t>
            </a:r>
            <a:r>
              <a:rPr lang="en-ZW" b="1" dirty="0"/>
              <a:t> </a:t>
            </a:r>
            <a:r>
              <a:rPr lang="en-ZW" b="1" dirty="0" err="1"/>
              <a:t>nharo</a:t>
            </a:r>
            <a:r>
              <a:rPr lang="en-ZW" b="1" dirty="0"/>
              <a:t> </a:t>
            </a:r>
            <a:r>
              <a:rPr lang="en-ZW" b="1" dirty="0" err="1"/>
              <a:t>pakati</a:t>
            </a:r>
            <a:r>
              <a:rPr lang="en-ZW" b="1" dirty="0"/>
              <a:t> </a:t>
            </a:r>
            <a:r>
              <a:rPr lang="en-ZW" b="1" dirty="0" err="1"/>
              <a:t>pavo</a:t>
            </a:r>
            <a:r>
              <a:rPr lang="en" b="1" noProof="0" dirty="0"/>
              <a:t>(1 </a:t>
            </a:r>
            <a:r>
              <a:rPr lang="en" b="1" dirty="0"/>
              <a:t>VaKo</a:t>
            </a:r>
            <a:r>
              <a:rPr lang="en" b="1" noProof="0" dirty="0"/>
              <a:t>.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Zvishoma</a:t>
            </a:r>
            <a:r>
              <a:rPr lang="en-ZW" b="1" dirty="0"/>
              <a:t> </a:t>
            </a:r>
            <a:r>
              <a:rPr lang="en-ZW" b="1" dirty="0" err="1"/>
              <a:t>nezvishoma</a:t>
            </a:r>
            <a:r>
              <a:rPr lang="en-ZW" b="1" dirty="0"/>
              <a:t>, </a:t>
            </a:r>
            <a:r>
              <a:rPr lang="en-ZW" b="1" dirty="0" err="1"/>
              <a:t>hupenyu</a:t>
            </a:r>
            <a:r>
              <a:rPr lang="en-ZW" b="1" dirty="0"/>
              <a:t> </a:t>
            </a:r>
            <a:r>
              <a:rPr lang="en-ZW" b="1" dirty="0" err="1"/>
              <a:t>hwesangano</a:t>
            </a:r>
            <a:r>
              <a:rPr lang="en-ZW" b="1" dirty="0"/>
              <a:t> </a:t>
            </a:r>
            <a:r>
              <a:rPr lang="en-ZW" b="1" dirty="0" err="1"/>
              <a:t>hwakakanganiswa</a:t>
            </a:r>
            <a:r>
              <a:rPr lang="en-ZW" b="1" dirty="0"/>
              <a:t> ( 1VaKo. 3:3 ). </a:t>
            </a:r>
            <a:r>
              <a:rPr lang="en-ZW" b="1" dirty="0" err="1"/>
              <a:t>Kushaikwa</a:t>
            </a:r>
            <a:r>
              <a:rPr lang="en-ZW" b="1" dirty="0"/>
              <a:t> </a:t>
            </a:r>
            <a:r>
              <a:rPr lang="en-ZW" b="1" dirty="0" err="1"/>
              <a:t>kwokubatana</a:t>
            </a:r>
            <a:r>
              <a:rPr lang="en-ZW" b="1" dirty="0"/>
              <a:t> </a:t>
            </a:r>
            <a:r>
              <a:rPr lang="en-ZW" b="1" dirty="0" err="1"/>
              <a:t>kwakashatisa</a:t>
            </a:r>
            <a:r>
              <a:rPr lang="en-ZW" b="1" dirty="0"/>
              <a:t> </a:t>
            </a:r>
            <a:r>
              <a:rPr lang="en-ZW" b="1" dirty="0" err="1"/>
              <a:t>kuitwa</a:t>
            </a:r>
            <a:r>
              <a:rPr lang="en-ZW" b="1" dirty="0"/>
              <a:t> </a:t>
            </a:r>
            <a:r>
              <a:rPr lang="en-ZW" b="1" dirty="0" err="1"/>
              <a:t>kwe</a:t>
            </a:r>
            <a:r>
              <a:rPr lang="en-ZW" b="1" dirty="0"/>
              <a:t> </a:t>
            </a:r>
            <a:r>
              <a:rPr lang="en-ZW" b="1" dirty="0" err="1"/>
              <a:t>Chidyo</a:t>
            </a:r>
            <a:r>
              <a:rPr lang="en-ZW" b="1" dirty="0"/>
              <a:t> </a:t>
            </a:r>
            <a:r>
              <a:rPr lang="en-ZW" b="1" dirty="0" err="1"/>
              <a:t>chaTenzi</a:t>
            </a:r>
            <a:r>
              <a:rPr lang="en-ZW" b="1" dirty="0"/>
              <a:t>( 1 VaKo. 11:33 ), </a:t>
            </a:r>
            <a:r>
              <a:rPr lang="en-ZW" b="1" dirty="0" err="1"/>
              <a:t>uye</a:t>
            </a:r>
            <a:r>
              <a:rPr lang="en-ZW" b="1" dirty="0"/>
              <a:t> </a:t>
            </a:r>
            <a:r>
              <a:rPr lang="en-ZW" b="1" dirty="0" err="1"/>
              <a:t>vakatosvika</a:t>
            </a:r>
            <a:r>
              <a:rPr lang="en-ZW" b="1" dirty="0"/>
              <a:t> </a:t>
            </a:r>
            <a:r>
              <a:rPr lang="en-ZW" b="1" dirty="0" err="1"/>
              <a:t>pakukwirirana</a:t>
            </a:r>
            <a:r>
              <a:rPr lang="en-ZW" b="1" dirty="0"/>
              <a:t> </a:t>
            </a:r>
            <a:r>
              <a:rPr lang="en-ZW" b="1" dirty="0" err="1"/>
              <a:t>kumatare</a:t>
            </a:r>
            <a:r>
              <a:rPr lang="en-ZW" b="1" dirty="0"/>
              <a:t> </a:t>
            </a:r>
            <a:r>
              <a:rPr lang="en-ZW" b="1" dirty="0" err="1"/>
              <a:t>edzimhosva</a:t>
            </a:r>
            <a:r>
              <a:rPr lang="en-ZW" b="1" dirty="0"/>
              <a:t> ( 1 VaKo. 6:1</a:t>
            </a:r>
            <a:r>
              <a:rPr lang="en" b="1" noProof="0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Ndeapi</a:t>
            </a:r>
            <a:r>
              <a:rPr lang="en-ZW" b="1" dirty="0"/>
              <a:t> </a:t>
            </a:r>
            <a:r>
              <a:rPr lang="en-ZW" b="1" dirty="0" err="1"/>
              <a:t>mapoka</a:t>
            </a:r>
            <a:r>
              <a:rPr lang="en-ZW" b="1" dirty="0"/>
              <a:t> </a:t>
            </a:r>
            <a:r>
              <a:rPr lang="en-ZW" b="1" dirty="0" err="1"/>
              <a:t>akanga</a:t>
            </a:r>
            <a:r>
              <a:rPr lang="en-ZW" b="1" dirty="0"/>
              <a:t> </a:t>
            </a:r>
            <a:r>
              <a:rPr lang="en-ZW" b="1" dirty="0" err="1"/>
              <a:t>aripo</a:t>
            </a:r>
            <a:r>
              <a:rPr lang="en-ZW" b="1" dirty="0"/>
              <a:t> </a:t>
            </a:r>
            <a:r>
              <a:rPr lang="en-ZW" b="1" dirty="0" err="1"/>
              <a:t>musangano</a:t>
            </a:r>
            <a:r>
              <a:rPr lang="en-ZW" b="1" dirty="0"/>
              <a:t> </a:t>
            </a:r>
            <a:r>
              <a:rPr lang="en-ZW" b="1" dirty="0" err="1"/>
              <a:t>reKorinte</a:t>
            </a:r>
            <a:r>
              <a:rPr lang="en" b="1" noProof="0" dirty="0"/>
              <a:t>(1 </a:t>
            </a:r>
            <a:r>
              <a:rPr lang="en" b="1" dirty="0"/>
              <a:t>VaKo</a:t>
            </a:r>
            <a:r>
              <a:rPr lang="en" b="1" noProof="0" dirty="0"/>
              <a:t>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sz="2000" b="1" dirty="0" err="1">
                <a:solidFill>
                  <a:prstClr val="black"/>
                </a:solidFill>
              </a:rPr>
              <a:t>Vasingazivi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kuti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vose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vakanga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vachiparidza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shoko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rimwe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chete</a:t>
            </a:r>
            <a:r>
              <a:rPr lang="en-ZW" sz="2000" b="1" dirty="0">
                <a:solidFill>
                  <a:prstClr val="black"/>
                </a:solidFill>
              </a:rPr>
              <a:t>, </a:t>
            </a:r>
            <a:r>
              <a:rPr lang="en-ZW" sz="2000" b="1" dirty="0" err="1">
                <a:solidFill>
                  <a:prstClr val="black"/>
                </a:solidFill>
              </a:rPr>
              <a:t>vakaisa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pfungwa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dzavo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pazvinhu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zvisina</a:t>
            </a:r>
            <a:r>
              <a:rPr lang="en-ZW" sz="2000" b="1" dirty="0">
                <a:solidFill>
                  <a:prstClr val="black"/>
                </a:solidFill>
              </a:rPr>
              <a:t> </a:t>
            </a:r>
            <a:r>
              <a:rPr lang="en-ZW" sz="2000" b="1" dirty="0" err="1">
                <a:solidFill>
                  <a:prstClr val="black"/>
                </a:solidFill>
              </a:rPr>
              <a:t>basa</a:t>
            </a:r>
            <a:r>
              <a:rPr lang="en-ZW" sz="2000" b="1" dirty="0">
                <a:solidFill>
                  <a:prstClr val="black"/>
                </a:solidFill>
              </a:rPr>
              <a:t> ( 1 VaKo. 3:5-8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1859339"/>
            <a:ext cx="784614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ZW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MAITIRO EKUCHENGETEDZA KUBATANA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ZW" sz="4400" b="1" dirty="0">
                <a:ln/>
                <a:solidFill>
                  <a:schemeClr val="accent3"/>
                </a:solidFill>
              </a:rPr>
              <a:t>KUBATANA MUNA JESU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87261" y="681722"/>
            <a:ext cx="7205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Mwari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ndiye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akatendeka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wamakadanwa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naye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kuyanana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noMwanakomana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wake, Jesu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Kristu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Ishe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wedu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ZW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VaKorinte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“</a:t>
            </a:r>
            <a:r>
              <a:rPr lang="en-ZW" b="1" dirty="0"/>
              <a:t>Ko </a:t>
            </a:r>
            <a:r>
              <a:rPr lang="en-ZW" b="1" dirty="0" err="1"/>
              <a:t>Kristu</a:t>
            </a:r>
            <a:r>
              <a:rPr lang="en-ZW" b="1" dirty="0"/>
              <a:t> </a:t>
            </a:r>
            <a:r>
              <a:rPr lang="en-ZW" b="1" dirty="0" err="1"/>
              <a:t>akaparadzaniswa</a:t>
            </a:r>
            <a:r>
              <a:rPr lang="en-ZW" b="1" dirty="0"/>
              <a:t> here? Ko </a:t>
            </a:r>
            <a:r>
              <a:rPr lang="en-ZW" b="1" dirty="0" err="1"/>
              <a:t>Pauro</a:t>
            </a:r>
            <a:r>
              <a:rPr lang="en-ZW" b="1" dirty="0"/>
              <a:t> </a:t>
            </a:r>
            <a:r>
              <a:rPr lang="en-ZW" b="1" dirty="0" err="1"/>
              <a:t>akaroverwa</a:t>
            </a:r>
            <a:r>
              <a:rPr lang="en-ZW" b="1" dirty="0"/>
              <a:t> </a:t>
            </a:r>
            <a:r>
              <a:rPr lang="en-ZW" b="1" dirty="0" err="1"/>
              <a:t>pamuchinjikwa</a:t>
            </a:r>
            <a:r>
              <a:rPr lang="en-ZW" b="1" dirty="0"/>
              <a:t> </a:t>
            </a:r>
            <a:r>
              <a:rPr lang="en-ZW" b="1" dirty="0" err="1"/>
              <a:t>nokuda</a:t>
            </a:r>
            <a:r>
              <a:rPr lang="en-ZW" b="1" dirty="0"/>
              <a:t> </a:t>
            </a:r>
            <a:r>
              <a:rPr lang="en-ZW" b="1" dirty="0" err="1"/>
              <a:t>kwenyu</a:t>
            </a:r>
            <a:r>
              <a:rPr lang="en-ZW" b="1" dirty="0"/>
              <a:t> here? Ko </a:t>
            </a:r>
            <a:r>
              <a:rPr lang="en-ZW" b="1" dirty="0" err="1"/>
              <a:t>makabhabhatidzwa</a:t>
            </a:r>
            <a:r>
              <a:rPr lang="en-ZW" b="1" dirty="0"/>
              <a:t> </a:t>
            </a:r>
            <a:r>
              <a:rPr lang="en-ZW" b="1" dirty="0" err="1"/>
              <a:t>muzita</a:t>
            </a:r>
            <a:r>
              <a:rPr lang="en-ZW" b="1" dirty="0"/>
              <a:t> </a:t>
            </a:r>
            <a:r>
              <a:rPr lang="en-ZW" b="1" dirty="0" err="1"/>
              <a:t>raPauro</a:t>
            </a:r>
            <a:r>
              <a:rPr lang="en-ZW" b="1" dirty="0"/>
              <a:t> here</a:t>
            </a:r>
            <a:r>
              <a:rPr lang="en" b="1" noProof="0" dirty="0"/>
              <a:t>?” (1 </a:t>
            </a:r>
            <a:r>
              <a:rPr lang="fi-FI" b="1" dirty="0"/>
              <a:t>Vakorinte 1:13). Nemibvunzo iyi, Pauro anoda kuita kuti vafungisise.</a:t>
            </a:r>
            <a:endParaRPr lang="en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musangano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kunowanikwa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chete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nekufa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kuzvido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zvedu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nekurarama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tichishandira</a:t>
            </a:r>
            <a:r>
              <a:rPr lang="en-ZW" b="1" dirty="0">
                <a:solidFill>
                  <a:prstClr val="black"/>
                </a:solidFill>
              </a:rPr>
              <a:t> Jesu.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579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 err="1">
                <a:solidFill>
                  <a:prstClr val="black"/>
                </a:solidFill>
              </a:rPr>
              <a:t>Misiyano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miduku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yemafungiro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zvipo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zvakasiyana-siyana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izvo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nomumwe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anazvo</a:t>
            </a:r>
            <a:r>
              <a:rPr lang="en-ZW" b="1" dirty="0">
                <a:solidFill>
                  <a:prstClr val="black"/>
                </a:solidFill>
              </a:rPr>
              <a:t>, kana </a:t>
            </a:r>
            <a:r>
              <a:rPr lang="en-ZW" b="1" dirty="0" err="1">
                <a:solidFill>
                  <a:prstClr val="black"/>
                </a:solidFill>
              </a:rPr>
              <a:t>zvakanangidzirwa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Kristu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panzvimbo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pokuparira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kusabatana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zvinoparira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( 1 VaKo. 12:12-13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674735"/>
            <a:ext cx="7353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>
                <a:solidFill>
                  <a:prstClr val="black"/>
                </a:solidFill>
              </a:rPr>
              <a:t>Asi </a:t>
            </a: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muna</a:t>
            </a:r>
            <a:r>
              <a:rPr lang="en-ZW" b="1" dirty="0">
                <a:solidFill>
                  <a:prstClr val="black"/>
                </a:solidFill>
              </a:rPr>
              <a:t> Jesu </a:t>
            </a:r>
            <a:r>
              <a:rPr lang="en-ZW" b="1" dirty="0" err="1">
                <a:solidFill>
                  <a:prstClr val="black"/>
                </a:solidFill>
              </a:rPr>
              <a:t>hakusi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kufanana</a:t>
            </a:r>
            <a:r>
              <a:rPr lang="en-ZW" b="1" dirty="0">
                <a:solidFill>
                  <a:prstClr val="black"/>
                </a:solidFill>
              </a:rPr>
              <a:t>. </a:t>
            </a:r>
            <a:r>
              <a:rPr lang="en-ZW" b="1" dirty="0" err="1">
                <a:solidFill>
                  <a:prstClr val="black"/>
                </a:solidFill>
              </a:rPr>
              <a:t>Hazvirevi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kuti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tese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tinofunga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zvakafanana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pazvinhu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zvese</a:t>
            </a:r>
            <a:r>
              <a:rPr lang="en-ZW" b="1" dirty="0">
                <a:solidFill>
                  <a:prstClr val="black"/>
                </a:solidFill>
              </a:rPr>
              <a:t>, kana </a:t>
            </a:r>
            <a:r>
              <a:rPr lang="en-ZW" b="1" dirty="0" err="1">
                <a:solidFill>
                  <a:prstClr val="black"/>
                </a:solidFill>
              </a:rPr>
              <a:t>kuti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tese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tinoita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zvinhu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zvakafanana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22" y="2655282"/>
            <a:ext cx="7357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kunogona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kungowanikwa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chete</a:t>
            </a:r>
            <a:r>
              <a:rPr lang="en-ZW" b="1" dirty="0">
                <a:solidFill>
                  <a:prstClr val="black"/>
                </a:solidFill>
              </a:rPr>
              <a:t> kana </a:t>
            </a:r>
            <a:r>
              <a:rPr lang="en-ZW" b="1" dirty="0" err="1">
                <a:solidFill>
                  <a:prstClr val="black"/>
                </a:solidFill>
              </a:rPr>
              <a:t>tiina</a:t>
            </a:r>
            <a:r>
              <a:rPr lang="en-ZW" b="1" dirty="0">
                <a:solidFill>
                  <a:prstClr val="black"/>
                </a:solidFill>
              </a:rPr>
              <a:t> Jesu </a:t>
            </a:r>
            <a:r>
              <a:rPr lang="en-ZW" b="1" dirty="0" err="1">
                <a:solidFill>
                  <a:prstClr val="black"/>
                </a:solidFill>
              </a:rPr>
              <a:t>saIshe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wedu</a:t>
            </a:r>
            <a:r>
              <a:rPr lang="en-ZW" b="1" dirty="0">
                <a:solidFill>
                  <a:prstClr val="black"/>
                </a:solidFill>
              </a:rPr>
              <a:t>. </a:t>
            </a:r>
            <a:r>
              <a:rPr lang="en-ZW" b="1" dirty="0" err="1">
                <a:solidFill>
                  <a:prstClr val="black"/>
                </a:solidFill>
              </a:rPr>
              <a:t>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hakusi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kuwanikwa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nekutevera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pfungwa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dzehama</a:t>
            </a:r>
            <a:r>
              <a:rPr lang="en-ZW" b="1" dirty="0">
                <a:solidFill>
                  <a:prstClr val="black"/>
                </a:solidFill>
              </a:rPr>
              <a:t> kana </a:t>
            </a:r>
            <a:r>
              <a:rPr lang="en-ZW" b="1" dirty="0" err="1">
                <a:solidFill>
                  <a:prstClr val="black"/>
                </a:solidFill>
              </a:rPr>
              <a:t>hanzvadzi</a:t>
            </a:r>
            <a:r>
              <a:rPr lang="en-ZW" b="1" dirty="0">
                <a:solidFill>
                  <a:prstClr val="black"/>
                </a:solidFill>
              </a:rPr>
              <a:t>, kana </a:t>
            </a:r>
            <a:r>
              <a:rPr lang="en-ZW" b="1" dirty="0" err="1">
                <a:solidFill>
                  <a:prstClr val="black"/>
                </a:solidFill>
              </a:rPr>
              <a:t>nekuumba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mapoka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akavharirwa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ZW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HUCHENJERI UYE KUKURA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Ini,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hama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dzangu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ndakanga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ndisingagoni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kutaura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nemi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sokuna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voMweya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asi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sokuna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venyama,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sokuna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vacheche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muna</a:t>
            </a:r>
            <a:r>
              <a:rPr lang="en-ZW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Kristu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ZW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dirty="0"/>
              <a:t>Pauro anodana vaKristu vasati vakura pakunamata</a:t>
            </a:r>
            <a:r>
              <a:rPr lang="en" b="1" noProof="0" dirty="0"/>
              <a:t>, “</a:t>
            </a:r>
            <a:r>
              <a:rPr lang="en-ZW" b="1" dirty="0"/>
              <a:t>vacheche </a:t>
            </a:r>
            <a:r>
              <a:rPr lang="en-ZW" b="1" dirty="0" err="1"/>
              <a:t>muna</a:t>
            </a:r>
            <a:r>
              <a:rPr lang="en-ZW" b="1" dirty="0"/>
              <a:t> </a:t>
            </a:r>
            <a:r>
              <a:rPr lang="en-ZW" b="1" dirty="0" err="1"/>
              <a:t>Kristu</a:t>
            </a:r>
            <a:r>
              <a:rPr lang="en" b="1" noProof="0" dirty="0"/>
              <a:t>,” “</a:t>
            </a:r>
            <a:r>
              <a:rPr lang="en-ZW" b="1" dirty="0"/>
              <a:t>venyama</a:t>
            </a:r>
            <a:r>
              <a:rPr lang="en" b="1" noProof="0" dirty="0"/>
              <a:t>”  (1 </a:t>
            </a:r>
            <a:r>
              <a:rPr lang="en-ZW" b="1" dirty="0"/>
              <a:t>VaKorinte</a:t>
            </a:r>
            <a:r>
              <a:rPr lang="en" b="1" noProof="0" dirty="0"/>
              <a:t> 3:1). </a:t>
            </a:r>
            <a:r>
              <a:rPr lang="en-ZW" b="1" dirty="0"/>
              <a:t>Rudzi </a:t>
            </a:r>
            <a:r>
              <a:rPr lang="en-ZW" b="1" dirty="0" err="1"/>
              <a:t>urwu</a:t>
            </a:r>
            <a:r>
              <a:rPr lang="en-ZW" b="1" dirty="0"/>
              <a:t> </a:t>
            </a:r>
            <a:r>
              <a:rPr lang="en-ZW" b="1" dirty="0" err="1"/>
              <a:t>rwevaKristu</a:t>
            </a:r>
            <a:r>
              <a:rPr lang="en-ZW" b="1" dirty="0"/>
              <a:t> </a:t>
            </a:r>
            <a:r>
              <a:rPr lang="en-ZW" b="1" dirty="0" err="1"/>
              <a:t>runonyanya</a:t>
            </a:r>
            <a:r>
              <a:rPr lang="en-ZW" b="1" dirty="0"/>
              <a:t> </a:t>
            </a:r>
            <a:r>
              <a:rPr lang="en-ZW" b="1" dirty="0" err="1"/>
              <a:t>kutarisa</a:t>
            </a:r>
            <a:r>
              <a:rPr lang="en-ZW" b="1" dirty="0"/>
              <a:t> </a:t>
            </a:r>
            <a:r>
              <a:rPr lang="en-ZW" b="1" dirty="0" err="1"/>
              <a:t>kuvanhu</a:t>
            </a:r>
            <a:r>
              <a:rPr lang="en-ZW" b="1" dirty="0"/>
              <a:t> pane kuna Jesu</a:t>
            </a:r>
            <a:r>
              <a:rPr lang="en" b="1" noProof="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153890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893079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610728"/>
            <a:ext cx="32953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>
                <a:solidFill>
                  <a:prstClr val="black"/>
                </a:solidFill>
              </a:rPr>
              <a:t>Kana </a:t>
            </a:r>
            <a:r>
              <a:rPr lang="en-ZW" b="1" dirty="0" err="1">
                <a:solidFill>
                  <a:prstClr val="black"/>
                </a:solidFill>
              </a:rPr>
              <a:t>vamwe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vatungamiri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vakapiwa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rukudzo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rwakanyanyisa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vachienzaniswa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nevamwe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panomuka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mapoka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anoparadzanisa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sangano</a:t>
            </a:r>
            <a:r>
              <a:rPr lang="en-ZW" b="1" dirty="0">
                <a:solidFill>
                  <a:prstClr val="black"/>
                </a:solidFill>
              </a:rPr>
              <a:t>. </a:t>
            </a:r>
            <a:r>
              <a:rPr lang="en-ZW" b="1" dirty="0" err="1">
                <a:solidFill>
                  <a:prstClr val="black"/>
                </a:solidFill>
              </a:rPr>
              <a:t>Izvi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zvinokonzerwa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nekushaya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kukura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pamweya</a:t>
            </a:r>
            <a:r>
              <a:rPr lang="en-ZW" b="1" dirty="0">
                <a:solidFill>
                  <a:prstClr val="black"/>
                </a:solidFill>
              </a:rPr>
              <a:t>. </a:t>
            </a:r>
            <a:r>
              <a:rPr lang="en-ZW" b="1" dirty="0" err="1">
                <a:solidFill>
                  <a:prstClr val="black"/>
                </a:solidFill>
              </a:rPr>
              <a:t>Naizvozvo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Pauro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anotikoka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kuti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tisvike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pakukura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Kristu</a:t>
            </a:r>
            <a:r>
              <a:rPr lang="en-ZW" b="1" dirty="0">
                <a:solidFill>
                  <a:prstClr val="black"/>
                </a:solidFill>
              </a:rPr>
              <a:t> (1 </a:t>
            </a:r>
            <a:r>
              <a:rPr lang="en-ZW" b="1" dirty="0" err="1">
                <a:solidFill>
                  <a:prstClr val="black"/>
                </a:solidFill>
              </a:rPr>
              <a:t>Vakorinte</a:t>
            </a:r>
            <a:r>
              <a:rPr lang="en-ZW" b="1" dirty="0">
                <a:solidFill>
                  <a:prstClr val="black"/>
                </a:solidFill>
              </a:rPr>
              <a:t> 2:6)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W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KUSHUMIRA NEKUZVININIPISA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Munhu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upi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noupi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ngaatirangarire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saizvozvo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kuti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tiri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varanda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vaKristu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vachengeti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vezvakavanzika</a:t>
            </a:r>
            <a:r>
              <a:rPr lang="en-ZW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W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zvaMwari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ZW" sz="14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VaKorinte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0" y="1426292"/>
            <a:ext cx="6790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Sezvazvino</a:t>
            </a:r>
            <a:r>
              <a:rPr lang="en-ZW" b="1" dirty="0"/>
              <a:t>, </a:t>
            </a:r>
            <a:r>
              <a:rPr lang="en-ZW" b="1" dirty="0" err="1"/>
              <a:t>muzana</a:t>
            </a:r>
            <a:r>
              <a:rPr lang="en-ZW" b="1" dirty="0"/>
              <a:t> </a:t>
            </a:r>
            <a:r>
              <a:rPr lang="en-ZW" b="1" dirty="0" err="1"/>
              <a:t>remakore</a:t>
            </a:r>
            <a:r>
              <a:rPr lang="en-ZW" b="1" dirty="0"/>
              <a:t> </a:t>
            </a:r>
            <a:r>
              <a:rPr lang="en-ZW" b="1" dirty="0" err="1"/>
              <a:t>rekutanga</a:t>
            </a:r>
            <a:r>
              <a:rPr lang="en-ZW" b="1" dirty="0"/>
              <a:t>, </a:t>
            </a:r>
            <a:r>
              <a:rPr lang="en-ZW" b="1" dirty="0" err="1"/>
              <a:t>vanhu</a:t>
            </a:r>
            <a:r>
              <a:rPr lang="en-ZW" b="1" dirty="0"/>
              <a:t> </a:t>
            </a:r>
            <a:r>
              <a:rPr lang="en-ZW" b="1" dirty="0" err="1"/>
              <a:t>vaipatsanurwa</a:t>
            </a:r>
            <a:r>
              <a:rPr lang="en-ZW" b="1" dirty="0"/>
              <a:t> </a:t>
            </a:r>
            <a:r>
              <a:rPr lang="en-ZW" b="1" dirty="0" err="1"/>
              <a:t>nezvitendero</a:t>
            </a:r>
            <a:r>
              <a:rPr lang="en-ZW" b="1" dirty="0"/>
              <a:t> </a:t>
            </a:r>
            <a:r>
              <a:rPr lang="en-ZW" b="1" dirty="0" err="1"/>
              <a:t>zvematongerwo</a:t>
            </a:r>
            <a:r>
              <a:rPr lang="en-ZW" b="1" dirty="0"/>
              <a:t> </a:t>
            </a:r>
            <a:r>
              <a:rPr lang="en-ZW" b="1" dirty="0" err="1"/>
              <a:t>enyika</a:t>
            </a:r>
            <a:r>
              <a:rPr lang="en-ZW" b="1" dirty="0"/>
              <a:t>, </a:t>
            </a:r>
            <a:r>
              <a:rPr lang="en-ZW" b="1" dirty="0" err="1"/>
              <a:t>zvepfungwa</a:t>
            </a:r>
            <a:r>
              <a:rPr lang="en-ZW" b="1" dirty="0"/>
              <a:t>, </a:t>
            </a:r>
            <a:r>
              <a:rPr lang="en-ZW" b="1" dirty="0" err="1"/>
              <a:t>zvechitendero</a:t>
            </a:r>
            <a:r>
              <a:rPr lang="en-ZW" b="1" dirty="0"/>
              <a:t>, </a:t>
            </a:r>
            <a:r>
              <a:rPr lang="en-ZW" b="1" dirty="0" err="1"/>
              <a:t>nezvimwewo</a:t>
            </a:r>
            <a:r>
              <a:rPr lang="en-ZW" b="1" dirty="0"/>
              <a:t>. </a:t>
            </a:r>
            <a:r>
              <a:rPr lang="en-ZW" b="1" dirty="0" err="1"/>
              <a:t>Tingadzivirira</a:t>
            </a:r>
            <a:r>
              <a:rPr lang="en-ZW" b="1" dirty="0"/>
              <a:t> sei </a:t>
            </a:r>
            <a:r>
              <a:rPr lang="en-ZW" b="1" dirty="0" err="1"/>
              <a:t>mafungiro</a:t>
            </a:r>
            <a:r>
              <a:rPr lang="en-ZW" b="1" dirty="0"/>
              <a:t> </a:t>
            </a:r>
            <a:r>
              <a:rPr lang="en-ZW" b="1" dirty="0" err="1"/>
              <a:t>aya</a:t>
            </a:r>
            <a:r>
              <a:rPr lang="en-ZW" b="1" dirty="0"/>
              <a:t> </a:t>
            </a:r>
            <a:r>
              <a:rPr lang="en-ZW" b="1" dirty="0" err="1"/>
              <a:t>kuti</a:t>
            </a:r>
            <a:r>
              <a:rPr lang="en-ZW" b="1" dirty="0"/>
              <a:t> </a:t>
            </a:r>
            <a:r>
              <a:rPr lang="en-ZW" b="1" dirty="0" err="1"/>
              <a:t>asapinde</a:t>
            </a:r>
            <a:r>
              <a:rPr lang="en-ZW" b="1" dirty="0"/>
              <a:t> </a:t>
            </a:r>
            <a:r>
              <a:rPr lang="en-ZW" b="1" dirty="0" err="1"/>
              <a:t>musangano</a:t>
            </a:r>
            <a:r>
              <a:rPr lang="en-ZW" b="1" dirty="0"/>
              <a:t> </a:t>
            </a:r>
            <a:r>
              <a:rPr lang="en-ZW" b="1" dirty="0" err="1"/>
              <a:t>uye</a:t>
            </a:r>
            <a:r>
              <a:rPr lang="en-ZW" b="1" dirty="0"/>
              <a:t> </a:t>
            </a:r>
            <a:r>
              <a:rPr lang="en-ZW" b="1" dirty="0" err="1"/>
              <a:t>kuti</a:t>
            </a:r>
            <a:r>
              <a:rPr lang="en-ZW" b="1" dirty="0"/>
              <a:t> </a:t>
            </a:r>
            <a:r>
              <a:rPr lang="en-ZW" b="1" dirty="0" err="1"/>
              <a:t>asaparadzanise</a:t>
            </a:r>
            <a:r>
              <a:rPr lang="en" b="1" noProof="0" dirty="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W" b="1" dirty="0" err="1"/>
              <a:t>Mafungiro</a:t>
            </a:r>
            <a:r>
              <a:rPr lang="en-ZW" b="1" dirty="0"/>
              <a:t> </a:t>
            </a:r>
            <a:r>
              <a:rPr lang="en-ZW" b="1" dirty="0" err="1"/>
              <a:t>emutungamiri</a:t>
            </a:r>
            <a:r>
              <a:rPr lang="en-ZW" b="1" dirty="0"/>
              <a:t> </a:t>
            </a:r>
            <a:r>
              <a:rPr lang="en-ZW" b="1" dirty="0" err="1"/>
              <a:t>ane</a:t>
            </a:r>
            <a:r>
              <a:rPr lang="en-ZW" b="1" dirty="0"/>
              <a:t> </a:t>
            </a:r>
            <a:r>
              <a:rPr lang="en-ZW" b="1" dirty="0" err="1"/>
              <a:t>basa</a:t>
            </a:r>
            <a:r>
              <a:rPr lang="en-ZW" b="1" dirty="0"/>
              <a:t> guru. </a:t>
            </a:r>
            <a:r>
              <a:rPr lang="en-ZW" b="1" dirty="0" err="1"/>
              <a:t>Vatungamiri</a:t>
            </a:r>
            <a:r>
              <a:rPr lang="en-ZW" b="1" dirty="0"/>
              <a:t> </a:t>
            </a:r>
            <a:r>
              <a:rPr lang="en-ZW" b="1" dirty="0" err="1"/>
              <a:t>vesangano</a:t>
            </a:r>
            <a:r>
              <a:rPr lang="en-ZW" b="1" dirty="0"/>
              <a:t> </a:t>
            </a:r>
            <a:r>
              <a:rPr lang="en-ZW" b="1" dirty="0" err="1"/>
              <a:t>vanofanira</a:t>
            </a:r>
            <a:r>
              <a:rPr lang="en-ZW" b="1" dirty="0"/>
              <a:t> </a:t>
            </a:r>
            <a:r>
              <a:rPr lang="en-ZW" b="1" dirty="0" err="1"/>
              <a:t>kunyatsoziva</a:t>
            </a:r>
            <a:r>
              <a:rPr lang="en-ZW" b="1" dirty="0"/>
              <a:t> </a:t>
            </a:r>
            <a:r>
              <a:rPr lang="en-ZW" b="1" dirty="0" err="1"/>
              <a:t>basa</a:t>
            </a:r>
            <a:r>
              <a:rPr lang="en-ZW" b="1" dirty="0"/>
              <a:t> </a:t>
            </a:r>
            <a:r>
              <a:rPr lang="en-ZW" b="1" dirty="0" err="1"/>
              <a:t>ravo</a:t>
            </a:r>
            <a:r>
              <a:rPr lang="en-ZW" b="1" dirty="0"/>
              <a:t> </a:t>
            </a:r>
            <a:r>
              <a:rPr lang="en-ZW" b="1" dirty="0" err="1"/>
              <a:t>sevatariri</a:t>
            </a:r>
            <a:r>
              <a:rPr lang="en-ZW" b="1" dirty="0"/>
              <a:t>. </a:t>
            </a:r>
            <a:r>
              <a:rPr lang="en-ZW" b="1" dirty="0" err="1"/>
              <a:t>Sangano</a:t>
            </a:r>
            <a:r>
              <a:rPr lang="en-ZW" b="1" dirty="0"/>
              <a:t> </a:t>
            </a:r>
            <a:r>
              <a:rPr lang="en-ZW" b="1" dirty="0" err="1"/>
              <a:t>harisi</a:t>
            </a:r>
            <a:r>
              <a:rPr lang="en-ZW" b="1" dirty="0"/>
              <a:t> </a:t>
            </a:r>
            <a:r>
              <a:rPr lang="en-ZW" b="1" dirty="0" err="1"/>
              <a:t>ravo</a:t>
            </a:r>
            <a:r>
              <a:rPr lang="en-ZW" b="1" dirty="0"/>
              <a:t>; </a:t>
            </a:r>
            <a:r>
              <a:rPr lang="en-ZW" b="1" dirty="0" err="1"/>
              <a:t>vanongoritarira</a:t>
            </a:r>
            <a:r>
              <a:rPr lang="en-ZW" b="1" dirty="0"/>
              <a:t> </a:t>
            </a:r>
            <a:r>
              <a:rPr lang="en-ZW" b="1" dirty="0" err="1"/>
              <a:t>vakamiririra</a:t>
            </a:r>
            <a:r>
              <a:rPr lang="en-ZW" b="1" dirty="0"/>
              <a:t> </a:t>
            </a:r>
            <a:r>
              <a:rPr lang="en-ZW" b="1" dirty="0" err="1"/>
              <a:t>Kristu</a:t>
            </a:r>
            <a:r>
              <a:rPr lang="en" b="1" noProof="0" dirty="0"/>
              <a:t>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>
                <a:solidFill>
                  <a:prstClr val="black"/>
                </a:solidFill>
              </a:rPr>
              <a:t>Ko, </a:t>
            </a:r>
            <a:r>
              <a:rPr lang="en-ZW" b="1" dirty="0" err="1">
                <a:solidFill>
                  <a:prstClr val="black"/>
                </a:solidFill>
              </a:rPr>
              <a:t>pangava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nekubatana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kwakaita</a:t>
            </a:r>
            <a:r>
              <a:rPr lang="en-ZW" b="1" dirty="0">
                <a:solidFill>
                  <a:prstClr val="black"/>
                </a:solidFill>
              </a:rPr>
              <a:t> sei </a:t>
            </a:r>
            <a:r>
              <a:rPr lang="en-ZW" b="1" dirty="0" err="1">
                <a:solidFill>
                  <a:prstClr val="black"/>
                </a:solidFill>
              </a:rPr>
              <a:t>musangano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kudai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munhu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wese</a:t>
            </a:r>
            <a:r>
              <a:rPr lang="en-ZW" b="1" dirty="0">
                <a:solidFill>
                  <a:prstClr val="black"/>
                </a:solidFill>
              </a:rPr>
              <a:t>—</a:t>
            </a:r>
            <a:r>
              <a:rPr lang="en-ZW" b="1" dirty="0" err="1">
                <a:solidFill>
                  <a:prstClr val="black"/>
                </a:solidFill>
              </a:rPr>
              <a:t>kwete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vatungamiri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chete</a:t>
            </a:r>
            <a:r>
              <a:rPr lang="en-ZW" b="1" dirty="0">
                <a:solidFill>
                  <a:prstClr val="black"/>
                </a:solidFill>
              </a:rPr>
              <a:t>, </a:t>
            </a:r>
            <a:r>
              <a:rPr lang="en-ZW" b="1" dirty="0" err="1">
                <a:solidFill>
                  <a:prstClr val="black"/>
                </a:solidFill>
              </a:rPr>
              <a:t>asi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nhengo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imwe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neimwe</a:t>
            </a:r>
            <a:r>
              <a:rPr lang="en-ZW" b="1" dirty="0">
                <a:solidFill>
                  <a:prstClr val="black"/>
                </a:solidFill>
              </a:rPr>
              <a:t>—</a:t>
            </a:r>
            <a:r>
              <a:rPr lang="en-ZW" b="1" dirty="0" err="1">
                <a:solidFill>
                  <a:prstClr val="black"/>
                </a:solidFill>
              </a:rPr>
              <a:t>yaingaita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saizvozvo</a:t>
            </a:r>
            <a:r>
              <a:rPr lang="en-ZW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W" b="1" dirty="0">
                <a:solidFill>
                  <a:prstClr val="black"/>
                </a:solidFill>
              </a:rPr>
              <a:t>Muranda </a:t>
            </a:r>
            <a:r>
              <a:rPr lang="en-ZW" b="1" dirty="0" err="1">
                <a:solidFill>
                  <a:prstClr val="black"/>
                </a:solidFill>
              </a:rPr>
              <a:t>anotarisira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anofanira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kuzvibata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semabatiro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anoita</a:t>
            </a:r>
            <a:r>
              <a:rPr lang="en-ZW" b="1" dirty="0">
                <a:solidFill>
                  <a:prstClr val="black"/>
                </a:solidFill>
              </a:rPr>
              <a:t> Ishe wake: </a:t>
            </a:r>
            <a:r>
              <a:rPr lang="en-ZW" b="1" dirty="0" err="1">
                <a:solidFill>
                  <a:prstClr val="black"/>
                </a:solidFill>
              </a:rPr>
              <a:t>anogara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achida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kuzvipira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kushumira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vamwe</a:t>
            </a:r>
            <a:r>
              <a:rPr lang="en-ZW" b="1" dirty="0">
                <a:solidFill>
                  <a:prstClr val="black"/>
                </a:solidFill>
              </a:rPr>
              <a:t> </a:t>
            </a:r>
            <a:r>
              <a:rPr lang="en-ZW" b="1" dirty="0" err="1">
                <a:solidFill>
                  <a:prstClr val="black"/>
                </a:solidFill>
              </a:rPr>
              <a:t>achizvininipisa</a:t>
            </a:r>
            <a:r>
              <a:rPr lang="en-ZW" b="1" dirty="0">
                <a:solidFill>
                  <a:prstClr val="black"/>
                </a:solidFill>
              </a:rPr>
              <a:t> ( </a:t>
            </a:r>
            <a:r>
              <a:rPr lang="en-ZW" b="1" dirty="0" err="1">
                <a:solidFill>
                  <a:prstClr val="black"/>
                </a:solidFill>
              </a:rPr>
              <a:t>VaFi</a:t>
            </a:r>
            <a:r>
              <a:rPr lang="en-ZW" b="1" dirty="0">
                <a:solidFill>
                  <a:prstClr val="black"/>
                </a:solidFill>
              </a:rPr>
              <a:t>. 2:3-8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52617" y="3886200"/>
            <a:ext cx="639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Mutungamiriri wesangano ndiJesu, vamwe vese vanoitungamira se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en-ZW" b="1" dirty="0">
                <a:solidFill>
                  <a:prstClr val="black"/>
                </a:solidFill>
              </a:rPr>
              <a:t>varanda </a:t>
            </a:r>
            <a:r>
              <a:rPr lang="en-ZW" b="1" dirty="0" err="1">
                <a:solidFill>
                  <a:prstClr val="black"/>
                </a:solidFill>
              </a:rPr>
              <a:t>vaKristu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(1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VaKo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1009</Words>
  <Application>Microsoft Office PowerPoint</Application>
  <PresentationFormat>Panorámica</PresentationFormat>
  <Paragraphs>66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Aptos Display</vt:lpstr>
      <vt:lpstr>Comic Sans MS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72</cp:revision>
  <dcterms:created xsi:type="dcterms:W3CDTF">2026-06-06T16:57:43Z</dcterms:created>
  <dcterms:modified xsi:type="dcterms:W3CDTF">2026-07-11T18:09:31Z</dcterms:modified>
</cp:coreProperties>
</file>