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Chitema musangano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Chitema chekuziva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Kubviswa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zvachose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kwechitema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Kugadzirisa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matambudziko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emukati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Nzira yekudzivirira nayo chivi musangano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Temberi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dzaMweya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Mutsvene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Hukama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hwepabonde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huri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pamutemo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17432" custScaleY="212604" custLinFactNeighborX="8328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17432" custScaleY="212604" custLinFactNeighborX="8328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17432" custScaleY="261959" custLinFactNeighborX="8328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6514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6514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Kuita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mutongo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unosimbisa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kana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kusasimbisa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mhosva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yemunhu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5:3)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Usabatana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nemutadzi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kana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kutombodya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naye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chero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bedzi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achiramba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achiti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inhengo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yesangano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asi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asingadi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kusiya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chivi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chake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5:11)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Kudzinga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mutadzi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nekumuisa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mumaoko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aSatani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sezvo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nekuda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kuchengetedza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chivi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ichi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akazvisarudzira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ega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kuisa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hupenyu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hwake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pasi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pejoko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raSatani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US" sz="17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-US" sz="1700" b="1" dirty="0">
              <a:effectLst>
                <a:outerShdw blurRad="38100" dist="38100" dir="2700000" algn="tl">
                  <a:srgbClr val="000000"/>
                </a:outerShdw>
              </a:effectLst>
            </a:rPr>
            <a:t> 5:2b, 5a, 13b)</a:t>
          </a:r>
          <a:endParaRPr lang="en" sz="17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145249" y="0"/>
          <a:ext cx="2952081" cy="590009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Chitema musangano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530" y="17281"/>
        <a:ext cx="2917519" cy="555447"/>
      </dsp:txXfrm>
    </dsp:sp>
    <dsp:sp modelId="{CA71A984-303D-40C2-9365-87BCBCFABECE}">
      <dsp:nvSpPr>
        <dsp:cNvPr id="0" name=""/>
        <dsp:cNvSpPr/>
      </dsp:nvSpPr>
      <dsp:spPr>
        <a:xfrm>
          <a:off x="83925" y="654804"/>
          <a:ext cx="357731" cy="760551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53840" y="654804"/>
          <a:ext cx="2808679" cy="760551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Chitema chekuziva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974" y="691938"/>
        <a:ext cx="2734411" cy="686283"/>
      </dsp:txXfrm>
    </dsp:sp>
    <dsp:sp modelId="{891ED311-F33C-43E0-BCE8-DF8EEEA0662D}">
      <dsp:nvSpPr>
        <dsp:cNvPr id="0" name=""/>
        <dsp:cNvSpPr/>
      </dsp:nvSpPr>
      <dsp:spPr>
        <a:xfrm>
          <a:off x="83925" y="1458283"/>
          <a:ext cx="357731" cy="760551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53840" y="1458283"/>
          <a:ext cx="2808679" cy="760551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Kubviswa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zvachose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kwechitema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974" y="1495417"/>
        <a:ext cx="2734411" cy="686283"/>
      </dsp:txXfrm>
    </dsp:sp>
    <dsp:sp modelId="{6F1CA706-5070-453D-8F1E-77815CB7DA8A}">
      <dsp:nvSpPr>
        <dsp:cNvPr id="0" name=""/>
        <dsp:cNvSpPr/>
      </dsp:nvSpPr>
      <dsp:spPr>
        <a:xfrm>
          <a:off x="83925" y="2350041"/>
          <a:ext cx="357731" cy="760551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53840" y="2261761"/>
          <a:ext cx="2808679" cy="937109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Kugadzirisa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matambudziko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emukati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594" y="2307515"/>
        <a:ext cx="2717171" cy="845601"/>
      </dsp:txXfrm>
    </dsp:sp>
    <dsp:sp modelId="{A9C60E45-6C8E-46C4-9921-F86C7A834BDB}">
      <dsp:nvSpPr>
        <dsp:cNvPr id="0" name=""/>
        <dsp:cNvSpPr/>
      </dsp:nvSpPr>
      <dsp:spPr>
        <a:xfrm>
          <a:off x="3340429" y="0"/>
          <a:ext cx="2770944" cy="590009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Nzira yekudzivirira nayo chivi musangano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7710" y="17281"/>
        <a:ext cx="2736382" cy="555447"/>
      </dsp:txXfrm>
    </dsp:sp>
    <dsp:sp modelId="{D2B1D707-27EC-4FF1-91C9-7BB673A2B5A0}">
      <dsp:nvSpPr>
        <dsp:cNvPr id="0" name=""/>
        <dsp:cNvSpPr/>
      </dsp:nvSpPr>
      <dsp:spPr>
        <a:xfrm>
          <a:off x="3340429" y="748780"/>
          <a:ext cx="357731" cy="760551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9624" y="654804"/>
          <a:ext cx="2391749" cy="94850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Temberi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dzaMweya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Mutsvene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5934" y="701114"/>
        <a:ext cx="2299129" cy="855883"/>
      </dsp:txXfrm>
    </dsp:sp>
    <dsp:sp modelId="{3D9C0AAA-D938-4478-9F30-BE6E2E2CB4A2}">
      <dsp:nvSpPr>
        <dsp:cNvPr id="0" name=""/>
        <dsp:cNvSpPr/>
      </dsp:nvSpPr>
      <dsp:spPr>
        <a:xfrm>
          <a:off x="3340429" y="1740211"/>
          <a:ext cx="357731" cy="760551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9624" y="1646235"/>
          <a:ext cx="2391749" cy="94850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Hukama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hwepabonde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huri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pamutemo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5934" y="1692545"/>
        <a:ext cx="2299129" cy="855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Kuita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mutongo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unosimbisa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kana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kusasimbisa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mhosva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yemunhu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5:3)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Usabatana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nemutadzi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kana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kutombodya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naye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chero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bedzi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achiramba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achiti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inhengo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yesangano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asi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asingadi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kusiya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chivi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chake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5:11)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Kudzinga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mutadzi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nekumuisa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mumaoko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aSatani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sezvo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nekuda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kuchengetedza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chivi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ichi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akazvisarudzira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ega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kuisa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hupenyu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hwake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pasi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pejoko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raSatani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en-US" sz="17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VaKorinte</a:t>
          </a:r>
          <a:r>
            <a:rPr lang="en-US" sz="17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5:2b, 5a, 13b)</a:t>
          </a:r>
          <a:endParaRPr lang="en" sz="17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9E925-1765-4011-AF77-DCAC8D9C0792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26B8-DFD6-41D7-95A4-DDB8B40F53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D26B8-DFD6-41D7-95A4-DDB8B40F536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74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-US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CHITEMA MUSANGANO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450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Chidzidzo</a:t>
            </a:r>
            <a:r>
              <a:rPr lang="en-US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4 cha </a:t>
            </a:r>
            <a:r>
              <a:rPr lang="en-US" sz="1600" b="1" dirty="0" err="1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Chikunguru</a:t>
            </a:r>
            <a:r>
              <a:rPr lang="en-US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TEMBERI DZAMWEYA MUTSVENE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Hamuziʋi here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muʋiri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itembere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yoMŋeya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Mutȿene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mukati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wamakapiwa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naMŋari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Hamuzi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ʋenyu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Mushure</a:t>
            </a:r>
            <a:r>
              <a:rPr lang="en-US" b="1" dirty="0"/>
              <a:t> </a:t>
            </a:r>
            <a:r>
              <a:rPr lang="en-US" b="1" dirty="0" err="1"/>
              <a:t>mekutaura</a:t>
            </a:r>
            <a:r>
              <a:rPr lang="en-US" b="1" dirty="0"/>
              <a:t> </a:t>
            </a:r>
            <a:r>
              <a:rPr lang="en-US" b="1" dirty="0" err="1"/>
              <a:t>nezvenyaya</a:t>
            </a:r>
            <a:r>
              <a:rPr lang="en-US" b="1" dirty="0"/>
              <a:t> </a:t>
            </a:r>
            <a:r>
              <a:rPr lang="en-US" b="1" dirty="0" err="1"/>
              <a:t>yekupomerana</a:t>
            </a:r>
            <a:r>
              <a:rPr lang="en-US" b="1" dirty="0"/>
              <a:t> </a:t>
            </a:r>
            <a:r>
              <a:rPr lang="en-US" b="1" dirty="0" err="1"/>
              <a:t>mumatare</a:t>
            </a:r>
            <a:r>
              <a:rPr lang="en-US" b="1" dirty="0"/>
              <a:t>,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anodzokera</a:t>
            </a:r>
            <a:r>
              <a:rPr lang="en-US" b="1" dirty="0"/>
              <a:t> </a:t>
            </a:r>
            <a:r>
              <a:rPr lang="en-US" b="1" dirty="0" err="1"/>
              <a:t>kunyaya</a:t>
            </a:r>
            <a:r>
              <a:rPr lang="en-US" b="1" dirty="0"/>
              <a:t> </a:t>
            </a:r>
            <a:r>
              <a:rPr lang="en-US" b="1" dirty="0" err="1"/>
              <a:t>huru</a:t>
            </a:r>
            <a:r>
              <a:rPr lang="en-US" b="1" dirty="0"/>
              <a:t>: </a:t>
            </a:r>
            <a:r>
              <a:rPr lang="en-US" b="1" dirty="0" err="1"/>
              <a:t>unzenza</a:t>
            </a:r>
            <a:r>
              <a:rPr lang="en-US" b="1" dirty="0"/>
              <a:t> </a:t>
            </a:r>
            <a:r>
              <a:rPr lang="en-US" b="1" dirty="0" err="1"/>
              <a:t>hwepabonde</a:t>
            </a:r>
            <a:r>
              <a:rPr lang="en-US" b="1" dirty="0"/>
              <a:t> </a:t>
            </a:r>
            <a:r>
              <a:rPr lang="en-US" b="1" dirty="0" err="1"/>
              <a:t>mukati</a:t>
            </a:r>
            <a:r>
              <a:rPr lang="en-US" b="1" dirty="0"/>
              <a:t> </a:t>
            </a:r>
            <a:r>
              <a:rPr lang="en-US" b="1" dirty="0" err="1"/>
              <a:t>mesangano</a:t>
            </a:r>
            <a:r>
              <a:rPr lang="en-US" b="1" dirty="0"/>
              <a:t>. </a:t>
            </a:r>
            <a:r>
              <a:rPr lang="en-US" b="1" dirty="0" err="1"/>
              <a:t>Ngenyi</a:t>
            </a:r>
            <a:r>
              <a:rPr lang="en-US" b="1" dirty="0"/>
              <a:t> </a:t>
            </a:r>
            <a:r>
              <a:rPr lang="en-US" b="1" dirty="0" err="1"/>
              <a:t>zvakanga</a:t>
            </a:r>
            <a:r>
              <a:rPr lang="en-US" b="1" dirty="0"/>
              <a:t> </a:t>
            </a:r>
            <a:r>
              <a:rPr lang="en-US" b="1" dirty="0" err="1"/>
              <a:t>zviripo</a:t>
            </a:r>
            <a:r>
              <a:rPr lang="en-US" b="1" dirty="0"/>
              <a:t>?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85225"/>
            <a:ext cx="9008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Nharo</a:t>
            </a:r>
            <a:r>
              <a:rPr lang="en-US" b="1" dirty="0"/>
              <a:t> </a:t>
            </a:r>
            <a:r>
              <a:rPr lang="en-US" b="1" dirty="0" err="1"/>
              <a:t>yake</a:t>
            </a:r>
            <a:r>
              <a:rPr lang="en-US" b="1" dirty="0"/>
              <a:t>: </a:t>
            </a:r>
            <a:r>
              <a:rPr lang="en-US" b="1" dirty="0" err="1"/>
              <a:t>miviri</a:t>
            </a:r>
            <a:r>
              <a:rPr lang="en-US" b="1" dirty="0"/>
              <a:t> </a:t>
            </a:r>
            <a:r>
              <a:rPr lang="en-US" b="1" dirty="0" err="1"/>
              <a:t>yedu</a:t>
            </a:r>
            <a:r>
              <a:rPr lang="en-US" b="1" dirty="0"/>
              <a:t> </a:t>
            </a:r>
            <a:r>
              <a:rPr lang="en-US" b="1" dirty="0" err="1"/>
              <a:t>mitezo</a:t>
            </a:r>
            <a:r>
              <a:rPr lang="en-US" b="1" dirty="0"/>
              <a:t> </a:t>
            </a:r>
            <a:r>
              <a:rPr lang="en-US" b="1" dirty="0" err="1"/>
              <a:t>yaKristu</a:t>
            </a:r>
            <a:r>
              <a:rPr lang="en-US" b="1" dirty="0"/>
              <a:t>. </a:t>
            </a:r>
            <a:r>
              <a:rPr lang="en-US" b="1" dirty="0" err="1"/>
              <a:t>Hatingatore</a:t>
            </a:r>
            <a:r>
              <a:rPr lang="en-US" b="1" dirty="0"/>
              <a:t> </a:t>
            </a:r>
            <a:r>
              <a:rPr lang="en-US" b="1" dirty="0" err="1"/>
              <a:t>nhengo</a:t>
            </a:r>
            <a:r>
              <a:rPr lang="en-US" b="1" dirty="0"/>
              <a:t> </a:t>
            </a:r>
            <a:r>
              <a:rPr lang="en-US" b="1" dirty="0" err="1"/>
              <a:t>yaKristu</a:t>
            </a:r>
            <a:r>
              <a:rPr lang="en-US" b="1" dirty="0"/>
              <a:t> </a:t>
            </a:r>
            <a:r>
              <a:rPr lang="en-US" b="1" dirty="0" err="1"/>
              <a:t>toibatanidza</a:t>
            </a:r>
            <a:r>
              <a:rPr lang="en-US" b="1" dirty="0"/>
              <a:t> </a:t>
            </a:r>
            <a:r>
              <a:rPr lang="en-US" b="1" dirty="0" err="1"/>
              <a:t>nepfambi</a:t>
            </a:r>
            <a:r>
              <a:rPr lang="en-US" b="1" dirty="0"/>
              <a:t> kana </a:t>
            </a:r>
            <a:r>
              <a:rPr lang="en-US" b="1" dirty="0" err="1"/>
              <a:t>mhombwe</a:t>
            </a:r>
            <a:r>
              <a:rPr lang="en-US" b="1" dirty="0"/>
              <a:t> (1 </a:t>
            </a:r>
            <a:r>
              <a:rPr lang="en-US" b="1" dirty="0" err="1"/>
              <a:t>VaKo</a:t>
            </a:r>
            <a:r>
              <a:rPr lang="en" b="1" dirty="0"/>
              <a:t>. 6:15-18).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6345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Pakupedzisira</a:t>
            </a:r>
            <a:r>
              <a:rPr lang="en-US" b="1" dirty="0"/>
              <a:t>, </a:t>
            </a:r>
            <a:r>
              <a:rPr lang="en-US" b="1" dirty="0" err="1"/>
              <a:t>inotitungamirira</a:t>
            </a:r>
            <a:r>
              <a:rPr lang="en-US" b="1" dirty="0"/>
              <a:t> </a:t>
            </a:r>
            <a:r>
              <a:rPr lang="en-US" b="1" dirty="0" err="1"/>
              <a:t>kukufungisisa</a:t>
            </a:r>
            <a:r>
              <a:rPr lang="en-US" b="1" dirty="0"/>
              <a:t> </a:t>
            </a:r>
            <a:r>
              <a:rPr lang="en-US" b="1" dirty="0" err="1"/>
              <a:t>pamusoro</a:t>
            </a:r>
            <a:r>
              <a:rPr lang="en-US" b="1" dirty="0"/>
              <a:t> </a:t>
            </a:r>
            <a:r>
              <a:rPr lang="en-US" b="1" dirty="0" err="1"/>
              <a:t>pechinhu</a:t>
            </a:r>
            <a:r>
              <a:rPr lang="en-US" b="1" dirty="0"/>
              <a:t> </a:t>
            </a:r>
            <a:r>
              <a:rPr lang="en-US" b="1" dirty="0" err="1"/>
              <a:t>chakakosha</a:t>
            </a:r>
            <a:r>
              <a:rPr lang="en-US" b="1" dirty="0"/>
              <a:t>: </a:t>
            </a:r>
            <a:r>
              <a:rPr lang="en-US" b="1" dirty="0" err="1"/>
              <a:t>miviri</a:t>
            </a:r>
            <a:r>
              <a:rPr lang="en-US" b="1" dirty="0"/>
              <a:t> </a:t>
            </a:r>
            <a:r>
              <a:rPr lang="en-US" b="1" dirty="0" err="1"/>
              <a:t>yedu</a:t>
            </a:r>
            <a:r>
              <a:rPr lang="en-US" b="1" dirty="0"/>
              <a:t> </a:t>
            </a:r>
            <a:r>
              <a:rPr lang="en-US" b="1" dirty="0" err="1"/>
              <a:t>itemberi</a:t>
            </a:r>
            <a:r>
              <a:rPr lang="en-US" b="1" dirty="0"/>
              <a:t> </a:t>
            </a:r>
            <a:r>
              <a:rPr lang="en-US" b="1" dirty="0" err="1"/>
              <a:t>dzaMweya</a:t>
            </a:r>
            <a:r>
              <a:rPr lang="en-US" b="1" dirty="0"/>
              <a:t> </a:t>
            </a:r>
            <a:r>
              <a:rPr lang="en-US" b="1" dirty="0" err="1"/>
              <a:t>Mutsvene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, </a:t>
            </a:r>
            <a:r>
              <a:rPr lang="en-US" b="1" dirty="0" err="1"/>
              <a:t>naizvozvo</a:t>
            </a:r>
            <a:r>
              <a:rPr lang="en-US" b="1" dirty="0"/>
              <a:t>, </a:t>
            </a:r>
            <a:r>
              <a:rPr lang="en-US" b="1" dirty="0" err="1"/>
              <a:t>haisi</a:t>
            </a:r>
            <a:r>
              <a:rPr lang="en-US" b="1" dirty="0"/>
              <a:t> </a:t>
            </a:r>
            <a:r>
              <a:rPr lang="en-US" b="1" dirty="0" err="1"/>
              <a:t>pfuma</a:t>
            </a:r>
            <a:r>
              <a:rPr lang="en-US" b="1" dirty="0"/>
              <a:t> </a:t>
            </a:r>
            <a:r>
              <a:rPr lang="en-US" b="1" dirty="0" err="1"/>
              <a:t>yedu</a:t>
            </a:r>
            <a:r>
              <a:rPr lang="en-US" b="1" dirty="0"/>
              <a:t>,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ndeyaMwari</a:t>
            </a:r>
            <a:r>
              <a:rPr lang="en-US" b="1" dirty="0"/>
              <a:t> (1 </a:t>
            </a:r>
            <a:r>
              <a:rPr lang="en-US" b="1" dirty="0" err="1"/>
              <a:t>VaKo</a:t>
            </a:r>
            <a:r>
              <a:rPr lang="en-US" b="1" dirty="0"/>
              <a:t>. 6: 19).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akatitenga</a:t>
            </a:r>
            <a:r>
              <a:rPr lang="en-US" b="1" dirty="0"/>
              <a:t> </a:t>
            </a:r>
            <a:r>
              <a:rPr lang="en-US" b="1" dirty="0" err="1"/>
              <a:t>neropa</a:t>
            </a:r>
            <a:r>
              <a:rPr lang="en-US" b="1" dirty="0"/>
              <a:t> </a:t>
            </a:r>
            <a:r>
              <a:rPr lang="en-US" b="1" dirty="0" err="1"/>
              <a:t>rinokosha</a:t>
            </a:r>
            <a:r>
              <a:rPr lang="en-US" b="1" dirty="0"/>
              <a:t> </a:t>
            </a:r>
            <a:r>
              <a:rPr lang="en-US" b="1" dirty="0" err="1"/>
              <a:t>roMwanakomana</a:t>
            </a:r>
            <a:r>
              <a:rPr lang="en-US" b="1" dirty="0"/>
              <a:t> wake, </a:t>
            </a:r>
            <a:r>
              <a:rPr lang="en-US" b="1" dirty="0" err="1"/>
              <a:t>saka</a:t>
            </a:r>
            <a:r>
              <a:rPr lang="en-US" b="1" dirty="0"/>
              <a:t> </a:t>
            </a:r>
            <a:r>
              <a:rPr lang="en-US" b="1" dirty="0" err="1"/>
              <a:t>tinofanira</a:t>
            </a:r>
            <a:r>
              <a:rPr lang="en-US" b="1" dirty="0"/>
              <a:t> </a:t>
            </a:r>
            <a:r>
              <a:rPr lang="en-US" b="1" dirty="0" err="1"/>
              <a:t>kukudza</a:t>
            </a:r>
            <a:r>
              <a:rPr lang="en-US" b="1" dirty="0"/>
              <a:t>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mumuviri</a:t>
            </a:r>
            <a:r>
              <a:rPr lang="en-US" b="1" dirty="0"/>
              <a:t> </a:t>
            </a:r>
            <a:r>
              <a:rPr lang="en-US" b="1" dirty="0" err="1"/>
              <a:t>nomumweya</a:t>
            </a:r>
            <a:r>
              <a:rPr lang="en-US" b="1" dirty="0"/>
              <a:t> </a:t>
            </a:r>
            <a:r>
              <a:rPr lang="en-US" b="1" dirty="0" err="1"/>
              <a:t>wedu</a:t>
            </a:r>
            <a:r>
              <a:rPr lang="en-US" b="1" dirty="0"/>
              <a:t> (1 </a:t>
            </a:r>
            <a:r>
              <a:rPr lang="en-US" b="1" dirty="0" err="1"/>
              <a:t>VaKo</a:t>
            </a:r>
            <a:r>
              <a:rPr lang="en" b="1" dirty="0"/>
              <a:t>. 6:20).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MaKristu</a:t>
            </a:r>
            <a:r>
              <a:rPr lang="en-US" b="1" dirty="0"/>
              <a:t> </a:t>
            </a:r>
            <a:r>
              <a:rPr lang="en-US" b="1" dirty="0" err="1"/>
              <a:t>anodanirwa</a:t>
            </a:r>
            <a:r>
              <a:rPr lang="en-US" b="1" dirty="0"/>
              <a:t> </a:t>
            </a:r>
            <a:r>
              <a:rPr lang="en-US" b="1" dirty="0" err="1"/>
              <a:t>kuva</a:t>
            </a:r>
            <a:r>
              <a:rPr lang="en-US" b="1" dirty="0"/>
              <a:t> </a:t>
            </a:r>
            <a:r>
              <a:rPr lang="en-US" b="1" dirty="0" err="1"/>
              <a:t>vatsvene</a:t>
            </a:r>
            <a:r>
              <a:rPr lang="en-US" b="1" dirty="0"/>
              <a:t> (1 </a:t>
            </a:r>
            <a:r>
              <a:rPr lang="en-US" b="1" dirty="0" err="1"/>
              <a:t>VaKorinte</a:t>
            </a:r>
            <a:r>
              <a:rPr lang="en-US" b="1" dirty="0"/>
              <a:t> 6:11),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izvi</a:t>
            </a:r>
            <a:r>
              <a:rPr lang="en-US" b="1" dirty="0"/>
              <a:t> </a:t>
            </a:r>
            <a:r>
              <a:rPr lang="en-US" b="1" dirty="0" err="1"/>
              <a:t>zvinoreva</a:t>
            </a:r>
            <a:r>
              <a:rPr lang="en-US" b="1" dirty="0"/>
              <a:t> </a:t>
            </a:r>
            <a:r>
              <a:rPr lang="en-US" b="1" dirty="0" err="1"/>
              <a:t>kusava</a:t>
            </a:r>
            <a:r>
              <a:rPr lang="en-US" b="1" dirty="0"/>
              <a:t> </a:t>
            </a:r>
            <a:r>
              <a:rPr lang="en-US" b="1" dirty="0" err="1"/>
              <a:t>nechivi</a:t>
            </a:r>
            <a:r>
              <a:rPr lang="en-US" b="1" dirty="0"/>
              <a:t> </a:t>
            </a:r>
            <a:r>
              <a:rPr lang="en-US" b="1" dirty="0" err="1"/>
              <a:t>zvachose</a:t>
            </a:r>
            <a:r>
              <a:rPr lang="en-US" b="1" dirty="0"/>
              <a:t>.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vamwe</a:t>
            </a:r>
            <a:r>
              <a:rPr lang="en-US" b="1" dirty="0"/>
              <a:t> </a:t>
            </a:r>
            <a:r>
              <a:rPr lang="en-US" b="1" dirty="0" err="1"/>
              <a:t>vaitoti</a:t>
            </a:r>
            <a:r>
              <a:rPr lang="en-US" b="1" dirty="0"/>
              <a:t> </a:t>
            </a:r>
            <a:r>
              <a:rPr lang="en-US" b="1" dirty="0" err="1"/>
              <a:t>sezvo</a:t>
            </a:r>
            <a:r>
              <a:rPr lang="en-US" b="1" dirty="0"/>
              <a:t> </a:t>
            </a:r>
            <a:r>
              <a:rPr lang="en-US" b="1" dirty="0" err="1"/>
              <a:t>zvivi</a:t>
            </a:r>
            <a:r>
              <a:rPr lang="en-US" b="1" dirty="0"/>
              <a:t> </a:t>
            </a:r>
            <a:r>
              <a:rPr lang="en-US" b="1" dirty="0" err="1"/>
              <a:t>zvavo</a:t>
            </a:r>
            <a:r>
              <a:rPr lang="en-US" b="1" dirty="0"/>
              <a:t> </a:t>
            </a:r>
            <a:r>
              <a:rPr lang="en-US" b="1" dirty="0" err="1"/>
              <a:t>zvakanga</a:t>
            </a:r>
            <a:r>
              <a:rPr lang="en-US" b="1" dirty="0"/>
              <a:t> </a:t>
            </a:r>
            <a:r>
              <a:rPr lang="en-US" b="1" dirty="0" err="1"/>
              <a:t>zvatorergererwa</a:t>
            </a:r>
            <a:r>
              <a:rPr lang="en-US" b="1" dirty="0"/>
              <a:t>, </a:t>
            </a:r>
            <a:r>
              <a:rPr lang="en-US" b="1" dirty="0" err="1"/>
              <a:t>vaigona</a:t>
            </a:r>
            <a:r>
              <a:rPr lang="en-US" b="1" dirty="0"/>
              <a:t> </a:t>
            </a:r>
            <a:r>
              <a:rPr lang="en-US" b="1" dirty="0" err="1"/>
              <a:t>kuita</a:t>
            </a:r>
            <a:r>
              <a:rPr lang="en-US" b="1" dirty="0"/>
              <a:t> </a:t>
            </a:r>
            <a:r>
              <a:rPr lang="en-US" b="1" dirty="0" err="1"/>
              <a:t>zvavaida</a:t>
            </a:r>
            <a:r>
              <a:rPr lang="en-US" b="1" dirty="0"/>
              <a:t> </a:t>
            </a:r>
            <a:r>
              <a:rPr lang="en-US" b="1" dirty="0" err="1"/>
              <a:t>nemiviri</a:t>
            </a:r>
            <a:r>
              <a:rPr lang="en-US" b="1" dirty="0"/>
              <a:t> </a:t>
            </a:r>
            <a:r>
              <a:rPr lang="en-US" b="1" dirty="0" err="1"/>
              <a:t>yavo</a:t>
            </a:r>
            <a:r>
              <a:rPr lang="en-US" b="1" dirty="0"/>
              <a:t>. </a:t>
            </a:r>
            <a:r>
              <a:rPr lang="en-US" b="1" dirty="0" err="1"/>
              <a:t>Ndosaka</a:t>
            </a:r>
            <a:r>
              <a:rPr lang="en-US" b="1" dirty="0"/>
              <a:t>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achijekesa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" b="1" dirty="0"/>
              <a:t>“</a:t>
            </a:r>
            <a:r>
              <a:rPr lang="en-US" b="1" dirty="0" err="1"/>
              <a:t>muʋiri</a:t>
            </a:r>
            <a:r>
              <a:rPr lang="en-US" b="1" dirty="0"/>
              <a:t> </a:t>
            </a:r>
            <a:r>
              <a:rPr lang="en-US" b="1" dirty="0" err="1"/>
              <a:t>hauzi</a:t>
            </a:r>
            <a:r>
              <a:rPr lang="en-US" b="1" dirty="0"/>
              <a:t> </a:t>
            </a:r>
            <a:r>
              <a:rPr lang="en-US" b="1" dirty="0" err="1"/>
              <a:t>woʋupombge</a:t>
            </a:r>
            <a:r>
              <a:rPr lang="en" b="1" dirty="0"/>
              <a:t>” (1 VaKo. 6:12-13).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HUKAMA HWEPABONDE HURI PAMUTEMO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418449" y="1511342"/>
            <a:ext cx="816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Nokupindura</a:t>
            </a:r>
            <a:r>
              <a:rPr lang="en-US" b="1" dirty="0"/>
              <a:t> </a:t>
            </a:r>
            <a:r>
              <a:rPr lang="en-US" b="1" dirty="0" err="1"/>
              <a:t>mimwe</a:t>
            </a:r>
            <a:r>
              <a:rPr lang="en-US" b="1" dirty="0"/>
              <a:t> </a:t>
            </a:r>
            <a:r>
              <a:rPr lang="en-US" b="1" dirty="0" err="1"/>
              <a:t>mibvunzo</a:t>
            </a:r>
            <a:r>
              <a:rPr lang="en-US" b="1" dirty="0"/>
              <a:t> </a:t>
            </a:r>
            <a:r>
              <a:rPr lang="en-US" b="1" dirty="0" err="1"/>
              <a:t>yakanga</a:t>
            </a:r>
            <a:r>
              <a:rPr lang="en-US" b="1" dirty="0"/>
              <a:t> </a:t>
            </a:r>
            <a:r>
              <a:rPr lang="en-US" b="1" dirty="0" err="1"/>
              <a:t>yamutswa</a:t>
            </a:r>
            <a:r>
              <a:rPr lang="en-US" b="1" dirty="0"/>
              <a:t> </a:t>
            </a:r>
            <a:r>
              <a:rPr lang="en-US" b="1" dirty="0" err="1"/>
              <a:t>nesangano</a:t>
            </a:r>
            <a:r>
              <a:rPr lang="en-US" b="1" dirty="0"/>
              <a:t> </a:t>
            </a:r>
            <a:r>
              <a:rPr lang="en-US" b="1" dirty="0" err="1"/>
              <a:t>reKorinte</a:t>
            </a:r>
            <a:r>
              <a:rPr lang="en-US" b="1" dirty="0"/>
              <a:t>,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anotibatsira</a:t>
            </a:r>
            <a:r>
              <a:rPr lang="en-US" b="1" dirty="0"/>
              <a:t> </a:t>
            </a:r>
            <a:r>
              <a:rPr lang="en-US" b="1" dirty="0" err="1"/>
              <a:t>kunzwisisa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tingatiza</a:t>
            </a:r>
            <a:r>
              <a:rPr lang="en-US" b="1" dirty="0"/>
              <a:t> </a:t>
            </a:r>
            <a:r>
              <a:rPr lang="en-US" b="1" dirty="0" err="1"/>
              <a:t>sei</a:t>
            </a:r>
            <a:r>
              <a:rPr lang="en-US" b="1" dirty="0"/>
              <a:t> </a:t>
            </a:r>
            <a:r>
              <a:rPr lang="en-US" b="1" dirty="0" err="1"/>
              <a:t>upombwe</a:t>
            </a:r>
            <a:r>
              <a:rPr lang="en-US" b="1" dirty="0"/>
              <a:t> (1 </a:t>
            </a:r>
            <a:r>
              <a:rPr lang="en-US" b="1" dirty="0" err="1"/>
              <a:t>VaKo</a:t>
            </a:r>
            <a:r>
              <a:rPr lang="en" b="1" dirty="0"/>
              <a:t>. 7:1).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Asi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nokuɗa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kwoʋupombge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murume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ŋgaaʋe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nomukadzi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wake,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nomukadzi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ŋgaaʋe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nomurume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wake.” (1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7:2)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042" y="4233318"/>
            <a:ext cx="2976788" cy="2102833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321" y="4233318"/>
            <a:ext cx="3265506" cy="2350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619548"/>
            <a:ext cx="3150657" cy="2150593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630574" y="4214228"/>
            <a:ext cx="48160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Vanhu</a:t>
            </a:r>
            <a:r>
              <a:rPr lang="en-US" b="1" dirty="0"/>
              <a:t> </a:t>
            </a:r>
            <a:r>
              <a:rPr lang="en-US" b="1" dirty="0" err="1"/>
              <a:t>vasina</a:t>
            </a:r>
            <a:r>
              <a:rPr lang="en-US" b="1" dirty="0"/>
              <a:t> </a:t>
            </a:r>
            <a:r>
              <a:rPr lang="en-US" b="1" dirty="0" err="1"/>
              <a:t>kuroora</a:t>
            </a:r>
            <a:r>
              <a:rPr lang="en-US" b="1" dirty="0"/>
              <a:t> kana </a:t>
            </a:r>
            <a:r>
              <a:rPr lang="en-US" b="1" dirty="0" err="1"/>
              <a:t>kuroorwa</a:t>
            </a:r>
            <a:r>
              <a:rPr lang="en-US" b="1" dirty="0"/>
              <a:t> vane </a:t>
            </a:r>
            <a:r>
              <a:rPr lang="en-US" b="1" dirty="0" err="1"/>
              <a:t>chipo</a:t>
            </a:r>
            <a:r>
              <a:rPr lang="en-US" b="1" dirty="0"/>
              <a:t> </a:t>
            </a:r>
            <a:r>
              <a:rPr lang="en-US" b="1" dirty="0" err="1"/>
              <a:t>chokuzvidzora</a:t>
            </a:r>
            <a:r>
              <a:rPr lang="en-US" b="1" dirty="0"/>
              <a:t> </a:t>
            </a:r>
            <a:r>
              <a:rPr lang="en-US" b="1" dirty="0" err="1"/>
              <a:t>vanogona</a:t>
            </a:r>
            <a:r>
              <a:rPr lang="en-US" b="1" dirty="0"/>
              <a:t> </a:t>
            </a:r>
            <a:r>
              <a:rPr lang="en-US" b="1" dirty="0" err="1"/>
              <a:t>kushandisa</a:t>
            </a:r>
            <a:r>
              <a:rPr lang="en-US" b="1" dirty="0"/>
              <a:t> </a:t>
            </a:r>
            <a:r>
              <a:rPr lang="en-US" b="1" dirty="0" err="1"/>
              <a:t>zviri</a:t>
            </a:r>
            <a:r>
              <a:rPr lang="en-US" b="1" dirty="0"/>
              <a:t> </a:t>
            </a:r>
            <a:r>
              <a:rPr lang="en-US" b="1" dirty="0" err="1"/>
              <a:t>nani</a:t>
            </a:r>
            <a:r>
              <a:rPr lang="en-US" b="1" dirty="0"/>
              <a:t> </a:t>
            </a:r>
            <a:r>
              <a:rPr lang="en-US" b="1" dirty="0" err="1"/>
              <a:t>mikana</a:t>
            </a:r>
            <a:r>
              <a:rPr lang="en-US" b="1" dirty="0"/>
              <a:t> </a:t>
            </a:r>
            <a:r>
              <a:rPr lang="en-US" b="1" dirty="0" err="1"/>
              <a:t>yokushumira</a:t>
            </a:r>
            <a:r>
              <a:rPr lang="en-US" b="1" dirty="0"/>
              <a:t> </a:t>
            </a:r>
            <a:r>
              <a:rPr lang="en-US" b="1" dirty="0" err="1"/>
              <a:t>Mwari</a:t>
            </a:r>
            <a:r>
              <a:rPr lang="en-US" b="1" dirty="0"/>
              <a:t> </a:t>
            </a:r>
            <a:r>
              <a:rPr lang="en-US" b="1" dirty="0" err="1"/>
              <a:t>pasina</a:t>
            </a:r>
            <a:r>
              <a:rPr lang="en-US" b="1" dirty="0"/>
              <a:t> </a:t>
            </a:r>
            <a:r>
              <a:rPr lang="en-US" b="1" dirty="0" err="1"/>
              <a:t>ganhuriro</a:t>
            </a:r>
            <a:r>
              <a:rPr lang="en-US" b="1" dirty="0"/>
              <a:t> </a:t>
            </a:r>
            <a:r>
              <a:rPr lang="en-US" b="1" dirty="0" err="1"/>
              <a:t>dzinobva</a:t>
            </a:r>
            <a:r>
              <a:rPr lang="en-US" b="1" dirty="0"/>
              <a:t> </a:t>
            </a:r>
            <a:r>
              <a:rPr lang="en-US" b="1" dirty="0" err="1"/>
              <a:t>mukutarisira</a:t>
            </a:r>
            <a:r>
              <a:rPr lang="en-US" b="1" dirty="0"/>
              <a:t> </a:t>
            </a:r>
            <a:r>
              <a:rPr lang="en-US" b="1" dirty="0" err="1"/>
              <a:t>mhuri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(1 VaKo</a:t>
            </a:r>
            <a:r>
              <a:rPr lang="en" b="1" dirty="0"/>
              <a:t>. 7:6-8, 32-34).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193366" y="3405599"/>
            <a:ext cx="948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Varoorani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havafaniri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kuramba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kuita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zvepabonde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kuitira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kudzivirira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kukonzera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wacho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angangopinda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muupombwe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VaKo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7:3-5).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418449" y="2319971"/>
            <a:ext cx="9467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Muchidimbu</a:t>
            </a:r>
            <a:r>
              <a:rPr lang="en-US" b="1" dirty="0">
                <a:solidFill>
                  <a:prstClr val="black"/>
                </a:solidFill>
              </a:rPr>
              <a:t>: </a:t>
            </a:r>
            <a:r>
              <a:rPr lang="en-US" b="1" dirty="0" err="1">
                <a:solidFill>
                  <a:prstClr val="black"/>
                </a:solidFill>
              </a:rPr>
              <a:t>vanhu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vakaroorana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vanofanira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kunakidzwa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nehukama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hwepabonde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huri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pamutemo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nemumwe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wavo</a:t>
            </a:r>
            <a:r>
              <a:rPr lang="en-US" b="1" dirty="0">
                <a:solidFill>
                  <a:prstClr val="black"/>
                </a:solidFill>
              </a:rPr>
              <a:t>; </a:t>
            </a:r>
            <a:r>
              <a:rPr lang="en-US" b="1" dirty="0" err="1">
                <a:solidFill>
                  <a:prstClr val="black"/>
                </a:solidFill>
              </a:rPr>
              <a:t>vanhu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vasina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kuroora</a:t>
            </a:r>
            <a:r>
              <a:rPr lang="en-US" b="1" dirty="0">
                <a:solidFill>
                  <a:prstClr val="black"/>
                </a:solidFill>
              </a:rPr>
              <a:t> kana </a:t>
            </a:r>
            <a:r>
              <a:rPr lang="en-US" b="1" dirty="0" err="1">
                <a:solidFill>
                  <a:prstClr val="black"/>
                </a:solidFill>
              </a:rPr>
              <a:t>kuroorwa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havafaniri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kuita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zvepabonde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nemunhu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upi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zvake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506982" y="5853853"/>
            <a:ext cx="5067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Vanhu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vasina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kuroora</a:t>
            </a:r>
            <a:r>
              <a:rPr lang="en-US" b="1" dirty="0">
                <a:solidFill>
                  <a:prstClr val="black"/>
                </a:solidFill>
              </a:rPr>
              <a:t> kana </a:t>
            </a:r>
            <a:r>
              <a:rPr lang="en-US" b="1" dirty="0" err="1">
                <a:solidFill>
                  <a:prstClr val="black"/>
                </a:solidFill>
              </a:rPr>
              <a:t>kuroorwa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vasina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chipo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chekuzvidzora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vanofanira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kuedza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kuroora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vadzivise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miedzo</a:t>
            </a:r>
            <a:r>
              <a:rPr lang="en-US" b="1" dirty="0">
                <a:solidFill>
                  <a:prstClr val="black"/>
                </a:solidFill>
              </a:rPr>
              <a:t> (1 </a:t>
            </a:r>
            <a:r>
              <a:rPr lang="en-US" b="1" dirty="0" err="1">
                <a:solidFill>
                  <a:prstClr val="black"/>
                </a:solidFill>
              </a:rPr>
              <a:t>VaKo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7:9).</a:t>
            </a: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148347" y="600253"/>
            <a:ext cx="77862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latin typeface="Constantia" panose="02030602050306030303" pitchFamily="18" charset="0"/>
              </a:rPr>
              <a:t>Pakubatsira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avo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kutsauka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panzira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kwayo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meso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ose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ngaatarisire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Kristu</a:t>
            </a:r>
            <a:r>
              <a:rPr lang="en-US" sz="2500" b="1" dirty="0">
                <a:latin typeface="Constantia" panose="02030602050306030303" pitchFamily="18" charset="0"/>
              </a:rPr>
              <a:t>. […] </a:t>
            </a:r>
            <a:r>
              <a:rPr lang="en-US" sz="2500" b="1" dirty="0" err="1">
                <a:latin typeface="Constantia" panose="02030602050306030303" pitchFamily="18" charset="0"/>
              </a:rPr>
              <a:t>Ngavataure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kune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avo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vari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kutsauka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nezve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tsitsi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dzoMuponesi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dzekuregerera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Ngavakurudzire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mutadzi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atendeuke</a:t>
            </a:r>
            <a:r>
              <a:rPr lang="en-US" sz="2500" b="1" dirty="0"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latin typeface="Constantia" panose="02030602050306030303" pitchFamily="18" charset="0"/>
              </a:rPr>
              <a:t>uye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atende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muna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Iye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anokwanisa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kuregerera</a:t>
            </a:r>
            <a:r>
              <a:rPr lang="en-US" sz="25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500" b="1" dirty="0">
                <a:latin typeface="Constantia" panose="02030602050306030303" pitchFamily="18" charset="0"/>
              </a:rPr>
              <a:t>Sagano </a:t>
            </a:r>
            <a:r>
              <a:rPr lang="en-US" sz="2500" b="1" dirty="0" err="1">
                <a:latin typeface="Constantia" panose="02030602050306030303" pitchFamily="18" charset="0"/>
              </a:rPr>
              <a:t>ngarigamuchire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nekutenda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kwakadzama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kutendeuka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kwemutadzi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Uyo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ari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kutendeuka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ngaabudiswe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murima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rekusatenda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achipinzwa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muchiedza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chekutenda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nekururama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Ruoko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rwake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runodedera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ngaruiswe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muruoko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rwaJesu</a:t>
            </a:r>
            <a:r>
              <a:rPr lang="en-US" sz="2500" b="1" dirty="0">
                <a:latin typeface="Constantia" panose="02030602050306030303" pitchFamily="18" charset="0"/>
              </a:rPr>
              <a:t> rune </a:t>
            </a:r>
            <a:r>
              <a:rPr lang="en-US" sz="2500" b="1" dirty="0" err="1">
                <a:latin typeface="Constantia" panose="02030602050306030303" pitchFamily="18" charset="0"/>
              </a:rPr>
              <a:t>rudo</a:t>
            </a:r>
            <a:r>
              <a:rPr lang="en-US" sz="2500" b="1" dirty="0"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latin typeface="Constantia" panose="02030602050306030303" pitchFamily="18" charset="0"/>
              </a:rPr>
              <a:t>Kuregererwa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kwakadai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kunosimbiswa</a:t>
            </a:r>
            <a:r>
              <a:rPr lang="en-US" sz="2500" b="1" dirty="0"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latin typeface="Constantia" panose="02030602050306030303" pitchFamily="18" charset="0"/>
              </a:rPr>
              <a:t>kudenga</a:t>
            </a:r>
            <a:r>
              <a:rPr lang="en" sz="2500" b="1" dirty="0">
                <a:latin typeface="Constantia" panose="02030602050306030303" pitchFamily="18" charset="0"/>
              </a:rPr>
              <a:t>.</a:t>
            </a:r>
            <a:r>
              <a:rPr lang="en-US" sz="25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500" b="1" dirty="0" err="1">
                <a:latin typeface="Constantia" panose="02030602050306030303" pitchFamily="18" charset="0"/>
              </a:rPr>
              <a:t>Mawoyo</a:t>
            </a:r>
            <a:endParaRPr lang="en" sz="25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883033" y="5947768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3785652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“Hamuziʋi here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kuti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muʋiri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wenyu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itembere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yoMŋeya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Mutȿene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uri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mukati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menyu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wamakapiwa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naMŋari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?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Hamuzi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ʋenyu;nokuti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makateŋgwa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nomuteŋgo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;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naiɀoɀo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kudzai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Mŋari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mumuʋiri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wenyu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(1 </a:t>
            </a:r>
            <a:r>
              <a:rPr lang="en-US" sz="2400" b="1" dirty="0" err="1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VaKorinte</a:t>
            </a:r>
            <a:r>
              <a:rPr lang="en-US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6:19, 20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371249"/>
              </p:ext>
            </p:extLst>
          </p:nvPr>
        </p:nvGraphicFramePr>
        <p:xfrm>
          <a:off x="5869859" y="3575152"/>
          <a:ext cx="6195300" cy="319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09551"/>
            <a:ext cx="705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Muzvitsauko</a:t>
            </a:r>
            <a:r>
              <a:rPr lang="en-US" b="1" dirty="0"/>
              <a:t> 5 </a:t>
            </a:r>
            <a:r>
              <a:rPr lang="en-US" b="1" dirty="0" err="1"/>
              <a:t>kusvika</a:t>
            </a:r>
            <a:r>
              <a:rPr lang="en-US" b="1" dirty="0"/>
              <a:t> ku7 </a:t>
            </a:r>
            <a:r>
              <a:rPr lang="en-US" b="1" dirty="0" err="1"/>
              <a:t>zveTsamba</a:t>
            </a:r>
            <a:r>
              <a:rPr lang="en-US" b="1" dirty="0"/>
              <a:t> </a:t>
            </a:r>
            <a:r>
              <a:rPr lang="en-US" b="1" dirty="0" err="1"/>
              <a:t>yekutanga</a:t>
            </a:r>
            <a:r>
              <a:rPr lang="en-US" b="1" dirty="0"/>
              <a:t> </a:t>
            </a:r>
            <a:r>
              <a:rPr lang="en-US" b="1" dirty="0" err="1"/>
              <a:t>kuVaKorinte</a:t>
            </a:r>
            <a:r>
              <a:rPr lang="en-US" b="1" dirty="0"/>
              <a:t>,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anonyanya</a:t>
            </a:r>
            <a:r>
              <a:rPr lang="en-US" b="1" dirty="0"/>
              <a:t> </a:t>
            </a:r>
            <a:r>
              <a:rPr lang="en-US" b="1" dirty="0" err="1"/>
              <a:t>kushanda</a:t>
            </a:r>
            <a:r>
              <a:rPr lang="en-US" b="1" dirty="0"/>
              <a:t> </a:t>
            </a:r>
            <a:r>
              <a:rPr lang="en-US" b="1" dirty="0" err="1"/>
              <a:t>kubvisa</a:t>
            </a:r>
            <a:r>
              <a:rPr lang="en-US" b="1" dirty="0"/>
              <a:t> </a:t>
            </a:r>
            <a:r>
              <a:rPr lang="en-US" b="1" dirty="0" err="1"/>
              <a:t>chivi</a:t>
            </a:r>
            <a:r>
              <a:rPr lang="en-US" b="1" dirty="0"/>
              <a:t> </a:t>
            </a:r>
            <a:r>
              <a:rPr lang="en-US" b="1" dirty="0" err="1"/>
              <a:t>chakanga</a:t>
            </a:r>
            <a:r>
              <a:rPr lang="en-US" b="1" dirty="0"/>
              <a:t> </a:t>
            </a:r>
            <a:r>
              <a:rPr lang="en-US" b="1" dirty="0" err="1"/>
              <a:t>chadzika</a:t>
            </a:r>
            <a:r>
              <a:rPr lang="en-US" b="1" dirty="0"/>
              <a:t> </a:t>
            </a:r>
            <a:r>
              <a:rPr lang="en-US" b="1" dirty="0" err="1"/>
              <a:t>midzi</a:t>
            </a:r>
            <a:r>
              <a:rPr lang="en-US" b="1" dirty="0"/>
              <a:t> </a:t>
            </a:r>
            <a:r>
              <a:rPr lang="en-US" b="1" dirty="0" err="1"/>
              <a:t>musangano</a:t>
            </a:r>
            <a:r>
              <a:rPr lang="en-US" b="1" dirty="0"/>
              <a:t> </a:t>
            </a:r>
            <a:r>
              <a:rPr lang="en-US" b="1" dirty="0" err="1"/>
              <a:t>reKorinte</a:t>
            </a:r>
            <a:r>
              <a:rPr lang="en-US" b="1" dirty="0"/>
              <a:t>: </a:t>
            </a:r>
            <a:r>
              <a:rPr lang="en-US" b="1" dirty="0" err="1"/>
              <a:t>unzenza</a:t>
            </a:r>
            <a:r>
              <a:rPr lang="en-US" b="1" dirty="0"/>
              <a:t> </a:t>
            </a:r>
            <a:r>
              <a:rPr lang="en-US" b="1" dirty="0" err="1"/>
              <a:t>hwepabonde</a:t>
            </a:r>
            <a:r>
              <a:rPr lang="en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Achishandisa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mutauro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wakajeka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uye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wakananga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Pauro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haangoratidzi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chivi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chete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anopawo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nzira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dzekugadzirisa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nayo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chete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nedzekudzivirira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kuwira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machiri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zvakare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31418"/>
            <a:ext cx="7235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Chivi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ichi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chainge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chakawedzerwa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nezvimwe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zvakadai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sekugumburana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nekubiridzirana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pakati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pehama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pachadzo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izvo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zvakazopedzisira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vakuendesana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kumatare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emutemo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4627419" y="731550"/>
            <a:ext cx="7325254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CHITEMA MUSANGANO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104671" y="-851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CHITEMA CHEKUZIVA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Munoɀikudza,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haɀizaiʋa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nani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here kana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makacema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uyo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wakaɓateɓasa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iri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abviswe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penyu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?” (1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VaKorinte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5:2)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8138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Musangano</a:t>
            </a:r>
            <a:r>
              <a:rPr lang="en-US" b="1" dirty="0"/>
              <a:t> </a:t>
            </a:r>
            <a:r>
              <a:rPr lang="en-US" b="1" dirty="0" err="1"/>
              <a:t>reKorinte</a:t>
            </a:r>
            <a:r>
              <a:rPr lang="en-US" b="1" dirty="0"/>
              <a:t> </a:t>
            </a:r>
            <a:r>
              <a:rPr lang="en-US" b="1" dirty="0" err="1"/>
              <a:t>maivemo</a:t>
            </a:r>
            <a:r>
              <a:rPr lang="en" b="1" dirty="0"/>
              <a:t>“</a:t>
            </a:r>
            <a:r>
              <a:rPr lang="en-US" b="1" dirty="0"/>
              <a:t>ʋupombge </a:t>
            </a:r>
            <a:r>
              <a:rPr lang="en-US" b="1" dirty="0" err="1"/>
              <a:t>bgakaɗaro</a:t>
            </a:r>
            <a:r>
              <a:rPr lang="en-US" b="1" dirty="0"/>
              <a:t> </a:t>
            </a:r>
            <a:r>
              <a:rPr lang="en-US" b="1" dirty="0" err="1"/>
              <a:t>bgusiŋgazikanwi</a:t>
            </a:r>
            <a:r>
              <a:rPr lang="en-US" b="1" dirty="0"/>
              <a:t> </a:t>
            </a:r>
            <a:r>
              <a:rPr lang="en-US" b="1" dirty="0" err="1"/>
              <a:t>kunyaŋge</a:t>
            </a:r>
            <a:r>
              <a:rPr lang="en-US" b="1" dirty="0"/>
              <a:t> </a:t>
            </a:r>
            <a:r>
              <a:rPr lang="en-US" b="1" dirty="0" err="1"/>
              <a:t>pakati</a:t>
            </a:r>
            <a:r>
              <a:rPr lang="en-US" b="1" dirty="0"/>
              <a:t> </a:t>
            </a:r>
            <a:r>
              <a:rPr lang="en-US" b="1" dirty="0" err="1"/>
              <a:t>paʋahedeni</a:t>
            </a:r>
            <a:r>
              <a:rPr lang="en" b="1" dirty="0"/>
              <a:t>” (1 VaKo. 5:1).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322" y="1522929"/>
            <a:ext cx="3741381" cy="2141294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842" y="3758772"/>
            <a:ext cx="4996071" cy="3023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19829" y="3793166"/>
            <a:ext cx="6619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Sangano</a:t>
            </a:r>
            <a:r>
              <a:rPr lang="en-US" b="1" dirty="0"/>
              <a:t> </a:t>
            </a:r>
            <a:r>
              <a:rPr lang="en-US" b="1" dirty="0" err="1"/>
              <a:t>raiwanzova</a:t>
            </a:r>
            <a:r>
              <a:rPr lang="en-US" b="1" dirty="0"/>
              <a:t> </a:t>
            </a:r>
            <a:r>
              <a:rPr lang="en-US" b="1" dirty="0" err="1"/>
              <a:t>nevanhu</a:t>
            </a:r>
            <a:r>
              <a:rPr lang="en-US" b="1" dirty="0"/>
              <a:t> </a:t>
            </a:r>
            <a:r>
              <a:rPr lang="en-US" b="1" dirty="0" err="1"/>
              <a:t>vasiri</a:t>
            </a:r>
            <a:r>
              <a:rPr lang="en-US" b="1" dirty="0"/>
              <a:t> </a:t>
            </a:r>
            <a:r>
              <a:rPr lang="en-US" b="1" dirty="0" err="1"/>
              <a:t>vaJudha</a:t>
            </a:r>
            <a:r>
              <a:rPr lang="en-US" b="1" dirty="0"/>
              <a:t>. Hana </a:t>
            </a:r>
            <a:r>
              <a:rPr lang="en-US" b="1" dirty="0" err="1"/>
              <a:t>dzavo</a:t>
            </a:r>
            <a:r>
              <a:rPr lang="en-US" b="1" dirty="0"/>
              <a:t> </a:t>
            </a:r>
            <a:r>
              <a:rPr lang="en-US" b="1" dirty="0" err="1"/>
              <a:t>dzaivaudza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ukama</a:t>
            </a:r>
            <a:r>
              <a:rPr lang="en-US" b="1" dirty="0"/>
              <a:t> </a:t>
            </a:r>
            <a:r>
              <a:rPr lang="en-US" b="1" dirty="0" err="1"/>
              <a:t>hwepedyo</a:t>
            </a:r>
            <a:r>
              <a:rPr lang="en-US" b="1" dirty="0"/>
              <a:t> </a:t>
            </a:r>
            <a:r>
              <a:rPr lang="en-US" b="1" dirty="0" err="1"/>
              <a:t>hwepabonde</a:t>
            </a:r>
            <a:r>
              <a:rPr lang="en-US" b="1" dirty="0"/>
              <a:t> (incest) </a:t>
            </a:r>
            <a:r>
              <a:rPr lang="en-US" b="1" dirty="0" err="1"/>
              <a:t>haufaniri</a:t>
            </a:r>
            <a:r>
              <a:rPr lang="en-US" b="1" dirty="0"/>
              <a:t> </a:t>
            </a:r>
            <a:r>
              <a:rPr lang="en-US" b="1" dirty="0" err="1"/>
              <a:t>kushivirirwa</a:t>
            </a:r>
            <a:r>
              <a:rPr lang="en-US" b="1" dirty="0"/>
              <a:t>. </a:t>
            </a:r>
            <a:r>
              <a:rPr lang="en-US" b="1" dirty="0" err="1"/>
              <a:t>Pamusoro</a:t>
            </a:r>
            <a:r>
              <a:rPr lang="en-US" b="1" dirty="0"/>
              <a:t> </a:t>
            </a:r>
            <a:r>
              <a:rPr lang="en-US" b="1" dirty="0" err="1"/>
              <a:t>pezvo</a:t>
            </a:r>
            <a:r>
              <a:rPr lang="en-US" b="1" dirty="0"/>
              <a:t>, </a:t>
            </a:r>
            <a:r>
              <a:rPr lang="en-US" b="1" dirty="0" err="1"/>
              <a:t>ruzivo</a:t>
            </a:r>
            <a:r>
              <a:rPr lang="en-US" b="1" dirty="0"/>
              <a:t> </a:t>
            </a:r>
            <a:r>
              <a:rPr lang="en-US" b="1" dirty="0" err="1"/>
              <a:t>rwavo</a:t>
            </a:r>
            <a:r>
              <a:rPr lang="en-US" b="1" dirty="0"/>
              <a:t> </a:t>
            </a:r>
            <a:r>
              <a:rPr lang="en-US" b="1" dirty="0" err="1"/>
              <a:t>rweMagwaro</a:t>
            </a:r>
            <a:r>
              <a:rPr lang="en-US" b="1" dirty="0"/>
              <a:t> </a:t>
            </a:r>
            <a:r>
              <a:rPr lang="en-US" b="1" dirty="0" err="1"/>
              <a:t>rwaitsigira</a:t>
            </a:r>
            <a:r>
              <a:rPr lang="en-US" b="1" dirty="0"/>
              <a:t> </a:t>
            </a:r>
            <a:r>
              <a:rPr lang="en-US" b="1" dirty="0" err="1"/>
              <a:t>pfungwa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-US" b="1" dirty="0"/>
              <a:t> (</a:t>
            </a:r>
            <a:r>
              <a:rPr lang="en-US" b="1" dirty="0" err="1"/>
              <a:t>Revhitiko</a:t>
            </a:r>
            <a:r>
              <a:rPr lang="en-US" b="1" dirty="0"/>
              <a:t> 18:8).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1" y="2186894"/>
            <a:ext cx="8364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Nyaya </a:t>
            </a:r>
            <a:r>
              <a:rPr lang="en-US" b="1" dirty="0" err="1">
                <a:solidFill>
                  <a:prstClr val="black"/>
                </a:solidFill>
              </a:rPr>
              <a:t>yehukama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hwepabonde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pakati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pehama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dzepedyo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mukati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mesangano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yaiva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nyaya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yakakomba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zvikuru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 err="1">
                <a:solidFill>
                  <a:prstClr val="black"/>
                </a:solidFill>
              </a:rPr>
              <a:t>Asi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mamiriro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ezvinhu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akatonyanya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kuipa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nekuti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pachinzvimbo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chekunzwa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kusvotwa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nechiito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ichi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nhengo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dzesangano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dzaitozvirumbidza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nekuchirega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chichienderera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mberi</a:t>
            </a:r>
            <a:r>
              <a:rPr lang="en-US" b="1" dirty="0">
                <a:solidFill>
                  <a:prstClr val="black"/>
                </a:solidFill>
              </a:rPr>
              <a:t> (1 </a:t>
            </a:r>
            <a:r>
              <a:rPr lang="en-US" b="1" dirty="0" err="1">
                <a:solidFill>
                  <a:prstClr val="black"/>
                </a:solidFill>
              </a:rPr>
              <a:t>VaKorinte</a:t>
            </a:r>
            <a:r>
              <a:rPr lang="en-US" b="1" dirty="0">
                <a:solidFill>
                  <a:prstClr val="black"/>
                </a:solidFill>
              </a:rPr>
              <a:t> 5:2)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19829" y="5380672"/>
            <a:ext cx="6619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Kana </a:t>
            </a:r>
            <a:r>
              <a:rPr lang="en-US" b="1" dirty="0" err="1">
                <a:solidFill>
                  <a:prstClr val="black"/>
                </a:solidFill>
              </a:rPr>
              <a:t>vaiziva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zvakajeka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hukama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uhwu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hwaiva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hwechivi</a:t>
            </a:r>
            <a:r>
              <a:rPr lang="en-US" b="1" dirty="0">
                <a:solidFill>
                  <a:prstClr val="black"/>
                </a:solidFill>
              </a:rPr>
              <a:t>… </a:t>
            </a:r>
            <a:r>
              <a:rPr lang="en-US" b="1" dirty="0" err="1">
                <a:solidFill>
                  <a:prstClr val="black"/>
                </a:solidFill>
              </a:rPr>
              <a:t>sei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vaizvirumbidza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nahwo</a:t>
            </a:r>
            <a:r>
              <a:rPr lang="en-US" b="1" dirty="0">
                <a:solidFill>
                  <a:prstClr val="black"/>
                </a:solidFill>
              </a:rPr>
              <a:t> (1 </a:t>
            </a:r>
            <a:r>
              <a:rPr lang="en-US" b="1" dirty="0" err="1">
                <a:solidFill>
                  <a:prstClr val="black"/>
                </a:solidFill>
              </a:rPr>
              <a:t>VaKorinte</a:t>
            </a:r>
            <a:r>
              <a:rPr lang="en-US" b="1" dirty="0">
                <a:solidFill>
                  <a:prstClr val="black"/>
                </a:solidFill>
              </a:rPr>
              <a:t> 5:6)? </a:t>
            </a:r>
            <a:r>
              <a:rPr lang="en-US" b="1" dirty="0" err="1">
                <a:solidFill>
                  <a:prstClr val="black"/>
                </a:solidFill>
              </a:rPr>
              <a:t>Mhuri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yacho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irimunyaya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yaiva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nesimba</a:t>
            </a:r>
            <a:r>
              <a:rPr lang="en-US" b="1" dirty="0">
                <a:solidFill>
                  <a:prstClr val="black"/>
                </a:solidFill>
              </a:rPr>
              <a:t> here </a:t>
            </a:r>
            <a:r>
              <a:rPr lang="en-US" b="1" dirty="0" err="1">
                <a:solidFill>
                  <a:prstClr val="black"/>
                </a:solidFill>
              </a:rPr>
              <a:t>musangano</a:t>
            </a:r>
            <a:r>
              <a:rPr lang="en-US" b="1" dirty="0">
                <a:solidFill>
                  <a:prstClr val="black"/>
                </a:solidFill>
              </a:rPr>
              <a:t>? </a:t>
            </a:r>
            <a:r>
              <a:rPr lang="en-US" b="1" dirty="0" err="1">
                <a:solidFill>
                  <a:prstClr val="black"/>
                </a:solidFill>
              </a:rPr>
              <a:t>Vaizvirumbidza</a:t>
            </a:r>
            <a:r>
              <a:rPr lang="en-US" b="1" dirty="0">
                <a:solidFill>
                  <a:prstClr val="black"/>
                </a:solidFill>
              </a:rPr>
              <a:t> here </a:t>
            </a:r>
            <a:r>
              <a:rPr lang="en-US" b="1" dirty="0" err="1">
                <a:solidFill>
                  <a:prstClr val="black"/>
                </a:solidFill>
              </a:rPr>
              <a:t>kuti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vaiva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musangano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rinoshivirira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vatadzi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…</a:t>
            </a: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KUBVISWA ZVACHOSE KWECHITEMA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Asi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aʋo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ʋari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kunze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Mŋari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unoʋatoŋga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Bvisai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pakati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penyu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munhu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wakaipa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(1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500" b="1" dirty="0"/>
              <a:t>Nyaya </a:t>
            </a:r>
            <a:r>
              <a:rPr lang="en-US" sz="1500" b="1" dirty="0" err="1"/>
              <a:t>yacho</a:t>
            </a:r>
            <a:r>
              <a:rPr lang="en-US" sz="1500" b="1" dirty="0"/>
              <a:t> </a:t>
            </a:r>
            <a:r>
              <a:rPr lang="en-US" sz="1500" b="1" dirty="0" err="1"/>
              <a:t>yehupombwe</a:t>
            </a:r>
            <a:r>
              <a:rPr lang="en-US" sz="1500" b="1" dirty="0"/>
              <a:t> </a:t>
            </a:r>
            <a:r>
              <a:rPr lang="en-US" sz="1500" b="1" dirty="0" err="1"/>
              <a:t>hwepedyo</a:t>
            </a:r>
            <a:r>
              <a:rPr lang="en-US" sz="1500" b="1" dirty="0"/>
              <a:t> (incest) </a:t>
            </a:r>
            <a:r>
              <a:rPr lang="en-US" sz="1500" b="1" dirty="0" err="1"/>
              <a:t>yakanga</a:t>
            </a:r>
            <a:r>
              <a:rPr lang="en-US" sz="1500" b="1" dirty="0"/>
              <a:t> </a:t>
            </a:r>
            <a:r>
              <a:rPr lang="en-US" sz="1500" b="1" dirty="0" err="1"/>
              <a:t>yatova</a:t>
            </a:r>
            <a:r>
              <a:rPr lang="en-US" sz="1500" b="1" dirty="0"/>
              <a:t> </a:t>
            </a:r>
            <a:r>
              <a:rPr lang="en-US" sz="1500" b="1" dirty="0" err="1"/>
              <a:t>chinhu</a:t>
            </a:r>
            <a:r>
              <a:rPr lang="en-US" sz="1500" b="1" dirty="0"/>
              <a:t> "</a:t>
            </a:r>
            <a:r>
              <a:rPr lang="en-US" sz="1500" b="1" dirty="0" err="1"/>
              <a:t>chinozivikanwa</a:t>
            </a:r>
            <a:r>
              <a:rPr lang="en-US" sz="1500" b="1" dirty="0"/>
              <a:t> </a:t>
            </a:r>
            <a:r>
              <a:rPr lang="en-US" sz="1500" b="1" dirty="0" err="1"/>
              <a:t>nevanhu</a:t>
            </a:r>
            <a:r>
              <a:rPr lang="en-US" sz="1500" b="1" dirty="0"/>
              <a:t> </a:t>
            </a:r>
            <a:r>
              <a:rPr lang="en-US" sz="1500" b="1" dirty="0" err="1"/>
              <a:t>vose</a:t>
            </a:r>
            <a:r>
              <a:rPr lang="en-US" sz="1500" b="1" dirty="0"/>
              <a:t>" (1 </a:t>
            </a:r>
            <a:r>
              <a:rPr lang="en-US" sz="1500" b="1" dirty="0" err="1"/>
              <a:t>VaKorinte</a:t>
            </a:r>
            <a:r>
              <a:rPr lang="en-US" sz="1500" b="1" dirty="0"/>
              <a:t> 5:1), </a:t>
            </a:r>
            <a:r>
              <a:rPr lang="en-US" sz="1500" b="1" dirty="0" err="1"/>
              <a:t>saka</a:t>
            </a:r>
            <a:r>
              <a:rPr lang="en-US" sz="1500" b="1" dirty="0"/>
              <a:t> </a:t>
            </a:r>
            <a:r>
              <a:rPr lang="en-US" sz="1500" b="1" dirty="0" err="1"/>
              <a:t>paifanira</a:t>
            </a:r>
            <a:r>
              <a:rPr lang="en-US" sz="1500" b="1" dirty="0"/>
              <a:t> </a:t>
            </a:r>
            <a:r>
              <a:rPr lang="en-US" sz="1500" b="1" dirty="0" err="1"/>
              <a:t>kutorwa</a:t>
            </a:r>
            <a:r>
              <a:rPr lang="en-US" sz="1500" b="1" dirty="0"/>
              <a:t> </a:t>
            </a:r>
            <a:r>
              <a:rPr lang="en-US" sz="1500" b="1" dirty="0" err="1"/>
              <a:t>matanho</a:t>
            </a:r>
            <a:r>
              <a:rPr lang="en-US" sz="1500" b="1" dirty="0"/>
              <a:t> </a:t>
            </a:r>
            <a:r>
              <a:rPr lang="en-US" sz="1500" b="1" dirty="0" err="1"/>
              <a:t>ekukurumidza</a:t>
            </a:r>
            <a:r>
              <a:rPr lang="en-US" sz="1500" b="1" dirty="0"/>
              <a:t> </a:t>
            </a:r>
            <a:r>
              <a:rPr lang="en-US" sz="1500" b="1" dirty="0" err="1"/>
              <a:t>kudzivirira</a:t>
            </a:r>
            <a:r>
              <a:rPr lang="en-US" sz="1500" b="1" dirty="0"/>
              <a:t> </a:t>
            </a:r>
            <a:r>
              <a:rPr lang="en-US" sz="1500" b="1" dirty="0" err="1"/>
              <a:t>kukanganisa</a:t>
            </a:r>
            <a:r>
              <a:rPr lang="en-US" sz="1500" b="1" dirty="0"/>
              <a:t> </a:t>
            </a:r>
            <a:r>
              <a:rPr lang="en-US" sz="1500" b="1" dirty="0" err="1"/>
              <a:t>mukurumbira</a:t>
            </a:r>
            <a:r>
              <a:rPr lang="en-US" sz="1500" b="1" dirty="0"/>
              <a:t> </a:t>
            </a:r>
            <a:r>
              <a:rPr lang="en-US" sz="1500" b="1" dirty="0" err="1"/>
              <a:t>wesangano</a:t>
            </a:r>
            <a:r>
              <a:rPr lang="en-US" sz="1500" b="1" dirty="0"/>
              <a:t>. </a:t>
            </a:r>
            <a:r>
              <a:rPr lang="en-US" sz="1500" b="1" dirty="0" err="1"/>
              <a:t>Ndeapi</a:t>
            </a:r>
            <a:r>
              <a:rPr lang="en-US" sz="1500" b="1" dirty="0"/>
              <a:t> </a:t>
            </a:r>
            <a:r>
              <a:rPr lang="en-US" sz="1500" b="1" dirty="0" err="1"/>
              <a:t>matanho</a:t>
            </a:r>
            <a:r>
              <a:rPr lang="en-US" sz="1500" b="1" dirty="0"/>
              <a:t> </a:t>
            </a:r>
            <a:r>
              <a:rPr lang="en-US" sz="1500" b="1" dirty="0" err="1"/>
              <a:t>aifanira</a:t>
            </a:r>
            <a:r>
              <a:rPr lang="en-US" sz="1500" b="1" dirty="0"/>
              <a:t> </a:t>
            </a:r>
            <a:r>
              <a:rPr lang="en-US" sz="1500" b="1" dirty="0" err="1"/>
              <a:t>kutorwa</a:t>
            </a:r>
            <a:r>
              <a:rPr lang="en-US" sz="1500" b="1" dirty="0"/>
              <a:t>?</a:t>
            </a:r>
            <a:endParaRPr lang="en" sz="15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567740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374638"/>
            <a:ext cx="4729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Kuranga</a:t>
            </a:r>
            <a:r>
              <a:rPr lang="en-US" b="1" dirty="0"/>
              <a:t> </a:t>
            </a:r>
            <a:r>
              <a:rPr lang="en-US" b="1" dirty="0" err="1"/>
              <a:t>kwesangano</a:t>
            </a:r>
            <a:r>
              <a:rPr lang="en-US" b="1" dirty="0"/>
              <a:t> (</a:t>
            </a:r>
            <a:r>
              <a:rPr lang="en-US" b="1" dirty="0" err="1"/>
              <a:t>zvisinei</a:t>
            </a:r>
            <a:r>
              <a:rPr lang="en-US" b="1" dirty="0"/>
              <a:t> </a:t>
            </a:r>
            <a:r>
              <a:rPr lang="en-US" b="1" dirty="0" err="1"/>
              <a:t>nekurema</a:t>
            </a:r>
            <a:r>
              <a:rPr lang="en-US" b="1" dirty="0"/>
              <a:t> </a:t>
            </a:r>
            <a:r>
              <a:rPr lang="en-US" b="1" dirty="0" err="1"/>
              <a:t>kwechivi</a:t>
            </a:r>
            <a:r>
              <a:rPr lang="en-US" b="1" dirty="0"/>
              <a:t>) </a:t>
            </a:r>
            <a:r>
              <a:rPr lang="en-US" b="1" dirty="0" err="1"/>
              <a:t>kunofanira</a:t>
            </a:r>
            <a:r>
              <a:rPr lang="en-US" b="1" dirty="0"/>
              <a:t> </a:t>
            </a:r>
            <a:r>
              <a:rPr lang="en-US" b="1" dirty="0" err="1"/>
              <a:t>kugara</a:t>
            </a:r>
            <a:r>
              <a:rPr lang="en-US" b="1" dirty="0"/>
              <a:t> </a:t>
            </a:r>
            <a:r>
              <a:rPr lang="en-US" b="1" dirty="0" err="1"/>
              <a:t>kune</a:t>
            </a:r>
            <a:r>
              <a:rPr lang="en-US" b="1" dirty="0"/>
              <a:t> </a:t>
            </a:r>
            <a:r>
              <a:rPr lang="en-US" b="1" dirty="0" err="1"/>
              <a:t>chinangwa</a:t>
            </a:r>
            <a:r>
              <a:rPr lang="en-US" b="1" dirty="0"/>
              <a:t> </a:t>
            </a:r>
            <a:r>
              <a:rPr lang="en-US" b="1" dirty="0" err="1"/>
              <a:t>chekudzikinura</a:t>
            </a:r>
            <a:r>
              <a:rPr lang="en-US" b="1" dirty="0"/>
              <a:t>. </a:t>
            </a:r>
            <a:r>
              <a:rPr lang="en-US" b="1" dirty="0" err="1"/>
              <a:t>Kukanganisa</a:t>
            </a:r>
            <a:r>
              <a:rPr lang="en-US" b="1" dirty="0"/>
              <a:t> </a:t>
            </a:r>
            <a:r>
              <a:rPr lang="en-US" b="1" dirty="0" err="1"/>
              <a:t>kwomunhu</a:t>
            </a:r>
            <a:r>
              <a:rPr lang="en-US" b="1" dirty="0"/>
              <a:t> </a:t>
            </a:r>
            <a:r>
              <a:rPr lang="en-US" b="1" dirty="0" err="1"/>
              <a:t>wacho</a:t>
            </a:r>
            <a:r>
              <a:rPr lang="en-US" b="1" dirty="0"/>
              <a:t> </a:t>
            </a:r>
            <a:r>
              <a:rPr lang="en-US" b="1" dirty="0" err="1"/>
              <a:t>kunofanira</a:t>
            </a:r>
            <a:r>
              <a:rPr lang="en-US" b="1" dirty="0"/>
              <a:t> </a:t>
            </a:r>
            <a:r>
              <a:rPr lang="en-US" b="1" dirty="0" err="1"/>
              <a:t>kujekeswa</a:t>
            </a:r>
            <a:r>
              <a:rPr lang="en-US" b="1" dirty="0"/>
              <a:t> </a:t>
            </a:r>
            <a:r>
              <a:rPr lang="en-US" b="1" dirty="0" err="1"/>
              <a:t>kuti</a:t>
            </a:r>
            <a:r>
              <a:rPr lang="en-US" b="1" dirty="0"/>
              <a:t> </a:t>
            </a:r>
            <a:r>
              <a:rPr lang="en-US" b="1" dirty="0" err="1"/>
              <a:t>agozviziva</a:t>
            </a:r>
            <a:r>
              <a:rPr lang="en-US" b="1" dirty="0"/>
              <a:t>, </a:t>
            </a:r>
            <a:r>
              <a:rPr lang="en-US" b="1" dirty="0" err="1"/>
              <a:t>atendeuke</a:t>
            </a:r>
            <a:r>
              <a:rPr lang="en-US" b="1" dirty="0"/>
              <a:t>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" b="1" dirty="0"/>
              <a:t>“</a:t>
            </a:r>
            <a:r>
              <a:rPr lang="en-US" b="1" dirty="0" err="1"/>
              <a:t>aponeswe</a:t>
            </a:r>
            <a:r>
              <a:rPr lang="en-US" b="1" dirty="0"/>
              <a:t> </a:t>
            </a:r>
            <a:r>
              <a:rPr lang="en-US" b="1" dirty="0" err="1"/>
              <a:t>pazuʋa</a:t>
            </a:r>
            <a:r>
              <a:rPr lang="en-US" b="1" dirty="0"/>
              <a:t> </a:t>
            </a:r>
            <a:r>
              <a:rPr lang="en-US" b="1" dirty="0" err="1"/>
              <a:t>raShe</a:t>
            </a:r>
            <a:r>
              <a:rPr lang="en" b="1" dirty="0"/>
              <a:t>”(1 VaKorinte 5:5).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KUGADZIRISA MATAMBUDZIKO EMUKATI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 kana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mumŋe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wenyu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anemhoȿa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nomumŋe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uŋgatsuŋga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kumukwirira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kunaʋasakarurama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akasamukwirira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kunaʋatȿene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here?” (1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VaKorinte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6:1)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Mushure</a:t>
            </a:r>
            <a:r>
              <a:rPr lang="en-US" b="1" dirty="0"/>
              <a:t> </a:t>
            </a:r>
            <a:r>
              <a:rPr lang="en-US" b="1" dirty="0" err="1"/>
              <a:t>mekutsanangura</a:t>
            </a:r>
            <a:r>
              <a:rPr lang="en-US" b="1" dirty="0"/>
              <a:t> </a:t>
            </a:r>
            <a:r>
              <a:rPr lang="en-US" b="1" dirty="0" err="1"/>
              <a:t>nzira</a:t>
            </a:r>
            <a:r>
              <a:rPr lang="en-US" b="1" dirty="0"/>
              <a:t> </a:t>
            </a:r>
            <a:r>
              <a:rPr lang="en-US" b="1" dirty="0" err="1"/>
              <a:t>yekugadzirisa</a:t>
            </a:r>
            <a:r>
              <a:rPr lang="en-US" b="1" dirty="0"/>
              <a:t> </a:t>
            </a:r>
            <a:r>
              <a:rPr lang="en-US" b="1" dirty="0" err="1"/>
              <a:t>nyaya</a:t>
            </a:r>
            <a:r>
              <a:rPr lang="en-US" b="1" dirty="0"/>
              <a:t> </a:t>
            </a:r>
            <a:r>
              <a:rPr lang="en-US" b="1" dirty="0" err="1"/>
              <a:t>dzechivi</a:t>
            </a:r>
            <a:r>
              <a:rPr lang="en-US" b="1" dirty="0"/>
              <a:t> </a:t>
            </a:r>
            <a:r>
              <a:rPr lang="en-US" b="1" dirty="0" err="1"/>
              <a:t>mukati</a:t>
            </a:r>
            <a:r>
              <a:rPr lang="en-US" b="1" dirty="0"/>
              <a:t> </a:t>
            </a:r>
            <a:r>
              <a:rPr lang="en-US" b="1" dirty="0" err="1"/>
              <a:t>mesangano</a:t>
            </a:r>
            <a:r>
              <a:rPr lang="en-US" b="1" dirty="0"/>
              <a:t>,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anovatsiura</a:t>
            </a:r>
            <a:r>
              <a:rPr lang="en-US" b="1" dirty="0"/>
              <a:t> </a:t>
            </a:r>
            <a:r>
              <a:rPr lang="en-US" b="1" dirty="0" err="1"/>
              <a:t>nekusatevedzera</a:t>
            </a:r>
            <a:r>
              <a:rPr lang="en-US" b="1" dirty="0"/>
              <a:t> </a:t>
            </a:r>
            <a:r>
              <a:rPr lang="en-US" b="1" dirty="0" err="1"/>
              <a:t>gwara</a:t>
            </a:r>
            <a:r>
              <a:rPr lang="en-US" b="1" dirty="0"/>
              <a:t> </a:t>
            </a:r>
            <a:r>
              <a:rPr lang="en-US" b="1" dirty="0" err="1"/>
              <a:t>rakakodzera</a:t>
            </a:r>
            <a:r>
              <a:rPr lang="en-US" b="1" dirty="0"/>
              <a:t>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nekutora</a:t>
            </a:r>
            <a:r>
              <a:rPr lang="en-US" b="1" dirty="0"/>
              <a:t> </a:t>
            </a:r>
            <a:r>
              <a:rPr lang="en-US" b="1" dirty="0" err="1"/>
              <a:t>makakatanwa</a:t>
            </a:r>
            <a:r>
              <a:rPr lang="en-US" b="1" dirty="0"/>
              <a:t> </a:t>
            </a:r>
            <a:r>
              <a:rPr lang="en-US" b="1" dirty="0" err="1"/>
              <a:t>ari</a:t>
            </a:r>
            <a:r>
              <a:rPr lang="en-US" b="1" dirty="0"/>
              <a:t> </a:t>
            </a:r>
            <a:r>
              <a:rPr lang="en-US" b="1" dirty="0" err="1"/>
              <a:t>pakati</a:t>
            </a:r>
            <a:r>
              <a:rPr lang="en-US" b="1" dirty="0"/>
              <a:t> </a:t>
            </a:r>
            <a:r>
              <a:rPr lang="en-US" b="1" dirty="0" err="1"/>
              <a:t>pevatendi</a:t>
            </a:r>
            <a:r>
              <a:rPr lang="en-US" b="1" dirty="0"/>
              <a:t> </a:t>
            </a:r>
            <a:r>
              <a:rPr lang="en-US" b="1" dirty="0" err="1"/>
              <a:t>vachiendesa</a:t>
            </a:r>
            <a:r>
              <a:rPr lang="en-US" b="1" dirty="0"/>
              <a:t> </a:t>
            </a:r>
            <a:r>
              <a:rPr lang="en-US" b="1" dirty="0" err="1"/>
              <a:t>kudare</a:t>
            </a:r>
            <a:r>
              <a:rPr lang="en-US" b="1" dirty="0"/>
              <a:t> </a:t>
            </a:r>
            <a:r>
              <a:rPr lang="en-US" b="1" dirty="0" err="1"/>
              <a:t>renyika</a:t>
            </a:r>
            <a:r>
              <a:rPr lang="en-US" b="1" dirty="0"/>
              <a:t> (1 </a:t>
            </a:r>
            <a:r>
              <a:rPr lang="en-US" b="1" dirty="0" err="1"/>
              <a:t>VaKorinte</a:t>
            </a:r>
            <a:r>
              <a:rPr lang="en-US" b="1" dirty="0"/>
              <a:t> 6:1-6).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Pauro</a:t>
            </a:r>
            <a:r>
              <a:rPr lang="en-US" b="1" dirty="0"/>
              <a:t> </a:t>
            </a:r>
            <a:r>
              <a:rPr lang="en-US" b="1" dirty="0" err="1"/>
              <a:t>anoenda</a:t>
            </a:r>
            <a:r>
              <a:rPr lang="en-US" b="1" dirty="0"/>
              <a:t> </a:t>
            </a:r>
            <a:r>
              <a:rPr lang="en-US" b="1" dirty="0" err="1"/>
              <a:t>mberi</a:t>
            </a:r>
            <a:r>
              <a:rPr lang="en-US" b="1" dirty="0"/>
              <a:t> </a:t>
            </a:r>
            <a:r>
              <a:rPr lang="en-US" b="1" dirty="0" err="1"/>
              <a:t>achibata</a:t>
            </a:r>
            <a:r>
              <a:rPr lang="en-US" b="1" dirty="0"/>
              <a:t> </a:t>
            </a:r>
            <a:r>
              <a:rPr lang="en-US" b="1" dirty="0" err="1"/>
              <a:t>mudzi</a:t>
            </a:r>
            <a:r>
              <a:rPr lang="en-US" b="1" dirty="0"/>
              <a:t> </a:t>
            </a:r>
            <a:r>
              <a:rPr lang="en-US" b="1" dirty="0" err="1"/>
              <a:t>wedambudziko</a:t>
            </a:r>
            <a:r>
              <a:rPr lang="en-US" b="1" dirty="0"/>
              <a:t> </a:t>
            </a:r>
            <a:r>
              <a:rPr lang="en-US" b="1" dirty="0" err="1"/>
              <a:t>racho</a:t>
            </a:r>
            <a:r>
              <a:rPr lang="en-US" b="1" dirty="0"/>
              <a:t>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451" y="4092945"/>
            <a:ext cx="4159887" cy="2379180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Chechipiri</a:t>
            </a:r>
            <a:r>
              <a:rPr lang="en-US" sz="2000" b="1" dirty="0"/>
              <a:t>, </a:t>
            </a:r>
            <a:r>
              <a:rPr lang="en-US" sz="2000" b="1" dirty="0" err="1"/>
              <a:t>hama</a:t>
            </a:r>
            <a:r>
              <a:rPr lang="en-US" sz="2000" b="1" dirty="0"/>
              <a:t> </a:t>
            </a:r>
            <a:r>
              <a:rPr lang="en-US" sz="2000" b="1" dirty="0" err="1"/>
              <a:t>dzinofanira</a:t>
            </a:r>
            <a:r>
              <a:rPr lang="en-US" sz="2000" b="1" dirty="0"/>
              <a:t> </a:t>
            </a:r>
            <a:r>
              <a:rPr lang="en-US" sz="2000" b="1" dirty="0" err="1"/>
              <a:t>kunge</a:t>
            </a:r>
            <a:r>
              <a:rPr lang="en-US" sz="2000" b="1" dirty="0"/>
              <a:t> </a:t>
            </a:r>
            <a:r>
              <a:rPr lang="en-US" sz="2000" b="1" dirty="0" err="1"/>
              <a:t>dzichida</a:t>
            </a:r>
            <a:r>
              <a:rPr lang="en-US" sz="2000" b="1" dirty="0"/>
              <a:t> </a:t>
            </a:r>
            <a:r>
              <a:rPr lang="en-US" sz="2000" b="1" dirty="0" err="1"/>
              <a:t>kuregerera</a:t>
            </a:r>
            <a:r>
              <a:rPr lang="en-US" sz="2000" b="1" dirty="0"/>
              <a:t> </a:t>
            </a:r>
            <a:r>
              <a:rPr lang="en-US" sz="2000" b="1" dirty="0" err="1"/>
              <a:t>mhosva</a:t>
            </a:r>
            <a:r>
              <a:rPr lang="en-US" sz="2000" b="1" dirty="0"/>
              <a:t> </a:t>
            </a:r>
            <a:r>
              <a:rPr lang="en-US" sz="2000" b="1" dirty="0" err="1"/>
              <a:t>yacho</a:t>
            </a:r>
            <a:r>
              <a:rPr lang="en-US" sz="2000" b="1" dirty="0"/>
              <a:t> (1 </a:t>
            </a:r>
            <a:r>
              <a:rPr lang="en-US" sz="2000" b="1" dirty="0" err="1"/>
              <a:t>VaKo</a:t>
            </a:r>
            <a:r>
              <a:rPr lang="en" sz="2000" b="1" dirty="0"/>
              <a:t>. 6:7b).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Chekutanga</a:t>
            </a:r>
            <a:r>
              <a:rPr lang="en-US" sz="1700" b="1" dirty="0"/>
              <a:t>, </a:t>
            </a:r>
            <a:r>
              <a:rPr lang="en-US" sz="1700" b="1" dirty="0" err="1"/>
              <a:t>hakufaniri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nekukakavadzana</a:t>
            </a:r>
            <a:r>
              <a:rPr lang="en-US" sz="1700" b="1" dirty="0"/>
              <a:t> </a:t>
            </a:r>
            <a:r>
              <a:rPr lang="en-US" sz="1700" b="1" dirty="0" err="1"/>
              <a:t>pakati</a:t>
            </a:r>
            <a:r>
              <a:rPr lang="en-US" sz="1700" b="1" dirty="0"/>
              <a:t> </a:t>
            </a:r>
            <a:r>
              <a:rPr lang="en-US" sz="1700" b="1" dirty="0" err="1"/>
              <a:t>penhengo</a:t>
            </a:r>
            <a:r>
              <a:rPr lang="en-US" sz="1700" b="1" dirty="0"/>
              <a:t> </a:t>
            </a:r>
            <a:r>
              <a:rPr lang="en-US" sz="1700" b="1" dirty="0" err="1"/>
              <a:t>dzechechi</a:t>
            </a:r>
            <a:r>
              <a:rPr lang="en-US" sz="1700" b="1" dirty="0"/>
              <a:t> (1 </a:t>
            </a:r>
            <a:r>
              <a:rPr lang="en-US" sz="1700" b="1" dirty="0" err="1"/>
              <a:t>VaKorinte</a:t>
            </a:r>
            <a:r>
              <a:rPr lang="en-US" sz="1700" b="1" dirty="0"/>
              <a:t> 6:7a) </a:t>
            </a:r>
            <a:r>
              <a:rPr lang="en-US" sz="1700" b="1" dirty="0" err="1"/>
              <a:t>uye</a:t>
            </a:r>
            <a:r>
              <a:rPr lang="en-US" sz="1700" b="1" dirty="0"/>
              <a:t>, </a:t>
            </a:r>
            <a:r>
              <a:rPr lang="en-US" sz="1700" b="1" dirty="0" err="1"/>
              <a:t>zvechokwadi</a:t>
            </a:r>
            <a:r>
              <a:rPr lang="en-US" sz="1700" b="1" dirty="0"/>
              <a:t>, </a:t>
            </a:r>
            <a:r>
              <a:rPr lang="en-US" sz="1700" b="1" dirty="0" err="1"/>
              <a:t>nhengo</a:t>
            </a:r>
            <a:r>
              <a:rPr lang="en-US" sz="1700" b="1" dirty="0"/>
              <a:t> </a:t>
            </a:r>
            <a:r>
              <a:rPr lang="en-US" sz="1700" b="1" dirty="0" err="1"/>
              <a:t>hadzifaniri</a:t>
            </a:r>
            <a:r>
              <a:rPr lang="en-US" sz="1700" b="1" dirty="0"/>
              <a:t> </a:t>
            </a:r>
            <a:r>
              <a:rPr lang="en-US" sz="1700" b="1" dirty="0" err="1"/>
              <a:t>kuitira</a:t>
            </a:r>
            <a:r>
              <a:rPr lang="en-US" sz="1700" b="1" dirty="0"/>
              <a:t> </a:t>
            </a:r>
            <a:r>
              <a:rPr lang="en-US" sz="1700" b="1" dirty="0" err="1"/>
              <a:t>imwe</a:t>
            </a:r>
            <a:r>
              <a:rPr lang="en-US" sz="1700" b="1" dirty="0"/>
              <a:t> </a:t>
            </a:r>
            <a:r>
              <a:rPr lang="en-US" sz="1700" b="1" dirty="0" err="1"/>
              <a:t>nhengo</a:t>
            </a:r>
            <a:r>
              <a:rPr lang="en-US" sz="1700" b="1" dirty="0"/>
              <a:t> </a:t>
            </a:r>
            <a:r>
              <a:rPr lang="en-US" sz="1700" b="1" dirty="0" err="1"/>
              <a:t>zvakaipa</a:t>
            </a:r>
            <a:r>
              <a:rPr lang="en-US" sz="1700" b="1" dirty="0"/>
              <a:t> kana </a:t>
            </a:r>
            <a:r>
              <a:rPr lang="en-US" sz="1700" b="1" dirty="0" err="1"/>
              <a:t>kuibira</a:t>
            </a:r>
            <a:r>
              <a:rPr lang="en-US" sz="1700" b="1" dirty="0"/>
              <a:t> (1 </a:t>
            </a:r>
            <a:r>
              <a:rPr lang="en-US" sz="1700" b="1" dirty="0" err="1"/>
              <a:t>VaKorinte</a:t>
            </a:r>
            <a:r>
              <a:rPr lang="en-US" sz="1700" b="1" dirty="0"/>
              <a:t> 6:8).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941320"/>
            <a:ext cx="7370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Kunze</a:t>
            </a:r>
            <a:r>
              <a:rPr lang="en-US" b="1" dirty="0"/>
              <a:t> </a:t>
            </a:r>
            <a:r>
              <a:rPr lang="en-US" b="1" dirty="0" err="1"/>
              <a:t>kwekunge</a:t>
            </a:r>
            <a:r>
              <a:rPr lang="en-US" b="1" dirty="0"/>
              <a:t> </a:t>
            </a:r>
            <a:r>
              <a:rPr lang="en-US" b="1" dirty="0" err="1"/>
              <a:t>iri</a:t>
            </a:r>
            <a:r>
              <a:rPr lang="en-US" b="1" dirty="0"/>
              <a:t> </a:t>
            </a:r>
            <a:r>
              <a:rPr lang="en-US" b="1" dirty="0" err="1"/>
              <a:t>nyaya</a:t>
            </a:r>
            <a:r>
              <a:rPr lang="en-US" b="1" dirty="0"/>
              <a:t> </a:t>
            </a:r>
            <a:r>
              <a:rPr lang="en-US" b="1" dirty="0" err="1"/>
              <a:t>yemhosva</a:t>
            </a:r>
            <a:r>
              <a:rPr lang="en-US" b="1" dirty="0"/>
              <a:t>(criminal matter) (</a:t>
            </a:r>
            <a:r>
              <a:rPr lang="en-US" b="1" dirty="0" err="1"/>
              <a:t>VaRoma</a:t>
            </a:r>
            <a:r>
              <a:rPr lang="en-US" b="1" dirty="0"/>
              <a:t> 13:1-5), </a:t>
            </a:r>
            <a:r>
              <a:rPr lang="en-US" b="1" dirty="0" err="1"/>
              <a:t>matambudziko</a:t>
            </a:r>
            <a:r>
              <a:rPr lang="en-US" b="1" dirty="0"/>
              <a:t> </a:t>
            </a:r>
            <a:r>
              <a:rPr lang="en-US" b="1" dirty="0" err="1"/>
              <a:t>ari</a:t>
            </a:r>
            <a:r>
              <a:rPr lang="en-US" b="1" dirty="0"/>
              <a:t> </a:t>
            </a:r>
            <a:r>
              <a:rPr lang="en-US" b="1" dirty="0" err="1"/>
              <a:t>mukati</a:t>
            </a:r>
            <a:r>
              <a:rPr lang="en-US" b="1" dirty="0"/>
              <a:t> </a:t>
            </a:r>
            <a:r>
              <a:rPr lang="en-US" b="1" dirty="0" err="1"/>
              <a:t>mesangano</a:t>
            </a:r>
            <a:r>
              <a:rPr lang="en-US" b="1" dirty="0"/>
              <a:t> </a:t>
            </a:r>
            <a:r>
              <a:rPr lang="en-US" b="1" dirty="0" err="1"/>
              <a:t>anofanira</a:t>
            </a:r>
            <a:r>
              <a:rPr lang="en-US" b="1" dirty="0"/>
              <a:t> </a:t>
            </a:r>
            <a:r>
              <a:rPr lang="en-US" b="1" dirty="0" err="1"/>
              <a:t>kugadziriswa</a:t>
            </a:r>
            <a:r>
              <a:rPr lang="en-US" b="1" dirty="0"/>
              <a:t> </a:t>
            </a:r>
            <a:r>
              <a:rPr lang="en-US" b="1" dirty="0" err="1"/>
              <a:t>mukati</a:t>
            </a:r>
            <a:r>
              <a:rPr lang="en-US" b="1" dirty="0"/>
              <a:t> </a:t>
            </a:r>
            <a:r>
              <a:rPr lang="en-US" b="1" dirty="0" err="1"/>
              <a:t>mesangano</a:t>
            </a:r>
            <a:r>
              <a:rPr lang="en-US" b="1" dirty="0"/>
              <a:t> </a:t>
            </a:r>
            <a:r>
              <a:rPr lang="en-US" b="1" dirty="0" err="1"/>
              <a:t>racho</a:t>
            </a:r>
            <a:r>
              <a:rPr lang="en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Chechitatu</a:t>
            </a:r>
            <a:r>
              <a:rPr lang="en-US" b="1" dirty="0"/>
              <a:t>, kana </a:t>
            </a:r>
            <a:r>
              <a:rPr lang="en-US" b="1" dirty="0" err="1"/>
              <a:t>pasina</a:t>
            </a:r>
            <a:r>
              <a:rPr lang="en-US" b="1" dirty="0"/>
              <a:t> </a:t>
            </a:r>
            <a:r>
              <a:rPr lang="en-US" b="1" dirty="0" err="1"/>
              <a:t>chibvumirano</a:t>
            </a:r>
            <a:r>
              <a:rPr lang="en-US" b="1" dirty="0"/>
              <a:t> </a:t>
            </a:r>
            <a:r>
              <a:rPr lang="en-US" b="1" dirty="0" err="1"/>
              <a:t>pakati</a:t>
            </a:r>
            <a:r>
              <a:rPr lang="en-US" b="1" dirty="0"/>
              <a:t> </a:t>
            </a:r>
            <a:r>
              <a:rPr lang="en-US" b="1" dirty="0" err="1"/>
              <a:t>penhengo</a:t>
            </a:r>
            <a:r>
              <a:rPr lang="en-US" b="1" dirty="0"/>
              <a:t>, </a:t>
            </a:r>
            <a:r>
              <a:rPr lang="en-US" b="1" dirty="0" err="1"/>
              <a:t>sagano</a:t>
            </a:r>
            <a:r>
              <a:rPr lang="en-US" b="1" dirty="0"/>
              <a:t> </a:t>
            </a:r>
            <a:r>
              <a:rPr lang="en-US" b="1" dirty="0" err="1"/>
              <a:t>rinofanira</a:t>
            </a:r>
            <a:r>
              <a:rPr lang="en-US" b="1" dirty="0"/>
              <a:t> </a:t>
            </a:r>
            <a:r>
              <a:rPr lang="en-US" b="1" dirty="0" err="1"/>
              <a:t>kutonga</a:t>
            </a:r>
            <a:r>
              <a:rPr lang="en-US" b="1" dirty="0"/>
              <a:t> kana </a:t>
            </a:r>
            <a:r>
              <a:rPr lang="en-US" b="1" dirty="0" err="1"/>
              <a:t>kureverera</a:t>
            </a:r>
            <a:r>
              <a:rPr lang="en-US" b="1" dirty="0"/>
              <a:t> </a:t>
            </a:r>
            <a:r>
              <a:rPr lang="en-US" b="1" dirty="0" err="1"/>
              <a:t>pakati</a:t>
            </a:r>
            <a:r>
              <a:rPr lang="en-US" b="1" dirty="0"/>
              <a:t> </a:t>
            </a:r>
            <a:r>
              <a:rPr lang="en-US" b="1" dirty="0" err="1"/>
              <a:t>pavo</a:t>
            </a:r>
            <a:r>
              <a:rPr lang="en-US" b="1" dirty="0"/>
              <a:t> (1 </a:t>
            </a:r>
            <a:r>
              <a:rPr lang="en-US" b="1" dirty="0" err="1"/>
              <a:t>VaKo</a:t>
            </a:r>
            <a:r>
              <a:rPr lang="en" b="1" dirty="0"/>
              <a:t>. 6:2).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497042" y="811623"/>
            <a:ext cx="106111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Ibasa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kuziva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zvikanganiso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nezvivi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zvakakosha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izvo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zvinounza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nekushaya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pamweya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zvinodzima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rudo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rwekutanga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inyaya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yekuda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zvinhu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zvenyika</a:t>
            </a:r>
            <a:r>
              <a:rPr lang="en-US" sz="2400" b="1" dirty="0">
                <a:latin typeface="Constantia" panose="02030602050306030303" pitchFamily="18" charset="0"/>
              </a:rPr>
              <a:t> here? </a:t>
            </a:r>
            <a:r>
              <a:rPr lang="en-US" sz="2400" b="1" dirty="0" err="1">
                <a:latin typeface="Constantia" panose="02030602050306030303" pitchFamily="18" charset="0"/>
              </a:rPr>
              <a:t>Kuzvida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pachako</a:t>
            </a:r>
            <a:r>
              <a:rPr lang="en-US" sz="2400" b="1" dirty="0">
                <a:latin typeface="Constantia" panose="02030602050306030303" pitchFamily="18" charset="0"/>
              </a:rPr>
              <a:t> here? </a:t>
            </a:r>
            <a:r>
              <a:rPr lang="en-US" sz="2400" b="1" dirty="0" err="1">
                <a:latin typeface="Constantia" panose="02030602050306030303" pitchFamily="18" charset="0"/>
              </a:rPr>
              <a:t>Kuda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kukudzwa</a:t>
            </a:r>
            <a:r>
              <a:rPr lang="en-US" sz="2400" b="1" dirty="0">
                <a:latin typeface="Constantia" panose="02030602050306030303" pitchFamily="18" charset="0"/>
              </a:rPr>
              <a:t> kana </a:t>
            </a:r>
            <a:r>
              <a:rPr lang="en-US" sz="2400" b="1" dirty="0" err="1">
                <a:latin typeface="Constantia" panose="02030602050306030303" pitchFamily="18" charset="0"/>
              </a:rPr>
              <a:t>kuzvikudza</a:t>
            </a:r>
            <a:r>
              <a:rPr lang="en-US" sz="2400" b="1" dirty="0">
                <a:latin typeface="Constantia" panose="02030602050306030303" pitchFamily="18" charset="0"/>
              </a:rPr>
              <a:t> here? </a:t>
            </a:r>
            <a:r>
              <a:rPr lang="en-US" sz="2400" b="1" dirty="0" err="1">
                <a:latin typeface="Constantia" panose="02030602050306030303" pitchFamily="18" charset="0"/>
              </a:rPr>
              <a:t>Kushuvira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wekutanga</a:t>
            </a:r>
            <a:r>
              <a:rPr lang="en-US" sz="2400" b="1" dirty="0">
                <a:latin typeface="Constantia" panose="02030602050306030303" pitchFamily="18" charset="0"/>
              </a:rPr>
              <a:t> here? </a:t>
            </a:r>
            <a:r>
              <a:rPr lang="en-US" sz="2400" b="1" dirty="0" err="1">
                <a:latin typeface="Constantia" panose="02030602050306030303" pitchFamily="18" charset="0"/>
              </a:rPr>
              <a:t>Chivi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chekutevera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zvenyama</a:t>
            </a:r>
            <a:r>
              <a:rPr lang="en-US" sz="2400" b="1" dirty="0">
                <a:latin typeface="Constantia" panose="02030602050306030303" pitchFamily="18" charset="0"/>
              </a:rPr>
              <a:t> chine </a:t>
            </a:r>
            <a:r>
              <a:rPr lang="en-US" sz="2400" b="1" dirty="0" err="1">
                <a:latin typeface="Constantia" panose="02030602050306030303" pitchFamily="18" charset="0"/>
              </a:rPr>
              <a:t>simba</a:t>
            </a:r>
            <a:r>
              <a:rPr lang="en-US" sz="2400" b="1" dirty="0">
                <a:latin typeface="Constantia" panose="02030602050306030303" pitchFamily="18" charset="0"/>
              </a:rPr>
              <a:t> guru here? </a:t>
            </a:r>
            <a:r>
              <a:rPr lang="en-US" sz="2400" b="1" dirty="0" err="1">
                <a:latin typeface="Constantia" panose="02030602050306030303" pitchFamily="18" charset="0"/>
              </a:rPr>
              <a:t>Chivi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chevaNikoiraita</a:t>
            </a:r>
            <a:r>
              <a:rPr lang="en-US" sz="2400" b="1" dirty="0">
                <a:latin typeface="Constantia" panose="02030602050306030303" pitchFamily="18" charset="0"/>
              </a:rPr>
              <a:t> here, </a:t>
            </a:r>
            <a:r>
              <a:rPr lang="en-US" sz="2400" b="1" dirty="0" err="1">
                <a:latin typeface="Constantia" panose="02030602050306030303" pitchFamily="18" charset="0"/>
              </a:rPr>
              <a:t>chekushandisa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nyasha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dzaMwari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senzira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yekuzvipira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kuhupombwe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netsvina</a:t>
            </a:r>
            <a:r>
              <a:rPr lang="en-US" sz="2400" b="1" dirty="0"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latin typeface="Constantia" panose="02030602050306030303" pitchFamily="18" charset="0"/>
              </a:rPr>
              <a:t>Kushandisa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zvisizvo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chiedza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chikuru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mikana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nekukudzwa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kwatakapiwa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tichizvirumbidza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nehuchenjeri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neruzivo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rwechitendero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hupenyu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nehunhu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hwedu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zvisingaenderane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nazvo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zvichiratidza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dzakaipa</a:t>
            </a:r>
            <a:r>
              <a:rPr lang="en-US" sz="2400" b="1" dirty="0">
                <a:latin typeface="Constantia" panose="02030602050306030303" pitchFamily="18" charset="0"/>
              </a:rPr>
              <a:t> here? </a:t>
            </a:r>
            <a:r>
              <a:rPr lang="en-US" sz="2400" b="1" dirty="0" err="1">
                <a:latin typeface="Constantia" panose="02030602050306030303" pitchFamily="18" charset="0"/>
              </a:rPr>
              <a:t>Chero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zvacho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chawakachengetedza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nekukudziridza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kusvika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nesimba</a:t>
            </a:r>
            <a:r>
              <a:rPr lang="en-US" sz="2400" b="1" dirty="0">
                <a:latin typeface="Constantia" panose="02030602050306030303" pitchFamily="18" charset="0"/>
              </a:rPr>
              <a:t> guru </a:t>
            </a:r>
            <a:r>
              <a:rPr lang="en-US" sz="2400" b="1" dirty="0" err="1">
                <a:latin typeface="Constantia" panose="02030602050306030303" pitchFamily="18" charset="0"/>
              </a:rPr>
              <a:t>uye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kukukunda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nhamburiko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dzakasimba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uchikunde</a:t>
            </a:r>
            <a:r>
              <a:rPr lang="en-US" sz="2400" b="1" dirty="0">
                <a:latin typeface="Constantia" panose="02030602050306030303" pitchFamily="18" charset="0"/>
              </a:rPr>
              <a:t>, kana </a:t>
            </a:r>
            <a:r>
              <a:rPr lang="en-US" sz="2400" b="1" dirty="0" err="1">
                <a:latin typeface="Constantia" panose="02030602050306030303" pitchFamily="18" charset="0"/>
              </a:rPr>
              <a:t>zvisina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kudaro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uchaparara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  <a:r>
              <a:rPr lang="en-US" sz="24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400" b="1" dirty="0" err="1">
                <a:latin typeface="Constantia" panose="02030602050306030303" pitchFamily="18" charset="0"/>
              </a:rPr>
              <a:t>Mawoyo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877100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47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en-US" sz="540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NZIRA YEKUDZIVIRIRA NAYO CHIVI MUSANGANO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1121</Words>
  <Application>Microsoft Office PowerPoint</Application>
  <PresentationFormat>Panorámica</PresentationFormat>
  <Paragraphs>56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2026-06-19T16:27:56Z</dcterms:created>
  <dcterms:modified xsi:type="dcterms:W3CDTF">2026-07-18T05:39:12Z</dcterms:modified>
</cp:coreProperties>
</file>