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notesMasterIdLst>
    <p:notesMasterId r:id="rId12"/>
  </p:notesMasterIdLst>
  <p:sldIdLst>
    <p:sldId id="256" r:id="rId3"/>
    <p:sldId id="262" r:id="rId4"/>
    <p:sldId id="266" r:id="rId5"/>
    <p:sldId id="267" r:id="rId6"/>
    <p:sldId id="268" r:id="rId7"/>
    <p:sldId id="260" r:id="rId8"/>
    <p:sldId id="261" r:id="rId9"/>
    <p:sldId id="269" r:id="rId10"/>
    <p:sldId id="264" r:id="rId11"/>
  </p:sldIdLst>
  <p:sldSz cx="12192000" cy="6858000"/>
  <p:notesSz cx="6858000" cy="9144000"/>
  <p:embeddedFontLst>
    <p:embeddedFont>
      <p:font typeface="Comic Sans MS" panose="030F0702030302020204" pitchFamily="66" charset="0"/>
      <p:regular r:id="rId13"/>
      <p:bold r:id="rId14"/>
      <p:italic r:id="rId15"/>
      <p:boldItalic r:id="rId16"/>
    </p:embeddedFont>
    <p:embeddedFont>
      <p:font typeface="Constantia" panose="02030602050306030303" pitchFamily="18" charset="0"/>
      <p:regular r:id="rId17"/>
      <p:bold r:id="rId18"/>
      <p:italic r:id="rId19"/>
      <p:boldItalic r:id="rId20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7519"/>
    <a:srgbClr val="91E171"/>
    <a:srgbClr val="105660"/>
    <a:srgbClr val="5C4A00"/>
    <a:srgbClr val="FFE79B"/>
    <a:srgbClr val="C7E6A4"/>
    <a:srgbClr val="91784B"/>
    <a:srgbClr val="BCEDA9"/>
    <a:srgbClr val="645730"/>
    <a:srgbClr val="8079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6247" autoAdjust="0"/>
  </p:normalViewPr>
  <p:slideViewPr>
    <p:cSldViewPr snapToGrid="0">
      <p:cViewPr varScale="1">
        <p:scale>
          <a:sx n="103" d="100"/>
          <a:sy n="103" d="100"/>
        </p:scale>
        <p:origin x="82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font" Target="fonts/font3.fntdata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font" Target="fonts/font7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2.fntdata"/><Relationship Id="rId22" Type="http://schemas.openxmlformats.org/officeDocument/2006/relationships/viewProps" Target="viewProps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image" Target="../media/image12.jpeg"/></Relationships>
</file>

<file path=ppt/diagrams/_rels/data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0.png"/><Relationship Id="rId1" Type="http://schemas.openxmlformats.org/officeDocument/2006/relationships/image" Target="../media/image29.jpe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image" Target="../media/image12.jpeg"/></Relationships>
</file>

<file path=ppt/diagrams/_rels/drawing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0.png"/><Relationship Id="rId1" Type="http://schemas.openxmlformats.org/officeDocument/2006/relationships/image" Target="../media/image29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08DE2A0-7BA7-458D-99A1-D9B3F741FE62}" type="doc">
      <dgm:prSet loTypeId="urn:microsoft.com/office/officeart/2005/8/layout/vList2" loCatId="list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118D28A0-2C81-4E20-83D8-337E72355E0C}">
      <dgm:prSet custT="1"/>
      <dgm:spPr>
        <a:solidFill>
          <a:schemeClr val="accent4">
            <a:lumMod val="50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" sz="2000" b="1" dirty="0"/>
            <a:t>1 </a:t>
          </a:r>
          <a:r>
            <a:rPr lang="en-US" sz="2000" b="1" dirty="0"/>
            <a:t>VaKorinte</a:t>
          </a:r>
          <a:r>
            <a:rPr lang="en" sz="2000" b="1" dirty="0"/>
            <a:t> 8</a:t>
          </a:r>
        </a:p>
      </dgm:t>
    </dgm:pt>
    <dgm:pt modelId="{194D3DDD-781E-487E-BE5E-CC1789E42CF2}" type="parTrans" cxnId="{0DFE376C-6ADB-42B6-B120-E3C6CF69EBB1}">
      <dgm:prSet/>
      <dgm:spPr/>
      <dgm:t>
        <a:bodyPr/>
        <a:lstStyle/>
        <a:p>
          <a:endParaRPr lang="es-ES" sz="2000" b="1"/>
        </a:p>
      </dgm:t>
    </dgm:pt>
    <dgm:pt modelId="{3C1CC809-8E8C-4D32-A836-E33BAAC1F441}" type="sibTrans" cxnId="{0DFE376C-6ADB-42B6-B120-E3C6CF69EBB1}">
      <dgm:prSet/>
      <dgm:spPr/>
      <dgm:t>
        <a:bodyPr/>
        <a:lstStyle/>
        <a:p>
          <a:endParaRPr lang="es-ES" sz="2000" b="1"/>
        </a:p>
      </dgm:t>
    </dgm:pt>
    <dgm:pt modelId="{F1CD2F33-95CB-44B2-B2EB-18C0F6AF59F3}">
      <dgm:prSet custT="1"/>
      <dgm:spPr>
        <a:solidFill>
          <a:schemeClr val="accent4">
            <a:lumMod val="20000"/>
            <a:lumOff val="80000"/>
          </a:schemeClr>
        </a:solidFill>
        <a:ln>
          <a:solidFill>
            <a:schemeClr val="accent4">
              <a:lumMod val="75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>
            <a:buNone/>
          </a:pPr>
          <a:r>
            <a:rPr lang="en-US" sz="2000" b="1" dirty="0">
              <a:solidFill>
                <a:srgbClr val="105660"/>
              </a:solidFill>
            </a:rPr>
            <a:t>Ɀ</a:t>
          </a:r>
          <a:r>
            <a:rPr lang="en-US" sz="2000" b="1" dirty="0" err="1">
              <a:solidFill>
                <a:srgbClr val="105660"/>
              </a:solidFill>
            </a:rPr>
            <a:t>ekudya</a:t>
          </a:r>
          <a:r>
            <a:rPr lang="en" sz="2000" b="1" dirty="0">
              <a:solidFill>
                <a:srgbClr val="105660"/>
              </a:solidFill>
            </a:rPr>
            <a:t> </a:t>
          </a:r>
          <a:r>
            <a:rPr lang="en-US" sz="2000" b="1" dirty="0">
              <a:solidFill>
                <a:srgbClr val="105660"/>
              </a:solidFill>
            </a:rPr>
            <a:t>ɀ</a:t>
          </a:r>
          <a:r>
            <a:rPr lang="en-US" sz="2000" b="1" dirty="0" err="1">
              <a:solidFill>
                <a:srgbClr val="105660"/>
              </a:solidFill>
            </a:rPr>
            <a:t>akaɓayirwa</a:t>
          </a:r>
          <a:r>
            <a:rPr lang="en-US" sz="2000" b="1" dirty="0">
              <a:solidFill>
                <a:srgbClr val="105660"/>
              </a:solidFill>
            </a:rPr>
            <a:t> ɀ</a:t>
          </a:r>
          <a:r>
            <a:rPr lang="en-US" sz="2000" b="1" dirty="0" err="1">
              <a:solidFill>
                <a:srgbClr val="105660"/>
              </a:solidFill>
            </a:rPr>
            <a:t>ifananidzo</a:t>
          </a:r>
          <a:endParaRPr lang="en" sz="2000" b="1" dirty="0">
            <a:solidFill>
              <a:srgbClr val="105660"/>
            </a:solidFill>
          </a:endParaRPr>
        </a:p>
      </dgm:t>
    </dgm:pt>
    <dgm:pt modelId="{0649B2E2-32EE-4588-BC06-73599311D52F}" type="parTrans" cxnId="{8069C2BD-91EA-44BC-935D-5B69537D5FB2}">
      <dgm:prSet/>
      <dgm:spPr/>
      <dgm:t>
        <a:bodyPr/>
        <a:lstStyle/>
        <a:p>
          <a:endParaRPr lang="es-ES" sz="2000" b="1"/>
        </a:p>
      </dgm:t>
    </dgm:pt>
    <dgm:pt modelId="{72DA17D0-0320-45F2-9CB8-722D008DBF13}" type="sibTrans" cxnId="{8069C2BD-91EA-44BC-935D-5B69537D5FB2}">
      <dgm:prSet/>
      <dgm:spPr/>
      <dgm:t>
        <a:bodyPr/>
        <a:lstStyle/>
        <a:p>
          <a:endParaRPr lang="es-ES" sz="2000" b="1"/>
        </a:p>
      </dgm:t>
    </dgm:pt>
    <dgm:pt modelId="{827423D8-1AD9-46A3-A11E-90EEBF91BB4E}">
      <dgm:prSet custT="1"/>
      <dgm:spPr>
        <a:solidFill>
          <a:schemeClr val="accent4">
            <a:lumMod val="20000"/>
            <a:lumOff val="80000"/>
          </a:schemeClr>
        </a:solidFill>
        <a:ln>
          <a:solidFill>
            <a:schemeClr val="accent4">
              <a:lumMod val="75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>
            <a:buNone/>
          </a:pPr>
          <a:r>
            <a:rPr lang="en" sz="2000" b="1" dirty="0"/>
            <a:t>(</a:t>
          </a:r>
          <a:r>
            <a:rPr lang="en-US" sz="2000" b="1" dirty="0" err="1"/>
            <a:t>Ruzivo</a:t>
          </a:r>
          <a:r>
            <a:rPr lang="en-US" sz="2000" b="1" dirty="0"/>
            <a:t> </a:t>
          </a:r>
          <a:r>
            <a:rPr lang="en-US" sz="2000" b="1" dirty="0" err="1"/>
            <a:t>nerudo</a:t>
          </a:r>
          <a:r>
            <a:rPr lang="en" sz="2000" b="1" dirty="0"/>
            <a:t>)</a:t>
          </a:r>
        </a:p>
      </dgm:t>
    </dgm:pt>
    <dgm:pt modelId="{10F515B2-ED3A-409F-BCD3-D9353A3A44C3}" type="parTrans" cxnId="{5F0486D8-51B4-482B-870D-B2B9BC0AE83C}">
      <dgm:prSet/>
      <dgm:spPr/>
      <dgm:t>
        <a:bodyPr/>
        <a:lstStyle/>
        <a:p>
          <a:endParaRPr lang="es-ES" sz="2000" b="1"/>
        </a:p>
      </dgm:t>
    </dgm:pt>
    <dgm:pt modelId="{9ADDA0EC-1591-4B58-B3BA-E14D06682C58}" type="sibTrans" cxnId="{5F0486D8-51B4-482B-870D-B2B9BC0AE83C}">
      <dgm:prSet/>
      <dgm:spPr/>
      <dgm:t>
        <a:bodyPr/>
        <a:lstStyle/>
        <a:p>
          <a:endParaRPr lang="es-ES" sz="2000" b="1"/>
        </a:p>
      </dgm:t>
    </dgm:pt>
    <dgm:pt modelId="{A0487429-BEEA-4814-A7FD-DF3D8DDB8992}">
      <dgm:prSet custT="1"/>
      <dgm:spPr>
        <a:solidFill>
          <a:schemeClr val="accent1">
            <a:lumMod val="75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" sz="2000" b="1" dirty="0"/>
            <a:t>1 </a:t>
          </a:r>
          <a:r>
            <a:rPr lang="en-US" sz="2000" b="1" dirty="0"/>
            <a:t>VaKorinte</a:t>
          </a:r>
          <a:r>
            <a:rPr lang="en" sz="2000" b="1" dirty="0"/>
            <a:t> 9</a:t>
          </a:r>
        </a:p>
      </dgm:t>
    </dgm:pt>
    <dgm:pt modelId="{173A3E42-C226-407F-8237-FD1E5BB3E420}" type="parTrans" cxnId="{A9424E30-0283-4EB8-8AC1-83260AB5FF22}">
      <dgm:prSet/>
      <dgm:spPr/>
      <dgm:t>
        <a:bodyPr/>
        <a:lstStyle/>
        <a:p>
          <a:endParaRPr lang="es-ES" sz="2000" b="1"/>
        </a:p>
      </dgm:t>
    </dgm:pt>
    <dgm:pt modelId="{E2FD1593-85B8-4ED3-9E3C-EE793DFF1658}" type="sibTrans" cxnId="{A9424E30-0283-4EB8-8AC1-83260AB5FF22}">
      <dgm:prSet/>
      <dgm:spPr/>
      <dgm:t>
        <a:bodyPr/>
        <a:lstStyle/>
        <a:p>
          <a:endParaRPr lang="es-ES" sz="2000" b="1"/>
        </a:p>
      </dgm:t>
    </dgm:pt>
    <dgm:pt modelId="{4C3E55F0-CFAD-4CDF-AFB4-7EA3B30C2C0A}">
      <dgm:prSet custT="1"/>
      <dgm:spPr>
        <a:solidFill>
          <a:schemeClr val="accent1">
            <a:lumMod val="20000"/>
            <a:lumOff val="80000"/>
          </a:schemeClr>
        </a:solidFill>
        <a:ln>
          <a:solidFill>
            <a:schemeClr val="accent1">
              <a:lumMod val="75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>
            <a:buNone/>
          </a:pPr>
          <a:r>
            <a:rPr lang="en-US" sz="2000" b="1" dirty="0" err="1">
              <a:solidFill>
                <a:schemeClr val="accent1">
                  <a:lumMod val="50000"/>
                </a:schemeClr>
              </a:solidFill>
            </a:rPr>
            <a:t>Pauro</a:t>
          </a:r>
          <a:r>
            <a:rPr lang="en-US" sz="2000" b="1" dirty="0">
              <a:solidFill>
                <a:schemeClr val="accent1">
                  <a:lumMod val="50000"/>
                </a:schemeClr>
              </a:solidFill>
            </a:rPr>
            <a:t> </a:t>
          </a:r>
          <a:r>
            <a:rPr lang="en-US" sz="2000" b="1" dirty="0" err="1">
              <a:solidFill>
                <a:schemeClr val="accent1">
                  <a:lumMod val="50000"/>
                </a:schemeClr>
              </a:solidFill>
            </a:rPr>
            <a:t>anosiya</a:t>
          </a:r>
          <a:r>
            <a:rPr lang="en-US" sz="2000" b="1" dirty="0">
              <a:solidFill>
                <a:schemeClr val="accent1">
                  <a:lumMod val="50000"/>
                </a:schemeClr>
              </a:solidFill>
            </a:rPr>
            <a:t> </a:t>
          </a:r>
          <a:r>
            <a:rPr lang="en-US" sz="2000" b="1" dirty="0" err="1">
              <a:solidFill>
                <a:schemeClr val="accent1">
                  <a:lumMod val="50000"/>
                </a:schemeClr>
              </a:solidFill>
            </a:rPr>
            <a:t>kodzero</a:t>
          </a:r>
          <a:r>
            <a:rPr lang="en-US" sz="2000" b="1" dirty="0">
              <a:solidFill>
                <a:schemeClr val="accent1">
                  <a:lumMod val="50000"/>
                </a:schemeClr>
              </a:solidFill>
            </a:rPr>
            <a:t> </a:t>
          </a:r>
          <a:r>
            <a:rPr lang="en-US" sz="2000" b="1" dirty="0" err="1">
              <a:solidFill>
                <a:schemeClr val="accent1">
                  <a:lumMod val="50000"/>
                </a:schemeClr>
              </a:solidFill>
            </a:rPr>
            <a:t>dzake</a:t>
          </a:r>
          <a:endParaRPr lang="en" sz="2000" b="1" dirty="0">
            <a:solidFill>
              <a:schemeClr val="accent1">
                <a:lumMod val="50000"/>
              </a:schemeClr>
            </a:solidFill>
          </a:endParaRPr>
        </a:p>
      </dgm:t>
    </dgm:pt>
    <dgm:pt modelId="{DA552DF3-2578-49D5-B151-85AED4F0B1F2}" type="parTrans" cxnId="{F5A1A44B-50FB-4C38-BC3A-6CC53E41B616}">
      <dgm:prSet/>
      <dgm:spPr/>
      <dgm:t>
        <a:bodyPr/>
        <a:lstStyle/>
        <a:p>
          <a:endParaRPr lang="es-ES" sz="2000" b="1"/>
        </a:p>
      </dgm:t>
    </dgm:pt>
    <dgm:pt modelId="{E544601E-07D6-4C33-8042-DB025AEE11B5}" type="sibTrans" cxnId="{F5A1A44B-50FB-4C38-BC3A-6CC53E41B616}">
      <dgm:prSet/>
      <dgm:spPr/>
      <dgm:t>
        <a:bodyPr/>
        <a:lstStyle/>
        <a:p>
          <a:endParaRPr lang="es-ES" sz="2000" b="1"/>
        </a:p>
      </dgm:t>
    </dgm:pt>
    <dgm:pt modelId="{833BD500-A8CE-4DE4-BB13-C2698E84EA96}">
      <dgm:prSet custT="1"/>
      <dgm:spPr>
        <a:solidFill>
          <a:schemeClr val="accent1">
            <a:lumMod val="20000"/>
            <a:lumOff val="80000"/>
          </a:schemeClr>
        </a:solidFill>
        <a:ln>
          <a:solidFill>
            <a:schemeClr val="accent1">
              <a:lumMod val="75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>
            <a:buNone/>
          </a:pPr>
          <a:r>
            <a:rPr lang="en" sz="2000" b="1" dirty="0"/>
            <a:t>(</a:t>
          </a:r>
          <a:r>
            <a:rPr lang="en-US" sz="2000" b="1" dirty="0" err="1"/>
            <a:t>Kodzero</a:t>
          </a:r>
          <a:r>
            <a:rPr lang="en-US" sz="2000" b="1" dirty="0"/>
            <a:t> </a:t>
          </a:r>
          <a:r>
            <a:rPr lang="en-US" sz="2000" b="1" dirty="0" err="1"/>
            <a:t>dzeEvhangeri</a:t>
          </a:r>
          <a:r>
            <a:rPr lang="en" sz="2000" b="1" dirty="0"/>
            <a:t>)</a:t>
          </a:r>
        </a:p>
      </dgm:t>
    </dgm:pt>
    <dgm:pt modelId="{736F7864-FAC2-4C78-9D1E-EFC065EEEDC2}" type="parTrans" cxnId="{94E011A1-70A7-41C1-89BC-2A9EC83988EF}">
      <dgm:prSet/>
      <dgm:spPr/>
      <dgm:t>
        <a:bodyPr/>
        <a:lstStyle/>
        <a:p>
          <a:endParaRPr lang="es-ES" sz="2000" b="1"/>
        </a:p>
      </dgm:t>
    </dgm:pt>
    <dgm:pt modelId="{1B877C3B-E374-4DED-B0B4-4C6FF71C41C7}" type="sibTrans" cxnId="{94E011A1-70A7-41C1-89BC-2A9EC83988EF}">
      <dgm:prSet/>
      <dgm:spPr/>
      <dgm:t>
        <a:bodyPr/>
        <a:lstStyle/>
        <a:p>
          <a:endParaRPr lang="es-ES" sz="2000" b="1"/>
        </a:p>
      </dgm:t>
    </dgm:pt>
    <dgm:pt modelId="{2DD08215-E7C0-406F-A2C1-B933C43095E0}">
      <dgm:prSet custT="1"/>
      <dgm:spPr>
        <a:solidFill>
          <a:schemeClr val="accent5">
            <a:lumMod val="75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" sz="2000" b="1" dirty="0"/>
            <a:t>1 </a:t>
          </a:r>
          <a:r>
            <a:rPr lang="en-US" sz="2000" b="1" dirty="0"/>
            <a:t>VaKorinte</a:t>
          </a:r>
          <a:r>
            <a:rPr lang="en" sz="2000" b="1" dirty="0"/>
            <a:t> 10:1-13</a:t>
          </a:r>
        </a:p>
      </dgm:t>
    </dgm:pt>
    <dgm:pt modelId="{D181264C-9C20-4C80-A9DF-4C20BD8CFC7C}" type="parTrans" cxnId="{1D4AEDF9-7731-43A1-A2E2-5ECE0F781982}">
      <dgm:prSet/>
      <dgm:spPr/>
      <dgm:t>
        <a:bodyPr/>
        <a:lstStyle/>
        <a:p>
          <a:endParaRPr lang="es-ES" sz="2000" b="1"/>
        </a:p>
      </dgm:t>
    </dgm:pt>
    <dgm:pt modelId="{6372C50C-2F9B-4534-8705-6AA32B63F789}" type="sibTrans" cxnId="{1D4AEDF9-7731-43A1-A2E2-5ECE0F781982}">
      <dgm:prSet/>
      <dgm:spPr/>
      <dgm:t>
        <a:bodyPr/>
        <a:lstStyle/>
        <a:p>
          <a:endParaRPr lang="es-ES" sz="2000" b="1"/>
        </a:p>
      </dgm:t>
    </dgm:pt>
    <dgm:pt modelId="{72372290-65D5-44CE-BB86-7211895908B8}">
      <dgm:prSet custT="1"/>
      <dgm:spPr>
        <a:solidFill>
          <a:schemeClr val="accent5">
            <a:lumMod val="20000"/>
            <a:lumOff val="80000"/>
          </a:schemeClr>
        </a:solidFill>
        <a:ln>
          <a:solidFill>
            <a:schemeClr val="accent5">
              <a:lumMod val="75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>
            <a:buNone/>
          </a:pPr>
          <a:r>
            <a:rPr lang="en-US" sz="2000" b="1" dirty="0">
              <a:solidFill>
                <a:schemeClr val="accent5">
                  <a:lumMod val="50000"/>
                </a:schemeClr>
              </a:solidFill>
            </a:rPr>
            <a:t>Nyevero </a:t>
          </a:r>
          <a:r>
            <a:rPr lang="en-US" sz="2000" b="1" dirty="0" err="1">
              <a:solidFill>
                <a:schemeClr val="accent5">
                  <a:lumMod val="50000"/>
                </a:schemeClr>
              </a:solidFill>
            </a:rPr>
            <a:t>pamusoro</a:t>
          </a:r>
          <a:r>
            <a:rPr lang="en-US" sz="2000" b="1" dirty="0">
              <a:solidFill>
                <a:schemeClr val="accent5">
                  <a:lumMod val="50000"/>
                </a:schemeClr>
              </a:solidFill>
            </a:rPr>
            <a:t> </a:t>
          </a:r>
          <a:r>
            <a:rPr lang="en-US" sz="2000" b="1" dirty="0" err="1">
              <a:solidFill>
                <a:schemeClr val="accent5">
                  <a:lumMod val="50000"/>
                </a:schemeClr>
              </a:solidFill>
            </a:rPr>
            <a:t>pokunamata</a:t>
          </a:r>
          <a:r>
            <a:rPr lang="en-US" sz="2000" b="1" dirty="0">
              <a:solidFill>
                <a:schemeClr val="accent5">
                  <a:lumMod val="50000"/>
                </a:schemeClr>
              </a:solidFill>
            </a:rPr>
            <a:t> </a:t>
          </a:r>
          <a:r>
            <a:rPr lang="en-US" sz="2000" b="1" dirty="0" err="1">
              <a:solidFill>
                <a:schemeClr val="accent5">
                  <a:lumMod val="50000"/>
                </a:schemeClr>
              </a:solidFill>
            </a:rPr>
            <a:t>zvifananidzo</a:t>
          </a:r>
          <a:endParaRPr lang="en" sz="2000" b="1" dirty="0">
            <a:solidFill>
              <a:schemeClr val="accent5">
                <a:lumMod val="50000"/>
              </a:schemeClr>
            </a:solidFill>
          </a:endParaRPr>
        </a:p>
      </dgm:t>
    </dgm:pt>
    <dgm:pt modelId="{2274FFB4-4B2C-4153-A18E-A23146937F52}" type="parTrans" cxnId="{21A481E3-9585-4D6B-9E9F-1DE0940CB427}">
      <dgm:prSet/>
      <dgm:spPr/>
      <dgm:t>
        <a:bodyPr/>
        <a:lstStyle/>
        <a:p>
          <a:endParaRPr lang="es-ES" sz="2000" b="1"/>
        </a:p>
      </dgm:t>
    </dgm:pt>
    <dgm:pt modelId="{3A3E78A7-9F41-42AE-90D3-FFF94E6FB6A1}" type="sibTrans" cxnId="{21A481E3-9585-4D6B-9E9F-1DE0940CB427}">
      <dgm:prSet/>
      <dgm:spPr/>
      <dgm:t>
        <a:bodyPr/>
        <a:lstStyle/>
        <a:p>
          <a:endParaRPr lang="es-ES" sz="2000" b="1"/>
        </a:p>
      </dgm:t>
    </dgm:pt>
    <dgm:pt modelId="{7E7C4A5E-3813-4E62-8701-AC2CDB909CE3}">
      <dgm:prSet custT="1"/>
      <dgm:spPr>
        <a:solidFill>
          <a:schemeClr val="accent5">
            <a:lumMod val="20000"/>
            <a:lumOff val="80000"/>
          </a:schemeClr>
        </a:solidFill>
        <a:ln>
          <a:solidFill>
            <a:schemeClr val="accent5">
              <a:lumMod val="75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>
            <a:buNone/>
          </a:pPr>
          <a:r>
            <a:rPr lang="en" sz="2000" b="1" dirty="0"/>
            <a:t>(</a:t>
          </a:r>
          <a:r>
            <a:rPr lang="en-US" sz="2000" b="1" dirty="0" err="1"/>
            <a:t>Zvidzidzo</a:t>
          </a:r>
          <a:r>
            <a:rPr lang="en-US" sz="2000" b="1" dirty="0"/>
            <a:t> </a:t>
          </a:r>
          <a:r>
            <a:rPr lang="en-US" sz="2000" b="1" dirty="0" err="1"/>
            <a:t>kubva</a:t>
          </a:r>
          <a:r>
            <a:rPr lang="en-US" sz="2000" b="1" dirty="0"/>
            <a:t> </a:t>
          </a:r>
          <a:r>
            <a:rPr lang="en-US" sz="2000" b="1" dirty="0" err="1"/>
            <a:t>kare</a:t>
          </a:r>
          <a:r>
            <a:rPr lang="en" sz="2000" b="1" dirty="0"/>
            <a:t>)</a:t>
          </a:r>
        </a:p>
      </dgm:t>
    </dgm:pt>
    <dgm:pt modelId="{6142C5ED-00DE-4880-BE19-DFE0725A7C33}" type="parTrans" cxnId="{CEFDE731-7B0B-4BE2-A396-A7FAF5FAD183}">
      <dgm:prSet/>
      <dgm:spPr/>
      <dgm:t>
        <a:bodyPr/>
        <a:lstStyle/>
        <a:p>
          <a:endParaRPr lang="es-ES" sz="2000" b="1"/>
        </a:p>
      </dgm:t>
    </dgm:pt>
    <dgm:pt modelId="{A1C3323B-B82F-491E-8DD0-B01EA676CE2D}" type="sibTrans" cxnId="{CEFDE731-7B0B-4BE2-A396-A7FAF5FAD183}">
      <dgm:prSet/>
      <dgm:spPr/>
      <dgm:t>
        <a:bodyPr/>
        <a:lstStyle/>
        <a:p>
          <a:endParaRPr lang="es-ES" sz="2000" b="1"/>
        </a:p>
      </dgm:t>
    </dgm:pt>
    <dgm:pt modelId="{3309BE94-2E55-4780-8847-E2314BB6B5CA}">
      <dgm:prSet custT="1"/>
      <dgm:spPr>
        <a:solidFill>
          <a:schemeClr val="accent6">
            <a:lumMod val="75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" sz="2000" b="1" dirty="0"/>
            <a:t>1 </a:t>
          </a:r>
          <a:r>
            <a:rPr lang="en-US" sz="2000" b="1" dirty="0"/>
            <a:t>VaKorinte</a:t>
          </a:r>
          <a:r>
            <a:rPr lang="en" sz="2000" b="1" dirty="0"/>
            <a:t> 10:14-22</a:t>
          </a:r>
        </a:p>
      </dgm:t>
    </dgm:pt>
    <dgm:pt modelId="{716BA5BC-8650-4C80-A758-E545C9B2F9C1}" type="parTrans" cxnId="{A8CD50C4-9FB6-4D50-97CB-ECD47B5EE62A}">
      <dgm:prSet/>
      <dgm:spPr/>
      <dgm:t>
        <a:bodyPr/>
        <a:lstStyle/>
        <a:p>
          <a:endParaRPr lang="es-ES" sz="2000" b="1"/>
        </a:p>
      </dgm:t>
    </dgm:pt>
    <dgm:pt modelId="{C7CA6C9E-4294-4543-BF9B-72B740B78668}" type="sibTrans" cxnId="{A8CD50C4-9FB6-4D50-97CB-ECD47B5EE62A}">
      <dgm:prSet/>
      <dgm:spPr/>
      <dgm:t>
        <a:bodyPr/>
        <a:lstStyle/>
        <a:p>
          <a:endParaRPr lang="es-ES" sz="2000" b="1"/>
        </a:p>
      </dgm:t>
    </dgm:pt>
    <dgm:pt modelId="{D02A6EB1-2A9E-4313-AFC2-7525C8869E9E}">
      <dgm:prSet custT="1"/>
      <dgm:spPr>
        <a:solidFill>
          <a:schemeClr val="accent6">
            <a:lumMod val="20000"/>
            <a:lumOff val="80000"/>
          </a:schemeClr>
        </a:solidFill>
        <a:ln>
          <a:solidFill>
            <a:schemeClr val="accent6">
              <a:lumMod val="75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>
            <a:buNone/>
          </a:pPr>
          <a:r>
            <a:rPr lang="en-US" sz="2000" b="1" dirty="0" err="1">
              <a:solidFill>
                <a:schemeClr val="accent6">
                  <a:lumMod val="50000"/>
                </a:schemeClr>
              </a:solidFill>
            </a:rPr>
            <a:t>Mukombe</a:t>
          </a:r>
          <a:r>
            <a:rPr lang="en-US" sz="2000" b="1" dirty="0">
              <a:solidFill>
                <a:schemeClr val="accent6">
                  <a:lumMod val="50000"/>
                </a:schemeClr>
              </a:solidFill>
            </a:rPr>
            <a:t> </a:t>
          </a:r>
          <a:r>
            <a:rPr lang="en-US" sz="2000" b="1" dirty="0" err="1">
              <a:solidFill>
                <a:schemeClr val="accent6">
                  <a:lumMod val="50000"/>
                </a:schemeClr>
              </a:solidFill>
            </a:rPr>
            <a:t>waShe</a:t>
          </a:r>
          <a:r>
            <a:rPr lang="en-US" sz="2000" b="1" dirty="0">
              <a:solidFill>
                <a:schemeClr val="accent6">
                  <a:lumMod val="50000"/>
                </a:schemeClr>
              </a:solidFill>
            </a:rPr>
            <a:t> </a:t>
          </a:r>
          <a:r>
            <a:rPr lang="en-US" sz="2000" b="1" dirty="0" err="1">
              <a:solidFill>
                <a:schemeClr val="accent6">
                  <a:lumMod val="50000"/>
                </a:schemeClr>
              </a:solidFill>
            </a:rPr>
            <a:t>nemukombe</a:t>
          </a:r>
          <a:r>
            <a:rPr lang="en-US" sz="2000" b="1" dirty="0">
              <a:solidFill>
                <a:schemeClr val="accent6">
                  <a:lumMod val="50000"/>
                </a:schemeClr>
              </a:solidFill>
            </a:rPr>
            <a:t> </a:t>
          </a:r>
          <a:r>
            <a:rPr lang="en-US" sz="2000" b="1" dirty="0" err="1">
              <a:solidFill>
                <a:schemeClr val="accent6">
                  <a:lumMod val="50000"/>
                </a:schemeClr>
              </a:solidFill>
            </a:rPr>
            <a:t>wemadhimoni</a:t>
          </a:r>
          <a:endParaRPr lang="en" sz="2000" b="1" dirty="0">
            <a:solidFill>
              <a:schemeClr val="accent6">
                <a:lumMod val="50000"/>
              </a:schemeClr>
            </a:solidFill>
          </a:endParaRPr>
        </a:p>
      </dgm:t>
    </dgm:pt>
    <dgm:pt modelId="{2F0E6EA3-5BDE-437C-BAD3-EB384E4778E6}" type="parTrans" cxnId="{B5C5B7B3-FE0B-40E5-87E0-351D691C4778}">
      <dgm:prSet/>
      <dgm:spPr/>
      <dgm:t>
        <a:bodyPr/>
        <a:lstStyle/>
        <a:p>
          <a:endParaRPr lang="es-ES" sz="2000" b="1"/>
        </a:p>
      </dgm:t>
    </dgm:pt>
    <dgm:pt modelId="{EAEB4C2F-B6F7-4B4F-8268-CBF30DEF8D0B}" type="sibTrans" cxnId="{B5C5B7B3-FE0B-40E5-87E0-351D691C4778}">
      <dgm:prSet/>
      <dgm:spPr/>
      <dgm:t>
        <a:bodyPr/>
        <a:lstStyle/>
        <a:p>
          <a:endParaRPr lang="es-ES" sz="2000" b="1"/>
        </a:p>
      </dgm:t>
    </dgm:pt>
    <dgm:pt modelId="{F4FAD408-6E09-47FC-92F0-4776A48DC1A8}">
      <dgm:prSet custT="1"/>
      <dgm:spPr>
        <a:solidFill>
          <a:schemeClr val="accent6">
            <a:lumMod val="20000"/>
            <a:lumOff val="80000"/>
          </a:schemeClr>
        </a:solidFill>
        <a:ln>
          <a:solidFill>
            <a:schemeClr val="accent6">
              <a:lumMod val="75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>
            <a:buNone/>
          </a:pPr>
          <a:r>
            <a:rPr lang="en" sz="2000" b="1" dirty="0"/>
            <a:t>(T</a:t>
          </a:r>
          <a:r>
            <a:rPr lang="en-US" sz="2000" b="1" dirty="0" err="1"/>
            <a:t>izai</a:t>
          </a:r>
          <a:r>
            <a:rPr lang="en-US" sz="2000" b="1" dirty="0"/>
            <a:t> </a:t>
          </a:r>
          <a:r>
            <a:rPr lang="en-US" sz="2000" b="1" dirty="0" err="1"/>
            <a:t>kunamata</a:t>
          </a:r>
          <a:r>
            <a:rPr lang="en-US" sz="2000" b="1" dirty="0"/>
            <a:t> ɀ</a:t>
          </a:r>
          <a:r>
            <a:rPr lang="en-US" sz="2000" b="1" dirty="0" err="1"/>
            <a:t>ifananidzo</a:t>
          </a:r>
          <a:r>
            <a:rPr lang="en" sz="2000" b="1" dirty="0"/>
            <a:t>)</a:t>
          </a:r>
        </a:p>
      </dgm:t>
    </dgm:pt>
    <dgm:pt modelId="{30D9DF4E-3B0A-4ABD-9FDC-76505951A2CD}" type="parTrans" cxnId="{BA45627A-D583-42DB-AB3F-326266E3EE34}">
      <dgm:prSet/>
      <dgm:spPr/>
      <dgm:t>
        <a:bodyPr/>
        <a:lstStyle/>
        <a:p>
          <a:endParaRPr lang="es-ES" sz="2000" b="1"/>
        </a:p>
      </dgm:t>
    </dgm:pt>
    <dgm:pt modelId="{E63FCBAA-3762-4D0E-89A2-9141070EBAB7}" type="sibTrans" cxnId="{BA45627A-D583-42DB-AB3F-326266E3EE34}">
      <dgm:prSet/>
      <dgm:spPr/>
      <dgm:t>
        <a:bodyPr/>
        <a:lstStyle/>
        <a:p>
          <a:endParaRPr lang="es-ES" sz="2000" b="1"/>
        </a:p>
      </dgm:t>
    </dgm:pt>
    <dgm:pt modelId="{0E15DC5B-1B4C-48A9-B98F-835B260FC666}">
      <dgm:prSet custT="1"/>
      <dgm:spPr>
        <a:solidFill>
          <a:schemeClr val="accent3">
            <a:lumMod val="75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" sz="2000" b="1" dirty="0"/>
            <a:t>1 </a:t>
          </a:r>
          <a:r>
            <a:rPr lang="en-US" sz="2000" b="1" dirty="0"/>
            <a:t>VaKorinte</a:t>
          </a:r>
          <a:r>
            <a:rPr lang="en" sz="2000" b="1" dirty="0"/>
            <a:t> 10:23-33</a:t>
          </a:r>
        </a:p>
      </dgm:t>
    </dgm:pt>
    <dgm:pt modelId="{9DBB4E95-5646-41A8-A5D6-7159A86BB88C}" type="parTrans" cxnId="{051BC786-8D26-4D9E-91A1-C74B41B91965}">
      <dgm:prSet/>
      <dgm:spPr/>
      <dgm:t>
        <a:bodyPr/>
        <a:lstStyle/>
        <a:p>
          <a:endParaRPr lang="es-ES" sz="2000" b="1"/>
        </a:p>
      </dgm:t>
    </dgm:pt>
    <dgm:pt modelId="{6ACE434A-AD9B-466D-A982-F0F1284FDFD6}" type="sibTrans" cxnId="{051BC786-8D26-4D9E-91A1-C74B41B91965}">
      <dgm:prSet/>
      <dgm:spPr/>
      <dgm:t>
        <a:bodyPr/>
        <a:lstStyle/>
        <a:p>
          <a:endParaRPr lang="es-ES" sz="2000" b="1"/>
        </a:p>
      </dgm:t>
    </dgm:pt>
    <dgm:pt modelId="{FAD9A2C5-01C8-4B9B-913A-F57905C6BD4C}">
      <dgm:prSet custT="1"/>
      <dgm:spPr>
        <a:solidFill>
          <a:schemeClr val="accent3">
            <a:lumMod val="20000"/>
            <a:lumOff val="80000"/>
          </a:schemeClr>
        </a:solidFill>
        <a:ln>
          <a:solidFill>
            <a:schemeClr val="accent3">
              <a:lumMod val="75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>
            <a:buNone/>
          </a:pPr>
          <a:r>
            <a:rPr lang="en-US" sz="2000" b="1" dirty="0" err="1">
              <a:solidFill>
                <a:schemeClr val="accent3">
                  <a:lumMod val="50000"/>
                </a:schemeClr>
              </a:solidFill>
            </a:rPr>
            <a:t>Itai</a:t>
          </a:r>
          <a:r>
            <a:rPr lang="en-US" sz="2000" b="1" dirty="0">
              <a:solidFill>
                <a:schemeClr val="accent3">
                  <a:lumMod val="50000"/>
                </a:schemeClr>
              </a:solidFill>
            </a:rPr>
            <a:t> ɀ</a:t>
          </a:r>
          <a:r>
            <a:rPr lang="en-US" sz="2000" b="1" dirty="0" err="1">
              <a:solidFill>
                <a:schemeClr val="accent3">
                  <a:lumMod val="50000"/>
                </a:schemeClr>
              </a:solidFill>
            </a:rPr>
            <a:t>ose</a:t>
          </a:r>
          <a:r>
            <a:rPr lang="en-US" sz="2000" b="1" dirty="0">
              <a:solidFill>
                <a:schemeClr val="accent3">
                  <a:lumMod val="50000"/>
                </a:schemeClr>
              </a:solidFill>
            </a:rPr>
            <a:t> kuti </a:t>
          </a:r>
          <a:r>
            <a:rPr lang="en-US" sz="2000" b="1" dirty="0" err="1">
              <a:solidFill>
                <a:schemeClr val="accent3">
                  <a:lumMod val="50000"/>
                </a:schemeClr>
              </a:solidFill>
            </a:rPr>
            <a:t>Mŋari</a:t>
          </a:r>
          <a:r>
            <a:rPr lang="en-US" sz="2000" b="1" dirty="0">
              <a:solidFill>
                <a:schemeClr val="accent3">
                  <a:lumMod val="50000"/>
                </a:schemeClr>
              </a:solidFill>
            </a:rPr>
            <a:t> </a:t>
          </a:r>
          <a:r>
            <a:rPr lang="en-US" sz="2000" b="1" dirty="0" err="1">
              <a:solidFill>
                <a:schemeClr val="accent3">
                  <a:lumMod val="50000"/>
                </a:schemeClr>
              </a:solidFill>
            </a:rPr>
            <a:t>akudzwe</a:t>
          </a:r>
          <a:endParaRPr lang="en" sz="2000" b="1" dirty="0">
            <a:solidFill>
              <a:schemeClr val="accent3">
                <a:lumMod val="50000"/>
              </a:schemeClr>
            </a:solidFill>
          </a:endParaRPr>
        </a:p>
      </dgm:t>
    </dgm:pt>
    <dgm:pt modelId="{BA06FD9E-E4F9-4DBE-93A9-02580831DF2A}" type="parTrans" cxnId="{F5479E2A-AF07-4B80-9E03-633BDE5EFFFC}">
      <dgm:prSet/>
      <dgm:spPr/>
      <dgm:t>
        <a:bodyPr/>
        <a:lstStyle/>
        <a:p>
          <a:endParaRPr lang="es-ES" sz="2000" b="1"/>
        </a:p>
      </dgm:t>
    </dgm:pt>
    <dgm:pt modelId="{7057C2B2-13DB-4594-9FC3-FD03734FFA1D}" type="sibTrans" cxnId="{F5479E2A-AF07-4B80-9E03-633BDE5EFFFC}">
      <dgm:prSet/>
      <dgm:spPr/>
      <dgm:t>
        <a:bodyPr/>
        <a:lstStyle/>
        <a:p>
          <a:endParaRPr lang="es-ES" sz="2000" b="1"/>
        </a:p>
      </dgm:t>
    </dgm:pt>
    <dgm:pt modelId="{80C6CFF5-377F-4293-BFBC-C4D5D81F2989}">
      <dgm:prSet custT="1"/>
      <dgm:spPr>
        <a:solidFill>
          <a:schemeClr val="accent3">
            <a:lumMod val="20000"/>
            <a:lumOff val="80000"/>
          </a:schemeClr>
        </a:solidFill>
        <a:ln>
          <a:solidFill>
            <a:schemeClr val="accent3">
              <a:lumMod val="75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>
            <a:buNone/>
          </a:pPr>
          <a:r>
            <a:rPr lang="en" sz="2000" b="1" dirty="0"/>
            <a:t>(</a:t>
          </a:r>
          <a:r>
            <a:rPr lang="en-US" sz="2000" b="1" dirty="0"/>
            <a:t>Zvinotenderwa </a:t>
          </a:r>
          <a:r>
            <a:rPr lang="en-US" sz="2000" b="1" dirty="0" err="1"/>
            <a:t>uye</a:t>
          </a:r>
          <a:r>
            <a:rPr lang="en-US" sz="2000" b="1" dirty="0"/>
            <a:t> </a:t>
          </a:r>
          <a:r>
            <a:rPr lang="en-US" sz="2000" b="1" dirty="0" err="1"/>
            <a:t>zvakakodzera</a:t>
          </a:r>
          <a:r>
            <a:rPr lang="en" sz="2000" b="1" dirty="0"/>
            <a:t>)</a:t>
          </a:r>
          <a:endParaRPr lang="en" sz="2000" b="1" dirty="0">
            <a:solidFill>
              <a:schemeClr val="accent3">
                <a:lumMod val="50000"/>
              </a:schemeClr>
            </a:solidFill>
          </a:endParaRPr>
        </a:p>
      </dgm:t>
    </dgm:pt>
    <dgm:pt modelId="{533C8B24-EC23-43F3-B946-FE0036BBD223}" type="parTrans" cxnId="{B738BF5D-5DA6-41AD-98B3-F91A7E3DC95F}">
      <dgm:prSet/>
      <dgm:spPr/>
      <dgm:t>
        <a:bodyPr/>
        <a:lstStyle/>
        <a:p>
          <a:endParaRPr lang="en-US"/>
        </a:p>
      </dgm:t>
    </dgm:pt>
    <dgm:pt modelId="{71DB1423-94E7-4117-AA74-8F7FD490D798}" type="sibTrans" cxnId="{B738BF5D-5DA6-41AD-98B3-F91A7E3DC95F}">
      <dgm:prSet/>
      <dgm:spPr/>
      <dgm:t>
        <a:bodyPr/>
        <a:lstStyle/>
        <a:p>
          <a:endParaRPr lang="en-US"/>
        </a:p>
      </dgm:t>
    </dgm:pt>
    <dgm:pt modelId="{9FB25CA6-FCCA-4675-BAE8-18913FB635E5}" type="pres">
      <dgm:prSet presAssocID="{408DE2A0-7BA7-458D-99A1-D9B3F741FE62}" presName="linear" presStyleCnt="0">
        <dgm:presLayoutVars>
          <dgm:animLvl val="lvl"/>
          <dgm:resizeHandles val="exact"/>
        </dgm:presLayoutVars>
      </dgm:prSet>
      <dgm:spPr/>
    </dgm:pt>
    <dgm:pt modelId="{3A05F303-8B79-4418-B387-6B3C4F4217F4}" type="pres">
      <dgm:prSet presAssocID="{118D28A0-2C81-4E20-83D8-337E72355E0C}" presName="parentText" presStyleLbl="node1" presStyleIdx="0" presStyleCnt="5" custScaleY="34965">
        <dgm:presLayoutVars>
          <dgm:chMax val="0"/>
          <dgm:bulletEnabled val="1"/>
        </dgm:presLayoutVars>
      </dgm:prSet>
      <dgm:spPr/>
    </dgm:pt>
    <dgm:pt modelId="{CBDBDD01-3099-41C2-BE30-1FC52A6D2D21}" type="pres">
      <dgm:prSet presAssocID="{118D28A0-2C81-4E20-83D8-337E72355E0C}" presName="childText" presStyleLbl="revTx" presStyleIdx="0" presStyleCnt="5" custLinFactNeighborX="4249" custLinFactNeighborY="1194">
        <dgm:presLayoutVars>
          <dgm:bulletEnabled val="1"/>
        </dgm:presLayoutVars>
      </dgm:prSet>
      <dgm:spPr/>
    </dgm:pt>
    <dgm:pt modelId="{D23DF7B9-1508-4D64-BF74-796D8F9392E5}" type="pres">
      <dgm:prSet presAssocID="{A0487429-BEEA-4814-A7FD-DF3D8DDB8992}" presName="parentText" presStyleLbl="node1" presStyleIdx="1" presStyleCnt="5" custScaleY="34965">
        <dgm:presLayoutVars>
          <dgm:chMax val="0"/>
          <dgm:bulletEnabled val="1"/>
        </dgm:presLayoutVars>
      </dgm:prSet>
      <dgm:spPr/>
    </dgm:pt>
    <dgm:pt modelId="{EFC215ED-B80C-46B7-91C7-A6AC412A000D}" type="pres">
      <dgm:prSet presAssocID="{A0487429-BEEA-4814-A7FD-DF3D8DDB8992}" presName="childText" presStyleLbl="revTx" presStyleIdx="1" presStyleCnt="5">
        <dgm:presLayoutVars>
          <dgm:bulletEnabled val="1"/>
        </dgm:presLayoutVars>
      </dgm:prSet>
      <dgm:spPr/>
    </dgm:pt>
    <dgm:pt modelId="{44612A3A-7010-455E-982D-13892276492C}" type="pres">
      <dgm:prSet presAssocID="{2DD08215-E7C0-406F-A2C1-B933C43095E0}" presName="parentText" presStyleLbl="node1" presStyleIdx="2" presStyleCnt="5" custScaleY="34965">
        <dgm:presLayoutVars>
          <dgm:chMax val="0"/>
          <dgm:bulletEnabled val="1"/>
        </dgm:presLayoutVars>
      </dgm:prSet>
      <dgm:spPr/>
    </dgm:pt>
    <dgm:pt modelId="{10B49261-2E38-4333-877D-540977F0CE76}" type="pres">
      <dgm:prSet presAssocID="{2DD08215-E7C0-406F-A2C1-B933C43095E0}" presName="childText" presStyleLbl="revTx" presStyleIdx="2" presStyleCnt="5">
        <dgm:presLayoutVars>
          <dgm:bulletEnabled val="1"/>
        </dgm:presLayoutVars>
      </dgm:prSet>
      <dgm:spPr/>
    </dgm:pt>
    <dgm:pt modelId="{E02B32B1-A93B-45CE-A8E9-B011A91A1719}" type="pres">
      <dgm:prSet presAssocID="{3309BE94-2E55-4780-8847-E2314BB6B5CA}" presName="parentText" presStyleLbl="node1" presStyleIdx="3" presStyleCnt="5" custScaleY="34965">
        <dgm:presLayoutVars>
          <dgm:chMax val="0"/>
          <dgm:bulletEnabled val="1"/>
        </dgm:presLayoutVars>
      </dgm:prSet>
      <dgm:spPr/>
    </dgm:pt>
    <dgm:pt modelId="{F6C34058-B94A-4665-B0D2-FAC45F96C35E}" type="pres">
      <dgm:prSet presAssocID="{3309BE94-2E55-4780-8847-E2314BB6B5CA}" presName="childText" presStyleLbl="revTx" presStyleIdx="3" presStyleCnt="5">
        <dgm:presLayoutVars>
          <dgm:bulletEnabled val="1"/>
        </dgm:presLayoutVars>
      </dgm:prSet>
      <dgm:spPr/>
    </dgm:pt>
    <dgm:pt modelId="{98DC2228-4CA8-4FBD-BE7A-F2BCAB7EE064}" type="pres">
      <dgm:prSet presAssocID="{0E15DC5B-1B4C-48A9-B98F-835B260FC666}" presName="parentText" presStyleLbl="node1" presStyleIdx="4" presStyleCnt="5" custScaleY="34965">
        <dgm:presLayoutVars>
          <dgm:chMax val="0"/>
          <dgm:bulletEnabled val="1"/>
        </dgm:presLayoutVars>
      </dgm:prSet>
      <dgm:spPr/>
    </dgm:pt>
    <dgm:pt modelId="{A64A5609-2709-430E-A009-E012925686C4}" type="pres">
      <dgm:prSet presAssocID="{0E15DC5B-1B4C-48A9-B98F-835B260FC666}" presName="childText" presStyleLbl="revTx" presStyleIdx="4" presStyleCnt="5">
        <dgm:presLayoutVars>
          <dgm:bulletEnabled val="1"/>
        </dgm:presLayoutVars>
      </dgm:prSet>
      <dgm:spPr/>
    </dgm:pt>
  </dgm:ptLst>
  <dgm:cxnLst>
    <dgm:cxn modelId="{C4A7E905-CA6B-40FD-99DC-C6E089C2290B}" type="presOf" srcId="{833BD500-A8CE-4DE4-BB13-C2698E84EA96}" destId="{EFC215ED-B80C-46B7-91C7-A6AC412A000D}" srcOrd="0" destOrd="1" presId="urn:microsoft.com/office/officeart/2005/8/layout/vList2"/>
    <dgm:cxn modelId="{6032E409-39A6-441C-BEF4-20A70FB0E99C}" type="presOf" srcId="{F1CD2F33-95CB-44B2-B2EB-18C0F6AF59F3}" destId="{CBDBDD01-3099-41C2-BE30-1FC52A6D2D21}" srcOrd="0" destOrd="0" presId="urn:microsoft.com/office/officeart/2005/8/layout/vList2"/>
    <dgm:cxn modelId="{CED81B12-4326-4581-88DF-4DD4F563B8DF}" type="presOf" srcId="{0E15DC5B-1B4C-48A9-B98F-835B260FC666}" destId="{98DC2228-4CA8-4FBD-BE7A-F2BCAB7EE064}" srcOrd="0" destOrd="0" presId="urn:microsoft.com/office/officeart/2005/8/layout/vList2"/>
    <dgm:cxn modelId="{5D922921-C6EE-4FA2-9843-8477BFE95FAC}" type="presOf" srcId="{80C6CFF5-377F-4293-BFBC-C4D5D81F2989}" destId="{A64A5609-2709-430E-A009-E012925686C4}" srcOrd="0" destOrd="1" presId="urn:microsoft.com/office/officeart/2005/8/layout/vList2"/>
    <dgm:cxn modelId="{5D03F124-52E2-486E-A89B-D50A3CE4BB77}" type="presOf" srcId="{7E7C4A5E-3813-4E62-8701-AC2CDB909CE3}" destId="{10B49261-2E38-4333-877D-540977F0CE76}" srcOrd="0" destOrd="1" presId="urn:microsoft.com/office/officeart/2005/8/layout/vList2"/>
    <dgm:cxn modelId="{55678328-294A-4A7F-87A0-83C6B3736A99}" type="presOf" srcId="{72372290-65D5-44CE-BB86-7211895908B8}" destId="{10B49261-2E38-4333-877D-540977F0CE76}" srcOrd="0" destOrd="0" presId="urn:microsoft.com/office/officeart/2005/8/layout/vList2"/>
    <dgm:cxn modelId="{F5479E2A-AF07-4B80-9E03-633BDE5EFFFC}" srcId="{0E15DC5B-1B4C-48A9-B98F-835B260FC666}" destId="{FAD9A2C5-01C8-4B9B-913A-F57905C6BD4C}" srcOrd="0" destOrd="0" parTransId="{BA06FD9E-E4F9-4DBE-93A9-02580831DF2A}" sibTransId="{7057C2B2-13DB-4594-9FC3-FD03734FFA1D}"/>
    <dgm:cxn modelId="{A9424E30-0283-4EB8-8AC1-83260AB5FF22}" srcId="{408DE2A0-7BA7-458D-99A1-D9B3F741FE62}" destId="{A0487429-BEEA-4814-A7FD-DF3D8DDB8992}" srcOrd="1" destOrd="0" parTransId="{173A3E42-C226-407F-8237-FD1E5BB3E420}" sibTransId="{E2FD1593-85B8-4ED3-9E3C-EE793DFF1658}"/>
    <dgm:cxn modelId="{CEFDE731-7B0B-4BE2-A396-A7FAF5FAD183}" srcId="{2DD08215-E7C0-406F-A2C1-B933C43095E0}" destId="{7E7C4A5E-3813-4E62-8701-AC2CDB909CE3}" srcOrd="1" destOrd="0" parTransId="{6142C5ED-00DE-4880-BE19-DFE0725A7C33}" sibTransId="{A1C3323B-B82F-491E-8DD0-B01EA676CE2D}"/>
    <dgm:cxn modelId="{1D9DB933-B562-49AA-A92D-BAA94C19B152}" type="presOf" srcId="{A0487429-BEEA-4814-A7FD-DF3D8DDB8992}" destId="{D23DF7B9-1508-4D64-BF74-796D8F9392E5}" srcOrd="0" destOrd="0" presId="urn:microsoft.com/office/officeart/2005/8/layout/vList2"/>
    <dgm:cxn modelId="{B738BF5D-5DA6-41AD-98B3-F91A7E3DC95F}" srcId="{0E15DC5B-1B4C-48A9-B98F-835B260FC666}" destId="{80C6CFF5-377F-4293-BFBC-C4D5D81F2989}" srcOrd="1" destOrd="0" parTransId="{533C8B24-EC23-43F3-B946-FE0036BBD223}" sibTransId="{71DB1423-94E7-4117-AA74-8F7FD490D798}"/>
    <dgm:cxn modelId="{8568455E-AD73-48C8-86B0-FCB1EB756C32}" type="presOf" srcId="{827423D8-1AD9-46A3-A11E-90EEBF91BB4E}" destId="{CBDBDD01-3099-41C2-BE30-1FC52A6D2D21}" srcOrd="0" destOrd="1" presId="urn:microsoft.com/office/officeart/2005/8/layout/vList2"/>
    <dgm:cxn modelId="{7835A542-DEE3-492D-AF86-4C7E692D928E}" type="presOf" srcId="{3309BE94-2E55-4780-8847-E2314BB6B5CA}" destId="{E02B32B1-A93B-45CE-A8E9-B011A91A1719}" srcOrd="0" destOrd="0" presId="urn:microsoft.com/office/officeart/2005/8/layout/vList2"/>
    <dgm:cxn modelId="{F5A1A44B-50FB-4C38-BC3A-6CC53E41B616}" srcId="{A0487429-BEEA-4814-A7FD-DF3D8DDB8992}" destId="{4C3E55F0-CFAD-4CDF-AFB4-7EA3B30C2C0A}" srcOrd="0" destOrd="0" parTransId="{DA552DF3-2578-49D5-B151-85AED4F0B1F2}" sibTransId="{E544601E-07D6-4C33-8042-DB025AEE11B5}"/>
    <dgm:cxn modelId="{0DFE376C-6ADB-42B6-B120-E3C6CF69EBB1}" srcId="{408DE2A0-7BA7-458D-99A1-D9B3F741FE62}" destId="{118D28A0-2C81-4E20-83D8-337E72355E0C}" srcOrd="0" destOrd="0" parTransId="{194D3DDD-781E-487E-BE5E-CC1789E42CF2}" sibTransId="{3C1CC809-8E8C-4D32-A836-E33BAAC1F441}"/>
    <dgm:cxn modelId="{70799054-57CD-4CB9-B9BE-26BF34C02D26}" type="presOf" srcId="{F4FAD408-6E09-47FC-92F0-4776A48DC1A8}" destId="{F6C34058-B94A-4665-B0D2-FAC45F96C35E}" srcOrd="0" destOrd="1" presId="urn:microsoft.com/office/officeart/2005/8/layout/vList2"/>
    <dgm:cxn modelId="{85973558-BC2B-40FE-A323-BC8AF96F0D64}" type="presOf" srcId="{D02A6EB1-2A9E-4313-AFC2-7525C8869E9E}" destId="{F6C34058-B94A-4665-B0D2-FAC45F96C35E}" srcOrd="0" destOrd="0" presId="urn:microsoft.com/office/officeart/2005/8/layout/vList2"/>
    <dgm:cxn modelId="{BA45627A-D583-42DB-AB3F-326266E3EE34}" srcId="{3309BE94-2E55-4780-8847-E2314BB6B5CA}" destId="{F4FAD408-6E09-47FC-92F0-4776A48DC1A8}" srcOrd="1" destOrd="0" parTransId="{30D9DF4E-3B0A-4ABD-9FDC-76505951A2CD}" sibTransId="{E63FCBAA-3762-4D0E-89A2-9141070EBAB7}"/>
    <dgm:cxn modelId="{7CF86685-952F-4D63-AC8E-7EB1B15C26CC}" type="presOf" srcId="{FAD9A2C5-01C8-4B9B-913A-F57905C6BD4C}" destId="{A64A5609-2709-430E-A009-E012925686C4}" srcOrd="0" destOrd="0" presId="urn:microsoft.com/office/officeart/2005/8/layout/vList2"/>
    <dgm:cxn modelId="{051BC786-8D26-4D9E-91A1-C74B41B91965}" srcId="{408DE2A0-7BA7-458D-99A1-D9B3F741FE62}" destId="{0E15DC5B-1B4C-48A9-B98F-835B260FC666}" srcOrd="4" destOrd="0" parTransId="{9DBB4E95-5646-41A8-A5D6-7159A86BB88C}" sibTransId="{6ACE434A-AD9B-466D-A982-F0F1284FDFD6}"/>
    <dgm:cxn modelId="{94E011A1-70A7-41C1-89BC-2A9EC83988EF}" srcId="{A0487429-BEEA-4814-A7FD-DF3D8DDB8992}" destId="{833BD500-A8CE-4DE4-BB13-C2698E84EA96}" srcOrd="1" destOrd="0" parTransId="{736F7864-FAC2-4C78-9D1E-EFC065EEEDC2}" sibTransId="{1B877C3B-E374-4DED-B0B4-4C6FF71C41C7}"/>
    <dgm:cxn modelId="{3CA9A5B2-B697-4079-8B2D-2B9C383738F5}" type="presOf" srcId="{408DE2A0-7BA7-458D-99A1-D9B3F741FE62}" destId="{9FB25CA6-FCCA-4675-BAE8-18913FB635E5}" srcOrd="0" destOrd="0" presId="urn:microsoft.com/office/officeart/2005/8/layout/vList2"/>
    <dgm:cxn modelId="{B5C5B7B3-FE0B-40E5-87E0-351D691C4778}" srcId="{3309BE94-2E55-4780-8847-E2314BB6B5CA}" destId="{D02A6EB1-2A9E-4313-AFC2-7525C8869E9E}" srcOrd="0" destOrd="0" parTransId="{2F0E6EA3-5BDE-437C-BAD3-EB384E4778E6}" sibTransId="{EAEB4C2F-B6F7-4B4F-8268-CBF30DEF8D0B}"/>
    <dgm:cxn modelId="{8069C2BD-91EA-44BC-935D-5B69537D5FB2}" srcId="{118D28A0-2C81-4E20-83D8-337E72355E0C}" destId="{F1CD2F33-95CB-44B2-B2EB-18C0F6AF59F3}" srcOrd="0" destOrd="0" parTransId="{0649B2E2-32EE-4588-BC06-73599311D52F}" sibTransId="{72DA17D0-0320-45F2-9CB8-722D008DBF13}"/>
    <dgm:cxn modelId="{A8CD50C4-9FB6-4D50-97CB-ECD47B5EE62A}" srcId="{408DE2A0-7BA7-458D-99A1-D9B3F741FE62}" destId="{3309BE94-2E55-4780-8847-E2314BB6B5CA}" srcOrd="3" destOrd="0" parTransId="{716BA5BC-8650-4C80-A758-E545C9B2F9C1}" sibTransId="{C7CA6C9E-4294-4543-BF9B-72B740B78668}"/>
    <dgm:cxn modelId="{5F0486D8-51B4-482B-870D-B2B9BC0AE83C}" srcId="{118D28A0-2C81-4E20-83D8-337E72355E0C}" destId="{827423D8-1AD9-46A3-A11E-90EEBF91BB4E}" srcOrd="1" destOrd="0" parTransId="{10F515B2-ED3A-409F-BCD3-D9353A3A44C3}" sibTransId="{9ADDA0EC-1591-4B58-B3BA-E14D06682C58}"/>
    <dgm:cxn modelId="{21A481E3-9585-4D6B-9E9F-1DE0940CB427}" srcId="{2DD08215-E7C0-406F-A2C1-B933C43095E0}" destId="{72372290-65D5-44CE-BB86-7211895908B8}" srcOrd="0" destOrd="0" parTransId="{2274FFB4-4B2C-4153-A18E-A23146937F52}" sibTransId="{3A3E78A7-9F41-42AE-90D3-FFF94E6FB6A1}"/>
    <dgm:cxn modelId="{673046E8-86B7-4C29-B4C5-8F0F3B9CB063}" type="presOf" srcId="{4C3E55F0-CFAD-4CDF-AFB4-7EA3B30C2C0A}" destId="{EFC215ED-B80C-46B7-91C7-A6AC412A000D}" srcOrd="0" destOrd="0" presId="urn:microsoft.com/office/officeart/2005/8/layout/vList2"/>
    <dgm:cxn modelId="{4954C3EA-881A-49D8-9399-61973243C4AC}" type="presOf" srcId="{2DD08215-E7C0-406F-A2C1-B933C43095E0}" destId="{44612A3A-7010-455E-982D-13892276492C}" srcOrd="0" destOrd="0" presId="urn:microsoft.com/office/officeart/2005/8/layout/vList2"/>
    <dgm:cxn modelId="{877468F8-635F-4903-B660-E4806E2B1BDA}" type="presOf" srcId="{118D28A0-2C81-4E20-83D8-337E72355E0C}" destId="{3A05F303-8B79-4418-B387-6B3C4F4217F4}" srcOrd="0" destOrd="0" presId="urn:microsoft.com/office/officeart/2005/8/layout/vList2"/>
    <dgm:cxn modelId="{1D4AEDF9-7731-43A1-A2E2-5ECE0F781982}" srcId="{408DE2A0-7BA7-458D-99A1-D9B3F741FE62}" destId="{2DD08215-E7C0-406F-A2C1-B933C43095E0}" srcOrd="2" destOrd="0" parTransId="{D181264C-9C20-4C80-A9DF-4C20BD8CFC7C}" sibTransId="{6372C50C-2F9B-4534-8705-6AA32B63F789}"/>
    <dgm:cxn modelId="{2D43C8B7-645C-468E-A409-A5567134233C}" type="presParOf" srcId="{9FB25CA6-FCCA-4675-BAE8-18913FB635E5}" destId="{3A05F303-8B79-4418-B387-6B3C4F4217F4}" srcOrd="0" destOrd="0" presId="urn:microsoft.com/office/officeart/2005/8/layout/vList2"/>
    <dgm:cxn modelId="{BFBAE746-0894-4EA7-824A-470BA67A3C40}" type="presParOf" srcId="{9FB25CA6-FCCA-4675-BAE8-18913FB635E5}" destId="{CBDBDD01-3099-41C2-BE30-1FC52A6D2D21}" srcOrd="1" destOrd="0" presId="urn:microsoft.com/office/officeart/2005/8/layout/vList2"/>
    <dgm:cxn modelId="{4EE747EF-E8BF-42B5-B1DE-382827F88E81}" type="presParOf" srcId="{9FB25CA6-FCCA-4675-BAE8-18913FB635E5}" destId="{D23DF7B9-1508-4D64-BF74-796D8F9392E5}" srcOrd="2" destOrd="0" presId="urn:microsoft.com/office/officeart/2005/8/layout/vList2"/>
    <dgm:cxn modelId="{95650106-B99C-49AE-AAA5-DF53C0BB4582}" type="presParOf" srcId="{9FB25CA6-FCCA-4675-BAE8-18913FB635E5}" destId="{EFC215ED-B80C-46B7-91C7-A6AC412A000D}" srcOrd="3" destOrd="0" presId="urn:microsoft.com/office/officeart/2005/8/layout/vList2"/>
    <dgm:cxn modelId="{220F97E3-329D-48D4-868A-19E3EDCACF3B}" type="presParOf" srcId="{9FB25CA6-FCCA-4675-BAE8-18913FB635E5}" destId="{44612A3A-7010-455E-982D-13892276492C}" srcOrd="4" destOrd="0" presId="urn:microsoft.com/office/officeart/2005/8/layout/vList2"/>
    <dgm:cxn modelId="{CA6EB42C-FB5B-4A76-B099-2735C90B7D95}" type="presParOf" srcId="{9FB25CA6-FCCA-4675-BAE8-18913FB635E5}" destId="{10B49261-2E38-4333-877D-540977F0CE76}" srcOrd="5" destOrd="0" presId="urn:microsoft.com/office/officeart/2005/8/layout/vList2"/>
    <dgm:cxn modelId="{7CA50D29-3AE0-4D13-BC6D-86A34F1C50AB}" type="presParOf" srcId="{9FB25CA6-FCCA-4675-BAE8-18913FB635E5}" destId="{E02B32B1-A93B-45CE-A8E9-B011A91A1719}" srcOrd="6" destOrd="0" presId="urn:microsoft.com/office/officeart/2005/8/layout/vList2"/>
    <dgm:cxn modelId="{28D76CBE-DB7F-4053-BC8E-7F7C3D27A125}" type="presParOf" srcId="{9FB25CA6-FCCA-4675-BAE8-18913FB635E5}" destId="{F6C34058-B94A-4665-B0D2-FAC45F96C35E}" srcOrd="7" destOrd="0" presId="urn:microsoft.com/office/officeart/2005/8/layout/vList2"/>
    <dgm:cxn modelId="{AFABD40D-3935-4391-AE4F-5E84B7D7E124}" type="presParOf" srcId="{9FB25CA6-FCCA-4675-BAE8-18913FB635E5}" destId="{98DC2228-4CA8-4FBD-BE7A-F2BCAB7EE064}" srcOrd="8" destOrd="0" presId="urn:microsoft.com/office/officeart/2005/8/layout/vList2"/>
    <dgm:cxn modelId="{49B8C388-A1F2-4414-BAF7-E7C252231BEA}" type="presParOf" srcId="{9FB25CA6-FCCA-4675-BAE8-18913FB635E5}" destId="{A64A5609-2709-430E-A009-E012925686C4}" srcOrd="9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37B6242-D4E7-4B12-9987-445776BC5E20}" type="doc">
      <dgm:prSet loTypeId="urn:microsoft.com/office/officeart/2005/8/layout/lProcess3" loCatId="process" qsTypeId="urn:microsoft.com/office/officeart/2005/8/quickstyle/3d3" qsCatId="3D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224C2218-7DFA-4586-A30F-D586B967D91D}">
      <dgm:prSet custT="1"/>
      <dgm:spPr>
        <a:ln>
          <a:solidFill>
            <a:schemeClr val="accent3">
              <a:lumMod val="75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1 </a:t>
          </a:r>
          <a:r>
            <a:rPr lang="en-US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VaKorinte</a:t>
          </a:r>
          <a:r>
            <a:rPr lang="en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 8:4-7a</a:t>
          </a:r>
        </a:p>
      </dgm:t>
    </dgm:pt>
    <dgm:pt modelId="{D434FE00-034B-4EFE-B0E6-0427505F5C1B}" type="parTrans" cxnId="{31F2B435-5555-4916-8F07-6CD01FE334B4}">
      <dgm:prSet/>
      <dgm:spPr/>
      <dgm:t>
        <a:bodyPr/>
        <a:lstStyle/>
        <a:p>
          <a:endParaRPr lang="es-ES" sz="2000" b="1"/>
        </a:p>
      </dgm:t>
    </dgm:pt>
    <dgm:pt modelId="{5C9A743E-16D3-428C-8CD7-35756BD3F73E}" type="sibTrans" cxnId="{31F2B435-5555-4916-8F07-6CD01FE334B4}">
      <dgm:prSet/>
      <dgm:spPr/>
      <dgm:t>
        <a:bodyPr/>
        <a:lstStyle/>
        <a:p>
          <a:endParaRPr lang="es-ES" sz="2000" b="1"/>
        </a:p>
      </dgm:t>
    </dgm:pt>
    <dgm:pt modelId="{495E32CE-A560-4586-B8F3-D2EA05F9A542}">
      <dgm:prSet custT="1"/>
      <dgm:spPr>
        <a:solidFill>
          <a:schemeClr val="accent3">
            <a:lumMod val="40000"/>
            <a:lumOff val="60000"/>
          </a:schemeClr>
        </a:solidFill>
        <a:ln>
          <a:solidFill>
            <a:schemeClr val="accent3">
              <a:lumMod val="75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1800" b="1" dirty="0"/>
            <a:t>Vane </a:t>
          </a:r>
          <a:r>
            <a:rPr lang="en-US" sz="1800" b="1" dirty="0" err="1"/>
            <a:t>simba</a:t>
          </a:r>
          <a:r>
            <a:rPr lang="en-US" sz="1800" b="1" dirty="0"/>
            <a:t> </a:t>
          </a:r>
          <a:r>
            <a:rPr lang="en-US" sz="1800" b="1" dirty="0" err="1"/>
            <a:t>vanonzwisisa</a:t>
          </a:r>
          <a:r>
            <a:rPr lang="en-US" sz="1800" b="1" dirty="0"/>
            <a:t> kuti </a:t>
          </a:r>
          <a:r>
            <a:rPr lang="en-US" sz="1800" b="1" dirty="0" err="1"/>
            <a:t>zvidhori</a:t>
          </a:r>
          <a:r>
            <a:rPr lang="en-US" sz="1800" b="1" dirty="0"/>
            <a:t> </a:t>
          </a:r>
          <a:r>
            <a:rPr lang="en-US" sz="1800" b="1" dirty="0" err="1"/>
            <a:t>hazvina</a:t>
          </a:r>
          <a:r>
            <a:rPr lang="en-US" sz="1800" b="1" dirty="0"/>
            <a:t> </a:t>
          </a:r>
          <a:r>
            <a:rPr lang="en-US" sz="1800" b="1" dirty="0" err="1"/>
            <a:t>maturo</a:t>
          </a:r>
          <a:r>
            <a:rPr lang="en-US" sz="1800" b="1" dirty="0"/>
            <a:t>, </a:t>
          </a:r>
          <a:r>
            <a:rPr lang="en-US" sz="1800" b="1" dirty="0" err="1"/>
            <a:t>nekuti</a:t>
          </a:r>
          <a:r>
            <a:rPr lang="en-US" sz="1800" b="1" dirty="0"/>
            <a:t> </a:t>
          </a:r>
          <a:r>
            <a:rPr lang="en-US" sz="1800" b="1" dirty="0" err="1"/>
            <a:t>kune</a:t>
          </a:r>
          <a:r>
            <a:rPr lang="en-US" sz="1800" b="1" dirty="0"/>
            <a:t> </a:t>
          </a:r>
          <a:r>
            <a:rPr lang="en-US" sz="1800" b="1" dirty="0" err="1"/>
            <a:t>Mwari</a:t>
          </a:r>
          <a:r>
            <a:rPr lang="en-US" sz="1800" b="1" dirty="0"/>
            <a:t> </a:t>
          </a:r>
          <a:r>
            <a:rPr lang="en-US" sz="1800" b="1" dirty="0" err="1"/>
            <a:t>mumwe</a:t>
          </a:r>
          <a:r>
            <a:rPr lang="en-US" sz="1800" b="1" dirty="0"/>
            <a:t> </a:t>
          </a:r>
          <a:r>
            <a:rPr lang="en-US" sz="1800" b="1" dirty="0" err="1"/>
            <a:t>chete</a:t>
          </a:r>
          <a:r>
            <a:rPr lang="en-US" sz="1800" b="1" dirty="0"/>
            <a:t> </a:t>
          </a:r>
          <a:r>
            <a:rPr lang="en-US" sz="1800" b="1" dirty="0" err="1"/>
            <a:t>wechokwadi</a:t>
          </a:r>
          <a:endParaRPr lang="en" sz="1800" b="1" dirty="0"/>
        </a:p>
      </dgm:t>
    </dgm:pt>
    <dgm:pt modelId="{1565C228-8A09-41B2-9D03-42108DEBD83E}" type="parTrans" cxnId="{1FB5E159-81D2-432A-851A-7D2866B36C59}">
      <dgm:prSet/>
      <dgm:spPr/>
      <dgm:t>
        <a:bodyPr/>
        <a:lstStyle/>
        <a:p>
          <a:endParaRPr lang="es-ES" sz="2000" b="1"/>
        </a:p>
      </dgm:t>
    </dgm:pt>
    <dgm:pt modelId="{32AAFBA5-04AD-4A9D-A94A-A283268A9F17}" type="sibTrans" cxnId="{1FB5E159-81D2-432A-851A-7D2866B36C59}">
      <dgm:prSet/>
      <dgm:spPr/>
      <dgm:t>
        <a:bodyPr/>
        <a:lstStyle/>
        <a:p>
          <a:endParaRPr lang="es-ES" sz="2000" b="1"/>
        </a:p>
      </dgm:t>
    </dgm:pt>
    <dgm:pt modelId="{E6360339-6A3E-49F1-84F7-906784CE42A9}">
      <dgm:prSet custT="1"/>
      <dgm:spPr>
        <a:solidFill>
          <a:schemeClr val="accent3">
            <a:lumMod val="20000"/>
            <a:lumOff val="80000"/>
          </a:schemeClr>
        </a:solidFill>
        <a:ln>
          <a:solidFill>
            <a:schemeClr val="accent3">
              <a:lumMod val="75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fi-FI" sz="1800" b="1" dirty="0"/>
            <a:t>Vasina simba havati vanzwisisa pfungwa iyi.</a:t>
          </a:r>
          <a:endParaRPr lang="en" sz="1800" b="1" dirty="0"/>
        </a:p>
      </dgm:t>
    </dgm:pt>
    <dgm:pt modelId="{8630F8C6-AC79-4DF2-B825-9A3CE97A60C3}" type="parTrans" cxnId="{9405A14A-B7EF-4321-95C6-7998D5CCD051}">
      <dgm:prSet/>
      <dgm:spPr/>
      <dgm:t>
        <a:bodyPr/>
        <a:lstStyle/>
        <a:p>
          <a:endParaRPr lang="es-ES" sz="2000" b="1"/>
        </a:p>
      </dgm:t>
    </dgm:pt>
    <dgm:pt modelId="{B10A8677-375B-48B8-86A7-89695A4675E8}" type="sibTrans" cxnId="{9405A14A-B7EF-4321-95C6-7998D5CCD051}">
      <dgm:prSet/>
      <dgm:spPr/>
      <dgm:t>
        <a:bodyPr/>
        <a:lstStyle/>
        <a:p>
          <a:endParaRPr lang="es-ES" sz="2000" b="1"/>
        </a:p>
      </dgm:t>
    </dgm:pt>
    <dgm:pt modelId="{B89D38D2-6F54-4911-9BA5-F9613B9FB2D7}">
      <dgm:prSet custT="1"/>
      <dgm:spPr>
        <a:solidFill>
          <a:schemeClr val="accent4">
            <a:lumMod val="75000"/>
          </a:schemeClr>
        </a:solidFill>
        <a:ln>
          <a:solidFill>
            <a:schemeClr val="accent4">
              <a:lumMod val="75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1 </a:t>
          </a:r>
          <a:r>
            <a:rPr lang="en-US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VaKorinte</a:t>
          </a:r>
          <a:r>
            <a:rPr lang="en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 8:7b</a:t>
          </a:r>
        </a:p>
      </dgm:t>
    </dgm:pt>
    <dgm:pt modelId="{BDED1566-0B9B-46D9-A6D0-00977A92710E}" type="parTrans" cxnId="{94822324-E684-4E42-96AA-74E6C2460135}">
      <dgm:prSet/>
      <dgm:spPr/>
      <dgm:t>
        <a:bodyPr/>
        <a:lstStyle/>
        <a:p>
          <a:endParaRPr lang="es-ES" sz="2000" b="1"/>
        </a:p>
      </dgm:t>
    </dgm:pt>
    <dgm:pt modelId="{BAA07EB6-A7B9-4F88-8597-5AB32C407EDE}" type="sibTrans" cxnId="{94822324-E684-4E42-96AA-74E6C2460135}">
      <dgm:prSet/>
      <dgm:spPr/>
      <dgm:t>
        <a:bodyPr/>
        <a:lstStyle/>
        <a:p>
          <a:endParaRPr lang="es-ES" sz="2000" b="1"/>
        </a:p>
      </dgm:t>
    </dgm:pt>
    <dgm:pt modelId="{2776CE47-33C5-40EF-BDC8-89BC80748243}">
      <dgm:prSet custT="1"/>
      <dgm:spPr>
        <a:solidFill>
          <a:schemeClr val="accent4">
            <a:lumMod val="60000"/>
            <a:lumOff val="40000"/>
          </a:schemeClr>
        </a:solidFill>
        <a:ln>
          <a:solidFill>
            <a:schemeClr val="accent4">
              <a:lumMod val="75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1700" b="1" dirty="0"/>
            <a:t>Vane </a:t>
          </a:r>
          <a:r>
            <a:rPr lang="en-US" sz="1700" b="1" dirty="0" err="1"/>
            <a:t>simba</a:t>
          </a:r>
          <a:r>
            <a:rPr lang="en-US" sz="1700" b="1" dirty="0"/>
            <a:t> </a:t>
          </a:r>
          <a:r>
            <a:rPr lang="en-US" sz="1700" b="1" dirty="0" err="1"/>
            <a:t>vanodya</a:t>
          </a:r>
          <a:r>
            <a:rPr lang="en-US" sz="1700" b="1" dirty="0"/>
            <a:t> </a:t>
          </a:r>
          <a:r>
            <a:rPr lang="en-US" sz="1700" b="1" dirty="0" err="1"/>
            <a:t>zvokudya</a:t>
          </a:r>
          <a:r>
            <a:rPr lang="en-US" sz="1700" b="1" dirty="0"/>
            <a:t> </a:t>
          </a:r>
          <a:r>
            <a:rPr lang="en-US" sz="1700" b="1" dirty="0" err="1"/>
            <a:t>zyakabayirwa</a:t>
          </a:r>
          <a:r>
            <a:rPr lang="en-US" sz="1700" b="1" dirty="0"/>
            <a:t> </a:t>
          </a:r>
          <a:r>
            <a:rPr lang="en-US" sz="1700" b="1" dirty="0" err="1"/>
            <a:t>zvifananidzo</a:t>
          </a:r>
          <a:r>
            <a:rPr lang="en-US" sz="1700" b="1" dirty="0"/>
            <a:t> </a:t>
          </a:r>
          <a:r>
            <a:rPr lang="en-US" sz="1700" b="1" dirty="0" err="1"/>
            <a:t>nekuti</a:t>
          </a:r>
          <a:r>
            <a:rPr lang="en-US" sz="1700" b="1" dirty="0"/>
            <a:t> </a:t>
          </a:r>
          <a:r>
            <a:rPr lang="en-US" sz="1700" b="1" dirty="0" err="1"/>
            <a:t>vanoziva</a:t>
          </a:r>
          <a:r>
            <a:rPr lang="en-US" sz="1700" b="1" dirty="0"/>
            <a:t> kuti </a:t>
          </a:r>
          <a:r>
            <a:rPr lang="en-US" sz="1700" b="1" dirty="0" err="1"/>
            <a:t>zvifananidzo</a:t>
          </a:r>
          <a:r>
            <a:rPr lang="en-US" sz="1700" b="1" dirty="0"/>
            <a:t> </a:t>
          </a:r>
          <a:r>
            <a:rPr lang="en-US" sz="1700" b="1" dirty="0" err="1"/>
            <a:t>hazvigoni</a:t>
          </a:r>
          <a:r>
            <a:rPr lang="en-US" sz="1700" b="1" dirty="0"/>
            <a:t> </a:t>
          </a:r>
          <a:r>
            <a:rPr lang="en-US" sz="1700" b="1" dirty="0" err="1"/>
            <a:t>kusvibisa</a:t>
          </a:r>
          <a:r>
            <a:rPr lang="en-US" sz="1700" b="1" dirty="0"/>
            <a:t> </a:t>
          </a:r>
          <a:r>
            <a:rPr lang="en-US" sz="1700" b="1" dirty="0" err="1"/>
            <a:t>zvokudya</a:t>
          </a:r>
          <a:r>
            <a:rPr lang="en-US" sz="1700" b="1" dirty="0"/>
            <a:t> </a:t>
          </a:r>
          <a:r>
            <a:rPr lang="en-US" sz="1700" b="1" dirty="0" err="1"/>
            <a:t>izvozvo</a:t>
          </a:r>
          <a:endParaRPr lang="en" sz="1700" b="1" dirty="0"/>
        </a:p>
      </dgm:t>
    </dgm:pt>
    <dgm:pt modelId="{AF2800DF-E080-4F2F-BD31-44D7D3434318}" type="parTrans" cxnId="{FA58B6BA-62B9-4D1D-BF8D-39709A42C926}">
      <dgm:prSet/>
      <dgm:spPr/>
      <dgm:t>
        <a:bodyPr/>
        <a:lstStyle/>
        <a:p>
          <a:endParaRPr lang="es-ES" sz="2000" b="1"/>
        </a:p>
      </dgm:t>
    </dgm:pt>
    <dgm:pt modelId="{C0E89EDB-02C4-4D12-B196-1E066A98E810}" type="sibTrans" cxnId="{FA58B6BA-62B9-4D1D-BF8D-39709A42C926}">
      <dgm:prSet/>
      <dgm:spPr/>
      <dgm:t>
        <a:bodyPr/>
        <a:lstStyle/>
        <a:p>
          <a:endParaRPr lang="es-ES" sz="2000" b="1"/>
        </a:p>
      </dgm:t>
    </dgm:pt>
    <dgm:pt modelId="{F4F2E759-ADF5-473B-AA6E-EA8B436E7DE6}">
      <dgm:prSet custT="1"/>
      <dgm:spPr>
        <a:solidFill>
          <a:schemeClr val="accent4">
            <a:lumMod val="20000"/>
            <a:lumOff val="80000"/>
          </a:schemeClr>
        </a:solidFill>
        <a:ln>
          <a:solidFill>
            <a:schemeClr val="accent4">
              <a:lumMod val="75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fi-FI" sz="1600" b="1" dirty="0"/>
            <a:t>Vasina simba vanotenda kuti vanotadza kana vakadya zvokudya izvozvo</a:t>
          </a:r>
          <a:r>
            <a:rPr lang="en" sz="1600" b="1" dirty="0"/>
            <a:t> </a:t>
          </a:r>
          <a:endParaRPr lang="en" sz="1800" b="1" dirty="0"/>
        </a:p>
      </dgm:t>
    </dgm:pt>
    <dgm:pt modelId="{763CA71F-CE65-4A16-940D-E609ABD26EF4}" type="parTrans" cxnId="{89E165C4-DBD2-4752-925A-3FEE713E0D81}">
      <dgm:prSet/>
      <dgm:spPr/>
      <dgm:t>
        <a:bodyPr/>
        <a:lstStyle/>
        <a:p>
          <a:endParaRPr lang="es-ES" sz="2000" b="1"/>
        </a:p>
      </dgm:t>
    </dgm:pt>
    <dgm:pt modelId="{320786B9-12EB-4D98-891C-928F3DF1B6CC}" type="sibTrans" cxnId="{89E165C4-DBD2-4752-925A-3FEE713E0D81}">
      <dgm:prSet/>
      <dgm:spPr/>
      <dgm:t>
        <a:bodyPr/>
        <a:lstStyle/>
        <a:p>
          <a:endParaRPr lang="es-ES" sz="2000" b="1"/>
        </a:p>
      </dgm:t>
    </dgm:pt>
    <dgm:pt modelId="{47A19946-25A5-4B56-A141-E5677607D29C}" type="pres">
      <dgm:prSet presAssocID="{A37B6242-D4E7-4B12-9987-445776BC5E20}" presName="Name0" presStyleCnt="0">
        <dgm:presLayoutVars>
          <dgm:chPref val="3"/>
          <dgm:dir/>
          <dgm:animLvl val="lvl"/>
          <dgm:resizeHandles/>
        </dgm:presLayoutVars>
      </dgm:prSet>
      <dgm:spPr/>
    </dgm:pt>
    <dgm:pt modelId="{32934454-E9A8-4B99-AA01-149E2CE26C77}" type="pres">
      <dgm:prSet presAssocID="{224C2218-7DFA-4586-A30F-D586B967D91D}" presName="horFlow" presStyleCnt="0"/>
      <dgm:spPr/>
    </dgm:pt>
    <dgm:pt modelId="{96A1A607-75D1-49D1-9A28-DF4A61F2840B}" type="pres">
      <dgm:prSet presAssocID="{224C2218-7DFA-4586-A30F-D586B967D91D}" presName="bigChev" presStyleLbl="node1" presStyleIdx="0" presStyleCnt="2"/>
      <dgm:spPr/>
    </dgm:pt>
    <dgm:pt modelId="{8B05C955-7CBB-4A66-B50A-4405E037C69A}" type="pres">
      <dgm:prSet presAssocID="{1565C228-8A09-41B2-9D03-42108DEBD83E}" presName="parTrans" presStyleCnt="0"/>
      <dgm:spPr/>
    </dgm:pt>
    <dgm:pt modelId="{E90EB568-0294-4AFD-BC10-719F13A82570}" type="pres">
      <dgm:prSet presAssocID="{495E32CE-A560-4586-B8F3-D2EA05F9A542}" presName="node" presStyleLbl="alignAccFollowNode1" presStyleIdx="0" presStyleCnt="4" custScaleX="249022">
        <dgm:presLayoutVars>
          <dgm:bulletEnabled val="1"/>
        </dgm:presLayoutVars>
      </dgm:prSet>
      <dgm:spPr/>
    </dgm:pt>
    <dgm:pt modelId="{61B0D29C-851E-4945-B601-61B64299E6E6}" type="pres">
      <dgm:prSet presAssocID="{32AAFBA5-04AD-4A9D-A94A-A283268A9F17}" presName="sibTrans" presStyleCnt="0"/>
      <dgm:spPr/>
    </dgm:pt>
    <dgm:pt modelId="{068719C7-C5E4-40BB-8BAF-8186DB790EF8}" type="pres">
      <dgm:prSet presAssocID="{E6360339-6A3E-49F1-84F7-906784CE42A9}" presName="node" presStyleLbl="alignAccFollowNode1" presStyleIdx="1" presStyleCnt="4" custScaleX="170897">
        <dgm:presLayoutVars>
          <dgm:bulletEnabled val="1"/>
        </dgm:presLayoutVars>
      </dgm:prSet>
      <dgm:spPr/>
    </dgm:pt>
    <dgm:pt modelId="{3EB0BDC6-A27E-421A-B935-968B70168D30}" type="pres">
      <dgm:prSet presAssocID="{224C2218-7DFA-4586-A30F-D586B967D91D}" presName="vSp" presStyleCnt="0"/>
      <dgm:spPr/>
    </dgm:pt>
    <dgm:pt modelId="{1BD6A2E0-D850-44C0-84C6-9AD3F2A13B67}" type="pres">
      <dgm:prSet presAssocID="{B89D38D2-6F54-4911-9BA5-F9613B9FB2D7}" presName="horFlow" presStyleCnt="0"/>
      <dgm:spPr/>
    </dgm:pt>
    <dgm:pt modelId="{666AC947-4D8B-44F5-BA63-AF83B5AD4115}" type="pres">
      <dgm:prSet presAssocID="{B89D38D2-6F54-4911-9BA5-F9613B9FB2D7}" presName="bigChev" presStyleLbl="node1" presStyleIdx="1" presStyleCnt="2"/>
      <dgm:spPr/>
    </dgm:pt>
    <dgm:pt modelId="{7158B2A0-4BD7-4765-AEFA-CCE05EFAD61D}" type="pres">
      <dgm:prSet presAssocID="{AF2800DF-E080-4F2F-BD31-44D7D3434318}" presName="parTrans" presStyleCnt="0"/>
      <dgm:spPr/>
    </dgm:pt>
    <dgm:pt modelId="{6F7ADDF0-0B6A-451D-A9A2-A1F29DEE9070}" type="pres">
      <dgm:prSet presAssocID="{2776CE47-33C5-40EF-BDC8-89BC80748243}" presName="node" presStyleLbl="alignAccFollowNode1" presStyleIdx="2" presStyleCnt="4" custScaleX="268631">
        <dgm:presLayoutVars>
          <dgm:bulletEnabled val="1"/>
        </dgm:presLayoutVars>
      </dgm:prSet>
      <dgm:spPr/>
    </dgm:pt>
    <dgm:pt modelId="{058D1250-6804-46F2-964A-AFC95B8A7331}" type="pres">
      <dgm:prSet presAssocID="{C0E89EDB-02C4-4D12-B196-1E066A98E810}" presName="sibTrans" presStyleCnt="0"/>
      <dgm:spPr/>
    </dgm:pt>
    <dgm:pt modelId="{531987D8-A72D-4C2C-ABC1-F5CAF8BEE0FD}" type="pres">
      <dgm:prSet presAssocID="{F4F2E759-ADF5-473B-AA6E-EA8B436E7DE6}" presName="node" presStyleLbl="alignAccFollowNode1" presStyleIdx="3" presStyleCnt="4" custScaleX="170897">
        <dgm:presLayoutVars>
          <dgm:bulletEnabled val="1"/>
        </dgm:presLayoutVars>
      </dgm:prSet>
      <dgm:spPr/>
    </dgm:pt>
  </dgm:ptLst>
  <dgm:cxnLst>
    <dgm:cxn modelId="{638ECA00-AC3F-4699-AE6A-84874F37BBFC}" type="presOf" srcId="{A37B6242-D4E7-4B12-9987-445776BC5E20}" destId="{47A19946-25A5-4B56-A141-E5677607D29C}" srcOrd="0" destOrd="0" presId="urn:microsoft.com/office/officeart/2005/8/layout/lProcess3"/>
    <dgm:cxn modelId="{94822324-E684-4E42-96AA-74E6C2460135}" srcId="{A37B6242-D4E7-4B12-9987-445776BC5E20}" destId="{B89D38D2-6F54-4911-9BA5-F9613B9FB2D7}" srcOrd="1" destOrd="0" parTransId="{BDED1566-0B9B-46D9-A6D0-00977A92710E}" sibTransId="{BAA07EB6-A7B9-4F88-8597-5AB32C407EDE}"/>
    <dgm:cxn modelId="{31F2B435-5555-4916-8F07-6CD01FE334B4}" srcId="{A37B6242-D4E7-4B12-9987-445776BC5E20}" destId="{224C2218-7DFA-4586-A30F-D586B967D91D}" srcOrd="0" destOrd="0" parTransId="{D434FE00-034B-4EFE-B0E6-0427505F5C1B}" sibTransId="{5C9A743E-16D3-428C-8CD7-35756BD3F73E}"/>
    <dgm:cxn modelId="{9405A14A-B7EF-4321-95C6-7998D5CCD051}" srcId="{224C2218-7DFA-4586-A30F-D586B967D91D}" destId="{E6360339-6A3E-49F1-84F7-906784CE42A9}" srcOrd="1" destOrd="0" parTransId="{8630F8C6-AC79-4DF2-B825-9A3CE97A60C3}" sibTransId="{B10A8677-375B-48B8-86A7-89695A4675E8}"/>
    <dgm:cxn modelId="{A95D574E-7849-487B-818E-7C8D62471BE3}" type="presOf" srcId="{224C2218-7DFA-4586-A30F-D586B967D91D}" destId="{96A1A607-75D1-49D1-9A28-DF4A61F2840B}" srcOrd="0" destOrd="0" presId="urn:microsoft.com/office/officeart/2005/8/layout/lProcess3"/>
    <dgm:cxn modelId="{CAF14152-FD1F-4D0F-A3B2-E76C586D5B0E}" type="presOf" srcId="{495E32CE-A560-4586-B8F3-D2EA05F9A542}" destId="{E90EB568-0294-4AFD-BC10-719F13A82570}" srcOrd="0" destOrd="0" presId="urn:microsoft.com/office/officeart/2005/8/layout/lProcess3"/>
    <dgm:cxn modelId="{A947C772-8294-4CB0-8D9E-11C06DA061C2}" type="presOf" srcId="{B89D38D2-6F54-4911-9BA5-F9613B9FB2D7}" destId="{666AC947-4D8B-44F5-BA63-AF83B5AD4115}" srcOrd="0" destOrd="0" presId="urn:microsoft.com/office/officeart/2005/8/layout/lProcess3"/>
    <dgm:cxn modelId="{491F0E57-3200-474F-8F62-B0477F2904A0}" type="presOf" srcId="{E6360339-6A3E-49F1-84F7-906784CE42A9}" destId="{068719C7-C5E4-40BB-8BAF-8186DB790EF8}" srcOrd="0" destOrd="0" presId="urn:microsoft.com/office/officeart/2005/8/layout/lProcess3"/>
    <dgm:cxn modelId="{1FB5E159-81D2-432A-851A-7D2866B36C59}" srcId="{224C2218-7DFA-4586-A30F-D586B967D91D}" destId="{495E32CE-A560-4586-B8F3-D2EA05F9A542}" srcOrd="0" destOrd="0" parTransId="{1565C228-8A09-41B2-9D03-42108DEBD83E}" sibTransId="{32AAFBA5-04AD-4A9D-A94A-A283268A9F17}"/>
    <dgm:cxn modelId="{5F71EC7E-7C40-4242-9BFF-8B5EF55B4BA1}" type="presOf" srcId="{2776CE47-33C5-40EF-BDC8-89BC80748243}" destId="{6F7ADDF0-0B6A-451D-A9A2-A1F29DEE9070}" srcOrd="0" destOrd="0" presId="urn:microsoft.com/office/officeart/2005/8/layout/lProcess3"/>
    <dgm:cxn modelId="{FA58B6BA-62B9-4D1D-BF8D-39709A42C926}" srcId="{B89D38D2-6F54-4911-9BA5-F9613B9FB2D7}" destId="{2776CE47-33C5-40EF-BDC8-89BC80748243}" srcOrd="0" destOrd="0" parTransId="{AF2800DF-E080-4F2F-BD31-44D7D3434318}" sibTransId="{C0E89EDB-02C4-4D12-B196-1E066A98E810}"/>
    <dgm:cxn modelId="{89E165C4-DBD2-4752-925A-3FEE713E0D81}" srcId="{B89D38D2-6F54-4911-9BA5-F9613B9FB2D7}" destId="{F4F2E759-ADF5-473B-AA6E-EA8B436E7DE6}" srcOrd="1" destOrd="0" parTransId="{763CA71F-CE65-4A16-940D-E609ABD26EF4}" sibTransId="{320786B9-12EB-4D98-891C-928F3DF1B6CC}"/>
    <dgm:cxn modelId="{D99E98F0-7DF0-4CCD-8C01-6F45B6F3654B}" type="presOf" srcId="{F4F2E759-ADF5-473B-AA6E-EA8B436E7DE6}" destId="{531987D8-A72D-4C2C-ABC1-F5CAF8BEE0FD}" srcOrd="0" destOrd="0" presId="urn:microsoft.com/office/officeart/2005/8/layout/lProcess3"/>
    <dgm:cxn modelId="{AFDBA5F7-60EC-45F6-9822-47ABEB0CCDF7}" type="presParOf" srcId="{47A19946-25A5-4B56-A141-E5677607D29C}" destId="{32934454-E9A8-4B99-AA01-149E2CE26C77}" srcOrd="0" destOrd="0" presId="urn:microsoft.com/office/officeart/2005/8/layout/lProcess3"/>
    <dgm:cxn modelId="{03212490-6585-4A87-8028-02319D48B625}" type="presParOf" srcId="{32934454-E9A8-4B99-AA01-149E2CE26C77}" destId="{96A1A607-75D1-49D1-9A28-DF4A61F2840B}" srcOrd="0" destOrd="0" presId="urn:microsoft.com/office/officeart/2005/8/layout/lProcess3"/>
    <dgm:cxn modelId="{4E90A83E-B20B-4ADB-9A50-F0D52169F634}" type="presParOf" srcId="{32934454-E9A8-4B99-AA01-149E2CE26C77}" destId="{8B05C955-7CBB-4A66-B50A-4405E037C69A}" srcOrd="1" destOrd="0" presId="urn:microsoft.com/office/officeart/2005/8/layout/lProcess3"/>
    <dgm:cxn modelId="{D92E6114-3F22-4E98-BD0F-8125C56998D7}" type="presParOf" srcId="{32934454-E9A8-4B99-AA01-149E2CE26C77}" destId="{E90EB568-0294-4AFD-BC10-719F13A82570}" srcOrd="2" destOrd="0" presId="urn:microsoft.com/office/officeart/2005/8/layout/lProcess3"/>
    <dgm:cxn modelId="{CBE7AA8A-37A3-4F21-9A3A-27474C4C30C2}" type="presParOf" srcId="{32934454-E9A8-4B99-AA01-149E2CE26C77}" destId="{61B0D29C-851E-4945-B601-61B64299E6E6}" srcOrd="3" destOrd="0" presId="urn:microsoft.com/office/officeart/2005/8/layout/lProcess3"/>
    <dgm:cxn modelId="{92008BF3-E5BD-458A-8DDB-807676B88E16}" type="presParOf" srcId="{32934454-E9A8-4B99-AA01-149E2CE26C77}" destId="{068719C7-C5E4-40BB-8BAF-8186DB790EF8}" srcOrd="4" destOrd="0" presId="urn:microsoft.com/office/officeart/2005/8/layout/lProcess3"/>
    <dgm:cxn modelId="{BFDBD1F9-B301-4845-A755-230550CBAF30}" type="presParOf" srcId="{47A19946-25A5-4B56-A141-E5677607D29C}" destId="{3EB0BDC6-A27E-421A-B935-968B70168D30}" srcOrd="1" destOrd="0" presId="urn:microsoft.com/office/officeart/2005/8/layout/lProcess3"/>
    <dgm:cxn modelId="{76185782-0063-4DCB-95DD-FD47B4F8915B}" type="presParOf" srcId="{47A19946-25A5-4B56-A141-E5677607D29C}" destId="{1BD6A2E0-D850-44C0-84C6-9AD3F2A13B67}" srcOrd="2" destOrd="0" presId="urn:microsoft.com/office/officeart/2005/8/layout/lProcess3"/>
    <dgm:cxn modelId="{ED525077-897D-471D-90EA-BCDCE9E9A1A1}" type="presParOf" srcId="{1BD6A2E0-D850-44C0-84C6-9AD3F2A13B67}" destId="{666AC947-4D8B-44F5-BA63-AF83B5AD4115}" srcOrd="0" destOrd="0" presId="urn:microsoft.com/office/officeart/2005/8/layout/lProcess3"/>
    <dgm:cxn modelId="{A63E831C-87DE-4D90-9722-E66D3933706F}" type="presParOf" srcId="{1BD6A2E0-D850-44C0-84C6-9AD3F2A13B67}" destId="{7158B2A0-4BD7-4765-AEFA-CCE05EFAD61D}" srcOrd="1" destOrd="0" presId="urn:microsoft.com/office/officeart/2005/8/layout/lProcess3"/>
    <dgm:cxn modelId="{8C8F13A4-9924-4599-8E95-4A276658FEE7}" type="presParOf" srcId="{1BD6A2E0-D850-44C0-84C6-9AD3F2A13B67}" destId="{6F7ADDF0-0B6A-451D-A9A2-A1F29DEE9070}" srcOrd="2" destOrd="0" presId="urn:microsoft.com/office/officeart/2005/8/layout/lProcess3"/>
    <dgm:cxn modelId="{BBB906BE-6B2F-499C-98B7-7C1D4DF83605}" type="presParOf" srcId="{1BD6A2E0-D850-44C0-84C6-9AD3F2A13B67}" destId="{058D1250-6804-46F2-964A-AFC95B8A7331}" srcOrd="3" destOrd="0" presId="urn:microsoft.com/office/officeart/2005/8/layout/lProcess3"/>
    <dgm:cxn modelId="{434C94A9-5A4C-4FDE-A0A9-845C9CC63A31}" type="presParOf" srcId="{1BD6A2E0-D850-44C0-84C6-9AD3F2A13B67}" destId="{531987D8-A72D-4C2C-ABC1-F5CAF8BEE0FD}" srcOrd="4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DCB63BE-EA62-416F-972E-5B6217987F3E}" type="doc">
      <dgm:prSet loTypeId="urn:microsoft.com/office/officeart/2005/8/layout/vList4" loCatId="picture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03942CB3-9D9C-4136-8880-46DADD6644AC}">
      <dgm:prSet custT="1"/>
      <dgm:spPr>
        <a:solidFill>
          <a:schemeClr val="accent2"/>
        </a:solidFill>
      </dgm:spPr>
      <dgm:t>
        <a:bodyPr/>
        <a:lstStyle/>
        <a:p>
          <a:pPr>
            <a:buNone/>
          </a:pPr>
          <a:r>
            <a:rPr lang="en" sz="2000" b="1" dirty="0">
              <a:solidFill>
                <a:schemeClr val="accent2">
                  <a:lumMod val="50000"/>
                </a:schemeClr>
              </a:solidFill>
            </a:rPr>
            <a:t>⁕ </a:t>
          </a:r>
          <a:r>
            <a:rPr lang="en-US" sz="2000" b="1" dirty="0" err="1">
              <a:solidFill>
                <a:schemeClr val="tx1"/>
              </a:solidFill>
            </a:rPr>
            <a:t>Kodzero</a:t>
          </a:r>
          <a:r>
            <a:rPr lang="en-US" sz="2000" b="1" dirty="0">
              <a:solidFill>
                <a:schemeClr val="tx1"/>
              </a:solidFill>
            </a:rPr>
            <a:t> </a:t>
          </a:r>
          <a:r>
            <a:rPr lang="en-US" sz="2000" b="1" dirty="0" err="1">
              <a:solidFill>
                <a:schemeClr val="tx1"/>
              </a:solidFill>
            </a:rPr>
            <a:t>yekupiwa</a:t>
          </a:r>
          <a:r>
            <a:rPr lang="en-US" sz="2000" b="1" dirty="0">
              <a:solidFill>
                <a:schemeClr val="tx1"/>
              </a:solidFill>
            </a:rPr>
            <a:t> </a:t>
          </a:r>
          <a:r>
            <a:rPr lang="en-US" sz="2000" b="1" dirty="0" err="1">
              <a:solidFill>
                <a:schemeClr val="tx1"/>
              </a:solidFill>
            </a:rPr>
            <a:t>chikafu</a:t>
          </a:r>
          <a:r>
            <a:rPr lang="en-US" sz="2000" b="1" dirty="0">
              <a:solidFill>
                <a:schemeClr val="tx1"/>
              </a:solidFill>
            </a:rPr>
            <a:t> </a:t>
          </a:r>
          <a:r>
            <a:rPr lang="en-US" sz="2000" b="1" dirty="0" err="1">
              <a:solidFill>
                <a:schemeClr val="tx1"/>
              </a:solidFill>
            </a:rPr>
            <a:t>nesangano</a:t>
          </a:r>
          <a:r>
            <a:rPr lang="en" sz="2000" b="1" dirty="0">
              <a:solidFill>
                <a:schemeClr val="tx1"/>
              </a:solidFill>
            </a:rPr>
            <a:t>(1 VaKo. 9:4)</a:t>
          </a:r>
          <a:endParaRPr lang="es-ES" sz="2000" dirty="0">
            <a:solidFill>
              <a:schemeClr val="tx1"/>
            </a:solidFill>
          </a:endParaRPr>
        </a:p>
      </dgm:t>
    </dgm:pt>
    <dgm:pt modelId="{C5BEA955-A922-4467-9813-9213E5F27624}" type="parTrans" cxnId="{66DB58E5-AC69-4919-860E-E19C29F33BC6}">
      <dgm:prSet/>
      <dgm:spPr/>
      <dgm:t>
        <a:bodyPr/>
        <a:lstStyle/>
        <a:p>
          <a:endParaRPr lang="es-ES" sz="2000"/>
        </a:p>
      </dgm:t>
    </dgm:pt>
    <dgm:pt modelId="{8154CB7F-71F2-428A-9CB4-9BDC7581140F}" type="sibTrans" cxnId="{66DB58E5-AC69-4919-860E-E19C29F33BC6}">
      <dgm:prSet/>
      <dgm:spPr/>
      <dgm:t>
        <a:bodyPr/>
        <a:lstStyle/>
        <a:p>
          <a:endParaRPr lang="es-ES" sz="2000"/>
        </a:p>
      </dgm:t>
    </dgm:pt>
    <dgm:pt modelId="{3FB8E94F-B91A-4F40-9FBD-1868CAA1D215}">
      <dgm:prSet custT="1"/>
      <dgm:spPr>
        <a:solidFill>
          <a:schemeClr val="tx2">
            <a:lumMod val="75000"/>
          </a:schemeClr>
        </a:solidFill>
      </dgm:spPr>
      <dgm:t>
        <a:bodyPr/>
        <a:lstStyle/>
        <a:p>
          <a:pPr>
            <a:buNone/>
          </a:pPr>
          <a:r>
            <a:rPr lang="en" sz="2000" b="1" dirty="0">
              <a:solidFill>
                <a:schemeClr val="tx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rPr>
            <a:t>⁕ </a:t>
          </a:r>
          <a:r>
            <a:rPr lang="en-US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Kodzero</a:t>
          </a:r>
          <a:r>
            <a:rPr lang="en-US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yekuperekedzwa</a:t>
          </a:r>
          <a:r>
            <a:rPr lang="en-US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nemudzimai</a:t>
          </a:r>
          <a:r>
            <a:rPr lang="en-US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 wake</a:t>
          </a:r>
          <a:r>
            <a:rPr lang="en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 (1 VaKo. 9:5)</a:t>
          </a:r>
          <a:endParaRPr lang="es-ES" sz="20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968CD9E5-65AC-4BA8-B056-21F8B45C2EE4}" type="parTrans" cxnId="{9D1E0E2B-B861-4A09-AE11-9ABC4508277C}">
      <dgm:prSet/>
      <dgm:spPr/>
      <dgm:t>
        <a:bodyPr/>
        <a:lstStyle/>
        <a:p>
          <a:endParaRPr lang="es-ES" sz="2000"/>
        </a:p>
      </dgm:t>
    </dgm:pt>
    <dgm:pt modelId="{C9DD17F3-EA30-4390-B8BF-E6FD7F95B681}" type="sibTrans" cxnId="{9D1E0E2B-B861-4A09-AE11-9ABC4508277C}">
      <dgm:prSet/>
      <dgm:spPr/>
      <dgm:t>
        <a:bodyPr/>
        <a:lstStyle/>
        <a:p>
          <a:endParaRPr lang="es-ES" sz="2000"/>
        </a:p>
      </dgm:t>
    </dgm:pt>
    <dgm:pt modelId="{EA4EAAA4-3102-49A9-8391-4D88A61E3350}">
      <dgm:prSet custT="1"/>
      <dgm:spPr>
        <a:solidFill>
          <a:schemeClr val="accent5"/>
        </a:solidFill>
      </dgm:spPr>
      <dgm:t>
        <a:bodyPr/>
        <a:lstStyle/>
        <a:p>
          <a:pPr>
            <a:buNone/>
            <a:tabLst>
              <a:tab pos="269875" algn="l"/>
            </a:tabLst>
          </a:pPr>
          <a:r>
            <a:rPr lang="en" sz="1800" b="1" dirty="0">
              <a:solidFill>
                <a:schemeClr val="accent5">
                  <a:lumMod val="20000"/>
                  <a:lumOff val="80000"/>
                </a:schemeClr>
              </a:solidFill>
              <a:effectLst>
                <a:outerShdw blurRad="50800" dist="38100" dir="5400000" algn="ctr" rotWithShape="0">
                  <a:schemeClr val="tx1"/>
                </a:outerShdw>
              </a:effectLst>
            </a:rPr>
            <a:t>⁕ </a:t>
          </a:r>
          <a:r>
            <a:rPr lang="en" sz="1800" b="1" dirty="0">
              <a:effectLst>
                <a:outerShdw blurRad="50800" dist="38100" dir="5400000" algn="ctr" rotWithShape="0">
                  <a:schemeClr val="tx1"/>
                </a:outerShdw>
              </a:effectLst>
            </a:rPr>
            <a:t>Kodzero yekurega kubata basa(1 VaKo. 9:6)</a:t>
          </a:r>
          <a:endParaRPr lang="es-ES" sz="1800" dirty="0">
            <a:effectLst>
              <a:outerShdw blurRad="50800" dist="38100" dir="5400000" algn="ctr" rotWithShape="0">
                <a:schemeClr val="tx1"/>
              </a:outerShdw>
            </a:effectLst>
          </a:endParaRPr>
        </a:p>
      </dgm:t>
    </dgm:pt>
    <dgm:pt modelId="{733BBF15-7430-42BE-9784-878F9721A70D}" type="parTrans" cxnId="{42D4AD7F-B144-476F-90F4-FA2C6F7238E9}">
      <dgm:prSet/>
      <dgm:spPr/>
      <dgm:t>
        <a:bodyPr/>
        <a:lstStyle/>
        <a:p>
          <a:endParaRPr lang="es-ES" sz="2000"/>
        </a:p>
      </dgm:t>
    </dgm:pt>
    <dgm:pt modelId="{393D40A6-5BB1-4F59-98F1-4D4E9616E1D7}" type="sibTrans" cxnId="{42D4AD7F-B144-476F-90F4-FA2C6F7238E9}">
      <dgm:prSet/>
      <dgm:spPr/>
      <dgm:t>
        <a:bodyPr/>
        <a:lstStyle/>
        <a:p>
          <a:endParaRPr lang="es-ES" sz="2000"/>
        </a:p>
      </dgm:t>
    </dgm:pt>
    <dgm:pt modelId="{49EC6A2F-89BB-4D45-AD42-2C2217D52EE7}">
      <dgm:prSet custT="1"/>
      <dgm:spPr>
        <a:solidFill>
          <a:schemeClr val="accent2"/>
        </a:solidFill>
      </dgm:spPr>
      <dgm:t>
        <a:bodyPr/>
        <a:lstStyle/>
        <a:p>
          <a:pPr>
            <a:buFont typeface="Wingdings" panose="05000000000000000000" pitchFamily="2" charset="2"/>
            <a:buChar char="Ø"/>
            <a:tabLst>
              <a:tab pos="1433513" algn="l"/>
            </a:tabLst>
          </a:pPr>
          <a:r>
            <a:rPr lang="en-US" sz="2000" b="1" dirty="0" err="1">
              <a:solidFill>
                <a:schemeClr val="tx1"/>
              </a:solidFill>
            </a:rPr>
            <a:t>Pauro</a:t>
          </a:r>
          <a:r>
            <a:rPr lang="en-US" sz="2000" b="1" dirty="0">
              <a:solidFill>
                <a:schemeClr val="tx1"/>
              </a:solidFill>
            </a:rPr>
            <a:t> </a:t>
          </a:r>
          <a:r>
            <a:rPr lang="en-US" sz="2000" b="1" dirty="0" err="1">
              <a:solidFill>
                <a:schemeClr val="tx1"/>
              </a:solidFill>
            </a:rPr>
            <a:t>anosiya</a:t>
          </a:r>
          <a:r>
            <a:rPr lang="en-US" sz="2000" b="1" dirty="0">
              <a:solidFill>
                <a:schemeClr val="tx1"/>
              </a:solidFill>
            </a:rPr>
            <a:t> </a:t>
          </a:r>
          <a:r>
            <a:rPr lang="en-US" sz="2000" b="1" dirty="0" err="1">
              <a:solidFill>
                <a:schemeClr val="tx1"/>
              </a:solidFill>
            </a:rPr>
            <a:t>kodzero</a:t>
          </a:r>
          <a:r>
            <a:rPr lang="en-US" sz="2000" b="1" dirty="0">
              <a:solidFill>
                <a:schemeClr val="tx1"/>
              </a:solidFill>
            </a:rPr>
            <a:t> </a:t>
          </a:r>
          <a:r>
            <a:rPr lang="en-US" sz="2000" b="1" dirty="0" err="1">
              <a:solidFill>
                <a:schemeClr val="tx1"/>
              </a:solidFill>
            </a:rPr>
            <a:t>yake</a:t>
          </a:r>
          <a:r>
            <a:rPr lang="en-US" sz="2000" b="1" dirty="0">
              <a:solidFill>
                <a:schemeClr val="tx1"/>
              </a:solidFill>
            </a:rPr>
            <a:t> </a:t>
          </a:r>
          <a:r>
            <a:rPr lang="en-US" sz="2000" b="1" dirty="0" err="1">
              <a:solidFill>
                <a:schemeClr val="tx1"/>
              </a:solidFill>
            </a:rPr>
            <a:t>seapostori</a:t>
          </a:r>
          <a:r>
            <a:rPr lang="en-US" sz="2000" b="1" dirty="0">
              <a:solidFill>
                <a:schemeClr val="tx1"/>
              </a:solidFill>
            </a:rPr>
            <a:t> </a:t>
          </a:r>
          <a:r>
            <a:rPr lang="en-US" sz="2000" b="1" dirty="0" err="1">
              <a:solidFill>
                <a:schemeClr val="tx1"/>
              </a:solidFill>
            </a:rPr>
            <a:t>yekutsigirwa</a:t>
          </a:r>
          <a:r>
            <a:rPr lang="en-US" sz="2000" b="1" dirty="0">
              <a:solidFill>
                <a:schemeClr val="tx1"/>
              </a:solidFill>
            </a:rPr>
            <a:t> </a:t>
          </a:r>
          <a:r>
            <a:rPr lang="en-US" sz="2000" b="1" dirty="0" err="1">
              <a:solidFill>
                <a:schemeClr val="tx1"/>
              </a:solidFill>
            </a:rPr>
            <a:t>nemasangano</a:t>
          </a:r>
          <a:r>
            <a:rPr lang="en-US" sz="2000" b="1" dirty="0">
              <a:solidFill>
                <a:schemeClr val="tx1"/>
              </a:solidFill>
            </a:rPr>
            <a:t> </a:t>
          </a:r>
          <a:r>
            <a:rPr lang="en-US" sz="2000" b="1" dirty="0" err="1">
              <a:solidFill>
                <a:schemeClr val="tx1"/>
              </a:solidFill>
            </a:rPr>
            <a:t>aanoshumira</a:t>
          </a:r>
          <a:r>
            <a:rPr lang="en-US" sz="2000" b="1" dirty="0">
              <a:solidFill>
                <a:schemeClr val="tx1"/>
              </a:solidFill>
            </a:rPr>
            <a:t>, </a:t>
          </a:r>
          <a:r>
            <a:rPr lang="en-US" sz="2000" b="1" dirty="0" err="1">
              <a:solidFill>
                <a:schemeClr val="tx1"/>
              </a:solidFill>
            </a:rPr>
            <a:t>sezvaiitwa</a:t>
          </a:r>
          <a:r>
            <a:rPr lang="en-US" sz="2000" b="1" dirty="0">
              <a:solidFill>
                <a:schemeClr val="tx1"/>
              </a:solidFill>
            </a:rPr>
            <a:t> </a:t>
          </a:r>
          <a:r>
            <a:rPr lang="en-US" sz="2000" b="1" dirty="0" err="1">
              <a:solidFill>
                <a:schemeClr val="tx1"/>
              </a:solidFill>
            </a:rPr>
            <a:t>nevamwe</a:t>
          </a:r>
          <a:r>
            <a:rPr lang="en-US" sz="2000" b="1" dirty="0">
              <a:solidFill>
                <a:schemeClr val="tx1"/>
              </a:solidFill>
            </a:rPr>
            <a:t> </a:t>
          </a:r>
          <a:r>
            <a:rPr lang="en-US" sz="2000" b="1" dirty="0" err="1">
              <a:solidFill>
                <a:schemeClr val="tx1"/>
              </a:solidFill>
            </a:rPr>
            <a:t>vaapostori</a:t>
          </a:r>
          <a:r>
            <a:rPr lang="en-US" sz="2000" b="1" dirty="0">
              <a:solidFill>
                <a:schemeClr val="tx1"/>
              </a:solidFill>
            </a:rPr>
            <a:t>.</a:t>
          </a:r>
          <a:endParaRPr lang="es-ES" sz="2000" dirty="0">
            <a:solidFill>
              <a:schemeClr val="tx1"/>
            </a:solidFill>
          </a:endParaRPr>
        </a:p>
      </dgm:t>
    </dgm:pt>
    <dgm:pt modelId="{8457B35D-12C9-4919-80C4-CAC586FA105F}" type="parTrans" cxnId="{D23052DE-8F53-4A16-8278-AA2E89B9A3A9}">
      <dgm:prSet/>
      <dgm:spPr/>
      <dgm:t>
        <a:bodyPr/>
        <a:lstStyle/>
        <a:p>
          <a:endParaRPr lang="es-ES" sz="2000"/>
        </a:p>
      </dgm:t>
    </dgm:pt>
    <dgm:pt modelId="{AE3800F5-C4EC-4127-A793-A2EC1E3A0126}" type="sibTrans" cxnId="{D23052DE-8F53-4A16-8278-AA2E89B9A3A9}">
      <dgm:prSet/>
      <dgm:spPr/>
      <dgm:t>
        <a:bodyPr/>
        <a:lstStyle/>
        <a:p>
          <a:endParaRPr lang="es-ES" sz="2000"/>
        </a:p>
      </dgm:t>
    </dgm:pt>
    <dgm:pt modelId="{2D033899-8014-4392-A649-546F546E44BE}">
      <dgm:prSet custT="1"/>
      <dgm:spPr>
        <a:solidFill>
          <a:schemeClr val="tx2">
            <a:lumMod val="75000"/>
          </a:schemeClr>
        </a:solidFill>
      </dgm:spPr>
      <dgm:t>
        <a:bodyPr/>
        <a:lstStyle/>
        <a:p>
          <a:pPr>
            <a:buFont typeface="Wingdings" panose="05000000000000000000" pitchFamily="2" charset="2"/>
            <a:buChar char="Ø"/>
          </a:pPr>
          <a:r>
            <a:rPr lang="en-US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Tsika</a:t>
          </a:r>
          <a:r>
            <a:rPr lang="en-US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yaiwanzoteverwa</a:t>
          </a:r>
          <a:r>
            <a:rPr lang="en-US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nevaapostora</a:t>
          </a:r>
          <a:r>
            <a:rPr lang="en-US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yaiva</a:t>
          </a:r>
          <a:r>
            <a:rPr lang="en-US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yekufamba</a:t>
          </a:r>
          <a:r>
            <a:rPr lang="en-US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nevakadzi</a:t>
          </a:r>
          <a:r>
            <a:rPr lang="en-US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vavo</a:t>
          </a:r>
          <a:r>
            <a:rPr lang="en-US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kuitira</a:t>
          </a:r>
          <a:r>
            <a:rPr lang="en-US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kuvatarisira</a:t>
          </a:r>
          <a:r>
            <a:rPr lang="en-US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nekubatsirwa</a:t>
          </a:r>
          <a:r>
            <a:rPr lang="en-US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navo</a:t>
          </a:r>
          <a:r>
            <a:rPr lang="en-US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mubasa</a:t>
          </a:r>
          <a:r>
            <a:rPr lang="en-US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ravo</a:t>
          </a:r>
          <a:r>
            <a:rPr lang="en-US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rouushumiri</a:t>
          </a:r>
          <a:r>
            <a:rPr lang="en-US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. </a:t>
          </a:r>
          <a:r>
            <a:rPr lang="en-US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Mukadzi</a:t>
          </a:r>
          <a:r>
            <a:rPr lang="en-US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uyu</a:t>
          </a:r>
          <a:r>
            <a:rPr lang="en-US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, </a:t>
          </a:r>
          <a:r>
            <a:rPr lang="en-US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sezvakaita</a:t>
          </a:r>
          <a:r>
            <a:rPr lang="en-US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murume</a:t>
          </a:r>
          <a:r>
            <a:rPr lang="en-US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 wake, </a:t>
          </a:r>
          <a:r>
            <a:rPr lang="en-US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aiva</a:t>
          </a:r>
          <a:r>
            <a:rPr lang="en-US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nekodzero</a:t>
          </a:r>
          <a:r>
            <a:rPr lang="en-US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yekutsigirwa</a:t>
          </a:r>
          <a:r>
            <a:rPr lang="en-US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nesangano</a:t>
          </a:r>
          <a:r>
            <a:rPr lang="en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.</a:t>
          </a:r>
          <a:endParaRPr lang="es-ES" sz="20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68969D03-FBEE-4B43-A8A1-FE6821B37BF9}" type="parTrans" cxnId="{9BDBA08D-65F9-4EE9-BF9B-A76FDC79E541}">
      <dgm:prSet/>
      <dgm:spPr/>
      <dgm:t>
        <a:bodyPr/>
        <a:lstStyle/>
        <a:p>
          <a:endParaRPr lang="es-ES" sz="2000"/>
        </a:p>
      </dgm:t>
    </dgm:pt>
    <dgm:pt modelId="{7DD54A3B-F80A-4A5E-99DA-AF7FDB404839}" type="sibTrans" cxnId="{9BDBA08D-65F9-4EE9-BF9B-A76FDC79E541}">
      <dgm:prSet/>
      <dgm:spPr/>
      <dgm:t>
        <a:bodyPr/>
        <a:lstStyle/>
        <a:p>
          <a:endParaRPr lang="es-ES" sz="2000"/>
        </a:p>
      </dgm:t>
    </dgm:pt>
    <dgm:pt modelId="{D70A179F-097B-4B05-BC4C-144113917F64}">
      <dgm:prSet custT="1"/>
      <dgm:spPr>
        <a:solidFill>
          <a:schemeClr val="accent5"/>
        </a:solidFill>
      </dgm:spPr>
      <dgm:t>
        <a:bodyPr/>
        <a:lstStyle/>
        <a:p>
          <a:pPr>
            <a:buFont typeface="Wingdings" panose="05000000000000000000" pitchFamily="2" charset="2"/>
            <a:buChar char="Ø"/>
          </a:pPr>
          <a:r>
            <a:rPr lang="en-US" sz="1800" b="1" dirty="0" err="1">
              <a:effectLst>
                <a:outerShdw blurRad="50800" dist="38100" dir="5400000" algn="ctr" rotWithShape="0">
                  <a:schemeClr val="tx1"/>
                </a:outerShdw>
              </a:effectLst>
            </a:rPr>
            <a:t>Pauro</a:t>
          </a:r>
          <a:r>
            <a:rPr lang="en-US" sz="1800" b="1" dirty="0">
              <a:effectLst>
                <a:outerShdw blurRad="50800" dist="38100" dir="5400000" algn="ctr" rotWithShape="0">
                  <a:schemeClr val="tx1"/>
                </a:outerShdw>
              </a:effectLst>
            </a:rPr>
            <a:t> </a:t>
          </a:r>
          <a:r>
            <a:rPr lang="en-US" sz="1800" b="1" dirty="0" err="1">
              <a:effectLst>
                <a:outerShdw blurRad="50800" dist="38100" dir="5400000" algn="ctr" rotWithShape="0">
                  <a:schemeClr val="tx1"/>
                </a:outerShdw>
              </a:effectLst>
            </a:rPr>
            <a:t>anoda</a:t>
          </a:r>
          <a:r>
            <a:rPr lang="en-US" sz="1800" b="1" dirty="0">
              <a:effectLst>
                <a:outerShdw blurRad="50800" dist="38100" dir="5400000" algn="ctr" rotWithShape="0">
                  <a:schemeClr val="tx1"/>
                </a:outerShdw>
              </a:effectLst>
            </a:rPr>
            <a:t> </a:t>
          </a:r>
          <a:r>
            <a:rPr lang="en-US" sz="1800" b="1" dirty="0" err="1">
              <a:effectLst>
                <a:outerShdw blurRad="50800" dist="38100" dir="5400000" algn="ctr" rotWithShape="0">
                  <a:schemeClr val="tx1"/>
                </a:outerShdw>
              </a:effectLst>
            </a:rPr>
            <a:t>kuzviraramisa</a:t>
          </a:r>
          <a:r>
            <a:rPr lang="en-US" sz="1800" b="1" dirty="0">
              <a:effectLst>
                <a:outerShdw blurRad="50800" dist="38100" dir="5400000" algn="ctr" rotWithShape="0">
                  <a:schemeClr val="tx1"/>
                </a:outerShdw>
              </a:effectLst>
            </a:rPr>
            <a:t> </a:t>
          </a:r>
          <a:r>
            <a:rPr lang="en-US" sz="1800" b="1" dirty="0" err="1">
              <a:effectLst>
                <a:outerShdw blurRad="50800" dist="38100" dir="5400000" algn="ctr" rotWithShape="0">
                  <a:schemeClr val="tx1"/>
                </a:outerShdw>
              </a:effectLst>
            </a:rPr>
            <a:t>nenzira</a:t>
          </a:r>
          <a:r>
            <a:rPr lang="en-US" sz="1800" b="1" dirty="0">
              <a:effectLst>
                <a:outerShdw blurRad="50800" dist="38100" dir="5400000" algn="ctr" rotWithShape="0">
                  <a:schemeClr val="tx1"/>
                </a:outerShdw>
              </a:effectLst>
            </a:rPr>
            <a:t> </a:t>
          </a:r>
          <a:r>
            <a:rPr lang="en-US" sz="1800" b="1" dirty="0" err="1">
              <a:effectLst>
                <a:outerShdw blurRad="50800" dist="38100" dir="5400000" algn="ctr" rotWithShape="0">
                  <a:schemeClr val="tx1"/>
                </a:outerShdw>
              </a:effectLst>
            </a:rPr>
            <a:t>yake</a:t>
          </a:r>
          <a:r>
            <a:rPr lang="en-US" sz="1800" b="1" dirty="0">
              <a:effectLst>
                <a:outerShdw blurRad="50800" dist="38100" dir="5400000" algn="ctr" rotWithShape="0">
                  <a:schemeClr val="tx1"/>
                </a:outerShdw>
              </a:effectLst>
            </a:rPr>
            <a:t> </a:t>
          </a:r>
          <a:r>
            <a:rPr lang="en-US" sz="1800" b="1" dirty="0" err="1">
              <a:effectLst>
                <a:outerShdw blurRad="50800" dist="38100" dir="5400000" algn="ctr" rotWithShape="0">
                  <a:schemeClr val="tx1"/>
                </a:outerShdw>
              </a:effectLst>
            </a:rPr>
            <a:t>kuitira</a:t>
          </a:r>
          <a:r>
            <a:rPr lang="en-US" sz="1800" b="1" dirty="0">
              <a:effectLst>
                <a:outerShdw blurRad="50800" dist="38100" dir="5400000" algn="ctr" rotWithShape="0">
                  <a:schemeClr val="tx1"/>
                </a:outerShdw>
              </a:effectLst>
            </a:rPr>
            <a:t> kuti </a:t>
          </a:r>
          <a:r>
            <a:rPr lang="en-US" sz="1800" b="1" dirty="0" err="1">
              <a:effectLst>
                <a:outerShdw blurRad="50800" dist="38100" dir="5400000" algn="ctr" rotWithShape="0">
                  <a:schemeClr val="tx1"/>
                </a:outerShdw>
              </a:effectLst>
            </a:rPr>
            <a:t>vanhu</a:t>
          </a:r>
          <a:r>
            <a:rPr lang="en-US" sz="1800" b="1" dirty="0">
              <a:effectLst>
                <a:outerShdw blurRad="50800" dist="38100" dir="5400000" algn="ctr" rotWithShape="0">
                  <a:schemeClr val="tx1"/>
                </a:outerShdw>
              </a:effectLst>
            </a:rPr>
            <a:t> </a:t>
          </a:r>
          <a:r>
            <a:rPr lang="en-US" sz="1800" b="1" dirty="0" err="1">
              <a:effectLst>
                <a:outerShdw blurRad="50800" dist="38100" dir="5400000" algn="ctr" rotWithShape="0">
                  <a:schemeClr val="tx1"/>
                </a:outerShdw>
              </a:effectLst>
            </a:rPr>
            <a:t>vasafunge</a:t>
          </a:r>
          <a:r>
            <a:rPr lang="en-US" sz="1800" b="1" dirty="0">
              <a:effectLst>
                <a:outerShdw blurRad="50800" dist="38100" dir="5400000" algn="ctr" rotWithShape="0">
                  <a:schemeClr val="tx1"/>
                </a:outerShdw>
              </a:effectLst>
            </a:rPr>
            <a:t> kuti </a:t>
          </a:r>
          <a:r>
            <a:rPr lang="en-US" sz="1800" b="1" dirty="0" err="1">
              <a:effectLst>
                <a:outerShdw blurRad="50800" dist="38100" dir="5400000" algn="ctr" rotWithShape="0">
                  <a:schemeClr val="tx1"/>
                </a:outerShdw>
              </a:effectLst>
            </a:rPr>
            <a:t>ari</a:t>
          </a:r>
          <a:r>
            <a:rPr lang="en-US" sz="1800" b="1" dirty="0">
              <a:effectLst>
                <a:outerShdw blurRad="50800" dist="38100" dir="5400000" algn="ctr" rotWithShape="0">
                  <a:schemeClr val="tx1"/>
                </a:outerShdw>
              </a:effectLst>
            </a:rPr>
            <a:t> </a:t>
          </a:r>
          <a:r>
            <a:rPr lang="en-US" sz="1800" b="1" dirty="0" err="1">
              <a:effectLst>
                <a:outerShdw blurRad="50800" dist="38100" dir="5400000" algn="ctr" rotWithShape="0">
                  <a:schemeClr val="tx1"/>
                </a:outerShdw>
              </a:effectLst>
            </a:rPr>
            <a:t>kuda</a:t>
          </a:r>
          <a:r>
            <a:rPr lang="en-US" sz="1800" b="1" dirty="0">
              <a:effectLst>
                <a:outerShdw blurRad="50800" dist="38100" dir="5400000" algn="ctr" rotWithShape="0">
                  <a:schemeClr val="tx1"/>
                </a:outerShdw>
              </a:effectLst>
            </a:rPr>
            <a:t> </a:t>
          </a:r>
          <a:r>
            <a:rPr lang="en-US" sz="1800" b="1" dirty="0" err="1">
              <a:effectLst>
                <a:outerShdw blurRad="50800" dist="38100" dir="5400000" algn="ctr" rotWithShape="0">
                  <a:schemeClr val="tx1"/>
                </a:outerShdw>
              </a:effectLst>
            </a:rPr>
            <a:t>kutora</a:t>
          </a:r>
          <a:r>
            <a:rPr lang="en-US" sz="1800" b="1" dirty="0">
              <a:effectLst>
                <a:outerShdw blurRad="50800" dist="38100" dir="5400000" algn="ctr" rotWithShape="0">
                  <a:schemeClr val="tx1"/>
                </a:outerShdw>
              </a:effectLst>
            </a:rPr>
            <a:t> </a:t>
          </a:r>
          <a:r>
            <a:rPr lang="en-US" sz="1800" b="1" dirty="0" err="1">
              <a:effectLst>
                <a:outerShdw blurRad="50800" dist="38100" dir="5400000" algn="ctr" rotWithShape="0">
                  <a:schemeClr val="tx1"/>
                </a:outerShdw>
              </a:effectLst>
            </a:rPr>
            <a:t>mukana</a:t>
          </a:r>
          <a:r>
            <a:rPr lang="en-US" sz="1800" b="1" dirty="0">
              <a:effectLst>
                <a:outerShdw blurRad="50800" dist="38100" dir="5400000" algn="ctr" rotWithShape="0">
                  <a:schemeClr val="tx1"/>
                </a:outerShdw>
              </a:effectLst>
            </a:rPr>
            <a:t> </a:t>
          </a:r>
          <a:r>
            <a:rPr lang="en-US" sz="1800" b="1" dirty="0" err="1">
              <a:effectLst>
                <a:outerShdw blurRad="50800" dist="38100" dir="5400000" algn="ctr" rotWithShape="0">
                  <a:schemeClr val="tx1"/>
                </a:outerShdw>
              </a:effectLst>
            </a:rPr>
            <a:t>kubva</a:t>
          </a:r>
          <a:r>
            <a:rPr lang="en-US" sz="1800" b="1" dirty="0">
              <a:effectLst>
                <a:outerShdw blurRad="50800" dist="38100" dir="5400000" algn="ctr" rotWithShape="0">
                  <a:schemeClr val="tx1"/>
                </a:outerShdw>
              </a:effectLst>
            </a:rPr>
            <a:t> </a:t>
          </a:r>
          <a:r>
            <a:rPr lang="en-US" sz="1800" b="1" dirty="0" err="1">
              <a:effectLst>
                <a:outerShdw blurRad="50800" dist="38100" dir="5400000" algn="ctr" rotWithShape="0">
                  <a:schemeClr val="tx1"/>
                </a:outerShdw>
              </a:effectLst>
            </a:rPr>
            <a:t>kuvanhu</a:t>
          </a:r>
          <a:r>
            <a:rPr lang="en-US" sz="1800" b="1" dirty="0">
              <a:effectLst>
                <a:outerShdw blurRad="50800" dist="38100" dir="5400000" algn="ctr" rotWithShape="0">
                  <a:schemeClr val="tx1"/>
                </a:outerShdw>
              </a:effectLst>
            </a:rPr>
            <a:t> </a:t>
          </a:r>
          <a:r>
            <a:rPr lang="en-US" sz="1800" b="1" dirty="0" err="1">
              <a:effectLst>
                <a:outerShdw blurRad="50800" dist="38100" dir="5400000" algn="ctr" rotWithShape="0">
                  <a:schemeClr val="tx1"/>
                </a:outerShdw>
              </a:effectLst>
            </a:rPr>
            <a:t>vaanoparidzira</a:t>
          </a:r>
          <a:r>
            <a:rPr lang="en-US" sz="1800" b="1" dirty="0">
              <a:effectLst>
                <a:outerShdw blurRad="50800" dist="38100" dir="5400000" algn="ctr" rotWithShape="0">
                  <a:schemeClr val="tx1"/>
                </a:outerShdw>
              </a:effectLst>
            </a:rPr>
            <a:t>, </a:t>
          </a:r>
          <a:r>
            <a:rPr lang="en-US" sz="1800" b="1" dirty="0" err="1">
              <a:effectLst>
                <a:outerShdw blurRad="50800" dist="38100" dir="5400000" algn="ctr" rotWithShape="0">
                  <a:schemeClr val="tx1"/>
                </a:outerShdw>
              </a:effectLst>
            </a:rPr>
            <a:t>uye</a:t>
          </a:r>
          <a:r>
            <a:rPr lang="en-US" sz="1800" b="1" dirty="0">
              <a:effectLst>
                <a:outerShdw blurRad="50800" dist="38100" dir="5400000" algn="ctr" rotWithShape="0">
                  <a:schemeClr val="tx1"/>
                </a:outerShdw>
              </a:effectLst>
            </a:rPr>
            <a:t> kuti </a:t>
          </a:r>
          <a:r>
            <a:rPr lang="en-US" sz="1800" b="1" dirty="0" err="1">
              <a:effectLst>
                <a:outerShdw blurRad="50800" dist="38100" dir="5400000" algn="ctr" rotWithShape="0">
                  <a:schemeClr val="tx1"/>
                </a:outerShdw>
              </a:effectLst>
            </a:rPr>
            <a:t>avaratidze</a:t>
          </a:r>
          <a:r>
            <a:rPr lang="en-US" sz="1800" b="1" dirty="0">
              <a:effectLst>
                <a:outerShdw blurRad="50800" dist="38100" dir="5400000" algn="ctr" rotWithShape="0">
                  <a:schemeClr val="tx1"/>
                </a:outerShdw>
              </a:effectLst>
            </a:rPr>
            <a:t> </a:t>
          </a:r>
          <a:r>
            <a:rPr lang="en-US" sz="1800" b="1" dirty="0" err="1">
              <a:effectLst>
                <a:outerShdw blurRad="50800" dist="38100" dir="5400000" algn="ctr" rotWithShape="0">
                  <a:schemeClr val="tx1"/>
                </a:outerShdw>
              </a:effectLst>
            </a:rPr>
            <a:t>muenzaniso</a:t>
          </a:r>
          <a:r>
            <a:rPr lang="en-US" sz="1800" b="1" dirty="0">
              <a:effectLst>
                <a:outerShdw blurRad="50800" dist="38100" dir="5400000" algn="ctr" rotWithShape="0">
                  <a:schemeClr val="tx1"/>
                </a:outerShdw>
              </a:effectLst>
            </a:rPr>
            <a:t> </a:t>
          </a:r>
          <a:r>
            <a:rPr lang="en-US" sz="1800" b="1" dirty="0" err="1">
              <a:effectLst>
                <a:outerShdw blurRad="50800" dist="38100" dir="5400000" algn="ctr" rotWithShape="0">
                  <a:schemeClr val="tx1"/>
                </a:outerShdw>
              </a:effectLst>
            </a:rPr>
            <a:t>wekusazvifunga</a:t>
          </a:r>
          <a:r>
            <a:rPr lang="en" sz="1800" b="1" dirty="0">
              <a:effectLst>
                <a:outerShdw blurRad="50800" dist="38100" dir="5400000" algn="ctr" rotWithShape="0">
                  <a:schemeClr val="tx1"/>
                </a:outerShdw>
              </a:effectLst>
            </a:rPr>
            <a:t>.</a:t>
          </a:r>
          <a:endParaRPr lang="es-ES" sz="1800" dirty="0">
            <a:effectLst>
              <a:outerShdw blurRad="50800" dist="38100" dir="5400000" algn="ctr" rotWithShape="0">
                <a:schemeClr val="tx1"/>
              </a:outerShdw>
            </a:effectLst>
          </a:endParaRPr>
        </a:p>
      </dgm:t>
    </dgm:pt>
    <dgm:pt modelId="{CFEB01E6-53C9-438B-ABCF-5A0252CDA0E6}" type="parTrans" cxnId="{3998D6F0-AE27-4B74-A2D9-E195DF127B6A}">
      <dgm:prSet/>
      <dgm:spPr/>
      <dgm:t>
        <a:bodyPr/>
        <a:lstStyle/>
        <a:p>
          <a:endParaRPr lang="es-ES" sz="2000"/>
        </a:p>
      </dgm:t>
    </dgm:pt>
    <dgm:pt modelId="{BE2BECFE-E762-4CA1-8EBA-E1EBCE2A906C}" type="sibTrans" cxnId="{3998D6F0-AE27-4B74-A2D9-E195DF127B6A}">
      <dgm:prSet/>
      <dgm:spPr/>
      <dgm:t>
        <a:bodyPr/>
        <a:lstStyle/>
        <a:p>
          <a:endParaRPr lang="es-ES" sz="2000"/>
        </a:p>
      </dgm:t>
    </dgm:pt>
    <dgm:pt modelId="{DB27B909-7CE8-4132-93E1-474F1295A631}" type="pres">
      <dgm:prSet presAssocID="{4DCB63BE-EA62-416F-972E-5B6217987F3E}" presName="linear" presStyleCnt="0">
        <dgm:presLayoutVars>
          <dgm:dir/>
          <dgm:resizeHandles val="exact"/>
        </dgm:presLayoutVars>
      </dgm:prSet>
      <dgm:spPr/>
    </dgm:pt>
    <dgm:pt modelId="{E658DD70-15B0-4AA4-8F15-6C7B8876895C}" type="pres">
      <dgm:prSet presAssocID="{03942CB3-9D9C-4136-8880-46DADD6644AC}" presName="comp" presStyleCnt="0"/>
      <dgm:spPr/>
    </dgm:pt>
    <dgm:pt modelId="{B0B5F2F0-467F-45EA-827F-B947316FAE2A}" type="pres">
      <dgm:prSet presAssocID="{03942CB3-9D9C-4136-8880-46DADD6644AC}" presName="box" presStyleLbl="node1" presStyleIdx="0" presStyleCnt="3"/>
      <dgm:spPr/>
    </dgm:pt>
    <dgm:pt modelId="{AB8C7CC9-BA0B-4F46-AD9D-9D84D3686FF9}" type="pres">
      <dgm:prSet presAssocID="{03942CB3-9D9C-4136-8880-46DADD6644AC}" presName="img" presStyleLbl="fgImgPlace1" presStyleIdx="0" presStyleCnt="3"/>
      <dgm:spPr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79C596E9-7AAA-4AAC-BDB2-B5ED843AC08D}" type="pres">
      <dgm:prSet presAssocID="{03942CB3-9D9C-4136-8880-46DADD6644AC}" presName="text" presStyleLbl="node1" presStyleIdx="0" presStyleCnt="3">
        <dgm:presLayoutVars>
          <dgm:bulletEnabled val="1"/>
        </dgm:presLayoutVars>
      </dgm:prSet>
      <dgm:spPr/>
    </dgm:pt>
    <dgm:pt modelId="{15E9A38B-8BE8-4EDC-9E45-422B70F71134}" type="pres">
      <dgm:prSet presAssocID="{8154CB7F-71F2-428A-9CB4-9BDC7581140F}" presName="spacer" presStyleCnt="0"/>
      <dgm:spPr/>
    </dgm:pt>
    <dgm:pt modelId="{5FD0E560-0351-4AED-9428-19415E4D947D}" type="pres">
      <dgm:prSet presAssocID="{3FB8E94F-B91A-4F40-9FBD-1868CAA1D215}" presName="comp" presStyleCnt="0"/>
      <dgm:spPr/>
    </dgm:pt>
    <dgm:pt modelId="{C3C4E1E8-9A50-40FB-B74D-1375FE9DE9EA}" type="pres">
      <dgm:prSet presAssocID="{3FB8E94F-B91A-4F40-9FBD-1868CAA1D215}" presName="box" presStyleLbl="node1" presStyleIdx="1" presStyleCnt="3"/>
      <dgm:spPr/>
    </dgm:pt>
    <dgm:pt modelId="{5B844668-161A-40CE-834D-DBA7B2491ED1}" type="pres">
      <dgm:prSet presAssocID="{3FB8E94F-B91A-4F40-9FBD-1868CAA1D215}" presName="img" presStyleLbl="fgImgPlace1" presStyleIdx="1" presStyleCnt="3"/>
      <dgm:spPr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C1283636-2920-432E-A0E9-3097451169D5}" type="pres">
      <dgm:prSet presAssocID="{3FB8E94F-B91A-4F40-9FBD-1868CAA1D215}" presName="text" presStyleLbl="node1" presStyleIdx="1" presStyleCnt="3">
        <dgm:presLayoutVars>
          <dgm:bulletEnabled val="1"/>
        </dgm:presLayoutVars>
      </dgm:prSet>
      <dgm:spPr/>
    </dgm:pt>
    <dgm:pt modelId="{D26C9CB4-610B-4E22-A604-9CD97B724534}" type="pres">
      <dgm:prSet presAssocID="{C9DD17F3-EA30-4390-B8BF-E6FD7F95B681}" presName="spacer" presStyleCnt="0"/>
      <dgm:spPr/>
    </dgm:pt>
    <dgm:pt modelId="{8F9A6C2E-DC98-4DAC-8FB2-07CE63FE2507}" type="pres">
      <dgm:prSet presAssocID="{EA4EAAA4-3102-49A9-8391-4D88A61E3350}" presName="comp" presStyleCnt="0"/>
      <dgm:spPr/>
    </dgm:pt>
    <dgm:pt modelId="{BDAA947B-83D1-4802-AE95-32137525D2E9}" type="pres">
      <dgm:prSet presAssocID="{EA4EAAA4-3102-49A9-8391-4D88A61E3350}" presName="box" presStyleLbl="node1" presStyleIdx="2" presStyleCnt="3"/>
      <dgm:spPr/>
    </dgm:pt>
    <dgm:pt modelId="{099A9D28-0AA8-42AD-86D9-0B379C1B1FD4}" type="pres">
      <dgm:prSet presAssocID="{EA4EAAA4-3102-49A9-8391-4D88A61E3350}" presName="img" presStyleLbl="fgImgPlace1" presStyleIdx="2" presStyleCnt="3"/>
      <dgm:spPr>
        <a:blipFill dpi="0"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C0D450B1-33D8-4B63-AC48-24C92858B4C9}" type="pres">
      <dgm:prSet presAssocID="{EA4EAAA4-3102-49A9-8391-4D88A61E3350}" presName="text" presStyleLbl="node1" presStyleIdx="2" presStyleCnt="3">
        <dgm:presLayoutVars>
          <dgm:bulletEnabled val="1"/>
        </dgm:presLayoutVars>
      </dgm:prSet>
      <dgm:spPr/>
    </dgm:pt>
  </dgm:ptLst>
  <dgm:cxnLst>
    <dgm:cxn modelId="{0D056809-A959-4D1B-959D-FD78369CD383}" type="presOf" srcId="{03942CB3-9D9C-4136-8880-46DADD6644AC}" destId="{79C596E9-7AAA-4AAC-BDB2-B5ED843AC08D}" srcOrd="1" destOrd="0" presId="urn:microsoft.com/office/officeart/2005/8/layout/vList4"/>
    <dgm:cxn modelId="{DAF8D818-3A7D-465D-897F-20B862B030E9}" type="presOf" srcId="{D70A179F-097B-4B05-BC4C-144113917F64}" destId="{BDAA947B-83D1-4802-AE95-32137525D2E9}" srcOrd="0" destOrd="1" presId="urn:microsoft.com/office/officeart/2005/8/layout/vList4"/>
    <dgm:cxn modelId="{B4854322-FA8D-4307-944E-1D935AE618C3}" type="presOf" srcId="{EA4EAAA4-3102-49A9-8391-4D88A61E3350}" destId="{C0D450B1-33D8-4B63-AC48-24C92858B4C9}" srcOrd="1" destOrd="0" presId="urn:microsoft.com/office/officeart/2005/8/layout/vList4"/>
    <dgm:cxn modelId="{48A71726-5F39-46B3-B7D5-8C2B1D5609E6}" type="presOf" srcId="{2D033899-8014-4392-A649-546F546E44BE}" destId="{C1283636-2920-432E-A0E9-3097451169D5}" srcOrd="1" destOrd="1" presId="urn:microsoft.com/office/officeart/2005/8/layout/vList4"/>
    <dgm:cxn modelId="{529FA327-F094-43FF-BC61-0DB29626F7CB}" type="presOf" srcId="{3FB8E94F-B91A-4F40-9FBD-1868CAA1D215}" destId="{C1283636-2920-432E-A0E9-3097451169D5}" srcOrd="1" destOrd="0" presId="urn:microsoft.com/office/officeart/2005/8/layout/vList4"/>
    <dgm:cxn modelId="{9D1E0E2B-B861-4A09-AE11-9ABC4508277C}" srcId="{4DCB63BE-EA62-416F-972E-5B6217987F3E}" destId="{3FB8E94F-B91A-4F40-9FBD-1868CAA1D215}" srcOrd="1" destOrd="0" parTransId="{968CD9E5-65AC-4BA8-B056-21F8B45C2EE4}" sibTransId="{C9DD17F3-EA30-4390-B8BF-E6FD7F95B681}"/>
    <dgm:cxn modelId="{7F6E9B34-94CC-47C0-AA2A-26DE7DFCDEF0}" type="presOf" srcId="{3FB8E94F-B91A-4F40-9FBD-1868CAA1D215}" destId="{C3C4E1E8-9A50-40FB-B74D-1375FE9DE9EA}" srcOrd="0" destOrd="0" presId="urn:microsoft.com/office/officeart/2005/8/layout/vList4"/>
    <dgm:cxn modelId="{60B03048-20CA-48E3-918E-7C5E613D300B}" type="presOf" srcId="{EA4EAAA4-3102-49A9-8391-4D88A61E3350}" destId="{BDAA947B-83D1-4802-AE95-32137525D2E9}" srcOrd="0" destOrd="0" presId="urn:microsoft.com/office/officeart/2005/8/layout/vList4"/>
    <dgm:cxn modelId="{EE59726C-066D-4D82-A897-556070A08A0D}" type="presOf" srcId="{49EC6A2F-89BB-4D45-AD42-2C2217D52EE7}" destId="{79C596E9-7AAA-4AAC-BDB2-B5ED843AC08D}" srcOrd="1" destOrd="1" presId="urn:microsoft.com/office/officeart/2005/8/layout/vList4"/>
    <dgm:cxn modelId="{964E8D5A-366B-4857-A349-48C787280D32}" type="presOf" srcId="{4DCB63BE-EA62-416F-972E-5B6217987F3E}" destId="{DB27B909-7CE8-4132-93E1-474F1295A631}" srcOrd="0" destOrd="0" presId="urn:microsoft.com/office/officeart/2005/8/layout/vList4"/>
    <dgm:cxn modelId="{42D4AD7F-B144-476F-90F4-FA2C6F7238E9}" srcId="{4DCB63BE-EA62-416F-972E-5B6217987F3E}" destId="{EA4EAAA4-3102-49A9-8391-4D88A61E3350}" srcOrd="2" destOrd="0" parTransId="{733BBF15-7430-42BE-9784-878F9721A70D}" sibTransId="{393D40A6-5BB1-4F59-98F1-4D4E9616E1D7}"/>
    <dgm:cxn modelId="{FCC64485-83BE-4397-84B2-7105C2F56414}" type="presOf" srcId="{03942CB3-9D9C-4136-8880-46DADD6644AC}" destId="{B0B5F2F0-467F-45EA-827F-B947316FAE2A}" srcOrd="0" destOrd="0" presId="urn:microsoft.com/office/officeart/2005/8/layout/vList4"/>
    <dgm:cxn modelId="{C61F5989-56F7-4A59-AA0B-88155C22089B}" type="presOf" srcId="{49EC6A2F-89BB-4D45-AD42-2C2217D52EE7}" destId="{B0B5F2F0-467F-45EA-827F-B947316FAE2A}" srcOrd="0" destOrd="1" presId="urn:microsoft.com/office/officeart/2005/8/layout/vList4"/>
    <dgm:cxn modelId="{E5CCF589-AE6A-4AA4-A95E-8F3B01E090FC}" type="presOf" srcId="{D70A179F-097B-4B05-BC4C-144113917F64}" destId="{C0D450B1-33D8-4B63-AC48-24C92858B4C9}" srcOrd="1" destOrd="1" presId="urn:microsoft.com/office/officeart/2005/8/layout/vList4"/>
    <dgm:cxn modelId="{9BDBA08D-65F9-4EE9-BF9B-A76FDC79E541}" srcId="{3FB8E94F-B91A-4F40-9FBD-1868CAA1D215}" destId="{2D033899-8014-4392-A649-546F546E44BE}" srcOrd="0" destOrd="0" parTransId="{68969D03-FBEE-4B43-A8A1-FE6821B37BF9}" sibTransId="{7DD54A3B-F80A-4A5E-99DA-AF7FDB404839}"/>
    <dgm:cxn modelId="{D23052DE-8F53-4A16-8278-AA2E89B9A3A9}" srcId="{03942CB3-9D9C-4136-8880-46DADD6644AC}" destId="{49EC6A2F-89BB-4D45-AD42-2C2217D52EE7}" srcOrd="0" destOrd="0" parTransId="{8457B35D-12C9-4919-80C4-CAC586FA105F}" sibTransId="{AE3800F5-C4EC-4127-A793-A2EC1E3A0126}"/>
    <dgm:cxn modelId="{66DB58E5-AC69-4919-860E-E19C29F33BC6}" srcId="{4DCB63BE-EA62-416F-972E-5B6217987F3E}" destId="{03942CB3-9D9C-4136-8880-46DADD6644AC}" srcOrd="0" destOrd="0" parTransId="{C5BEA955-A922-4467-9813-9213E5F27624}" sibTransId="{8154CB7F-71F2-428A-9CB4-9BDC7581140F}"/>
    <dgm:cxn modelId="{678690EB-A492-42AB-BC7C-62716037DA4C}" type="presOf" srcId="{2D033899-8014-4392-A649-546F546E44BE}" destId="{C3C4E1E8-9A50-40FB-B74D-1375FE9DE9EA}" srcOrd="0" destOrd="1" presId="urn:microsoft.com/office/officeart/2005/8/layout/vList4"/>
    <dgm:cxn modelId="{3998D6F0-AE27-4B74-A2D9-E195DF127B6A}" srcId="{EA4EAAA4-3102-49A9-8391-4D88A61E3350}" destId="{D70A179F-097B-4B05-BC4C-144113917F64}" srcOrd="0" destOrd="0" parTransId="{CFEB01E6-53C9-438B-ABCF-5A0252CDA0E6}" sibTransId="{BE2BECFE-E762-4CA1-8EBA-E1EBCE2A906C}"/>
    <dgm:cxn modelId="{16B8C3D1-8C48-4200-9293-68A5DC4502DC}" type="presParOf" srcId="{DB27B909-7CE8-4132-93E1-474F1295A631}" destId="{E658DD70-15B0-4AA4-8F15-6C7B8876895C}" srcOrd="0" destOrd="0" presId="urn:microsoft.com/office/officeart/2005/8/layout/vList4"/>
    <dgm:cxn modelId="{822CA089-3FEB-471D-BFD9-1FFEAD103DB1}" type="presParOf" srcId="{E658DD70-15B0-4AA4-8F15-6C7B8876895C}" destId="{B0B5F2F0-467F-45EA-827F-B947316FAE2A}" srcOrd="0" destOrd="0" presId="urn:microsoft.com/office/officeart/2005/8/layout/vList4"/>
    <dgm:cxn modelId="{25F8E702-F7F8-467D-A610-CDB2303CCC87}" type="presParOf" srcId="{E658DD70-15B0-4AA4-8F15-6C7B8876895C}" destId="{AB8C7CC9-BA0B-4F46-AD9D-9D84D3686FF9}" srcOrd="1" destOrd="0" presId="urn:microsoft.com/office/officeart/2005/8/layout/vList4"/>
    <dgm:cxn modelId="{30BC5928-D6A9-44A0-8208-6144171278F9}" type="presParOf" srcId="{E658DD70-15B0-4AA4-8F15-6C7B8876895C}" destId="{79C596E9-7AAA-4AAC-BDB2-B5ED843AC08D}" srcOrd="2" destOrd="0" presId="urn:microsoft.com/office/officeart/2005/8/layout/vList4"/>
    <dgm:cxn modelId="{193D1C43-6C19-433C-9575-2A803CD2EFAF}" type="presParOf" srcId="{DB27B909-7CE8-4132-93E1-474F1295A631}" destId="{15E9A38B-8BE8-4EDC-9E45-422B70F71134}" srcOrd="1" destOrd="0" presId="urn:microsoft.com/office/officeart/2005/8/layout/vList4"/>
    <dgm:cxn modelId="{FD1BAC68-E9F2-4EC9-B9A9-B46294CE93F6}" type="presParOf" srcId="{DB27B909-7CE8-4132-93E1-474F1295A631}" destId="{5FD0E560-0351-4AED-9428-19415E4D947D}" srcOrd="2" destOrd="0" presId="urn:microsoft.com/office/officeart/2005/8/layout/vList4"/>
    <dgm:cxn modelId="{7C58AA35-943C-4C27-AE2D-FA3448C969A0}" type="presParOf" srcId="{5FD0E560-0351-4AED-9428-19415E4D947D}" destId="{C3C4E1E8-9A50-40FB-B74D-1375FE9DE9EA}" srcOrd="0" destOrd="0" presId="urn:microsoft.com/office/officeart/2005/8/layout/vList4"/>
    <dgm:cxn modelId="{CBB614F3-8ED0-436C-9BB8-5F7F648A1D6D}" type="presParOf" srcId="{5FD0E560-0351-4AED-9428-19415E4D947D}" destId="{5B844668-161A-40CE-834D-DBA7B2491ED1}" srcOrd="1" destOrd="0" presId="urn:microsoft.com/office/officeart/2005/8/layout/vList4"/>
    <dgm:cxn modelId="{A286B9F9-05DE-4C46-AE3B-41859B7E08A9}" type="presParOf" srcId="{5FD0E560-0351-4AED-9428-19415E4D947D}" destId="{C1283636-2920-432E-A0E9-3097451169D5}" srcOrd="2" destOrd="0" presId="urn:microsoft.com/office/officeart/2005/8/layout/vList4"/>
    <dgm:cxn modelId="{36FC2B71-F79F-42D7-B2FF-B66ECB835D0D}" type="presParOf" srcId="{DB27B909-7CE8-4132-93E1-474F1295A631}" destId="{D26C9CB4-610B-4E22-A604-9CD97B724534}" srcOrd="3" destOrd="0" presId="urn:microsoft.com/office/officeart/2005/8/layout/vList4"/>
    <dgm:cxn modelId="{DF430A59-6365-47C5-A7A0-CD6BDFB26F61}" type="presParOf" srcId="{DB27B909-7CE8-4132-93E1-474F1295A631}" destId="{8F9A6C2E-DC98-4DAC-8FB2-07CE63FE2507}" srcOrd="4" destOrd="0" presId="urn:microsoft.com/office/officeart/2005/8/layout/vList4"/>
    <dgm:cxn modelId="{8C615A38-590D-4868-A318-49FB22F86E1C}" type="presParOf" srcId="{8F9A6C2E-DC98-4DAC-8FB2-07CE63FE2507}" destId="{BDAA947B-83D1-4802-AE95-32137525D2E9}" srcOrd="0" destOrd="0" presId="urn:microsoft.com/office/officeart/2005/8/layout/vList4"/>
    <dgm:cxn modelId="{63134D53-4DD5-4970-BA20-9BE997663141}" type="presParOf" srcId="{8F9A6C2E-DC98-4DAC-8FB2-07CE63FE2507}" destId="{099A9D28-0AA8-42AD-86D9-0B379C1B1FD4}" srcOrd="1" destOrd="0" presId="urn:microsoft.com/office/officeart/2005/8/layout/vList4"/>
    <dgm:cxn modelId="{0F04C4C6-5398-4155-AF64-6D187B08F55F}" type="presParOf" srcId="{8F9A6C2E-DC98-4DAC-8FB2-07CE63FE2507}" destId="{C0D450B1-33D8-4B63-AC48-24C92858B4C9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DEAD651-CBFC-4DD3-8709-AABE667429DE}" type="doc">
      <dgm:prSet loTypeId="urn:microsoft.com/office/officeart/2008/layout/AlternatingPictureBlocks" loCatId="picture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C57A2463-73F7-4A35-8536-694E79125833}">
      <dgm:prSet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US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Chitoro</a:t>
          </a:r>
          <a:r>
            <a: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chenyama</a:t>
          </a:r>
          <a:r>
            <a: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chaitengesa</a:t>
          </a:r>
          <a:r>
            <a: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nyama</a:t>
          </a:r>
          <a:r>
            <a: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yakanga</a:t>
          </a:r>
          <a:r>
            <a: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yambopiwa</a:t>
          </a:r>
          <a:r>
            <a: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sezvibayiro</a:t>
          </a:r>
          <a:r>
            <a: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kuzvifananidzo</a:t>
          </a:r>
          <a:r>
            <a: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pamwe</a:t>
          </a:r>
          <a:r>
            <a: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chete</a:t>
          </a:r>
          <a:r>
            <a: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nenyama</a:t>
          </a:r>
          <a:r>
            <a: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yakanga</a:t>
          </a:r>
          <a:r>
            <a: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isina</a:t>
          </a:r>
          <a:r>
            <a: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kudaro</a:t>
          </a:r>
          <a:r>
            <a: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 </a:t>
          </a:r>
          <a:r>
            <a:rPr lang="en-US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Mutendi</a:t>
          </a:r>
          <a:r>
            <a: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aisafanira</a:t>
          </a:r>
          <a:r>
            <a: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kubvunza</a:t>
          </a:r>
          <a:r>
            <a: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nezvekwakabva</a:t>
          </a:r>
          <a:r>
            <a: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nyama</a:t>
          </a:r>
          <a:r>
            <a: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yacho</a:t>
          </a:r>
          <a:r>
            <a: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</a:t>
          </a:r>
          <a:r>
            <a:rPr lang="en-US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kuitira</a:t>
          </a:r>
          <a:r>
            <a: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kuti</a:t>
          </a:r>
          <a:r>
            <a: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asaratidzike</a:t>
          </a:r>
          <a:r>
            <a: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sekunge</a:t>
          </a:r>
          <a:r>
            <a: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anoiona</a:t>
          </a:r>
          <a:r>
            <a: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seisingabvumirwi</a:t>
          </a:r>
          <a:r>
            <a: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kudyiwa</a:t>
          </a:r>
          <a:br>
            <a:rPr lang="e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e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(1 VaKo. 10:25).</a:t>
          </a:r>
          <a:endParaRPr lang="es-E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2262206-A2CF-45AE-B064-EBF79028278D}" type="parTrans" cxnId="{81542003-7C51-4F9D-A97F-70ADE4602A04}">
      <dgm:prSet/>
      <dgm:spPr/>
      <dgm:t>
        <a:bodyPr/>
        <a:lstStyle/>
        <a:p>
          <a:endParaRPr lang="es-ES" sz="2000"/>
        </a:p>
      </dgm:t>
    </dgm:pt>
    <dgm:pt modelId="{28224BF8-8A5A-4DA4-A3EB-73C991032B77}" type="sibTrans" cxnId="{81542003-7C51-4F9D-A97F-70ADE4602A04}">
      <dgm:prSet/>
      <dgm:spPr/>
      <dgm:t>
        <a:bodyPr/>
        <a:lstStyle/>
        <a:p>
          <a:endParaRPr lang="es-ES" sz="2000"/>
        </a:p>
      </dgm:t>
    </dgm:pt>
    <dgm:pt modelId="{A8DDCDF6-3FDB-4155-95EF-B4E07571C9DE}">
      <dgm:prSet custT="1"/>
      <dgm:spPr>
        <a:solidFill>
          <a:schemeClr val="accent3">
            <a:lumMod val="75000"/>
          </a:schemeClr>
        </a:solidFill>
      </dgm:spPr>
      <dgm:t>
        <a:bodyPr/>
        <a:lstStyle/>
        <a:p>
          <a:pPr algn="ctr"/>
          <a:r>
            <a:rPr lang="en-US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Munhu</a:t>
          </a:r>
          <a:r>
            <a: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asingatendi</a:t>
          </a:r>
          <a:r>
            <a: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akakoka</a:t>
          </a:r>
          <a:r>
            <a: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mutendi</a:t>
          </a:r>
          <a:r>
            <a: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kuzodya</a:t>
          </a:r>
          <a:r>
            <a: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 </a:t>
          </a:r>
          <a:r>
            <a:rPr lang="en-US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Mutendi</a:t>
          </a:r>
          <a:r>
            <a: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wacho</a:t>
          </a:r>
          <a:r>
            <a: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akadya</a:t>
          </a:r>
          <a:r>
            <a: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pasina</a:t>
          </a:r>
          <a:r>
            <a: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mubvunzo</a:t>
          </a:r>
          <a:r>
            <a: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</a:t>
          </a:r>
          <a:r>
            <a:rPr lang="en-US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sezvo</a:t>
          </a:r>
          <a:r>
            <a: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zvinhu</a:t>
          </a:r>
          <a:r>
            <a: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zvose</a:t>
          </a:r>
          <a:r>
            <a: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zvichibvumirwa</a:t>
          </a:r>
          <a:r>
            <a: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kwaari</a:t>
          </a:r>
          <a:r>
            <a: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). </a:t>
          </a:r>
          <a:r>
            <a:rPr lang="en-US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Asi</a:t>
          </a:r>
          <a:r>
            <a: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muridzi</a:t>
          </a:r>
          <a:r>
            <a: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wemba</a:t>
          </a:r>
          <a:r>
            <a: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akataura</a:t>
          </a:r>
          <a:r>
            <a: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kuti</a:t>
          </a:r>
          <a:r>
            <a: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nyama</a:t>
          </a:r>
          <a:r>
            <a: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yacho</a:t>
          </a:r>
          <a:r>
            <a: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yakanga</a:t>
          </a:r>
          <a:r>
            <a: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yambopiwa</a:t>
          </a:r>
          <a:r>
            <a: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kuchifananidzo</a:t>
          </a:r>
          <a:r>
            <a: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 </a:t>
          </a:r>
          <a:r>
            <a:rPr lang="en-US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Naizvozvo</a:t>
          </a:r>
          <a:r>
            <a: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</a:t>
          </a:r>
          <a:r>
            <a:rPr lang="en-US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kuitira</a:t>
          </a:r>
          <a:r>
            <a: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kusagumbura</a:t>
          </a:r>
          <a:r>
            <a: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hana</a:t>
          </a:r>
          <a:r>
            <a: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yemuridzi</a:t>
          </a:r>
          <a:r>
            <a: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wemba</a:t>
          </a:r>
          <a:r>
            <a: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</a:t>
          </a:r>
          <a:r>
            <a:rPr lang="en-US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zvakaonekwa</a:t>
          </a:r>
          <a:r>
            <a: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kuti</a:t>
          </a:r>
          <a:r>
            <a: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zvakanga</a:t>
          </a:r>
          <a:r>
            <a: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zvisina</a:t>
          </a:r>
          <a:r>
            <a: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kufanira</a:t>
          </a:r>
          <a:r>
            <a: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kuti</a:t>
          </a:r>
          <a:r>
            <a: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mutendi</a:t>
          </a:r>
          <a:r>
            <a: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adye</a:t>
          </a:r>
          <a:r>
            <a: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nyama</a:t>
          </a:r>
          <a:r>
            <a: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iyoyo</a:t>
          </a:r>
          <a:r>
            <a:rPr lang="e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(1 </a:t>
          </a:r>
          <a:r>
            <a: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VaKorinte</a:t>
          </a:r>
          <a:r>
            <a:rPr lang="e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10:27-29).</a:t>
          </a:r>
          <a:endParaRPr lang="es-E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FAE1962-A6BE-433E-93CC-7E9C8A03CDE1}" type="parTrans" cxnId="{69ADB80F-113B-480A-AD58-F084AF91B9E8}">
      <dgm:prSet/>
      <dgm:spPr/>
      <dgm:t>
        <a:bodyPr/>
        <a:lstStyle/>
        <a:p>
          <a:endParaRPr lang="es-ES" sz="2000"/>
        </a:p>
      </dgm:t>
    </dgm:pt>
    <dgm:pt modelId="{64D749C5-2BCF-48F2-A97A-6DD01ADB0F63}" type="sibTrans" cxnId="{69ADB80F-113B-480A-AD58-F084AF91B9E8}">
      <dgm:prSet/>
      <dgm:spPr/>
      <dgm:t>
        <a:bodyPr/>
        <a:lstStyle/>
        <a:p>
          <a:endParaRPr lang="es-ES" sz="2000"/>
        </a:p>
      </dgm:t>
    </dgm:pt>
    <dgm:pt modelId="{3F657BE6-B03F-44B6-A83A-61C249F358F0}" type="pres">
      <dgm:prSet presAssocID="{2DEAD651-CBFC-4DD3-8709-AABE667429DE}" presName="linearFlow" presStyleCnt="0">
        <dgm:presLayoutVars>
          <dgm:dir/>
          <dgm:resizeHandles val="exact"/>
        </dgm:presLayoutVars>
      </dgm:prSet>
      <dgm:spPr/>
    </dgm:pt>
    <dgm:pt modelId="{7D8E6C64-315B-406D-88B1-3136C2650312}" type="pres">
      <dgm:prSet presAssocID="{C57A2463-73F7-4A35-8536-694E79125833}" presName="comp" presStyleCnt="0"/>
      <dgm:spPr/>
    </dgm:pt>
    <dgm:pt modelId="{CE134132-FE13-4424-8622-70394E38BE37}" type="pres">
      <dgm:prSet presAssocID="{C57A2463-73F7-4A35-8536-694E79125833}" presName="rect2" presStyleLbl="node1" presStyleIdx="0" presStyleCnt="2" custScaleX="375759" custLinFactNeighborX="50877" custLinFactNeighborY="-71">
        <dgm:presLayoutVars>
          <dgm:bulletEnabled val="1"/>
        </dgm:presLayoutVars>
      </dgm:prSet>
      <dgm:spPr/>
    </dgm:pt>
    <dgm:pt modelId="{0E39B0EA-1CF8-4763-B1A5-529D112E96FB}" type="pres">
      <dgm:prSet presAssocID="{C57A2463-73F7-4A35-8536-694E79125833}" presName="rect1" presStyleLbl="lnNode1" presStyleIdx="0" presStyleCnt="2" custScaleX="207473" custLinFactX="-100000" custLinFactNeighborX="-156971" custLinFactNeighborY="3988"/>
      <dgm:spPr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266C7530-BA7C-436A-98A3-448E33D1AC20}" type="pres">
      <dgm:prSet presAssocID="{28224BF8-8A5A-4DA4-A3EB-73C991032B77}" presName="sibTrans" presStyleCnt="0"/>
      <dgm:spPr/>
    </dgm:pt>
    <dgm:pt modelId="{0E65F4C4-DA14-4AD3-B023-4F630B1BC0FC}" type="pres">
      <dgm:prSet presAssocID="{A8DDCDF6-3FDB-4155-95EF-B4E07571C9DE}" presName="comp" presStyleCnt="0"/>
      <dgm:spPr/>
    </dgm:pt>
    <dgm:pt modelId="{657811B2-F473-496A-9C98-072C8525BBFC}" type="pres">
      <dgm:prSet presAssocID="{A8DDCDF6-3FDB-4155-95EF-B4E07571C9DE}" presName="rect2" presStyleLbl="node1" presStyleIdx="1" presStyleCnt="2" custScaleX="375759" custScaleY="134237" custLinFactNeighborX="-49522" custLinFactNeighborY="-972">
        <dgm:presLayoutVars>
          <dgm:bulletEnabled val="1"/>
        </dgm:presLayoutVars>
      </dgm:prSet>
      <dgm:spPr/>
    </dgm:pt>
    <dgm:pt modelId="{599A541C-F2D6-406B-8AAD-AE6417A2067B}" type="pres">
      <dgm:prSet presAssocID="{A8DDCDF6-3FDB-4155-95EF-B4E07571C9DE}" presName="rect1" presStyleLbl="lnNode1" presStyleIdx="1" presStyleCnt="2" custScaleX="207473" custScaleY="134237" custLinFactX="100000" custLinFactNeighborX="156312" custLinFactNeighborY="2051"/>
      <dgm:spPr>
        <a:blipFill rotWithShape="1">
          <a:blip xmlns:r="http://schemas.openxmlformats.org/officeDocument/2006/relationships"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</dgm:ptLst>
  <dgm:cxnLst>
    <dgm:cxn modelId="{81542003-7C51-4F9D-A97F-70ADE4602A04}" srcId="{2DEAD651-CBFC-4DD3-8709-AABE667429DE}" destId="{C57A2463-73F7-4A35-8536-694E79125833}" srcOrd="0" destOrd="0" parTransId="{92262206-A2CF-45AE-B064-EBF79028278D}" sibTransId="{28224BF8-8A5A-4DA4-A3EB-73C991032B77}"/>
    <dgm:cxn modelId="{69ADB80F-113B-480A-AD58-F084AF91B9E8}" srcId="{2DEAD651-CBFC-4DD3-8709-AABE667429DE}" destId="{A8DDCDF6-3FDB-4155-95EF-B4E07571C9DE}" srcOrd="1" destOrd="0" parTransId="{2FAE1962-A6BE-433E-93CC-7E9C8A03CDE1}" sibTransId="{64D749C5-2BCF-48F2-A97A-6DD01ADB0F63}"/>
    <dgm:cxn modelId="{AEA6BB49-BC50-4FDE-859F-18AD78927272}" type="presOf" srcId="{2DEAD651-CBFC-4DD3-8709-AABE667429DE}" destId="{3F657BE6-B03F-44B6-A83A-61C249F358F0}" srcOrd="0" destOrd="0" presId="urn:microsoft.com/office/officeart/2008/layout/AlternatingPictureBlocks"/>
    <dgm:cxn modelId="{196248A7-8909-4D2F-A082-38678EA61BA3}" type="presOf" srcId="{C57A2463-73F7-4A35-8536-694E79125833}" destId="{CE134132-FE13-4424-8622-70394E38BE37}" srcOrd="0" destOrd="0" presId="urn:microsoft.com/office/officeart/2008/layout/AlternatingPictureBlocks"/>
    <dgm:cxn modelId="{7E5E3AD7-EF8E-41A4-90B0-56FBA6B65AF4}" type="presOf" srcId="{A8DDCDF6-3FDB-4155-95EF-B4E07571C9DE}" destId="{657811B2-F473-496A-9C98-072C8525BBFC}" srcOrd="0" destOrd="0" presId="urn:microsoft.com/office/officeart/2008/layout/AlternatingPictureBlocks"/>
    <dgm:cxn modelId="{C6AF9A4F-14EA-4437-A4A1-2464982B314F}" type="presParOf" srcId="{3F657BE6-B03F-44B6-A83A-61C249F358F0}" destId="{7D8E6C64-315B-406D-88B1-3136C2650312}" srcOrd="0" destOrd="0" presId="urn:microsoft.com/office/officeart/2008/layout/AlternatingPictureBlocks"/>
    <dgm:cxn modelId="{9D1121BD-CFDB-469D-8C8B-B7C46F0606CB}" type="presParOf" srcId="{7D8E6C64-315B-406D-88B1-3136C2650312}" destId="{CE134132-FE13-4424-8622-70394E38BE37}" srcOrd="0" destOrd="0" presId="urn:microsoft.com/office/officeart/2008/layout/AlternatingPictureBlocks"/>
    <dgm:cxn modelId="{2F36630E-33AA-414D-A3E4-13E4C5E015E3}" type="presParOf" srcId="{7D8E6C64-315B-406D-88B1-3136C2650312}" destId="{0E39B0EA-1CF8-4763-B1A5-529D112E96FB}" srcOrd="1" destOrd="0" presId="urn:microsoft.com/office/officeart/2008/layout/AlternatingPictureBlocks"/>
    <dgm:cxn modelId="{4A5AD5CF-272D-4A64-9352-1536B3F184F0}" type="presParOf" srcId="{3F657BE6-B03F-44B6-A83A-61C249F358F0}" destId="{266C7530-BA7C-436A-98A3-448E33D1AC20}" srcOrd="1" destOrd="0" presId="urn:microsoft.com/office/officeart/2008/layout/AlternatingPictureBlocks"/>
    <dgm:cxn modelId="{D3B5C852-FA70-4DF3-9AA1-EA9F4FFD6E6A}" type="presParOf" srcId="{3F657BE6-B03F-44B6-A83A-61C249F358F0}" destId="{0E65F4C4-DA14-4AD3-B023-4F630B1BC0FC}" srcOrd="2" destOrd="0" presId="urn:microsoft.com/office/officeart/2008/layout/AlternatingPictureBlocks"/>
    <dgm:cxn modelId="{B1C06911-9C45-4161-BDEB-0755A036FEEE}" type="presParOf" srcId="{0E65F4C4-DA14-4AD3-B023-4F630B1BC0FC}" destId="{657811B2-F473-496A-9C98-072C8525BBFC}" srcOrd="0" destOrd="0" presId="urn:microsoft.com/office/officeart/2008/layout/AlternatingPictureBlocks"/>
    <dgm:cxn modelId="{5E437AE8-E7C0-4873-BBA5-C41EFEF1303F}" type="presParOf" srcId="{0E65F4C4-DA14-4AD3-B023-4F630B1BC0FC}" destId="{599A541C-F2D6-406B-8AAD-AE6417A2067B}" srcOrd="1" destOrd="0" presId="urn:microsoft.com/office/officeart/2008/layout/AlternatingPictureBlock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05F303-8B79-4418-B387-6B3C4F4217F4}">
      <dsp:nvSpPr>
        <dsp:cNvPr id="0" name=""/>
        <dsp:cNvSpPr/>
      </dsp:nvSpPr>
      <dsp:spPr>
        <a:xfrm>
          <a:off x="0" y="35247"/>
          <a:ext cx="5886449" cy="359999"/>
        </a:xfrm>
        <a:prstGeom prst="roundRect">
          <a:avLst/>
        </a:prstGeom>
        <a:solidFill>
          <a:schemeClr val="accent4">
            <a:lumMod val="50000"/>
          </a:schemeClr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/>
            <a:t>1 </a:t>
          </a:r>
          <a:r>
            <a:rPr lang="en-US" sz="2000" b="1" kern="1200" dirty="0"/>
            <a:t>VaKorinte</a:t>
          </a:r>
          <a:r>
            <a:rPr lang="en" sz="2000" b="1" kern="1200" dirty="0"/>
            <a:t> 8</a:t>
          </a:r>
        </a:p>
      </dsp:txBody>
      <dsp:txXfrm>
        <a:off x="17574" y="52821"/>
        <a:ext cx="5851301" cy="324851"/>
      </dsp:txXfrm>
    </dsp:sp>
    <dsp:sp modelId="{CBDBDD01-3099-41C2-BE30-1FC52A6D2D21}">
      <dsp:nvSpPr>
        <dsp:cNvPr id="0" name=""/>
        <dsp:cNvSpPr/>
      </dsp:nvSpPr>
      <dsp:spPr>
        <a:xfrm>
          <a:off x="0" y="407540"/>
          <a:ext cx="5886449" cy="910800"/>
        </a:xfrm>
        <a:prstGeom prst="rect">
          <a:avLst/>
        </a:prstGeom>
        <a:solidFill>
          <a:schemeClr val="accent4">
            <a:lumMod val="20000"/>
            <a:lumOff val="80000"/>
          </a:schemeClr>
        </a:solidFill>
        <a:ln>
          <a:solidFill>
            <a:schemeClr val="accent4">
              <a:lumMod val="75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6895" tIns="25400" rIns="14224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None/>
          </a:pPr>
          <a:r>
            <a:rPr lang="en-US" sz="2000" b="1" kern="1200" dirty="0">
              <a:solidFill>
                <a:srgbClr val="105660"/>
              </a:solidFill>
            </a:rPr>
            <a:t>Ɀ</a:t>
          </a:r>
          <a:r>
            <a:rPr lang="en-US" sz="2000" b="1" kern="1200" dirty="0" err="1">
              <a:solidFill>
                <a:srgbClr val="105660"/>
              </a:solidFill>
            </a:rPr>
            <a:t>ekudya</a:t>
          </a:r>
          <a:r>
            <a:rPr lang="en" sz="2000" b="1" kern="1200" dirty="0">
              <a:solidFill>
                <a:srgbClr val="105660"/>
              </a:solidFill>
            </a:rPr>
            <a:t> </a:t>
          </a:r>
          <a:r>
            <a:rPr lang="en-US" sz="2000" b="1" kern="1200" dirty="0">
              <a:solidFill>
                <a:srgbClr val="105660"/>
              </a:solidFill>
            </a:rPr>
            <a:t>ɀ</a:t>
          </a:r>
          <a:r>
            <a:rPr lang="en-US" sz="2000" b="1" kern="1200" dirty="0" err="1">
              <a:solidFill>
                <a:srgbClr val="105660"/>
              </a:solidFill>
            </a:rPr>
            <a:t>akaɓayirwa</a:t>
          </a:r>
          <a:r>
            <a:rPr lang="en-US" sz="2000" b="1" kern="1200" dirty="0">
              <a:solidFill>
                <a:srgbClr val="105660"/>
              </a:solidFill>
            </a:rPr>
            <a:t> ɀ</a:t>
          </a:r>
          <a:r>
            <a:rPr lang="en-US" sz="2000" b="1" kern="1200" dirty="0" err="1">
              <a:solidFill>
                <a:srgbClr val="105660"/>
              </a:solidFill>
            </a:rPr>
            <a:t>ifananidzo</a:t>
          </a:r>
          <a:endParaRPr lang="en" sz="2000" b="1" kern="1200" dirty="0">
            <a:solidFill>
              <a:srgbClr val="105660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None/>
          </a:pPr>
          <a:r>
            <a:rPr lang="en" sz="2000" b="1" kern="1200" dirty="0"/>
            <a:t>(</a:t>
          </a:r>
          <a:r>
            <a:rPr lang="en-US" sz="2000" b="1" kern="1200" dirty="0" err="1"/>
            <a:t>Ruzivo</a:t>
          </a:r>
          <a:r>
            <a:rPr lang="en-US" sz="2000" b="1" kern="1200" dirty="0"/>
            <a:t> </a:t>
          </a:r>
          <a:r>
            <a:rPr lang="en-US" sz="2000" b="1" kern="1200" dirty="0" err="1"/>
            <a:t>nerudo</a:t>
          </a:r>
          <a:r>
            <a:rPr lang="en" sz="2000" b="1" kern="1200" dirty="0"/>
            <a:t>)</a:t>
          </a:r>
        </a:p>
      </dsp:txBody>
      <dsp:txXfrm>
        <a:off x="0" y="407540"/>
        <a:ext cx="5886449" cy="910800"/>
      </dsp:txXfrm>
    </dsp:sp>
    <dsp:sp modelId="{D23DF7B9-1508-4D64-BF74-796D8F9392E5}">
      <dsp:nvSpPr>
        <dsp:cNvPr id="0" name=""/>
        <dsp:cNvSpPr/>
      </dsp:nvSpPr>
      <dsp:spPr>
        <a:xfrm>
          <a:off x="0" y="1306047"/>
          <a:ext cx="5886449" cy="359999"/>
        </a:xfrm>
        <a:prstGeom prst="roundRect">
          <a:avLst/>
        </a:prstGeom>
        <a:solidFill>
          <a:schemeClr val="accent1">
            <a:lumMod val="75000"/>
          </a:schemeClr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/>
            <a:t>1 </a:t>
          </a:r>
          <a:r>
            <a:rPr lang="en-US" sz="2000" b="1" kern="1200" dirty="0"/>
            <a:t>VaKorinte</a:t>
          </a:r>
          <a:r>
            <a:rPr lang="en" sz="2000" b="1" kern="1200" dirty="0"/>
            <a:t> 9</a:t>
          </a:r>
        </a:p>
      </dsp:txBody>
      <dsp:txXfrm>
        <a:off x="17574" y="1323621"/>
        <a:ext cx="5851301" cy="324851"/>
      </dsp:txXfrm>
    </dsp:sp>
    <dsp:sp modelId="{EFC215ED-B80C-46B7-91C7-A6AC412A000D}">
      <dsp:nvSpPr>
        <dsp:cNvPr id="0" name=""/>
        <dsp:cNvSpPr/>
      </dsp:nvSpPr>
      <dsp:spPr>
        <a:xfrm>
          <a:off x="0" y="1666046"/>
          <a:ext cx="5886449" cy="910800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>
          <a:solidFill>
            <a:schemeClr val="accent1">
              <a:lumMod val="75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6895" tIns="25400" rIns="14224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None/>
          </a:pPr>
          <a:r>
            <a:rPr lang="en-US" sz="2000" b="1" kern="1200" dirty="0" err="1">
              <a:solidFill>
                <a:schemeClr val="accent1">
                  <a:lumMod val="50000"/>
                </a:schemeClr>
              </a:solidFill>
            </a:rPr>
            <a:t>Pauro</a:t>
          </a:r>
          <a:r>
            <a:rPr lang="en-US" sz="2000" b="1" kern="1200" dirty="0">
              <a:solidFill>
                <a:schemeClr val="accent1">
                  <a:lumMod val="50000"/>
                </a:schemeClr>
              </a:solidFill>
            </a:rPr>
            <a:t> </a:t>
          </a:r>
          <a:r>
            <a:rPr lang="en-US" sz="2000" b="1" kern="1200" dirty="0" err="1">
              <a:solidFill>
                <a:schemeClr val="accent1">
                  <a:lumMod val="50000"/>
                </a:schemeClr>
              </a:solidFill>
            </a:rPr>
            <a:t>anosiya</a:t>
          </a:r>
          <a:r>
            <a:rPr lang="en-US" sz="2000" b="1" kern="1200" dirty="0">
              <a:solidFill>
                <a:schemeClr val="accent1">
                  <a:lumMod val="50000"/>
                </a:schemeClr>
              </a:solidFill>
            </a:rPr>
            <a:t> </a:t>
          </a:r>
          <a:r>
            <a:rPr lang="en-US" sz="2000" b="1" kern="1200" dirty="0" err="1">
              <a:solidFill>
                <a:schemeClr val="accent1">
                  <a:lumMod val="50000"/>
                </a:schemeClr>
              </a:solidFill>
            </a:rPr>
            <a:t>kodzero</a:t>
          </a:r>
          <a:r>
            <a:rPr lang="en-US" sz="2000" b="1" kern="1200" dirty="0">
              <a:solidFill>
                <a:schemeClr val="accent1">
                  <a:lumMod val="50000"/>
                </a:schemeClr>
              </a:solidFill>
            </a:rPr>
            <a:t> </a:t>
          </a:r>
          <a:r>
            <a:rPr lang="en-US" sz="2000" b="1" kern="1200" dirty="0" err="1">
              <a:solidFill>
                <a:schemeClr val="accent1">
                  <a:lumMod val="50000"/>
                </a:schemeClr>
              </a:solidFill>
            </a:rPr>
            <a:t>dzake</a:t>
          </a:r>
          <a:endParaRPr lang="en" sz="2000" b="1" kern="1200" dirty="0">
            <a:solidFill>
              <a:schemeClr val="accent1">
                <a:lumMod val="50000"/>
              </a:schemeClr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None/>
          </a:pPr>
          <a:r>
            <a:rPr lang="en" sz="2000" b="1" kern="1200" dirty="0"/>
            <a:t>(</a:t>
          </a:r>
          <a:r>
            <a:rPr lang="en-US" sz="2000" b="1" kern="1200" dirty="0" err="1"/>
            <a:t>Kodzero</a:t>
          </a:r>
          <a:r>
            <a:rPr lang="en-US" sz="2000" b="1" kern="1200" dirty="0"/>
            <a:t> </a:t>
          </a:r>
          <a:r>
            <a:rPr lang="en-US" sz="2000" b="1" kern="1200" dirty="0" err="1"/>
            <a:t>dzeEvhangeri</a:t>
          </a:r>
          <a:r>
            <a:rPr lang="en" sz="2000" b="1" kern="1200" dirty="0"/>
            <a:t>)</a:t>
          </a:r>
        </a:p>
      </dsp:txBody>
      <dsp:txXfrm>
        <a:off x="0" y="1666046"/>
        <a:ext cx="5886449" cy="910800"/>
      </dsp:txXfrm>
    </dsp:sp>
    <dsp:sp modelId="{44612A3A-7010-455E-982D-13892276492C}">
      <dsp:nvSpPr>
        <dsp:cNvPr id="0" name=""/>
        <dsp:cNvSpPr/>
      </dsp:nvSpPr>
      <dsp:spPr>
        <a:xfrm>
          <a:off x="0" y="2576846"/>
          <a:ext cx="5886449" cy="359999"/>
        </a:xfrm>
        <a:prstGeom prst="roundRect">
          <a:avLst/>
        </a:prstGeom>
        <a:solidFill>
          <a:schemeClr val="accent5">
            <a:lumMod val="75000"/>
          </a:schemeClr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/>
            <a:t>1 </a:t>
          </a:r>
          <a:r>
            <a:rPr lang="en-US" sz="2000" b="1" kern="1200" dirty="0"/>
            <a:t>VaKorinte</a:t>
          </a:r>
          <a:r>
            <a:rPr lang="en" sz="2000" b="1" kern="1200" dirty="0"/>
            <a:t> 10:1-13</a:t>
          </a:r>
        </a:p>
      </dsp:txBody>
      <dsp:txXfrm>
        <a:off x="17574" y="2594420"/>
        <a:ext cx="5851301" cy="324851"/>
      </dsp:txXfrm>
    </dsp:sp>
    <dsp:sp modelId="{10B49261-2E38-4333-877D-540977F0CE76}">
      <dsp:nvSpPr>
        <dsp:cNvPr id="0" name=""/>
        <dsp:cNvSpPr/>
      </dsp:nvSpPr>
      <dsp:spPr>
        <a:xfrm>
          <a:off x="0" y="2936846"/>
          <a:ext cx="5886449" cy="910800"/>
        </a:xfrm>
        <a:prstGeom prst="rect">
          <a:avLst/>
        </a:prstGeom>
        <a:solidFill>
          <a:schemeClr val="accent5">
            <a:lumMod val="20000"/>
            <a:lumOff val="80000"/>
          </a:schemeClr>
        </a:solidFill>
        <a:ln>
          <a:solidFill>
            <a:schemeClr val="accent5">
              <a:lumMod val="75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6895" tIns="25400" rIns="14224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None/>
          </a:pPr>
          <a:r>
            <a:rPr lang="en-US" sz="2000" b="1" kern="1200" dirty="0">
              <a:solidFill>
                <a:schemeClr val="accent5">
                  <a:lumMod val="50000"/>
                </a:schemeClr>
              </a:solidFill>
            </a:rPr>
            <a:t>Nyevero </a:t>
          </a:r>
          <a:r>
            <a:rPr lang="en-US" sz="2000" b="1" kern="1200" dirty="0" err="1">
              <a:solidFill>
                <a:schemeClr val="accent5">
                  <a:lumMod val="50000"/>
                </a:schemeClr>
              </a:solidFill>
            </a:rPr>
            <a:t>pamusoro</a:t>
          </a:r>
          <a:r>
            <a:rPr lang="en-US" sz="2000" b="1" kern="1200" dirty="0">
              <a:solidFill>
                <a:schemeClr val="accent5">
                  <a:lumMod val="50000"/>
                </a:schemeClr>
              </a:solidFill>
            </a:rPr>
            <a:t> </a:t>
          </a:r>
          <a:r>
            <a:rPr lang="en-US" sz="2000" b="1" kern="1200" dirty="0" err="1">
              <a:solidFill>
                <a:schemeClr val="accent5">
                  <a:lumMod val="50000"/>
                </a:schemeClr>
              </a:solidFill>
            </a:rPr>
            <a:t>pokunamata</a:t>
          </a:r>
          <a:r>
            <a:rPr lang="en-US" sz="2000" b="1" kern="1200" dirty="0">
              <a:solidFill>
                <a:schemeClr val="accent5">
                  <a:lumMod val="50000"/>
                </a:schemeClr>
              </a:solidFill>
            </a:rPr>
            <a:t> </a:t>
          </a:r>
          <a:r>
            <a:rPr lang="en-US" sz="2000" b="1" kern="1200" dirty="0" err="1">
              <a:solidFill>
                <a:schemeClr val="accent5">
                  <a:lumMod val="50000"/>
                </a:schemeClr>
              </a:solidFill>
            </a:rPr>
            <a:t>zvifananidzo</a:t>
          </a:r>
          <a:endParaRPr lang="en" sz="2000" b="1" kern="1200" dirty="0">
            <a:solidFill>
              <a:schemeClr val="accent5">
                <a:lumMod val="50000"/>
              </a:schemeClr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None/>
          </a:pPr>
          <a:r>
            <a:rPr lang="en" sz="2000" b="1" kern="1200" dirty="0"/>
            <a:t>(</a:t>
          </a:r>
          <a:r>
            <a:rPr lang="en-US" sz="2000" b="1" kern="1200" dirty="0" err="1"/>
            <a:t>Zvidzidzo</a:t>
          </a:r>
          <a:r>
            <a:rPr lang="en-US" sz="2000" b="1" kern="1200" dirty="0"/>
            <a:t> </a:t>
          </a:r>
          <a:r>
            <a:rPr lang="en-US" sz="2000" b="1" kern="1200" dirty="0" err="1"/>
            <a:t>kubva</a:t>
          </a:r>
          <a:r>
            <a:rPr lang="en-US" sz="2000" b="1" kern="1200" dirty="0"/>
            <a:t> </a:t>
          </a:r>
          <a:r>
            <a:rPr lang="en-US" sz="2000" b="1" kern="1200" dirty="0" err="1"/>
            <a:t>kare</a:t>
          </a:r>
          <a:r>
            <a:rPr lang="en" sz="2000" b="1" kern="1200" dirty="0"/>
            <a:t>)</a:t>
          </a:r>
        </a:p>
      </dsp:txBody>
      <dsp:txXfrm>
        <a:off x="0" y="2936846"/>
        <a:ext cx="5886449" cy="910800"/>
      </dsp:txXfrm>
    </dsp:sp>
    <dsp:sp modelId="{E02B32B1-A93B-45CE-A8E9-B011A91A1719}">
      <dsp:nvSpPr>
        <dsp:cNvPr id="0" name=""/>
        <dsp:cNvSpPr/>
      </dsp:nvSpPr>
      <dsp:spPr>
        <a:xfrm>
          <a:off x="0" y="3847646"/>
          <a:ext cx="5886449" cy="359999"/>
        </a:xfrm>
        <a:prstGeom prst="roundRect">
          <a:avLst/>
        </a:prstGeom>
        <a:solidFill>
          <a:schemeClr val="accent6">
            <a:lumMod val="75000"/>
          </a:schemeClr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/>
            <a:t>1 </a:t>
          </a:r>
          <a:r>
            <a:rPr lang="en-US" sz="2000" b="1" kern="1200" dirty="0"/>
            <a:t>VaKorinte</a:t>
          </a:r>
          <a:r>
            <a:rPr lang="en" sz="2000" b="1" kern="1200" dirty="0"/>
            <a:t> 10:14-22</a:t>
          </a:r>
        </a:p>
      </dsp:txBody>
      <dsp:txXfrm>
        <a:off x="17574" y="3865220"/>
        <a:ext cx="5851301" cy="324851"/>
      </dsp:txXfrm>
    </dsp:sp>
    <dsp:sp modelId="{F6C34058-B94A-4665-B0D2-FAC45F96C35E}">
      <dsp:nvSpPr>
        <dsp:cNvPr id="0" name=""/>
        <dsp:cNvSpPr/>
      </dsp:nvSpPr>
      <dsp:spPr>
        <a:xfrm>
          <a:off x="0" y="4207645"/>
          <a:ext cx="5886449" cy="910800"/>
        </a:xfrm>
        <a:prstGeom prst="rect">
          <a:avLst/>
        </a:prstGeom>
        <a:solidFill>
          <a:schemeClr val="accent6">
            <a:lumMod val="20000"/>
            <a:lumOff val="80000"/>
          </a:schemeClr>
        </a:solidFill>
        <a:ln>
          <a:solidFill>
            <a:schemeClr val="accent6">
              <a:lumMod val="75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6895" tIns="25400" rIns="14224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None/>
          </a:pPr>
          <a:r>
            <a:rPr lang="en-US" sz="2000" b="1" kern="1200" dirty="0" err="1">
              <a:solidFill>
                <a:schemeClr val="accent6">
                  <a:lumMod val="50000"/>
                </a:schemeClr>
              </a:solidFill>
            </a:rPr>
            <a:t>Mukombe</a:t>
          </a:r>
          <a:r>
            <a:rPr lang="en-US" sz="2000" b="1" kern="1200" dirty="0">
              <a:solidFill>
                <a:schemeClr val="accent6">
                  <a:lumMod val="50000"/>
                </a:schemeClr>
              </a:solidFill>
            </a:rPr>
            <a:t> </a:t>
          </a:r>
          <a:r>
            <a:rPr lang="en-US" sz="2000" b="1" kern="1200" dirty="0" err="1">
              <a:solidFill>
                <a:schemeClr val="accent6">
                  <a:lumMod val="50000"/>
                </a:schemeClr>
              </a:solidFill>
            </a:rPr>
            <a:t>waShe</a:t>
          </a:r>
          <a:r>
            <a:rPr lang="en-US" sz="2000" b="1" kern="1200" dirty="0">
              <a:solidFill>
                <a:schemeClr val="accent6">
                  <a:lumMod val="50000"/>
                </a:schemeClr>
              </a:solidFill>
            </a:rPr>
            <a:t> </a:t>
          </a:r>
          <a:r>
            <a:rPr lang="en-US" sz="2000" b="1" kern="1200" dirty="0" err="1">
              <a:solidFill>
                <a:schemeClr val="accent6">
                  <a:lumMod val="50000"/>
                </a:schemeClr>
              </a:solidFill>
            </a:rPr>
            <a:t>nemukombe</a:t>
          </a:r>
          <a:r>
            <a:rPr lang="en-US" sz="2000" b="1" kern="1200" dirty="0">
              <a:solidFill>
                <a:schemeClr val="accent6">
                  <a:lumMod val="50000"/>
                </a:schemeClr>
              </a:solidFill>
            </a:rPr>
            <a:t> </a:t>
          </a:r>
          <a:r>
            <a:rPr lang="en-US" sz="2000" b="1" kern="1200" dirty="0" err="1">
              <a:solidFill>
                <a:schemeClr val="accent6">
                  <a:lumMod val="50000"/>
                </a:schemeClr>
              </a:solidFill>
            </a:rPr>
            <a:t>wemadhimoni</a:t>
          </a:r>
          <a:endParaRPr lang="en" sz="2000" b="1" kern="1200" dirty="0">
            <a:solidFill>
              <a:schemeClr val="accent6">
                <a:lumMod val="50000"/>
              </a:schemeClr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None/>
          </a:pPr>
          <a:r>
            <a:rPr lang="en" sz="2000" b="1" kern="1200" dirty="0"/>
            <a:t>(T</a:t>
          </a:r>
          <a:r>
            <a:rPr lang="en-US" sz="2000" b="1" kern="1200" dirty="0" err="1"/>
            <a:t>izai</a:t>
          </a:r>
          <a:r>
            <a:rPr lang="en-US" sz="2000" b="1" kern="1200" dirty="0"/>
            <a:t> </a:t>
          </a:r>
          <a:r>
            <a:rPr lang="en-US" sz="2000" b="1" kern="1200" dirty="0" err="1"/>
            <a:t>kunamata</a:t>
          </a:r>
          <a:r>
            <a:rPr lang="en-US" sz="2000" b="1" kern="1200" dirty="0"/>
            <a:t> ɀ</a:t>
          </a:r>
          <a:r>
            <a:rPr lang="en-US" sz="2000" b="1" kern="1200" dirty="0" err="1"/>
            <a:t>ifananidzo</a:t>
          </a:r>
          <a:r>
            <a:rPr lang="en" sz="2000" b="1" kern="1200" dirty="0"/>
            <a:t>)</a:t>
          </a:r>
        </a:p>
      </dsp:txBody>
      <dsp:txXfrm>
        <a:off x="0" y="4207645"/>
        <a:ext cx="5886449" cy="910800"/>
      </dsp:txXfrm>
    </dsp:sp>
    <dsp:sp modelId="{98DC2228-4CA8-4FBD-BE7A-F2BCAB7EE064}">
      <dsp:nvSpPr>
        <dsp:cNvPr id="0" name=""/>
        <dsp:cNvSpPr/>
      </dsp:nvSpPr>
      <dsp:spPr>
        <a:xfrm>
          <a:off x="0" y="5118445"/>
          <a:ext cx="5886449" cy="359999"/>
        </a:xfrm>
        <a:prstGeom prst="roundRect">
          <a:avLst/>
        </a:prstGeom>
        <a:solidFill>
          <a:schemeClr val="accent3">
            <a:lumMod val="75000"/>
          </a:schemeClr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/>
            <a:t>1 </a:t>
          </a:r>
          <a:r>
            <a:rPr lang="en-US" sz="2000" b="1" kern="1200" dirty="0"/>
            <a:t>VaKorinte</a:t>
          </a:r>
          <a:r>
            <a:rPr lang="en" sz="2000" b="1" kern="1200" dirty="0"/>
            <a:t> 10:23-33</a:t>
          </a:r>
        </a:p>
      </dsp:txBody>
      <dsp:txXfrm>
        <a:off x="17574" y="5136019"/>
        <a:ext cx="5851301" cy="324851"/>
      </dsp:txXfrm>
    </dsp:sp>
    <dsp:sp modelId="{A64A5609-2709-430E-A009-E012925686C4}">
      <dsp:nvSpPr>
        <dsp:cNvPr id="0" name=""/>
        <dsp:cNvSpPr/>
      </dsp:nvSpPr>
      <dsp:spPr>
        <a:xfrm>
          <a:off x="0" y="5478445"/>
          <a:ext cx="5886449" cy="910800"/>
        </a:xfrm>
        <a:prstGeom prst="rect">
          <a:avLst/>
        </a:prstGeom>
        <a:solidFill>
          <a:schemeClr val="accent3">
            <a:lumMod val="20000"/>
            <a:lumOff val="80000"/>
          </a:schemeClr>
        </a:solidFill>
        <a:ln>
          <a:solidFill>
            <a:schemeClr val="accent3">
              <a:lumMod val="75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6895" tIns="25400" rIns="14224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None/>
          </a:pPr>
          <a:r>
            <a:rPr lang="en-US" sz="2000" b="1" kern="1200" dirty="0" err="1">
              <a:solidFill>
                <a:schemeClr val="accent3">
                  <a:lumMod val="50000"/>
                </a:schemeClr>
              </a:solidFill>
            </a:rPr>
            <a:t>Itai</a:t>
          </a:r>
          <a:r>
            <a:rPr lang="en-US" sz="2000" b="1" kern="1200" dirty="0">
              <a:solidFill>
                <a:schemeClr val="accent3">
                  <a:lumMod val="50000"/>
                </a:schemeClr>
              </a:solidFill>
            </a:rPr>
            <a:t> ɀ</a:t>
          </a:r>
          <a:r>
            <a:rPr lang="en-US" sz="2000" b="1" kern="1200" dirty="0" err="1">
              <a:solidFill>
                <a:schemeClr val="accent3">
                  <a:lumMod val="50000"/>
                </a:schemeClr>
              </a:solidFill>
            </a:rPr>
            <a:t>ose</a:t>
          </a:r>
          <a:r>
            <a:rPr lang="en-US" sz="2000" b="1" kern="1200" dirty="0">
              <a:solidFill>
                <a:schemeClr val="accent3">
                  <a:lumMod val="50000"/>
                </a:schemeClr>
              </a:solidFill>
            </a:rPr>
            <a:t> kuti </a:t>
          </a:r>
          <a:r>
            <a:rPr lang="en-US" sz="2000" b="1" kern="1200" dirty="0" err="1">
              <a:solidFill>
                <a:schemeClr val="accent3">
                  <a:lumMod val="50000"/>
                </a:schemeClr>
              </a:solidFill>
            </a:rPr>
            <a:t>Mŋari</a:t>
          </a:r>
          <a:r>
            <a:rPr lang="en-US" sz="2000" b="1" kern="1200" dirty="0">
              <a:solidFill>
                <a:schemeClr val="accent3">
                  <a:lumMod val="50000"/>
                </a:schemeClr>
              </a:solidFill>
            </a:rPr>
            <a:t> </a:t>
          </a:r>
          <a:r>
            <a:rPr lang="en-US" sz="2000" b="1" kern="1200" dirty="0" err="1">
              <a:solidFill>
                <a:schemeClr val="accent3">
                  <a:lumMod val="50000"/>
                </a:schemeClr>
              </a:solidFill>
            </a:rPr>
            <a:t>akudzwe</a:t>
          </a:r>
          <a:endParaRPr lang="en" sz="2000" b="1" kern="1200" dirty="0">
            <a:solidFill>
              <a:schemeClr val="accent3">
                <a:lumMod val="50000"/>
              </a:schemeClr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None/>
          </a:pPr>
          <a:r>
            <a:rPr lang="en" sz="2000" b="1" kern="1200" dirty="0"/>
            <a:t>(</a:t>
          </a:r>
          <a:r>
            <a:rPr lang="en-US" sz="2000" b="1" kern="1200" dirty="0"/>
            <a:t>Zvinotenderwa </a:t>
          </a:r>
          <a:r>
            <a:rPr lang="en-US" sz="2000" b="1" kern="1200" dirty="0" err="1"/>
            <a:t>uye</a:t>
          </a:r>
          <a:r>
            <a:rPr lang="en-US" sz="2000" b="1" kern="1200" dirty="0"/>
            <a:t> </a:t>
          </a:r>
          <a:r>
            <a:rPr lang="en-US" sz="2000" b="1" kern="1200" dirty="0" err="1"/>
            <a:t>zvakakodzera</a:t>
          </a:r>
          <a:r>
            <a:rPr lang="en" sz="2000" b="1" kern="1200" dirty="0"/>
            <a:t>)</a:t>
          </a:r>
          <a:endParaRPr lang="en" sz="2000" b="1" kern="1200" dirty="0">
            <a:solidFill>
              <a:schemeClr val="accent3">
                <a:lumMod val="50000"/>
              </a:schemeClr>
            </a:solidFill>
          </a:endParaRPr>
        </a:p>
      </dsp:txBody>
      <dsp:txXfrm>
        <a:off x="0" y="5478445"/>
        <a:ext cx="5886449" cy="9108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A1A607-75D1-49D1-9A28-DF4A61F2840B}">
      <dsp:nvSpPr>
        <dsp:cNvPr id="0" name=""/>
        <dsp:cNvSpPr/>
      </dsp:nvSpPr>
      <dsp:spPr>
        <a:xfrm>
          <a:off x="3112" y="39706"/>
          <a:ext cx="2573563" cy="1029425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solidFill>
            <a:schemeClr val="accent3">
              <a:lumMod val="75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1 </a:t>
          </a:r>
          <a:r>
            <a:rPr lang="en-US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VaKorinte</a:t>
          </a:r>
          <a:r>
            <a:rPr lang="en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8:4-7a</a:t>
          </a:r>
        </a:p>
      </dsp:txBody>
      <dsp:txXfrm>
        <a:off x="517825" y="39706"/>
        <a:ext cx="1544138" cy="1029425"/>
      </dsp:txXfrm>
    </dsp:sp>
    <dsp:sp modelId="{E90EB568-0294-4AFD-BC10-719F13A82570}">
      <dsp:nvSpPr>
        <dsp:cNvPr id="0" name=""/>
        <dsp:cNvSpPr/>
      </dsp:nvSpPr>
      <dsp:spPr>
        <a:xfrm>
          <a:off x="2242112" y="127207"/>
          <a:ext cx="5319254" cy="854423"/>
        </a:xfrm>
        <a:prstGeom prst="chevron">
          <a:avLst/>
        </a:prstGeom>
        <a:solidFill>
          <a:schemeClr val="accent3">
            <a:lumMod val="40000"/>
            <a:lumOff val="60000"/>
          </a:schemeClr>
        </a:solidFill>
        <a:ln>
          <a:solidFill>
            <a:schemeClr val="accent3">
              <a:lumMod val="75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Vane </a:t>
          </a:r>
          <a:r>
            <a:rPr lang="en-US" sz="1800" b="1" kern="1200" dirty="0" err="1"/>
            <a:t>simba</a:t>
          </a:r>
          <a:r>
            <a:rPr lang="en-US" sz="1800" b="1" kern="1200" dirty="0"/>
            <a:t> </a:t>
          </a:r>
          <a:r>
            <a:rPr lang="en-US" sz="1800" b="1" kern="1200" dirty="0" err="1"/>
            <a:t>vanonzwisisa</a:t>
          </a:r>
          <a:r>
            <a:rPr lang="en-US" sz="1800" b="1" kern="1200" dirty="0"/>
            <a:t> kuti </a:t>
          </a:r>
          <a:r>
            <a:rPr lang="en-US" sz="1800" b="1" kern="1200" dirty="0" err="1"/>
            <a:t>zvidhori</a:t>
          </a:r>
          <a:r>
            <a:rPr lang="en-US" sz="1800" b="1" kern="1200" dirty="0"/>
            <a:t> </a:t>
          </a:r>
          <a:r>
            <a:rPr lang="en-US" sz="1800" b="1" kern="1200" dirty="0" err="1"/>
            <a:t>hazvina</a:t>
          </a:r>
          <a:r>
            <a:rPr lang="en-US" sz="1800" b="1" kern="1200" dirty="0"/>
            <a:t> </a:t>
          </a:r>
          <a:r>
            <a:rPr lang="en-US" sz="1800" b="1" kern="1200" dirty="0" err="1"/>
            <a:t>maturo</a:t>
          </a:r>
          <a:r>
            <a:rPr lang="en-US" sz="1800" b="1" kern="1200" dirty="0"/>
            <a:t>, </a:t>
          </a:r>
          <a:r>
            <a:rPr lang="en-US" sz="1800" b="1" kern="1200" dirty="0" err="1"/>
            <a:t>nekuti</a:t>
          </a:r>
          <a:r>
            <a:rPr lang="en-US" sz="1800" b="1" kern="1200" dirty="0"/>
            <a:t> </a:t>
          </a:r>
          <a:r>
            <a:rPr lang="en-US" sz="1800" b="1" kern="1200" dirty="0" err="1"/>
            <a:t>kune</a:t>
          </a:r>
          <a:r>
            <a:rPr lang="en-US" sz="1800" b="1" kern="1200" dirty="0"/>
            <a:t> </a:t>
          </a:r>
          <a:r>
            <a:rPr lang="en-US" sz="1800" b="1" kern="1200" dirty="0" err="1"/>
            <a:t>Mwari</a:t>
          </a:r>
          <a:r>
            <a:rPr lang="en-US" sz="1800" b="1" kern="1200" dirty="0"/>
            <a:t> </a:t>
          </a:r>
          <a:r>
            <a:rPr lang="en-US" sz="1800" b="1" kern="1200" dirty="0" err="1"/>
            <a:t>mumwe</a:t>
          </a:r>
          <a:r>
            <a:rPr lang="en-US" sz="1800" b="1" kern="1200" dirty="0"/>
            <a:t> </a:t>
          </a:r>
          <a:r>
            <a:rPr lang="en-US" sz="1800" b="1" kern="1200" dirty="0" err="1"/>
            <a:t>chete</a:t>
          </a:r>
          <a:r>
            <a:rPr lang="en-US" sz="1800" b="1" kern="1200" dirty="0"/>
            <a:t> </a:t>
          </a:r>
          <a:r>
            <a:rPr lang="en-US" sz="1800" b="1" kern="1200" dirty="0" err="1"/>
            <a:t>wechokwadi</a:t>
          </a:r>
          <a:endParaRPr lang="en" sz="1800" b="1" kern="1200" dirty="0"/>
        </a:p>
      </dsp:txBody>
      <dsp:txXfrm>
        <a:off x="2669324" y="127207"/>
        <a:ext cx="4464831" cy="854423"/>
      </dsp:txXfrm>
    </dsp:sp>
    <dsp:sp modelId="{068719C7-C5E4-40BB-8BAF-8186DB790EF8}">
      <dsp:nvSpPr>
        <dsp:cNvPr id="0" name=""/>
        <dsp:cNvSpPr/>
      </dsp:nvSpPr>
      <dsp:spPr>
        <a:xfrm>
          <a:off x="7262319" y="127207"/>
          <a:ext cx="3650459" cy="854423"/>
        </a:xfrm>
        <a:prstGeom prst="chevron">
          <a:avLst/>
        </a:prstGeom>
        <a:solidFill>
          <a:schemeClr val="accent3">
            <a:lumMod val="20000"/>
            <a:lumOff val="80000"/>
          </a:schemeClr>
        </a:solidFill>
        <a:ln>
          <a:solidFill>
            <a:schemeClr val="accent3">
              <a:lumMod val="75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800" b="1" kern="1200" dirty="0"/>
            <a:t>Vasina simba havati vanzwisisa pfungwa iyi.</a:t>
          </a:r>
          <a:endParaRPr lang="en" sz="1800" b="1" kern="1200" dirty="0"/>
        </a:p>
      </dsp:txBody>
      <dsp:txXfrm>
        <a:off x="7689531" y="127207"/>
        <a:ext cx="2796036" cy="854423"/>
      </dsp:txXfrm>
    </dsp:sp>
    <dsp:sp modelId="{666AC947-4D8B-44F5-BA63-AF83B5AD4115}">
      <dsp:nvSpPr>
        <dsp:cNvPr id="0" name=""/>
        <dsp:cNvSpPr/>
      </dsp:nvSpPr>
      <dsp:spPr>
        <a:xfrm>
          <a:off x="3112" y="1213251"/>
          <a:ext cx="2573563" cy="1029425"/>
        </a:xfrm>
        <a:prstGeom prst="chevron">
          <a:avLst/>
        </a:prstGeom>
        <a:solidFill>
          <a:schemeClr val="accent4">
            <a:lumMod val="75000"/>
          </a:schemeClr>
        </a:solidFill>
        <a:ln>
          <a:solidFill>
            <a:schemeClr val="accent4">
              <a:lumMod val="75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1 </a:t>
          </a:r>
          <a:r>
            <a:rPr lang="en-US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VaKorinte</a:t>
          </a:r>
          <a:r>
            <a:rPr lang="en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8:7b</a:t>
          </a:r>
        </a:p>
      </dsp:txBody>
      <dsp:txXfrm>
        <a:off x="517825" y="1213251"/>
        <a:ext cx="1544138" cy="1029425"/>
      </dsp:txXfrm>
    </dsp:sp>
    <dsp:sp modelId="{6F7ADDF0-0B6A-451D-A9A2-A1F29DEE9070}">
      <dsp:nvSpPr>
        <dsp:cNvPr id="0" name=""/>
        <dsp:cNvSpPr/>
      </dsp:nvSpPr>
      <dsp:spPr>
        <a:xfrm>
          <a:off x="2242112" y="1300752"/>
          <a:ext cx="5738113" cy="854423"/>
        </a:xfrm>
        <a:prstGeom prst="chevron">
          <a:avLst/>
        </a:prstGeom>
        <a:solidFill>
          <a:schemeClr val="accent4">
            <a:lumMod val="60000"/>
            <a:lumOff val="40000"/>
          </a:schemeClr>
        </a:solidFill>
        <a:ln>
          <a:solidFill>
            <a:schemeClr val="accent4">
              <a:lumMod val="75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10795" rIns="0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dirty="0"/>
            <a:t>Vane </a:t>
          </a:r>
          <a:r>
            <a:rPr lang="en-US" sz="1700" b="1" kern="1200" dirty="0" err="1"/>
            <a:t>simba</a:t>
          </a:r>
          <a:r>
            <a:rPr lang="en-US" sz="1700" b="1" kern="1200" dirty="0"/>
            <a:t> </a:t>
          </a:r>
          <a:r>
            <a:rPr lang="en-US" sz="1700" b="1" kern="1200" dirty="0" err="1"/>
            <a:t>vanodya</a:t>
          </a:r>
          <a:r>
            <a:rPr lang="en-US" sz="1700" b="1" kern="1200" dirty="0"/>
            <a:t> </a:t>
          </a:r>
          <a:r>
            <a:rPr lang="en-US" sz="1700" b="1" kern="1200" dirty="0" err="1"/>
            <a:t>zvokudya</a:t>
          </a:r>
          <a:r>
            <a:rPr lang="en-US" sz="1700" b="1" kern="1200" dirty="0"/>
            <a:t> </a:t>
          </a:r>
          <a:r>
            <a:rPr lang="en-US" sz="1700" b="1" kern="1200" dirty="0" err="1"/>
            <a:t>zyakabayirwa</a:t>
          </a:r>
          <a:r>
            <a:rPr lang="en-US" sz="1700" b="1" kern="1200" dirty="0"/>
            <a:t> </a:t>
          </a:r>
          <a:r>
            <a:rPr lang="en-US" sz="1700" b="1" kern="1200" dirty="0" err="1"/>
            <a:t>zvifananidzo</a:t>
          </a:r>
          <a:r>
            <a:rPr lang="en-US" sz="1700" b="1" kern="1200" dirty="0"/>
            <a:t> </a:t>
          </a:r>
          <a:r>
            <a:rPr lang="en-US" sz="1700" b="1" kern="1200" dirty="0" err="1"/>
            <a:t>nekuti</a:t>
          </a:r>
          <a:r>
            <a:rPr lang="en-US" sz="1700" b="1" kern="1200" dirty="0"/>
            <a:t> </a:t>
          </a:r>
          <a:r>
            <a:rPr lang="en-US" sz="1700" b="1" kern="1200" dirty="0" err="1"/>
            <a:t>vanoziva</a:t>
          </a:r>
          <a:r>
            <a:rPr lang="en-US" sz="1700" b="1" kern="1200" dirty="0"/>
            <a:t> kuti </a:t>
          </a:r>
          <a:r>
            <a:rPr lang="en-US" sz="1700" b="1" kern="1200" dirty="0" err="1"/>
            <a:t>zvifananidzo</a:t>
          </a:r>
          <a:r>
            <a:rPr lang="en-US" sz="1700" b="1" kern="1200" dirty="0"/>
            <a:t> </a:t>
          </a:r>
          <a:r>
            <a:rPr lang="en-US" sz="1700" b="1" kern="1200" dirty="0" err="1"/>
            <a:t>hazvigoni</a:t>
          </a:r>
          <a:r>
            <a:rPr lang="en-US" sz="1700" b="1" kern="1200" dirty="0"/>
            <a:t> </a:t>
          </a:r>
          <a:r>
            <a:rPr lang="en-US" sz="1700" b="1" kern="1200" dirty="0" err="1"/>
            <a:t>kusvibisa</a:t>
          </a:r>
          <a:r>
            <a:rPr lang="en-US" sz="1700" b="1" kern="1200" dirty="0"/>
            <a:t> </a:t>
          </a:r>
          <a:r>
            <a:rPr lang="en-US" sz="1700" b="1" kern="1200" dirty="0" err="1"/>
            <a:t>zvokudya</a:t>
          </a:r>
          <a:r>
            <a:rPr lang="en-US" sz="1700" b="1" kern="1200" dirty="0"/>
            <a:t> </a:t>
          </a:r>
          <a:r>
            <a:rPr lang="en-US" sz="1700" b="1" kern="1200" dirty="0" err="1"/>
            <a:t>izvozvo</a:t>
          </a:r>
          <a:endParaRPr lang="en" sz="1700" b="1" kern="1200" dirty="0"/>
        </a:p>
      </dsp:txBody>
      <dsp:txXfrm>
        <a:off x="2669324" y="1300752"/>
        <a:ext cx="4883690" cy="854423"/>
      </dsp:txXfrm>
    </dsp:sp>
    <dsp:sp modelId="{531987D8-A72D-4C2C-ABC1-F5CAF8BEE0FD}">
      <dsp:nvSpPr>
        <dsp:cNvPr id="0" name=""/>
        <dsp:cNvSpPr/>
      </dsp:nvSpPr>
      <dsp:spPr>
        <a:xfrm>
          <a:off x="7681178" y="1300752"/>
          <a:ext cx="3650459" cy="854423"/>
        </a:xfrm>
        <a:prstGeom prst="chevron">
          <a:avLst/>
        </a:prstGeom>
        <a:solidFill>
          <a:schemeClr val="accent4">
            <a:lumMod val="20000"/>
            <a:lumOff val="80000"/>
          </a:schemeClr>
        </a:solidFill>
        <a:ln>
          <a:solidFill>
            <a:schemeClr val="accent4">
              <a:lumMod val="75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600" b="1" kern="1200" dirty="0"/>
            <a:t>Vasina simba vanotenda kuti vanotadza kana vakadya zvokudya izvozvo</a:t>
          </a:r>
          <a:r>
            <a:rPr lang="en" sz="1600" b="1" kern="1200" dirty="0"/>
            <a:t> </a:t>
          </a:r>
          <a:endParaRPr lang="en" sz="1800" b="1" kern="1200" dirty="0"/>
        </a:p>
      </dsp:txBody>
      <dsp:txXfrm>
        <a:off x="8108390" y="1300752"/>
        <a:ext cx="2796036" cy="85442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B5F2F0-467F-45EA-827F-B947316FAE2A}">
      <dsp:nvSpPr>
        <dsp:cNvPr id="0" name=""/>
        <dsp:cNvSpPr/>
      </dsp:nvSpPr>
      <dsp:spPr>
        <a:xfrm>
          <a:off x="0" y="0"/>
          <a:ext cx="11553423" cy="1383460"/>
        </a:xfrm>
        <a:prstGeom prst="roundRect">
          <a:avLst>
            <a:gd name="adj" fmla="val 10000"/>
          </a:avLst>
        </a:prstGeom>
        <a:solidFill>
          <a:schemeClr val="accent2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solidFill>
                <a:schemeClr val="accent2">
                  <a:lumMod val="50000"/>
                </a:schemeClr>
              </a:solidFill>
            </a:rPr>
            <a:t>⁕ </a:t>
          </a:r>
          <a:r>
            <a:rPr lang="en-US" sz="2000" b="1" kern="1200" dirty="0" err="1">
              <a:solidFill>
                <a:schemeClr val="tx1"/>
              </a:solidFill>
            </a:rPr>
            <a:t>Kodzero</a:t>
          </a:r>
          <a:r>
            <a:rPr lang="en-US" sz="2000" b="1" kern="1200" dirty="0">
              <a:solidFill>
                <a:schemeClr val="tx1"/>
              </a:solidFill>
            </a:rPr>
            <a:t> </a:t>
          </a:r>
          <a:r>
            <a:rPr lang="en-US" sz="2000" b="1" kern="1200" dirty="0" err="1">
              <a:solidFill>
                <a:schemeClr val="tx1"/>
              </a:solidFill>
            </a:rPr>
            <a:t>yekupiwa</a:t>
          </a:r>
          <a:r>
            <a:rPr lang="en-US" sz="2000" b="1" kern="1200" dirty="0">
              <a:solidFill>
                <a:schemeClr val="tx1"/>
              </a:solidFill>
            </a:rPr>
            <a:t> </a:t>
          </a:r>
          <a:r>
            <a:rPr lang="en-US" sz="2000" b="1" kern="1200" dirty="0" err="1">
              <a:solidFill>
                <a:schemeClr val="tx1"/>
              </a:solidFill>
            </a:rPr>
            <a:t>chikafu</a:t>
          </a:r>
          <a:r>
            <a:rPr lang="en-US" sz="2000" b="1" kern="1200" dirty="0">
              <a:solidFill>
                <a:schemeClr val="tx1"/>
              </a:solidFill>
            </a:rPr>
            <a:t> </a:t>
          </a:r>
          <a:r>
            <a:rPr lang="en-US" sz="2000" b="1" kern="1200" dirty="0" err="1">
              <a:solidFill>
                <a:schemeClr val="tx1"/>
              </a:solidFill>
            </a:rPr>
            <a:t>nesangano</a:t>
          </a:r>
          <a:r>
            <a:rPr lang="en" sz="2000" b="1" kern="1200" dirty="0">
              <a:solidFill>
                <a:schemeClr val="tx1"/>
              </a:solidFill>
            </a:rPr>
            <a:t>(1 VaKo. 9:4)</a:t>
          </a:r>
          <a:endParaRPr lang="es-ES" sz="2000" kern="1200" dirty="0">
            <a:solidFill>
              <a:schemeClr val="tx1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Ø"/>
            <a:tabLst>
              <a:tab pos="1433513" algn="l"/>
            </a:tabLst>
          </a:pPr>
          <a:r>
            <a:rPr lang="en-US" sz="2000" b="1" kern="1200" dirty="0" err="1">
              <a:solidFill>
                <a:schemeClr val="tx1"/>
              </a:solidFill>
            </a:rPr>
            <a:t>Pauro</a:t>
          </a:r>
          <a:r>
            <a:rPr lang="en-US" sz="2000" b="1" kern="1200" dirty="0">
              <a:solidFill>
                <a:schemeClr val="tx1"/>
              </a:solidFill>
            </a:rPr>
            <a:t> </a:t>
          </a:r>
          <a:r>
            <a:rPr lang="en-US" sz="2000" b="1" kern="1200" dirty="0" err="1">
              <a:solidFill>
                <a:schemeClr val="tx1"/>
              </a:solidFill>
            </a:rPr>
            <a:t>anosiya</a:t>
          </a:r>
          <a:r>
            <a:rPr lang="en-US" sz="2000" b="1" kern="1200" dirty="0">
              <a:solidFill>
                <a:schemeClr val="tx1"/>
              </a:solidFill>
            </a:rPr>
            <a:t> </a:t>
          </a:r>
          <a:r>
            <a:rPr lang="en-US" sz="2000" b="1" kern="1200" dirty="0" err="1">
              <a:solidFill>
                <a:schemeClr val="tx1"/>
              </a:solidFill>
            </a:rPr>
            <a:t>kodzero</a:t>
          </a:r>
          <a:r>
            <a:rPr lang="en-US" sz="2000" b="1" kern="1200" dirty="0">
              <a:solidFill>
                <a:schemeClr val="tx1"/>
              </a:solidFill>
            </a:rPr>
            <a:t> </a:t>
          </a:r>
          <a:r>
            <a:rPr lang="en-US" sz="2000" b="1" kern="1200" dirty="0" err="1">
              <a:solidFill>
                <a:schemeClr val="tx1"/>
              </a:solidFill>
            </a:rPr>
            <a:t>yake</a:t>
          </a:r>
          <a:r>
            <a:rPr lang="en-US" sz="2000" b="1" kern="1200" dirty="0">
              <a:solidFill>
                <a:schemeClr val="tx1"/>
              </a:solidFill>
            </a:rPr>
            <a:t> </a:t>
          </a:r>
          <a:r>
            <a:rPr lang="en-US" sz="2000" b="1" kern="1200" dirty="0" err="1">
              <a:solidFill>
                <a:schemeClr val="tx1"/>
              </a:solidFill>
            </a:rPr>
            <a:t>seapostori</a:t>
          </a:r>
          <a:r>
            <a:rPr lang="en-US" sz="2000" b="1" kern="1200" dirty="0">
              <a:solidFill>
                <a:schemeClr val="tx1"/>
              </a:solidFill>
            </a:rPr>
            <a:t> </a:t>
          </a:r>
          <a:r>
            <a:rPr lang="en-US" sz="2000" b="1" kern="1200" dirty="0" err="1">
              <a:solidFill>
                <a:schemeClr val="tx1"/>
              </a:solidFill>
            </a:rPr>
            <a:t>yekutsigirwa</a:t>
          </a:r>
          <a:r>
            <a:rPr lang="en-US" sz="2000" b="1" kern="1200" dirty="0">
              <a:solidFill>
                <a:schemeClr val="tx1"/>
              </a:solidFill>
            </a:rPr>
            <a:t> </a:t>
          </a:r>
          <a:r>
            <a:rPr lang="en-US" sz="2000" b="1" kern="1200" dirty="0" err="1">
              <a:solidFill>
                <a:schemeClr val="tx1"/>
              </a:solidFill>
            </a:rPr>
            <a:t>nemasangano</a:t>
          </a:r>
          <a:r>
            <a:rPr lang="en-US" sz="2000" b="1" kern="1200" dirty="0">
              <a:solidFill>
                <a:schemeClr val="tx1"/>
              </a:solidFill>
            </a:rPr>
            <a:t> </a:t>
          </a:r>
          <a:r>
            <a:rPr lang="en-US" sz="2000" b="1" kern="1200" dirty="0" err="1">
              <a:solidFill>
                <a:schemeClr val="tx1"/>
              </a:solidFill>
            </a:rPr>
            <a:t>aanoshumira</a:t>
          </a:r>
          <a:r>
            <a:rPr lang="en-US" sz="2000" b="1" kern="1200" dirty="0">
              <a:solidFill>
                <a:schemeClr val="tx1"/>
              </a:solidFill>
            </a:rPr>
            <a:t>, </a:t>
          </a:r>
          <a:r>
            <a:rPr lang="en-US" sz="2000" b="1" kern="1200" dirty="0" err="1">
              <a:solidFill>
                <a:schemeClr val="tx1"/>
              </a:solidFill>
            </a:rPr>
            <a:t>sezvaiitwa</a:t>
          </a:r>
          <a:r>
            <a:rPr lang="en-US" sz="2000" b="1" kern="1200" dirty="0">
              <a:solidFill>
                <a:schemeClr val="tx1"/>
              </a:solidFill>
            </a:rPr>
            <a:t> </a:t>
          </a:r>
          <a:r>
            <a:rPr lang="en-US" sz="2000" b="1" kern="1200" dirty="0" err="1">
              <a:solidFill>
                <a:schemeClr val="tx1"/>
              </a:solidFill>
            </a:rPr>
            <a:t>nevamwe</a:t>
          </a:r>
          <a:r>
            <a:rPr lang="en-US" sz="2000" b="1" kern="1200" dirty="0">
              <a:solidFill>
                <a:schemeClr val="tx1"/>
              </a:solidFill>
            </a:rPr>
            <a:t> </a:t>
          </a:r>
          <a:r>
            <a:rPr lang="en-US" sz="2000" b="1" kern="1200" dirty="0" err="1">
              <a:solidFill>
                <a:schemeClr val="tx1"/>
              </a:solidFill>
            </a:rPr>
            <a:t>vaapostori</a:t>
          </a:r>
          <a:r>
            <a:rPr lang="en-US" sz="2000" b="1" kern="1200" dirty="0">
              <a:solidFill>
                <a:schemeClr val="tx1"/>
              </a:solidFill>
            </a:rPr>
            <a:t>.</a:t>
          </a:r>
          <a:endParaRPr lang="es-ES" sz="2000" kern="1200" dirty="0">
            <a:solidFill>
              <a:schemeClr val="tx1"/>
            </a:solidFill>
          </a:endParaRPr>
        </a:p>
      </dsp:txBody>
      <dsp:txXfrm>
        <a:off x="2449030" y="0"/>
        <a:ext cx="9104392" cy="1383460"/>
      </dsp:txXfrm>
    </dsp:sp>
    <dsp:sp modelId="{AB8C7CC9-BA0B-4F46-AD9D-9D84D3686FF9}">
      <dsp:nvSpPr>
        <dsp:cNvPr id="0" name=""/>
        <dsp:cNvSpPr/>
      </dsp:nvSpPr>
      <dsp:spPr>
        <a:xfrm>
          <a:off x="138346" y="138346"/>
          <a:ext cx="2310684" cy="1106768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C3C4E1E8-9A50-40FB-B74D-1375FE9DE9EA}">
      <dsp:nvSpPr>
        <dsp:cNvPr id="0" name=""/>
        <dsp:cNvSpPr/>
      </dsp:nvSpPr>
      <dsp:spPr>
        <a:xfrm>
          <a:off x="0" y="1521806"/>
          <a:ext cx="11553423" cy="1383460"/>
        </a:xfrm>
        <a:prstGeom prst="roundRect">
          <a:avLst>
            <a:gd name="adj" fmla="val 10000"/>
          </a:avLst>
        </a:prstGeom>
        <a:solidFill>
          <a:schemeClr val="tx2">
            <a:lumMod val="7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solidFill>
                <a:schemeClr val="tx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rPr>
            <a:t>⁕ </a:t>
          </a:r>
          <a:r>
            <a:rPr lang="en-US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Kodzero</a:t>
          </a:r>
          <a:r>
            <a:rPr lang="en-US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yekuperekedzwa</a:t>
          </a:r>
          <a:r>
            <a:rPr lang="en-US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nemudzimai</a:t>
          </a:r>
          <a:r>
            <a:rPr lang="en-US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wake</a:t>
          </a:r>
          <a:r>
            <a:rPr lang="en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(1 VaKo. 9:5)</a:t>
          </a:r>
          <a:endParaRPr lang="es-ES" sz="2000" kern="1200" dirty="0">
            <a:effectLst>
              <a:outerShdw blurRad="38100" dist="38100" dir="2700000" algn="tl">
                <a:srgbClr val="000000"/>
              </a:outerShdw>
            </a:effectLst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Ø"/>
          </a:pPr>
          <a:r>
            <a:rPr lang="en-US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Tsika</a:t>
          </a:r>
          <a:r>
            <a:rPr lang="en-US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yaiwanzoteverwa</a:t>
          </a:r>
          <a:r>
            <a:rPr lang="en-US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nevaapostora</a:t>
          </a:r>
          <a:r>
            <a:rPr lang="en-US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yaiva</a:t>
          </a:r>
          <a:r>
            <a:rPr lang="en-US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yekufamba</a:t>
          </a:r>
          <a:r>
            <a:rPr lang="en-US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nevakadzi</a:t>
          </a:r>
          <a:r>
            <a:rPr lang="en-US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vavo</a:t>
          </a:r>
          <a:r>
            <a:rPr lang="en-US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kuitira</a:t>
          </a:r>
          <a:r>
            <a:rPr lang="en-US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kuvatarisira</a:t>
          </a:r>
          <a:r>
            <a:rPr lang="en-US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nekubatsirwa</a:t>
          </a:r>
          <a:r>
            <a:rPr lang="en-US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navo</a:t>
          </a:r>
          <a:r>
            <a:rPr lang="en-US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mubasa</a:t>
          </a:r>
          <a:r>
            <a:rPr lang="en-US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ravo</a:t>
          </a:r>
          <a:r>
            <a:rPr lang="en-US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rouushumiri</a:t>
          </a:r>
          <a:r>
            <a:rPr lang="en-US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. </a:t>
          </a:r>
          <a:r>
            <a:rPr lang="en-US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Mukadzi</a:t>
          </a:r>
          <a:r>
            <a:rPr lang="en-US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uyu</a:t>
          </a:r>
          <a:r>
            <a:rPr lang="en-US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, </a:t>
          </a:r>
          <a:r>
            <a:rPr lang="en-US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sezvakaita</a:t>
          </a:r>
          <a:r>
            <a:rPr lang="en-US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murume</a:t>
          </a:r>
          <a:r>
            <a:rPr lang="en-US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wake, </a:t>
          </a:r>
          <a:r>
            <a:rPr lang="en-US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aiva</a:t>
          </a:r>
          <a:r>
            <a:rPr lang="en-US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nekodzero</a:t>
          </a:r>
          <a:r>
            <a:rPr lang="en-US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yekutsigirwa</a:t>
          </a:r>
          <a:r>
            <a:rPr lang="en-US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nesangano</a:t>
          </a:r>
          <a:r>
            <a:rPr lang="en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.</a:t>
          </a:r>
          <a:endParaRPr lang="es-ES" sz="20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2449030" y="1521806"/>
        <a:ext cx="9104392" cy="1383460"/>
      </dsp:txXfrm>
    </dsp:sp>
    <dsp:sp modelId="{5B844668-161A-40CE-834D-DBA7B2491ED1}">
      <dsp:nvSpPr>
        <dsp:cNvPr id="0" name=""/>
        <dsp:cNvSpPr/>
      </dsp:nvSpPr>
      <dsp:spPr>
        <a:xfrm>
          <a:off x="138346" y="1660152"/>
          <a:ext cx="2310684" cy="1106768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BDAA947B-83D1-4802-AE95-32137525D2E9}">
      <dsp:nvSpPr>
        <dsp:cNvPr id="0" name=""/>
        <dsp:cNvSpPr/>
      </dsp:nvSpPr>
      <dsp:spPr>
        <a:xfrm>
          <a:off x="0" y="3043612"/>
          <a:ext cx="11553423" cy="1383460"/>
        </a:xfrm>
        <a:prstGeom prst="roundRect">
          <a:avLst>
            <a:gd name="adj" fmla="val 10000"/>
          </a:avLst>
        </a:prstGeom>
        <a:solidFill>
          <a:schemeClr val="accent5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tabLst>
              <a:tab pos="269875" algn="l"/>
            </a:tabLst>
          </a:pPr>
          <a:r>
            <a:rPr lang="en" sz="1800" b="1" kern="1200" dirty="0">
              <a:solidFill>
                <a:schemeClr val="accent5">
                  <a:lumMod val="20000"/>
                  <a:lumOff val="80000"/>
                </a:schemeClr>
              </a:solidFill>
              <a:effectLst>
                <a:outerShdw blurRad="50800" dist="38100" dir="5400000" algn="ctr" rotWithShape="0">
                  <a:schemeClr val="tx1"/>
                </a:outerShdw>
              </a:effectLst>
            </a:rPr>
            <a:t>⁕ </a:t>
          </a:r>
          <a:r>
            <a:rPr lang="en" sz="1800" b="1" kern="1200" dirty="0">
              <a:effectLst>
                <a:outerShdw blurRad="50800" dist="38100" dir="5400000" algn="ctr" rotWithShape="0">
                  <a:schemeClr val="tx1"/>
                </a:outerShdw>
              </a:effectLst>
            </a:rPr>
            <a:t>Kodzero yekurega kubata basa(1 VaKo. 9:6)</a:t>
          </a:r>
          <a:endParaRPr lang="es-ES" sz="1800" kern="1200" dirty="0">
            <a:effectLst>
              <a:outerShdw blurRad="50800" dist="38100" dir="5400000" algn="ctr" rotWithShape="0">
                <a:schemeClr val="tx1"/>
              </a:outerShdw>
            </a:effectLst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Ø"/>
          </a:pPr>
          <a:r>
            <a:rPr lang="en-US" sz="1800" b="1" kern="1200" dirty="0" err="1">
              <a:effectLst>
                <a:outerShdw blurRad="50800" dist="38100" dir="5400000" algn="ctr" rotWithShape="0">
                  <a:schemeClr val="tx1"/>
                </a:outerShdw>
              </a:effectLst>
            </a:rPr>
            <a:t>Pauro</a:t>
          </a:r>
          <a:r>
            <a:rPr lang="en-US" sz="1800" b="1" kern="1200" dirty="0">
              <a:effectLst>
                <a:outerShdw blurRad="50800" dist="38100" dir="5400000" algn="ctr" rotWithShape="0">
                  <a:schemeClr val="tx1"/>
                </a:outerShdw>
              </a:effectLst>
            </a:rPr>
            <a:t> </a:t>
          </a:r>
          <a:r>
            <a:rPr lang="en-US" sz="1800" b="1" kern="1200" dirty="0" err="1">
              <a:effectLst>
                <a:outerShdw blurRad="50800" dist="38100" dir="5400000" algn="ctr" rotWithShape="0">
                  <a:schemeClr val="tx1"/>
                </a:outerShdw>
              </a:effectLst>
            </a:rPr>
            <a:t>anoda</a:t>
          </a:r>
          <a:r>
            <a:rPr lang="en-US" sz="1800" b="1" kern="1200" dirty="0">
              <a:effectLst>
                <a:outerShdw blurRad="50800" dist="38100" dir="5400000" algn="ctr" rotWithShape="0">
                  <a:schemeClr val="tx1"/>
                </a:outerShdw>
              </a:effectLst>
            </a:rPr>
            <a:t> </a:t>
          </a:r>
          <a:r>
            <a:rPr lang="en-US" sz="1800" b="1" kern="1200" dirty="0" err="1">
              <a:effectLst>
                <a:outerShdw blurRad="50800" dist="38100" dir="5400000" algn="ctr" rotWithShape="0">
                  <a:schemeClr val="tx1"/>
                </a:outerShdw>
              </a:effectLst>
            </a:rPr>
            <a:t>kuzviraramisa</a:t>
          </a:r>
          <a:r>
            <a:rPr lang="en-US" sz="1800" b="1" kern="1200" dirty="0">
              <a:effectLst>
                <a:outerShdw blurRad="50800" dist="38100" dir="5400000" algn="ctr" rotWithShape="0">
                  <a:schemeClr val="tx1"/>
                </a:outerShdw>
              </a:effectLst>
            </a:rPr>
            <a:t> </a:t>
          </a:r>
          <a:r>
            <a:rPr lang="en-US" sz="1800" b="1" kern="1200" dirty="0" err="1">
              <a:effectLst>
                <a:outerShdw blurRad="50800" dist="38100" dir="5400000" algn="ctr" rotWithShape="0">
                  <a:schemeClr val="tx1"/>
                </a:outerShdw>
              </a:effectLst>
            </a:rPr>
            <a:t>nenzira</a:t>
          </a:r>
          <a:r>
            <a:rPr lang="en-US" sz="1800" b="1" kern="1200" dirty="0">
              <a:effectLst>
                <a:outerShdw blurRad="50800" dist="38100" dir="5400000" algn="ctr" rotWithShape="0">
                  <a:schemeClr val="tx1"/>
                </a:outerShdw>
              </a:effectLst>
            </a:rPr>
            <a:t> </a:t>
          </a:r>
          <a:r>
            <a:rPr lang="en-US" sz="1800" b="1" kern="1200" dirty="0" err="1">
              <a:effectLst>
                <a:outerShdw blurRad="50800" dist="38100" dir="5400000" algn="ctr" rotWithShape="0">
                  <a:schemeClr val="tx1"/>
                </a:outerShdw>
              </a:effectLst>
            </a:rPr>
            <a:t>yake</a:t>
          </a:r>
          <a:r>
            <a:rPr lang="en-US" sz="1800" b="1" kern="1200" dirty="0">
              <a:effectLst>
                <a:outerShdw blurRad="50800" dist="38100" dir="5400000" algn="ctr" rotWithShape="0">
                  <a:schemeClr val="tx1"/>
                </a:outerShdw>
              </a:effectLst>
            </a:rPr>
            <a:t> </a:t>
          </a:r>
          <a:r>
            <a:rPr lang="en-US" sz="1800" b="1" kern="1200" dirty="0" err="1">
              <a:effectLst>
                <a:outerShdw blurRad="50800" dist="38100" dir="5400000" algn="ctr" rotWithShape="0">
                  <a:schemeClr val="tx1"/>
                </a:outerShdw>
              </a:effectLst>
            </a:rPr>
            <a:t>kuitira</a:t>
          </a:r>
          <a:r>
            <a:rPr lang="en-US" sz="1800" b="1" kern="1200" dirty="0">
              <a:effectLst>
                <a:outerShdw blurRad="50800" dist="38100" dir="5400000" algn="ctr" rotWithShape="0">
                  <a:schemeClr val="tx1"/>
                </a:outerShdw>
              </a:effectLst>
            </a:rPr>
            <a:t> kuti </a:t>
          </a:r>
          <a:r>
            <a:rPr lang="en-US" sz="1800" b="1" kern="1200" dirty="0" err="1">
              <a:effectLst>
                <a:outerShdw blurRad="50800" dist="38100" dir="5400000" algn="ctr" rotWithShape="0">
                  <a:schemeClr val="tx1"/>
                </a:outerShdw>
              </a:effectLst>
            </a:rPr>
            <a:t>vanhu</a:t>
          </a:r>
          <a:r>
            <a:rPr lang="en-US" sz="1800" b="1" kern="1200" dirty="0">
              <a:effectLst>
                <a:outerShdw blurRad="50800" dist="38100" dir="5400000" algn="ctr" rotWithShape="0">
                  <a:schemeClr val="tx1"/>
                </a:outerShdw>
              </a:effectLst>
            </a:rPr>
            <a:t> </a:t>
          </a:r>
          <a:r>
            <a:rPr lang="en-US" sz="1800" b="1" kern="1200" dirty="0" err="1">
              <a:effectLst>
                <a:outerShdw blurRad="50800" dist="38100" dir="5400000" algn="ctr" rotWithShape="0">
                  <a:schemeClr val="tx1"/>
                </a:outerShdw>
              </a:effectLst>
            </a:rPr>
            <a:t>vasafunge</a:t>
          </a:r>
          <a:r>
            <a:rPr lang="en-US" sz="1800" b="1" kern="1200" dirty="0">
              <a:effectLst>
                <a:outerShdw blurRad="50800" dist="38100" dir="5400000" algn="ctr" rotWithShape="0">
                  <a:schemeClr val="tx1"/>
                </a:outerShdw>
              </a:effectLst>
            </a:rPr>
            <a:t> kuti </a:t>
          </a:r>
          <a:r>
            <a:rPr lang="en-US" sz="1800" b="1" kern="1200" dirty="0" err="1">
              <a:effectLst>
                <a:outerShdw blurRad="50800" dist="38100" dir="5400000" algn="ctr" rotWithShape="0">
                  <a:schemeClr val="tx1"/>
                </a:outerShdw>
              </a:effectLst>
            </a:rPr>
            <a:t>ari</a:t>
          </a:r>
          <a:r>
            <a:rPr lang="en-US" sz="1800" b="1" kern="1200" dirty="0">
              <a:effectLst>
                <a:outerShdw blurRad="50800" dist="38100" dir="5400000" algn="ctr" rotWithShape="0">
                  <a:schemeClr val="tx1"/>
                </a:outerShdw>
              </a:effectLst>
            </a:rPr>
            <a:t> </a:t>
          </a:r>
          <a:r>
            <a:rPr lang="en-US" sz="1800" b="1" kern="1200" dirty="0" err="1">
              <a:effectLst>
                <a:outerShdw blurRad="50800" dist="38100" dir="5400000" algn="ctr" rotWithShape="0">
                  <a:schemeClr val="tx1"/>
                </a:outerShdw>
              </a:effectLst>
            </a:rPr>
            <a:t>kuda</a:t>
          </a:r>
          <a:r>
            <a:rPr lang="en-US" sz="1800" b="1" kern="1200" dirty="0">
              <a:effectLst>
                <a:outerShdw blurRad="50800" dist="38100" dir="5400000" algn="ctr" rotWithShape="0">
                  <a:schemeClr val="tx1"/>
                </a:outerShdw>
              </a:effectLst>
            </a:rPr>
            <a:t> </a:t>
          </a:r>
          <a:r>
            <a:rPr lang="en-US" sz="1800" b="1" kern="1200" dirty="0" err="1">
              <a:effectLst>
                <a:outerShdw blurRad="50800" dist="38100" dir="5400000" algn="ctr" rotWithShape="0">
                  <a:schemeClr val="tx1"/>
                </a:outerShdw>
              </a:effectLst>
            </a:rPr>
            <a:t>kutora</a:t>
          </a:r>
          <a:r>
            <a:rPr lang="en-US" sz="1800" b="1" kern="1200" dirty="0">
              <a:effectLst>
                <a:outerShdw blurRad="50800" dist="38100" dir="5400000" algn="ctr" rotWithShape="0">
                  <a:schemeClr val="tx1"/>
                </a:outerShdw>
              </a:effectLst>
            </a:rPr>
            <a:t> </a:t>
          </a:r>
          <a:r>
            <a:rPr lang="en-US" sz="1800" b="1" kern="1200" dirty="0" err="1">
              <a:effectLst>
                <a:outerShdw blurRad="50800" dist="38100" dir="5400000" algn="ctr" rotWithShape="0">
                  <a:schemeClr val="tx1"/>
                </a:outerShdw>
              </a:effectLst>
            </a:rPr>
            <a:t>mukana</a:t>
          </a:r>
          <a:r>
            <a:rPr lang="en-US" sz="1800" b="1" kern="1200" dirty="0">
              <a:effectLst>
                <a:outerShdw blurRad="50800" dist="38100" dir="5400000" algn="ctr" rotWithShape="0">
                  <a:schemeClr val="tx1"/>
                </a:outerShdw>
              </a:effectLst>
            </a:rPr>
            <a:t> </a:t>
          </a:r>
          <a:r>
            <a:rPr lang="en-US" sz="1800" b="1" kern="1200" dirty="0" err="1">
              <a:effectLst>
                <a:outerShdw blurRad="50800" dist="38100" dir="5400000" algn="ctr" rotWithShape="0">
                  <a:schemeClr val="tx1"/>
                </a:outerShdw>
              </a:effectLst>
            </a:rPr>
            <a:t>kubva</a:t>
          </a:r>
          <a:r>
            <a:rPr lang="en-US" sz="1800" b="1" kern="1200" dirty="0">
              <a:effectLst>
                <a:outerShdw blurRad="50800" dist="38100" dir="5400000" algn="ctr" rotWithShape="0">
                  <a:schemeClr val="tx1"/>
                </a:outerShdw>
              </a:effectLst>
            </a:rPr>
            <a:t> </a:t>
          </a:r>
          <a:r>
            <a:rPr lang="en-US" sz="1800" b="1" kern="1200" dirty="0" err="1">
              <a:effectLst>
                <a:outerShdw blurRad="50800" dist="38100" dir="5400000" algn="ctr" rotWithShape="0">
                  <a:schemeClr val="tx1"/>
                </a:outerShdw>
              </a:effectLst>
            </a:rPr>
            <a:t>kuvanhu</a:t>
          </a:r>
          <a:r>
            <a:rPr lang="en-US" sz="1800" b="1" kern="1200" dirty="0">
              <a:effectLst>
                <a:outerShdw blurRad="50800" dist="38100" dir="5400000" algn="ctr" rotWithShape="0">
                  <a:schemeClr val="tx1"/>
                </a:outerShdw>
              </a:effectLst>
            </a:rPr>
            <a:t> </a:t>
          </a:r>
          <a:r>
            <a:rPr lang="en-US" sz="1800" b="1" kern="1200" dirty="0" err="1">
              <a:effectLst>
                <a:outerShdw blurRad="50800" dist="38100" dir="5400000" algn="ctr" rotWithShape="0">
                  <a:schemeClr val="tx1"/>
                </a:outerShdw>
              </a:effectLst>
            </a:rPr>
            <a:t>vaanoparidzira</a:t>
          </a:r>
          <a:r>
            <a:rPr lang="en-US" sz="1800" b="1" kern="1200" dirty="0">
              <a:effectLst>
                <a:outerShdw blurRad="50800" dist="38100" dir="5400000" algn="ctr" rotWithShape="0">
                  <a:schemeClr val="tx1"/>
                </a:outerShdw>
              </a:effectLst>
            </a:rPr>
            <a:t>, </a:t>
          </a:r>
          <a:r>
            <a:rPr lang="en-US" sz="1800" b="1" kern="1200" dirty="0" err="1">
              <a:effectLst>
                <a:outerShdw blurRad="50800" dist="38100" dir="5400000" algn="ctr" rotWithShape="0">
                  <a:schemeClr val="tx1"/>
                </a:outerShdw>
              </a:effectLst>
            </a:rPr>
            <a:t>uye</a:t>
          </a:r>
          <a:r>
            <a:rPr lang="en-US" sz="1800" b="1" kern="1200" dirty="0">
              <a:effectLst>
                <a:outerShdw blurRad="50800" dist="38100" dir="5400000" algn="ctr" rotWithShape="0">
                  <a:schemeClr val="tx1"/>
                </a:outerShdw>
              </a:effectLst>
            </a:rPr>
            <a:t> kuti </a:t>
          </a:r>
          <a:r>
            <a:rPr lang="en-US" sz="1800" b="1" kern="1200" dirty="0" err="1">
              <a:effectLst>
                <a:outerShdw blurRad="50800" dist="38100" dir="5400000" algn="ctr" rotWithShape="0">
                  <a:schemeClr val="tx1"/>
                </a:outerShdw>
              </a:effectLst>
            </a:rPr>
            <a:t>avaratidze</a:t>
          </a:r>
          <a:r>
            <a:rPr lang="en-US" sz="1800" b="1" kern="1200" dirty="0">
              <a:effectLst>
                <a:outerShdw blurRad="50800" dist="38100" dir="5400000" algn="ctr" rotWithShape="0">
                  <a:schemeClr val="tx1"/>
                </a:outerShdw>
              </a:effectLst>
            </a:rPr>
            <a:t> </a:t>
          </a:r>
          <a:r>
            <a:rPr lang="en-US" sz="1800" b="1" kern="1200" dirty="0" err="1">
              <a:effectLst>
                <a:outerShdw blurRad="50800" dist="38100" dir="5400000" algn="ctr" rotWithShape="0">
                  <a:schemeClr val="tx1"/>
                </a:outerShdw>
              </a:effectLst>
            </a:rPr>
            <a:t>muenzaniso</a:t>
          </a:r>
          <a:r>
            <a:rPr lang="en-US" sz="1800" b="1" kern="1200" dirty="0">
              <a:effectLst>
                <a:outerShdw blurRad="50800" dist="38100" dir="5400000" algn="ctr" rotWithShape="0">
                  <a:schemeClr val="tx1"/>
                </a:outerShdw>
              </a:effectLst>
            </a:rPr>
            <a:t> </a:t>
          </a:r>
          <a:r>
            <a:rPr lang="en-US" sz="1800" b="1" kern="1200" dirty="0" err="1">
              <a:effectLst>
                <a:outerShdw blurRad="50800" dist="38100" dir="5400000" algn="ctr" rotWithShape="0">
                  <a:schemeClr val="tx1"/>
                </a:outerShdw>
              </a:effectLst>
            </a:rPr>
            <a:t>wekusazvifunga</a:t>
          </a:r>
          <a:r>
            <a:rPr lang="en" sz="1800" b="1" kern="1200" dirty="0">
              <a:effectLst>
                <a:outerShdw blurRad="50800" dist="38100" dir="5400000" algn="ctr" rotWithShape="0">
                  <a:schemeClr val="tx1"/>
                </a:outerShdw>
              </a:effectLst>
            </a:rPr>
            <a:t>.</a:t>
          </a:r>
          <a:endParaRPr lang="es-ES" sz="1800" kern="1200" dirty="0">
            <a:effectLst>
              <a:outerShdw blurRad="50800" dist="38100" dir="5400000" algn="ctr" rotWithShape="0">
                <a:schemeClr val="tx1"/>
              </a:outerShdw>
            </a:effectLst>
          </a:endParaRPr>
        </a:p>
      </dsp:txBody>
      <dsp:txXfrm>
        <a:off x="2449030" y="3043612"/>
        <a:ext cx="9104392" cy="1383460"/>
      </dsp:txXfrm>
    </dsp:sp>
    <dsp:sp modelId="{099A9D28-0AA8-42AD-86D9-0B379C1B1FD4}">
      <dsp:nvSpPr>
        <dsp:cNvPr id="0" name=""/>
        <dsp:cNvSpPr/>
      </dsp:nvSpPr>
      <dsp:spPr>
        <a:xfrm>
          <a:off x="138346" y="3181958"/>
          <a:ext cx="2310684" cy="1106768"/>
        </a:xfrm>
        <a:prstGeom prst="roundRect">
          <a:avLst>
            <a:gd name="adj" fmla="val 10000"/>
          </a:avLst>
        </a:prstGeom>
        <a:blipFill dpi="0"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134132-FE13-4424-8622-70394E38BE37}">
      <dsp:nvSpPr>
        <dsp:cNvPr id="0" name=""/>
        <dsp:cNvSpPr/>
      </dsp:nvSpPr>
      <dsp:spPr>
        <a:xfrm>
          <a:off x="2506051" y="0"/>
          <a:ext cx="9323998" cy="1122287"/>
        </a:xfrm>
        <a:prstGeom prst="rect">
          <a:avLst/>
        </a:prstGeom>
        <a:solidFill>
          <a:schemeClr val="accent1">
            <a:lumMod val="7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Chitoro</a:t>
          </a:r>
          <a:r>
            <a:rPr 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chenyama</a:t>
          </a:r>
          <a:r>
            <a:rPr 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chaitengesa</a:t>
          </a:r>
          <a:r>
            <a:rPr 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nyama</a:t>
          </a:r>
          <a:r>
            <a:rPr 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yakanga</a:t>
          </a:r>
          <a:r>
            <a:rPr 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yambopiwa</a:t>
          </a:r>
          <a:r>
            <a:rPr 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sezvibayiro</a:t>
          </a:r>
          <a:r>
            <a:rPr 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kuzvifananidzo</a:t>
          </a:r>
          <a:r>
            <a:rPr 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pamwe</a:t>
          </a:r>
          <a:r>
            <a:rPr 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chete</a:t>
          </a:r>
          <a:r>
            <a:rPr 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nenyama</a:t>
          </a:r>
          <a:r>
            <a:rPr 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yakanga</a:t>
          </a:r>
          <a:r>
            <a:rPr 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isina</a:t>
          </a:r>
          <a:r>
            <a:rPr 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kudaro</a:t>
          </a:r>
          <a:r>
            <a:rPr 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 </a:t>
          </a:r>
          <a:r>
            <a:rPr lang="en-US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Mutendi</a:t>
          </a:r>
          <a:r>
            <a:rPr 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aisafanira</a:t>
          </a:r>
          <a:r>
            <a:rPr 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kubvunza</a:t>
          </a:r>
          <a:r>
            <a:rPr 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nezvekwakabva</a:t>
          </a:r>
          <a:r>
            <a:rPr 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nyama</a:t>
          </a:r>
          <a:r>
            <a:rPr 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yacho</a:t>
          </a:r>
          <a:r>
            <a:rPr 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</a:t>
          </a:r>
          <a:r>
            <a:rPr lang="en-US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kuitira</a:t>
          </a:r>
          <a:r>
            <a:rPr 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kuti</a:t>
          </a:r>
          <a:r>
            <a:rPr 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asaratidzike</a:t>
          </a:r>
          <a:r>
            <a:rPr 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sekunge</a:t>
          </a:r>
          <a:r>
            <a:rPr 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anoiona</a:t>
          </a:r>
          <a:r>
            <a:rPr 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seisingabvumirwi</a:t>
          </a:r>
          <a:r>
            <a:rPr 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kudyiwa</a:t>
          </a:r>
          <a:br>
            <a: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(1 VaKo. 10:25).</a:t>
          </a:r>
          <a:endParaRPr lang="es-E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506051" y="0"/>
        <a:ext cx="9323998" cy="1122287"/>
      </dsp:txXfrm>
    </dsp:sp>
    <dsp:sp modelId="{0E39B0EA-1CF8-4763-B1A5-529D112E96FB}">
      <dsp:nvSpPr>
        <dsp:cNvPr id="0" name=""/>
        <dsp:cNvSpPr/>
      </dsp:nvSpPr>
      <dsp:spPr>
        <a:xfrm>
          <a:off x="4" y="45550"/>
          <a:ext cx="2305158" cy="1122287"/>
        </a:xfrm>
        <a:prstGeom prst="rect">
          <a:avLst/>
        </a:prstGeom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57811B2-F473-496A-9C98-072C8525BBFC}">
      <dsp:nvSpPr>
        <dsp:cNvPr id="0" name=""/>
        <dsp:cNvSpPr/>
      </dsp:nvSpPr>
      <dsp:spPr>
        <a:xfrm>
          <a:off x="24197" y="1344094"/>
          <a:ext cx="9323998" cy="1506524"/>
        </a:xfrm>
        <a:prstGeom prst="rect">
          <a:avLst/>
        </a:prstGeom>
        <a:solidFill>
          <a:schemeClr val="accent3">
            <a:lumMod val="7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Munhu</a:t>
          </a:r>
          <a:r>
            <a:rPr 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asingatendi</a:t>
          </a:r>
          <a:r>
            <a:rPr 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akakoka</a:t>
          </a:r>
          <a:r>
            <a:rPr 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mutendi</a:t>
          </a:r>
          <a:r>
            <a:rPr 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kuzodya</a:t>
          </a:r>
          <a:r>
            <a:rPr 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 </a:t>
          </a:r>
          <a:r>
            <a:rPr lang="en-US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Mutendi</a:t>
          </a:r>
          <a:r>
            <a:rPr 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wacho</a:t>
          </a:r>
          <a:r>
            <a:rPr 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akadya</a:t>
          </a:r>
          <a:r>
            <a:rPr 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pasina</a:t>
          </a:r>
          <a:r>
            <a:rPr 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mubvunzo</a:t>
          </a:r>
          <a:r>
            <a:rPr 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</a:t>
          </a:r>
          <a:r>
            <a:rPr lang="en-US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sezvo</a:t>
          </a:r>
          <a:r>
            <a:rPr 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zvinhu</a:t>
          </a:r>
          <a:r>
            <a:rPr 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zvose</a:t>
          </a:r>
          <a:r>
            <a:rPr 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zvichibvumirwa</a:t>
          </a:r>
          <a:r>
            <a:rPr 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kwaari</a:t>
          </a:r>
          <a:r>
            <a:rPr 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). </a:t>
          </a:r>
          <a:r>
            <a:rPr lang="en-US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Asi</a:t>
          </a:r>
          <a:r>
            <a:rPr 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muridzi</a:t>
          </a:r>
          <a:r>
            <a:rPr 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wemba</a:t>
          </a:r>
          <a:r>
            <a:rPr 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akataura</a:t>
          </a:r>
          <a:r>
            <a:rPr 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kuti</a:t>
          </a:r>
          <a:r>
            <a:rPr 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nyama</a:t>
          </a:r>
          <a:r>
            <a:rPr 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yacho</a:t>
          </a:r>
          <a:r>
            <a:rPr 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yakanga</a:t>
          </a:r>
          <a:r>
            <a:rPr 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yambopiwa</a:t>
          </a:r>
          <a:r>
            <a:rPr 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kuchifananidzo</a:t>
          </a:r>
          <a:r>
            <a:rPr 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 </a:t>
          </a:r>
          <a:r>
            <a:rPr lang="en-US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Naizvozvo</a:t>
          </a:r>
          <a:r>
            <a:rPr 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</a:t>
          </a:r>
          <a:r>
            <a:rPr lang="en-US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kuitira</a:t>
          </a:r>
          <a:r>
            <a:rPr 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kusagumbura</a:t>
          </a:r>
          <a:r>
            <a:rPr 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hana</a:t>
          </a:r>
          <a:r>
            <a:rPr 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yemuridzi</a:t>
          </a:r>
          <a:r>
            <a:rPr 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wemba</a:t>
          </a:r>
          <a:r>
            <a:rPr 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</a:t>
          </a:r>
          <a:r>
            <a:rPr lang="en-US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zvakaonekwa</a:t>
          </a:r>
          <a:r>
            <a:rPr 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kuti</a:t>
          </a:r>
          <a:r>
            <a:rPr 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zvakanga</a:t>
          </a:r>
          <a:r>
            <a:rPr 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zvisina</a:t>
          </a:r>
          <a:r>
            <a:rPr 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kufanira</a:t>
          </a:r>
          <a:r>
            <a:rPr 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kuti</a:t>
          </a:r>
          <a:r>
            <a:rPr 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mutendi</a:t>
          </a:r>
          <a:r>
            <a:rPr 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adye</a:t>
          </a:r>
          <a:r>
            <a:rPr 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nyama</a:t>
          </a:r>
          <a:r>
            <a:rPr 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iyoyo</a:t>
          </a:r>
          <a:r>
            <a: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(1 </a:t>
          </a:r>
          <a:r>
            <a:rPr 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VaKorinte</a:t>
          </a:r>
          <a:r>
            <a: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10:27-29).</a:t>
          </a:r>
          <a:endParaRPr lang="es-E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4197" y="1344094"/>
        <a:ext cx="9323998" cy="1506524"/>
      </dsp:txXfrm>
    </dsp:sp>
    <dsp:sp modelId="{599A541C-F2D6-406B-8AAD-AE6417A2067B}">
      <dsp:nvSpPr>
        <dsp:cNvPr id="0" name=""/>
        <dsp:cNvSpPr/>
      </dsp:nvSpPr>
      <dsp:spPr>
        <a:xfrm>
          <a:off x="9517564" y="1355797"/>
          <a:ext cx="2305158" cy="1506524"/>
        </a:xfrm>
        <a:prstGeom prst="rect">
          <a:avLst/>
        </a:prstGeom>
        <a:blipFill rotWithShape="1">
          <a:blip xmlns:r="http://schemas.openxmlformats.org/officeDocument/2006/relationships"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AlternatingPictureBlocks">
  <dgm:title val=""/>
  <dgm:desc val=""/>
  <dgm:catLst>
    <dgm:cat type="picture" pri="15000"/>
    <dgm:cat type="pictureconvert" pri="15000"/>
    <dgm:cat type="list" pri="13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ch" forName="comp" refType="w"/>
      <dgm:constr type="h" for="ch" forName="comp" refType="h"/>
      <dgm:constr type="h" for="ch" forName="sibTrans" refType="w" refFor="ch" refForName="comp" op="equ" fact="0.05"/>
    </dgm:constrLst>
    <dgm:ruleLst/>
    <dgm:forEach name="Name0" axis="ch" ptType="node">
      <dgm:layoutNode name="comp" styleLbl="node1">
        <dgm:alg type="composite">
          <dgm:param type="ar" val="3.30"/>
        </dgm:alg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hoose name="Name4">
              <dgm:if name="Name5" axis="desOrSelf" ptType="node" func="posOdd" op="equ" val="1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6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if>
          <dgm:else name="Name3">
            <dgm:choose name="Name7">
              <dgm:if name="Name8" axis="desOrSelf" ptType="node" func="posOdd" op="equ" val="1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9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else>
        </dgm:choose>
        <dgm:ruleLst/>
        <dgm:layoutNode name="rect2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rect1" styleLbl="lnNod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CBEB3C-76EB-4420-86E8-D7F3F3FF81CA}" type="datetimeFigureOut">
              <a:rPr lang="es-ES" smtClean="0"/>
              <a:t>20/07/2026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267E30-FE9E-40EA-84B3-21069DDC435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207625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267E30-FE9E-40EA-84B3-21069DDC4356}" type="slidenum">
              <a:rPr lang="es-ES" smtClean="0"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817854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2F3591E-19C6-AB12-F213-EE3A17BA7B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634B23C-DD71-C8A0-00FF-1C3BF7E3A2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E2B95FE-0A62-3840-7F9A-2F8E707193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83FA5-1FFB-4397-BDDB-D0C620EFADCE}" type="datetimeFigureOut">
              <a:rPr lang="es-ES" smtClean="0"/>
              <a:t>20/07/2026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42D2441-0F71-5C8A-E22E-BA70D00F3E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E99CA30-97B6-7D45-F15F-75807FC672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E8EA0-AD2E-4F0C-AFFE-6C04742881D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84380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F805BE3-73F9-C09C-807F-C5A06B4E2D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D0C76B0-33F6-BA9B-52DC-3E6336A61B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DBE28EF-E107-D317-9A73-78C18EC5FD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83FA5-1FFB-4397-BDDB-D0C620EFADCE}" type="datetimeFigureOut">
              <a:rPr lang="es-ES" smtClean="0"/>
              <a:t>20/07/2026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6C1BAED-413F-0B34-8511-AAA889F028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85958CD-2ED8-4EFB-DED2-4C37FCE18A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E8EA0-AD2E-4F0C-AFFE-6C04742881D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57561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A0B72BB4-D295-6945-4375-CA5446E670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BD1C598-3B47-0BA1-E7EF-6DDA2EC6AE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FAEEA00-2D01-3D54-AD3E-6C406AE781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83FA5-1FFB-4397-BDDB-D0C620EFADCE}" type="datetimeFigureOut">
              <a:rPr lang="es-ES" smtClean="0"/>
              <a:t>20/07/2026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954E531-AFCB-8694-C869-2DAD043FF5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07A49DA-E0E7-86E9-3702-6C7FAC08A3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E8EA0-AD2E-4F0C-AFFE-6C04742881D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27537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4ED4CD6-1F3B-8502-D896-DC3AE8920D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6164831-8A2F-3F93-AEF9-F8E02BAB30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D0DA21A-46D9-18CE-5959-102424A384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20/07/2026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AB766FB-8C06-F9F0-1AE4-56F9718FD2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704C699-18F4-808B-8BB7-8CF3FA0B33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16688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C555DB7-A943-99A8-3923-11506A55C8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9A6F186-FAD3-6F29-66BA-2D88AF540C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03897A7-A164-377A-021C-8A3468A3E4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20/07/2026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C955EA1-AF0E-E8FC-93FA-1981410C76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5DBE132-3CFE-4939-F8B9-86F239B3C3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835445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682D607-BE55-DB32-D2D2-E00BA34175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AEDB960-B3EC-8FC5-17CF-E9398986E8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7F8D580-654B-975B-46D6-66586B887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20/07/2026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3AA898C-8E64-79AD-D6FF-6631197502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5158491-5D86-C1C5-8913-D27ABADB5F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180630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5950101-366C-EC97-D136-19F7F0EB3B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10BEC31-675D-8111-B406-FB4A28F7C5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3FCAA30-8DAB-3478-919F-5D5E17AB2C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1EE7660-4A5D-8295-49D8-948C10ACEA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20/07/2026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EC1CE3C-9C83-24AA-6994-7679CE44DF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25BB2CA-A213-CC71-2C39-60D6CE1C78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478871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B26DE9-213D-89AA-A526-5A20F3C83F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3B36E6A-FD46-7A82-202B-D0324BA140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8EB56C2-632F-2E14-9DF9-88A18ECE71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A84027A6-6C60-6306-985E-03137933425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BE867ABC-E540-0A46-4FFA-26A05F72D1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51DFABA3-FFAE-4032-E0D4-4DC18A7F9B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20/07/2026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9BC3744A-46CF-87F8-D181-81F3ABD08A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7E004905-32C6-EC24-4394-E1B09F07FE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409538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5369C8-36F8-BA8A-D1C4-5F7810A9F8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381B7BD-AAEB-6F27-E3AF-E35D4FC052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20/07/2026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3A092C51-CF27-37A1-92AD-5601F99326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2C9ADD54-ABCA-6D73-9920-96BA712C3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294204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BECA377-C25E-D09D-EE1C-1B06F30D10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20/07/2026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B5679926-94E8-FA67-9B39-03F6834C7B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6486CC9-697B-0194-BB0A-C143A0AA1B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780966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D8CC607-703A-4EC1-333A-98D94BA2CB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5278F2F-0639-62B1-36D8-E120003C53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82E877E-0FA1-E2F0-1685-DEA4ED9263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BE04787-6672-74D3-DB99-6BAA6FA7D0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20/07/2026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07F2A63-5480-FA25-88D0-F9B906B6D5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26DC4F7-734F-1326-4E66-8815AF81B9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834423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C4C5BAA-7CBC-68DF-17C9-7CDDED310F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DEA5CED-B4AA-711A-63E3-2CBF548F34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7E8A076-FA51-C636-0EEC-B77068ABB4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83FA5-1FFB-4397-BDDB-D0C620EFADCE}" type="datetimeFigureOut">
              <a:rPr lang="es-ES" smtClean="0"/>
              <a:t>20/07/2026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730CD1E-AB82-7860-923C-AE6CC891BC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6D93957-AB2B-74F4-5EF6-3DE2B9A054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E8EA0-AD2E-4F0C-AFFE-6C04742881D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2529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45F9307-BB53-E927-6BA6-274EB6338E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A1737C21-51EC-34A0-D339-321B2D5B0DF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954E7E5-4152-9C9F-36C7-62AF74423D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51225B0-E0C4-B057-68BA-1C6FE7D09E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20/07/2026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3E52CB0-23A1-34E4-74C2-6B5E41201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90DBC43-36A5-2E76-2673-6D9AD2BBBC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488903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801476-4004-D5A8-1511-CDA01E0AD7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CDC663F-0104-19E0-B192-A2D8C49B6A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9848E19-9994-1A13-9FAF-B29E16B361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20/07/2026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61AAD14-19C2-AF1C-4099-7A5EAD20C4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AE6304B-39E9-1143-2C3E-E1B2A10F1E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040156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B103BC7B-FEC0-FC5B-52E8-1997368D81D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C82ACB5-F9EB-AE7D-4FF9-143407316D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4589F9C-46C0-5E77-599E-7437FE5F56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20/07/2026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64511A5-D9FB-AA88-9794-93BA52A9B0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4C18FF7-742A-FB32-28EE-5D4DBC91DA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156190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F832440-7996-8488-9246-0BB63CFA00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539EC52-F466-4DEB-CC77-F4212B759A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EA4E13F-B9EA-4E69-D9B5-78679946E1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83FA5-1FFB-4397-BDDB-D0C620EFADCE}" type="datetimeFigureOut">
              <a:rPr lang="es-ES" smtClean="0"/>
              <a:t>20/07/2026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ABEEB1A-9C46-C54A-A2C2-9FF021FA04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70ECA82-60A5-E70A-79D6-BDA1FFB94F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E8EA0-AD2E-4F0C-AFFE-6C04742881D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12565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9FD3C37-910C-B864-00DF-8A4953B010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23E8CB3-35C5-DE31-7237-AE99BD140CF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41BD252-1EA7-16B9-1A85-F437880CA2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7882186-69F6-42D1-7CB7-E2D81A83C3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83FA5-1FFB-4397-BDDB-D0C620EFADCE}" type="datetimeFigureOut">
              <a:rPr lang="es-ES" smtClean="0"/>
              <a:t>20/07/2026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235090A-C70C-8089-27DF-F867750E20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2CD7306-0C26-9BC1-E241-859C45FC69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E8EA0-AD2E-4F0C-AFFE-6C04742881D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85472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F502A45-6868-77C2-80FC-A223585D50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4B9B477-1D96-4A9E-24A9-182A64B853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A951813-9B09-9406-D2AE-30887B905A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92777C62-BB9A-0E42-9547-0B0CD139C88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CF5FEED4-222B-AD9A-2607-A1AE31124D5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CF95581B-F4A4-1C6C-0C75-68F97F526E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83FA5-1FFB-4397-BDDB-D0C620EFADCE}" type="datetimeFigureOut">
              <a:rPr lang="es-ES" smtClean="0"/>
              <a:t>20/07/2026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D03E964A-C7A2-EBDD-BBDB-1385115A9D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0963A3AA-7DF6-C240-3169-46720A5B1E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E8EA0-AD2E-4F0C-AFFE-6C04742881D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35893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2A4F316-07FF-DD7D-50AD-9B5BAD20D7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A1E9A22B-021E-8ABA-C123-0B739A6269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83FA5-1FFB-4397-BDDB-D0C620EFADCE}" type="datetimeFigureOut">
              <a:rPr lang="es-ES" smtClean="0"/>
              <a:t>20/07/2026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C9E07D80-10A2-04EA-DF6D-3F80DD5B0F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C32E8E7-7617-5CB8-E04B-880F271CB4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E8EA0-AD2E-4F0C-AFFE-6C04742881D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7971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DD91C5F9-9592-6D26-375E-62E6F384DF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83FA5-1FFB-4397-BDDB-D0C620EFADCE}" type="datetimeFigureOut">
              <a:rPr lang="es-ES" smtClean="0"/>
              <a:t>20/07/2026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056AE424-635E-B5EE-580D-848AE11F19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7DF50616-FCE0-2B4C-689C-FCA12F105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E8EA0-AD2E-4F0C-AFFE-6C04742881D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6873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753BDCC-29C3-ED3B-C163-95DAD64D9D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BA8571D-1364-5BFC-F607-03E871C4F7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574B9DC-3B6E-2D70-B05E-69FF4640A6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574D498-A7E8-E24F-5722-AC393C2FAE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83FA5-1FFB-4397-BDDB-D0C620EFADCE}" type="datetimeFigureOut">
              <a:rPr lang="es-ES" smtClean="0"/>
              <a:t>20/07/2026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206E0AF-DF8E-9EE0-E681-D7F580CB42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0EBF0B5-D4B2-7375-B386-3E945D4DD2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E8EA0-AD2E-4F0C-AFFE-6C04742881D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38259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C89FAD9-51CD-1896-A4B7-8B6EF0C763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33E57F10-1CA6-EE02-0F24-A943BC1E7E6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11397F1-B55F-4181-9A53-4E41F968D5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74024F9-95E2-C6FB-AB72-41F1C47ACA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83FA5-1FFB-4397-BDDB-D0C620EFADCE}" type="datetimeFigureOut">
              <a:rPr lang="es-ES" smtClean="0"/>
              <a:t>20/07/2026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C554B6C-A236-6546-57C3-9801F8F931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5C7EA71-EF8D-715E-5A3D-19194A86D5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E8EA0-AD2E-4F0C-AFFE-6C04742881D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00063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573886C0-5448-5A5F-15E0-F82E83FE32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B99F5B6-82AC-5333-B5DA-6A62B1C21D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FCF134C-7668-6EC2-CC6F-0C69A7121F7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4A83FA5-1FFB-4397-BDDB-D0C620EFADCE}" type="datetimeFigureOut">
              <a:rPr lang="es-ES" smtClean="0"/>
              <a:t>20/07/2026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A9E43A1-582B-9123-20FB-E399C4D8D8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161EC31-ED24-8FC0-F18D-734834D228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44E8EA0-AD2E-4F0C-AFFE-6C04742881D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49616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EF9C2CCC-B09C-3D18-FA9B-83C216CD18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A568D5D-0468-06D1-3D32-6EFD023BF6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95AC3EA-6176-0042-BAB7-5077EFAF07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A057FF9-8B9C-473F-918D-2A10E69BC4BD}" type="datetimeFigureOut">
              <a:rPr lang="es-ES" smtClean="0"/>
              <a:t>20/07/2026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6AE9D4C-17FD-9998-0774-A73D367AE8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B06E17E-993D-6F2B-861E-E970FD9AAD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80703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11" Type="http://schemas.openxmlformats.org/officeDocument/2006/relationships/image" Target="../media/image9.jpeg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8.jpeg"/><Relationship Id="rId4" Type="http://schemas.openxmlformats.org/officeDocument/2006/relationships/diagramLayout" Target="../diagrams/layout2.xml"/><Relationship Id="rId9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11.jpeg"/><Relationship Id="rId7" Type="http://schemas.openxmlformats.org/officeDocument/2006/relationships/diagramColors" Target="../diagrams/colors3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12" Type="http://schemas.openxmlformats.org/officeDocument/2006/relationships/image" Target="../media/image2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11" Type="http://schemas.openxmlformats.org/officeDocument/2006/relationships/image" Target="../media/image23.jpeg"/><Relationship Id="rId5" Type="http://schemas.openxmlformats.org/officeDocument/2006/relationships/image" Target="../media/image17.jpeg"/><Relationship Id="rId10" Type="http://schemas.openxmlformats.org/officeDocument/2006/relationships/image" Target="../media/image22.jpeg"/><Relationship Id="rId4" Type="http://schemas.openxmlformats.org/officeDocument/2006/relationships/image" Target="../media/image16.jpeg"/><Relationship Id="rId9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10" Type="http://schemas.openxmlformats.org/officeDocument/2006/relationships/image" Target="../media/image32.jpeg"/><Relationship Id="rId4" Type="http://schemas.openxmlformats.org/officeDocument/2006/relationships/diagramLayout" Target="../diagrams/layout4.xml"/><Relationship Id="rId9" Type="http://schemas.microsoft.com/office/2007/relationships/hdphoto" Target="../media/hdphoto3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EC2913AC-1E60-7B01-0034-B4204F3D7036}"/>
              </a:ext>
            </a:extLst>
          </p:cNvPr>
          <p:cNvSpPr txBox="1"/>
          <p:nvPr/>
        </p:nvSpPr>
        <p:spPr>
          <a:xfrm>
            <a:off x="3238500" y="0"/>
            <a:ext cx="5238750" cy="2585323"/>
          </a:xfrm>
          <a:prstGeom prst="rect">
            <a:avLst/>
          </a:prstGeom>
          <a:noFill/>
          <a:effectLst>
            <a:outerShdw blurRad="50800" dist="38100" dir="5400000" algn="ctr" rotWithShape="0">
              <a:schemeClr val="tx1"/>
            </a:outerShdw>
          </a:effectLst>
        </p:spPr>
        <p:txBody>
          <a:bodyPr wrap="square" rtlCol="0">
            <a:spAutoFit/>
            <a:scene3d>
              <a:camera prst="orthographicFront"/>
              <a:lightRig rig="balanced" dir="t"/>
            </a:scene3d>
            <a:sp3d extrusionH="57150" contourW="12700">
              <a:bevelT w="82550" h="38100" prst="coolSlant"/>
              <a:contourClr>
                <a:schemeClr val="accent5"/>
              </a:contourClr>
            </a:sp3d>
          </a:bodyPr>
          <a:lstStyle/>
          <a:p>
            <a:pPr algn="ctr"/>
            <a:r>
              <a:rPr lang="en-US" sz="5400" b="1" spc="300" dirty="0">
                <a:ln w="10160">
                  <a:noFill/>
                  <a:prstDash val="solid"/>
                </a:ln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22860" dir="5400000" algn="tl" rotWithShape="0">
                    <a:srgbClr val="00B0F0"/>
                  </a:outerShdw>
                </a:effectLst>
              </a:rPr>
              <a:t>ɀOSE KUTI MŊARI AKUDZWE</a:t>
            </a:r>
            <a:endParaRPr lang="en" sz="5400" b="1" spc="300" dirty="0">
              <a:ln w="10160">
                <a:noFill/>
                <a:prstDash val="solid"/>
              </a:ln>
              <a:solidFill>
                <a:schemeClr val="bg2">
                  <a:lumMod val="40000"/>
                  <a:lumOff val="60000"/>
                </a:schemeClr>
              </a:solidFill>
              <a:effectLst>
                <a:outerShdw blurRad="38100" dist="22860" dir="5400000" algn="tl" rotWithShape="0">
                  <a:srgbClr val="00B0F0"/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E025969-990F-9A01-7014-E1DA1A0EF546}"/>
              </a:ext>
            </a:extLst>
          </p:cNvPr>
          <p:cNvSpPr txBox="1"/>
          <p:nvPr/>
        </p:nvSpPr>
        <p:spPr>
          <a:xfrm>
            <a:off x="7687241" y="6515100"/>
            <a:ext cx="45047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dirty="0">
                <a:solidFill>
                  <a:srgbClr val="C7E6A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Chidzidzo 5 cha Nyamavhuvhu 1, 2026</a:t>
            </a:r>
          </a:p>
        </p:txBody>
      </p:sp>
    </p:spTree>
    <p:extLst>
      <p:ext uri="{BB962C8B-B14F-4D97-AF65-F5344CB8AC3E}">
        <p14:creationId xmlns:p14="http://schemas.microsoft.com/office/powerpoint/2010/main" val="2514490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9A5AAEA5-13CB-E5B1-F8E5-E4C9DF8C3DFA}"/>
              </a:ext>
            </a:extLst>
          </p:cNvPr>
          <p:cNvSpPr txBox="1"/>
          <p:nvPr/>
        </p:nvSpPr>
        <p:spPr>
          <a:xfrm>
            <a:off x="0" y="3669632"/>
            <a:ext cx="329565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2400" b="1" dirty="0">
                <a:solidFill>
                  <a:srgbClr val="FFF3D0"/>
                </a:solidFill>
                <a:effectLst>
                  <a:glow rad="76200">
                    <a:prstClr val="black"/>
                  </a:glow>
                  <a:outerShdw blurRad="50800" dist="50800" dir="5400000" algn="ctr" rotWithShape="0">
                    <a:prstClr val="black"/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sz="2400" b="1" dirty="0" err="1">
                <a:solidFill>
                  <a:srgbClr val="FFF3D0"/>
                </a:solidFill>
                <a:effectLst>
                  <a:glow rad="76200">
                    <a:prstClr val="black"/>
                  </a:glow>
                  <a:outerShdw blurRad="50800" dist="50800" dir="5400000" algn="ctr" rotWithShape="0">
                    <a:prstClr val="black"/>
                  </a:outerShdw>
                </a:effectLst>
                <a:latin typeface="Comic Sans MS" panose="030F0702030302020204" pitchFamily="66" charset="0"/>
              </a:rPr>
              <a:t>Naiɀoɀo</a:t>
            </a:r>
            <a:r>
              <a:rPr lang="en-US" sz="2400" b="1" dirty="0">
                <a:solidFill>
                  <a:srgbClr val="FFF3D0"/>
                </a:solidFill>
                <a:effectLst>
                  <a:glow rad="76200">
                    <a:prstClr val="black"/>
                  </a:glow>
                  <a:outerShdw blurRad="50800" dist="50800" dir="5400000" algn="ctr" rotWithShape="0">
                    <a:prstClr val="black"/>
                  </a:outerShdw>
                </a:effectLst>
                <a:latin typeface="Comic Sans MS" panose="030F0702030302020204" pitchFamily="66" charset="0"/>
              </a:rPr>
              <a:t>, kana </a:t>
            </a:r>
            <a:r>
              <a:rPr lang="en-US" sz="2400" b="1" dirty="0" err="1">
                <a:solidFill>
                  <a:srgbClr val="FFF3D0"/>
                </a:solidFill>
                <a:effectLst>
                  <a:glow rad="76200">
                    <a:prstClr val="black"/>
                  </a:glow>
                  <a:outerShdw blurRad="50800" dist="50800" dir="5400000" algn="ctr" rotWithShape="0">
                    <a:prstClr val="black"/>
                  </a:outerShdw>
                </a:effectLst>
                <a:latin typeface="Comic Sans MS" panose="030F0702030302020204" pitchFamily="66" charset="0"/>
              </a:rPr>
              <a:t>mucidya</a:t>
            </a:r>
            <a:r>
              <a:rPr lang="en-US" sz="2400" b="1" dirty="0">
                <a:solidFill>
                  <a:srgbClr val="FFF3D0"/>
                </a:solidFill>
                <a:effectLst>
                  <a:glow rad="76200">
                    <a:prstClr val="black"/>
                  </a:glow>
                  <a:outerShdw blurRad="50800" dist="50800" dir="5400000" algn="ctr" rotWithShape="0">
                    <a:prstClr val="black"/>
                  </a:outerShdw>
                </a:effectLst>
                <a:latin typeface="Comic Sans MS" panose="030F0702030302020204" pitchFamily="66" charset="0"/>
              </a:rPr>
              <a:t>, kana </a:t>
            </a:r>
            <a:r>
              <a:rPr lang="en-US" sz="2400" b="1" dirty="0" err="1">
                <a:solidFill>
                  <a:srgbClr val="FFF3D0"/>
                </a:solidFill>
                <a:effectLst>
                  <a:glow rad="76200">
                    <a:prstClr val="black"/>
                  </a:glow>
                  <a:outerShdw blurRad="50800" dist="50800" dir="5400000" algn="ctr" rotWithShape="0">
                    <a:prstClr val="black"/>
                  </a:outerShdw>
                </a:effectLst>
                <a:latin typeface="Comic Sans MS" panose="030F0702030302020204" pitchFamily="66" charset="0"/>
              </a:rPr>
              <a:t>mucinwa</a:t>
            </a:r>
            <a:r>
              <a:rPr lang="en-US" sz="2400" b="1" dirty="0">
                <a:solidFill>
                  <a:srgbClr val="FFF3D0"/>
                </a:solidFill>
                <a:effectLst>
                  <a:glow rad="76200">
                    <a:prstClr val="black"/>
                  </a:glow>
                  <a:outerShdw blurRad="50800" dist="50800" dir="5400000" algn="ctr" rotWithShape="0">
                    <a:prstClr val="black"/>
                  </a:outerShdw>
                </a:effectLst>
                <a:latin typeface="Comic Sans MS" panose="030F0702030302020204" pitchFamily="66" charset="0"/>
              </a:rPr>
              <a:t>, kana </a:t>
            </a:r>
            <a:r>
              <a:rPr lang="en-US" sz="2400" b="1" dirty="0" err="1">
                <a:solidFill>
                  <a:srgbClr val="FFF3D0"/>
                </a:solidFill>
                <a:effectLst>
                  <a:glow rad="76200">
                    <a:prstClr val="black"/>
                  </a:glow>
                  <a:outerShdw blurRad="50800" dist="50800" dir="5400000" algn="ctr" rotWithShape="0">
                    <a:prstClr val="black"/>
                  </a:outerShdw>
                </a:effectLst>
                <a:latin typeface="Comic Sans MS" panose="030F0702030302020204" pitchFamily="66" charset="0"/>
              </a:rPr>
              <a:t>muciita</a:t>
            </a:r>
            <a:r>
              <a:rPr lang="en-US" sz="2400" b="1" dirty="0">
                <a:solidFill>
                  <a:srgbClr val="FFF3D0"/>
                </a:solidFill>
                <a:effectLst>
                  <a:glow rad="76200">
                    <a:prstClr val="black"/>
                  </a:glow>
                  <a:outerShdw blurRad="50800" dist="50800" dir="5400000" algn="ctr" rotWithShape="0">
                    <a:prstClr val="black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2400" b="1" dirty="0" err="1">
                <a:solidFill>
                  <a:srgbClr val="FFF3D0"/>
                </a:solidFill>
                <a:effectLst>
                  <a:glow rad="76200">
                    <a:prstClr val="black"/>
                  </a:glow>
                  <a:outerShdw blurRad="50800" dist="50800" dir="5400000" algn="ctr" rotWithShape="0">
                    <a:prstClr val="black"/>
                  </a:outerShdw>
                </a:effectLst>
                <a:latin typeface="Comic Sans MS" panose="030F0702030302020204" pitchFamily="66" charset="0"/>
              </a:rPr>
              <a:t>cinhu</a:t>
            </a:r>
            <a:r>
              <a:rPr lang="en-US" sz="2400" b="1" dirty="0">
                <a:solidFill>
                  <a:srgbClr val="FFF3D0"/>
                </a:solidFill>
                <a:effectLst>
                  <a:glow rad="76200">
                    <a:prstClr val="black"/>
                  </a:glow>
                  <a:outerShdw blurRad="50800" dist="50800" dir="5400000" algn="ctr" rotWithShape="0">
                    <a:prstClr val="black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2400" b="1" dirty="0" err="1">
                <a:solidFill>
                  <a:srgbClr val="FFF3D0"/>
                </a:solidFill>
                <a:effectLst>
                  <a:glow rad="76200">
                    <a:prstClr val="black"/>
                  </a:glow>
                  <a:outerShdw blurRad="50800" dist="50800" dir="5400000" algn="ctr" rotWithShape="0">
                    <a:prstClr val="black"/>
                  </a:outerShdw>
                </a:effectLst>
                <a:latin typeface="Comic Sans MS" panose="030F0702030302020204" pitchFamily="66" charset="0"/>
              </a:rPr>
              <a:t>cipi</a:t>
            </a:r>
            <a:r>
              <a:rPr lang="en-US" sz="2400" b="1" dirty="0">
                <a:solidFill>
                  <a:srgbClr val="FFF3D0"/>
                </a:solidFill>
                <a:effectLst>
                  <a:glow rad="76200">
                    <a:prstClr val="black"/>
                  </a:glow>
                  <a:outerShdw blurRad="50800" dist="50800" dir="5400000" algn="ctr" rotWithShape="0">
                    <a:prstClr val="black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2400" b="1" dirty="0" err="1">
                <a:solidFill>
                  <a:srgbClr val="FFF3D0"/>
                </a:solidFill>
                <a:effectLst>
                  <a:glow rad="76200">
                    <a:prstClr val="black"/>
                  </a:glow>
                  <a:outerShdw blurRad="50800" dist="50800" dir="5400000" algn="ctr" rotWithShape="0">
                    <a:prstClr val="black"/>
                  </a:outerShdw>
                </a:effectLst>
                <a:latin typeface="Comic Sans MS" panose="030F0702030302020204" pitchFamily="66" charset="0"/>
              </a:rPr>
              <a:t>necipi</a:t>
            </a:r>
            <a:r>
              <a:rPr lang="en-US" sz="2400" b="1" dirty="0">
                <a:solidFill>
                  <a:srgbClr val="FFF3D0"/>
                </a:solidFill>
                <a:effectLst>
                  <a:glow rad="76200">
                    <a:prstClr val="black"/>
                  </a:glow>
                  <a:outerShdw blurRad="50800" dist="50800" dir="5400000" algn="ctr" rotWithShape="0">
                    <a:prstClr val="black"/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sz="2400" b="1" dirty="0" err="1">
                <a:solidFill>
                  <a:srgbClr val="FFF3D0"/>
                </a:solidFill>
                <a:effectLst>
                  <a:glow rad="76200">
                    <a:prstClr val="black"/>
                  </a:glow>
                  <a:outerShdw blurRad="50800" dist="50800" dir="5400000" algn="ctr" rotWithShape="0">
                    <a:prstClr val="black"/>
                  </a:outerShdw>
                </a:effectLst>
                <a:latin typeface="Comic Sans MS" panose="030F0702030302020204" pitchFamily="66" charset="0"/>
              </a:rPr>
              <a:t>itai</a:t>
            </a:r>
            <a:r>
              <a:rPr lang="en-US" sz="2400" b="1" dirty="0">
                <a:solidFill>
                  <a:srgbClr val="FFF3D0"/>
                </a:solidFill>
                <a:effectLst>
                  <a:glow rad="76200">
                    <a:prstClr val="black"/>
                  </a:glow>
                  <a:outerShdw blurRad="50800" dist="50800" dir="5400000" algn="ctr" rotWithShape="0">
                    <a:prstClr val="black"/>
                  </a:outerShdw>
                </a:effectLst>
                <a:latin typeface="Comic Sans MS" panose="030F0702030302020204" pitchFamily="66" charset="0"/>
              </a:rPr>
              <a:t> ɀ</a:t>
            </a:r>
            <a:r>
              <a:rPr lang="en-US" sz="2400" b="1" dirty="0" err="1">
                <a:solidFill>
                  <a:srgbClr val="FFF3D0"/>
                </a:solidFill>
                <a:effectLst>
                  <a:glow rad="76200">
                    <a:prstClr val="black"/>
                  </a:glow>
                  <a:outerShdw blurRad="50800" dist="50800" dir="5400000" algn="ctr" rotWithShape="0">
                    <a:prstClr val="black"/>
                  </a:outerShdw>
                </a:effectLst>
                <a:latin typeface="Comic Sans MS" panose="030F0702030302020204" pitchFamily="66" charset="0"/>
              </a:rPr>
              <a:t>ose</a:t>
            </a:r>
            <a:r>
              <a:rPr lang="en-US" sz="2400" b="1" dirty="0">
                <a:solidFill>
                  <a:srgbClr val="FFF3D0"/>
                </a:solidFill>
                <a:effectLst>
                  <a:glow rad="76200">
                    <a:prstClr val="black"/>
                  </a:glow>
                  <a:outerShdw blurRad="50800" dist="50800" dir="5400000" algn="ctr" rotWithShape="0">
                    <a:prstClr val="black"/>
                  </a:outerShdw>
                </a:effectLst>
                <a:latin typeface="Comic Sans MS" panose="030F0702030302020204" pitchFamily="66" charset="0"/>
              </a:rPr>
              <a:t> kuti </a:t>
            </a:r>
            <a:r>
              <a:rPr lang="en-US" sz="2400" b="1" dirty="0" err="1">
                <a:solidFill>
                  <a:srgbClr val="FFF3D0"/>
                </a:solidFill>
                <a:effectLst>
                  <a:glow rad="76200">
                    <a:prstClr val="black"/>
                  </a:glow>
                  <a:outerShdw blurRad="50800" dist="50800" dir="5400000" algn="ctr" rotWithShape="0">
                    <a:prstClr val="black"/>
                  </a:outerShdw>
                </a:effectLst>
                <a:latin typeface="Comic Sans MS" panose="030F0702030302020204" pitchFamily="66" charset="0"/>
              </a:rPr>
              <a:t>Mŋari</a:t>
            </a:r>
            <a:r>
              <a:rPr lang="en-US" sz="2400" b="1" dirty="0">
                <a:solidFill>
                  <a:srgbClr val="FFF3D0"/>
                </a:solidFill>
                <a:effectLst>
                  <a:glow rad="76200">
                    <a:prstClr val="black"/>
                  </a:glow>
                  <a:outerShdw blurRad="50800" dist="50800" dir="5400000" algn="ctr" rotWithShape="0">
                    <a:prstClr val="black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2400" b="1" dirty="0" err="1">
                <a:solidFill>
                  <a:srgbClr val="FFF3D0"/>
                </a:solidFill>
                <a:effectLst>
                  <a:glow rad="76200">
                    <a:prstClr val="black"/>
                  </a:glow>
                  <a:outerShdw blurRad="50800" dist="50800" dir="5400000" algn="ctr" rotWithShape="0">
                    <a:prstClr val="black"/>
                  </a:outerShdw>
                </a:effectLst>
                <a:latin typeface="Comic Sans MS" panose="030F0702030302020204" pitchFamily="66" charset="0"/>
              </a:rPr>
              <a:t>akudzwe</a:t>
            </a:r>
            <a:r>
              <a:rPr lang="en-US" sz="2400" b="1" dirty="0">
                <a:solidFill>
                  <a:srgbClr val="FFF3D0"/>
                </a:solidFill>
                <a:effectLst>
                  <a:glow rad="76200">
                    <a:prstClr val="black"/>
                  </a:glow>
                  <a:outerShdw blurRad="50800" dist="50800" dir="5400000" algn="ctr" rotWithShape="0">
                    <a:prstClr val="black"/>
                  </a:outerShdw>
                </a:effectLst>
                <a:latin typeface="Comic Sans MS" panose="030F0702030302020204" pitchFamily="66" charset="0"/>
              </a:rPr>
              <a:t>”</a:t>
            </a:r>
            <a:endParaRPr kumimoji="0" lang="es-ES" sz="2400" b="1" i="0" u="none" strike="noStrike" kern="1200" cap="none" spc="0" normalizeH="0" baseline="0" noProof="0" dirty="0">
              <a:ln>
                <a:noFill/>
              </a:ln>
              <a:solidFill>
                <a:srgbClr val="FFF3D0"/>
              </a:solidFill>
              <a:effectLst>
                <a:glow rad="76200">
                  <a:prstClr val="black"/>
                </a:glow>
                <a:outerShdw blurRad="50800" dist="50800" dir="5400000" algn="ctr" rotWithShape="0">
                  <a:prstClr val="black"/>
                </a:outerShdw>
              </a:effectLst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1B340089-2457-DCB6-3849-96E7B45DCD44}"/>
              </a:ext>
            </a:extLst>
          </p:cNvPr>
          <p:cNvSpPr txBox="1"/>
          <p:nvPr/>
        </p:nvSpPr>
        <p:spPr>
          <a:xfrm>
            <a:off x="77002" y="3283454"/>
            <a:ext cx="359964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2400" b="1">
                <a:solidFill>
                  <a:srgbClr val="FFF3D0"/>
                </a:solidFill>
                <a:effectLst>
                  <a:glow rad="76200">
                    <a:schemeClr val="tx1"/>
                  </a:glow>
                  <a:outerShdw blurRad="50800" dist="50800" dir="5400000" algn="ctr" rotWithShape="0">
                    <a:schemeClr val="tx1"/>
                  </a:outerShdw>
                </a:effectLst>
                <a:latin typeface="Comic Sans MS" panose="030F0702030302020204" pitchFamily="66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1" i="0" u="none" strike="noStrike" kern="1200" cap="none" spc="0" normalizeH="0" baseline="0" noProof="0" dirty="0">
                <a:ln>
                  <a:noFill/>
                </a:ln>
                <a:solidFill>
                  <a:srgbClr val="FFF3D0"/>
                </a:solidFill>
                <a:effectLst>
                  <a:glow rad="76200">
                    <a:prstClr val="black"/>
                  </a:glow>
                  <a:outerShdw blurRad="50800" dist="50800" dir="5400000" algn="ctr" rotWithShape="0">
                    <a:prstClr val="black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(1 </a:t>
            </a:r>
            <a:r>
              <a:rPr lang="es-ES" sz="1800" dirty="0">
                <a:effectLst>
                  <a:glow rad="76200">
                    <a:prstClr val="black"/>
                  </a:glow>
                  <a:outerShdw blurRad="50800" dist="50800" dir="5400000" algn="ctr" rotWithShape="0">
                    <a:prstClr val="black"/>
                  </a:outerShdw>
                </a:effectLst>
              </a:rPr>
              <a:t>VaKorinte</a:t>
            </a:r>
            <a:r>
              <a:rPr kumimoji="0" lang="es-ES" sz="1800" b="1" i="0" u="none" strike="noStrike" kern="1200" cap="none" spc="0" normalizeH="0" baseline="0" noProof="0" dirty="0">
                <a:ln>
                  <a:noFill/>
                </a:ln>
                <a:solidFill>
                  <a:srgbClr val="FFF3D0"/>
                </a:solidFill>
                <a:effectLst>
                  <a:glow rad="76200">
                    <a:prstClr val="black"/>
                  </a:glow>
                  <a:outerShdw blurRad="50800" dist="50800" dir="5400000" algn="ctr" rotWithShape="0">
                    <a:prstClr val="black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10:31)</a:t>
            </a:r>
          </a:p>
        </p:txBody>
      </p:sp>
    </p:spTree>
    <p:extLst>
      <p:ext uri="{BB962C8B-B14F-4D97-AF65-F5344CB8AC3E}">
        <p14:creationId xmlns:p14="http://schemas.microsoft.com/office/powerpoint/2010/main" val="38988948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7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20C223A-8560-F647-3DC8-47D5D13B97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14713530-69E2-A070-7292-86965BA892B8}"/>
              </a:ext>
            </a:extLst>
          </p:cNvPr>
          <p:cNvSpPr txBox="1"/>
          <p:nvPr/>
        </p:nvSpPr>
        <p:spPr>
          <a:xfrm>
            <a:off x="104774" y="128106"/>
            <a:ext cx="65211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1600" b="1" dirty="0" err="1"/>
              <a:t>Kutanga</a:t>
            </a:r>
            <a:r>
              <a:rPr lang="en-US" sz="1600" b="1" dirty="0"/>
              <a:t> </a:t>
            </a:r>
            <a:r>
              <a:rPr lang="en-US" sz="1600" b="1" dirty="0" err="1"/>
              <a:t>na</a:t>
            </a:r>
            <a:r>
              <a:rPr lang="en-US" sz="1600" b="1" dirty="0"/>
              <a:t> 1 VaKorinte 7, </a:t>
            </a:r>
            <a:r>
              <a:rPr lang="en-US" sz="1600" b="1" dirty="0" err="1"/>
              <a:t>Pauro</a:t>
            </a:r>
            <a:r>
              <a:rPr lang="en-US" sz="1600" b="1" dirty="0"/>
              <a:t> </a:t>
            </a:r>
            <a:r>
              <a:rPr lang="en-US" sz="1600" b="1" dirty="0" err="1"/>
              <a:t>anozvitsaurira</a:t>
            </a:r>
            <a:r>
              <a:rPr lang="en-US" sz="1600" b="1" dirty="0"/>
              <a:t> </a:t>
            </a:r>
            <a:r>
              <a:rPr lang="en-US" sz="1600" b="1" dirty="0" err="1"/>
              <a:t>amene</a:t>
            </a:r>
            <a:r>
              <a:rPr lang="en-US" sz="1600" b="1" dirty="0"/>
              <a:t> </a:t>
            </a:r>
            <a:r>
              <a:rPr lang="en-US" sz="1600" b="1" dirty="0" err="1"/>
              <a:t>kupindura</a:t>
            </a:r>
            <a:r>
              <a:rPr lang="en-US" sz="1600" b="1" dirty="0"/>
              <a:t> </a:t>
            </a:r>
            <a:r>
              <a:rPr lang="en-US" sz="1600" b="1" dirty="0" err="1"/>
              <a:t>nhevedzano</a:t>
            </a:r>
            <a:r>
              <a:rPr lang="en-US" sz="1600" b="1" dirty="0"/>
              <a:t> </a:t>
            </a:r>
            <a:r>
              <a:rPr lang="en-US" sz="1600" b="1" dirty="0" err="1"/>
              <a:t>yemibvunzo</a:t>
            </a:r>
            <a:r>
              <a:rPr lang="en-US" sz="1600" b="1" dirty="0"/>
              <a:t> </a:t>
            </a:r>
            <a:r>
              <a:rPr lang="en-US" sz="1600" b="1" dirty="0" err="1"/>
              <a:t>iyo</a:t>
            </a:r>
            <a:r>
              <a:rPr lang="en-US" sz="1600" b="1" dirty="0"/>
              <a:t> </a:t>
            </a:r>
            <a:r>
              <a:rPr lang="en-US" sz="1600" b="1" dirty="0" err="1"/>
              <a:t>vaKorinte</a:t>
            </a:r>
            <a:r>
              <a:rPr lang="en-US" sz="1600" b="1" dirty="0"/>
              <a:t> </a:t>
            </a:r>
            <a:r>
              <a:rPr lang="en-US" sz="1600" b="1" dirty="0" err="1"/>
              <a:t>akanga</a:t>
            </a:r>
            <a:r>
              <a:rPr lang="en-US" sz="1600" b="1" dirty="0"/>
              <a:t> </a:t>
            </a:r>
            <a:r>
              <a:rPr lang="en-US" sz="1600" b="1" dirty="0" err="1"/>
              <a:t>amutumira</a:t>
            </a:r>
            <a:r>
              <a:rPr lang="en-US" sz="1600" b="1" dirty="0"/>
              <a:t> </a:t>
            </a:r>
            <a:r>
              <a:rPr lang="en-US" sz="1600" b="1" dirty="0" err="1"/>
              <a:t>netsamba</a:t>
            </a:r>
            <a:r>
              <a:rPr lang="en-US" sz="1600" b="1" dirty="0"/>
              <a:t> (1 </a:t>
            </a:r>
            <a:r>
              <a:rPr lang="en-US" sz="1600" b="1" dirty="0" err="1"/>
              <a:t>VaKo</a:t>
            </a:r>
            <a:r>
              <a:rPr lang="en" sz="1600" b="1" dirty="0"/>
              <a:t>. 7:1a).</a:t>
            </a:r>
            <a:endParaRPr lang="es-ES" sz="1600" b="1" dirty="0"/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CEC61F06-D7CE-4CA1-6027-5E9A833DA9D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43790456"/>
              </p:ext>
            </p:extLst>
          </p:nvPr>
        </p:nvGraphicFramePr>
        <p:xfrm>
          <a:off x="6457071" y="216753"/>
          <a:ext cx="5886450" cy="64244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Imagen 4">
            <a:extLst>
              <a:ext uri="{FF2B5EF4-FFF2-40B4-BE49-F238E27FC236}">
                <a16:creationId xmlns:a16="http://schemas.microsoft.com/office/drawing/2014/main" id="{6060983B-06F2-3F60-AD61-FBD55D2F9150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33271" y="4510117"/>
            <a:ext cx="5086454" cy="22405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6C135D45-1CA1-A4C3-ABF3-D858007E6BEB}"/>
              </a:ext>
            </a:extLst>
          </p:cNvPr>
          <p:cNvSpPr txBox="1"/>
          <p:nvPr/>
        </p:nvSpPr>
        <p:spPr>
          <a:xfrm>
            <a:off x="104775" y="3354354"/>
            <a:ext cx="6092887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US" sz="1700" b="1" dirty="0" err="1">
                <a:solidFill>
                  <a:prstClr val="black"/>
                </a:solidFill>
              </a:rPr>
              <a:t>Pamwe</a:t>
            </a:r>
            <a:r>
              <a:rPr lang="en-US" sz="1700" b="1" dirty="0">
                <a:solidFill>
                  <a:prstClr val="black"/>
                </a:solidFill>
              </a:rPr>
              <a:t> </a:t>
            </a:r>
            <a:r>
              <a:rPr lang="en-US" sz="1700" b="1" dirty="0" err="1">
                <a:solidFill>
                  <a:prstClr val="black"/>
                </a:solidFill>
              </a:rPr>
              <a:t>chete</a:t>
            </a:r>
            <a:r>
              <a:rPr lang="en-US" sz="1700" b="1" dirty="0">
                <a:solidFill>
                  <a:prstClr val="black"/>
                </a:solidFill>
              </a:rPr>
              <a:t> </a:t>
            </a:r>
            <a:r>
              <a:rPr lang="en-US" sz="1700" b="1" dirty="0" err="1">
                <a:solidFill>
                  <a:prstClr val="black"/>
                </a:solidFill>
              </a:rPr>
              <a:t>nepfungwa</a:t>
            </a:r>
            <a:r>
              <a:rPr lang="en-US" sz="1700" b="1" dirty="0">
                <a:solidFill>
                  <a:prstClr val="black"/>
                </a:solidFill>
              </a:rPr>
              <a:t> </a:t>
            </a:r>
            <a:r>
              <a:rPr lang="en-US" sz="1700" b="1" dirty="0" err="1">
                <a:solidFill>
                  <a:prstClr val="black"/>
                </a:solidFill>
              </a:rPr>
              <a:t>iyi</a:t>
            </a:r>
            <a:r>
              <a:rPr lang="en-US" sz="1700" b="1" dirty="0">
                <a:solidFill>
                  <a:prstClr val="black"/>
                </a:solidFill>
              </a:rPr>
              <a:t>, </a:t>
            </a:r>
            <a:r>
              <a:rPr lang="en-US" sz="1700" b="1" dirty="0" err="1">
                <a:solidFill>
                  <a:prstClr val="black"/>
                </a:solidFill>
              </a:rPr>
              <a:t>Pauro</a:t>
            </a:r>
            <a:r>
              <a:rPr lang="en-US" sz="1700" b="1" dirty="0">
                <a:solidFill>
                  <a:prstClr val="black"/>
                </a:solidFill>
              </a:rPr>
              <a:t> </a:t>
            </a:r>
            <a:r>
              <a:rPr lang="en-US" sz="1700" b="1" dirty="0" err="1">
                <a:solidFill>
                  <a:prstClr val="black"/>
                </a:solidFill>
              </a:rPr>
              <a:t>anosimbisa</a:t>
            </a:r>
            <a:r>
              <a:rPr lang="en-US" sz="1700" b="1" dirty="0">
                <a:solidFill>
                  <a:prstClr val="black"/>
                </a:solidFill>
              </a:rPr>
              <a:t> </a:t>
            </a:r>
            <a:r>
              <a:rPr lang="en-US" sz="1700" b="1" dirty="0" err="1">
                <a:solidFill>
                  <a:prstClr val="black"/>
                </a:solidFill>
              </a:rPr>
              <a:t>kukosha</a:t>
            </a:r>
            <a:r>
              <a:rPr lang="en-US" sz="1700" b="1" dirty="0">
                <a:solidFill>
                  <a:prstClr val="black"/>
                </a:solidFill>
              </a:rPr>
              <a:t> </a:t>
            </a:r>
            <a:r>
              <a:rPr lang="en-US" sz="1700" b="1" dirty="0" err="1">
                <a:solidFill>
                  <a:prstClr val="black"/>
                </a:solidFill>
              </a:rPr>
              <a:t>kwekuti</a:t>
            </a:r>
            <a:r>
              <a:rPr lang="en-US" sz="1700" b="1" dirty="0">
                <a:solidFill>
                  <a:prstClr val="black"/>
                </a:solidFill>
              </a:rPr>
              <a:t> </a:t>
            </a:r>
            <a:r>
              <a:rPr lang="en-US" sz="1700" b="1" dirty="0" err="1">
                <a:solidFill>
                  <a:prstClr val="black"/>
                </a:solidFill>
              </a:rPr>
              <a:t>zvinhu</a:t>
            </a:r>
            <a:r>
              <a:rPr lang="en-US" sz="1700" b="1" dirty="0">
                <a:solidFill>
                  <a:prstClr val="black"/>
                </a:solidFill>
              </a:rPr>
              <a:t> </a:t>
            </a:r>
            <a:r>
              <a:rPr lang="en-US" sz="1700" b="1" dirty="0" err="1">
                <a:solidFill>
                  <a:prstClr val="black"/>
                </a:solidFill>
              </a:rPr>
              <a:t>zvose</a:t>
            </a:r>
            <a:r>
              <a:rPr lang="en-US" sz="1700" b="1" dirty="0">
                <a:solidFill>
                  <a:prstClr val="black"/>
                </a:solidFill>
              </a:rPr>
              <a:t> </a:t>
            </a:r>
            <a:r>
              <a:rPr lang="en-US" sz="1700" b="1" dirty="0" err="1">
                <a:solidFill>
                  <a:prstClr val="black"/>
                </a:solidFill>
              </a:rPr>
              <a:t>zvinoitwa</a:t>
            </a:r>
            <a:r>
              <a:rPr lang="en-US" sz="1700" b="1" dirty="0">
                <a:solidFill>
                  <a:prstClr val="black"/>
                </a:solidFill>
              </a:rPr>
              <a:t> </a:t>
            </a:r>
            <a:r>
              <a:rPr lang="en-US" sz="1700" b="1" dirty="0" err="1">
                <a:solidFill>
                  <a:prstClr val="black"/>
                </a:solidFill>
              </a:rPr>
              <a:t>musangano</a:t>
            </a:r>
            <a:r>
              <a:rPr lang="en-US" sz="1700" b="1" dirty="0">
                <a:solidFill>
                  <a:prstClr val="black"/>
                </a:solidFill>
              </a:rPr>
              <a:t>, kana </a:t>
            </a:r>
            <a:r>
              <a:rPr lang="en-US" sz="1700" b="1" dirty="0" err="1">
                <a:solidFill>
                  <a:prstClr val="black"/>
                </a:solidFill>
              </a:rPr>
              <a:t>muhupenyu</a:t>
            </a:r>
            <a:r>
              <a:rPr lang="en-US" sz="1700" b="1" dirty="0">
                <a:solidFill>
                  <a:prstClr val="black"/>
                </a:solidFill>
              </a:rPr>
              <a:t> </a:t>
            </a:r>
            <a:r>
              <a:rPr lang="en-US" sz="1700" b="1" dirty="0" err="1">
                <a:solidFill>
                  <a:prstClr val="black"/>
                </a:solidFill>
              </a:rPr>
              <a:t>hwemunhu</a:t>
            </a:r>
            <a:r>
              <a:rPr lang="en-US" sz="1700" b="1" dirty="0">
                <a:solidFill>
                  <a:prstClr val="black"/>
                </a:solidFill>
              </a:rPr>
              <a:t> </a:t>
            </a:r>
            <a:r>
              <a:rPr lang="en-US" sz="1700" b="1" dirty="0" err="1">
                <a:solidFill>
                  <a:prstClr val="black"/>
                </a:solidFill>
              </a:rPr>
              <a:t>pachake</a:t>
            </a:r>
            <a:r>
              <a:rPr lang="en-US" sz="1700" b="1" dirty="0">
                <a:solidFill>
                  <a:prstClr val="black"/>
                </a:solidFill>
              </a:rPr>
              <a:t>, </a:t>
            </a:r>
            <a:r>
              <a:rPr lang="en-US" sz="1700" b="1" dirty="0" err="1">
                <a:solidFill>
                  <a:prstClr val="black"/>
                </a:solidFill>
              </a:rPr>
              <a:t>zviitirwe</a:t>
            </a:r>
            <a:r>
              <a:rPr lang="en-US" sz="1700" b="1" dirty="0">
                <a:solidFill>
                  <a:prstClr val="black"/>
                </a:solidFill>
              </a:rPr>
              <a:t> </a:t>
            </a:r>
            <a:r>
              <a:rPr lang="en-US" sz="1700" b="1" dirty="0" err="1">
                <a:solidFill>
                  <a:prstClr val="black"/>
                </a:solidFill>
              </a:rPr>
              <a:t>kukudzwa</a:t>
            </a:r>
            <a:r>
              <a:rPr lang="en-US" sz="1700" b="1" dirty="0">
                <a:solidFill>
                  <a:prstClr val="black"/>
                </a:solidFill>
              </a:rPr>
              <a:t> </a:t>
            </a:r>
            <a:r>
              <a:rPr lang="en-US" sz="1700" b="1" dirty="0" err="1">
                <a:solidFill>
                  <a:prstClr val="black"/>
                </a:solidFill>
              </a:rPr>
              <a:t>kwaMwari</a:t>
            </a:r>
            <a:r>
              <a:rPr lang="en-US" sz="1700" b="1" dirty="0">
                <a:solidFill>
                  <a:prstClr val="black"/>
                </a:solidFill>
              </a:rPr>
              <a:t>.</a:t>
            </a:r>
            <a:endParaRPr kumimoji="0" lang="en" sz="17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9501289D-2CA8-DC45-EB31-E4D5657994BE}"/>
              </a:ext>
            </a:extLst>
          </p:cNvPr>
          <p:cNvSpPr txBox="1"/>
          <p:nvPr/>
        </p:nvSpPr>
        <p:spPr>
          <a:xfrm>
            <a:off x="103220" y="2176346"/>
            <a:ext cx="6353851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US" sz="1700" b="1" dirty="0" err="1">
                <a:solidFill>
                  <a:prstClr val="black"/>
                </a:solidFill>
              </a:rPr>
              <a:t>Zvisinei</a:t>
            </a:r>
            <a:r>
              <a:rPr lang="en-US" sz="1700" b="1" dirty="0">
                <a:solidFill>
                  <a:prstClr val="black"/>
                </a:solidFill>
              </a:rPr>
              <a:t>, </a:t>
            </a:r>
            <a:r>
              <a:rPr lang="en-US" sz="1700" b="1" dirty="0" err="1">
                <a:solidFill>
                  <a:prstClr val="black"/>
                </a:solidFill>
              </a:rPr>
              <a:t>anoedza</a:t>
            </a:r>
            <a:r>
              <a:rPr lang="en-US" sz="1700" b="1" dirty="0">
                <a:solidFill>
                  <a:prstClr val="black"/>
                </a:solidFill>
              </a:rPr>
              <a:t> </a:t>
            </a:r>
            <a:r>
              <a:rPr lang="en-US" sz="1700" b="1" dirty="0" err="1">
                <a:solidFill>
                  <a:prstClr val="black"/>
                </a:solidFill>
              </a:rPr>
              <a:t>kuisa</a:t>
            </a:r>
            <a:r>
              <a:rPr lang="en-US" sz="1700" b="1" dirty="0">
                <a:solidFill>
                  <a:prstClr val="black"/>
                </a:solidFill>
              </a:rPr>
              <a:t> </a:t>
            </a:r>
            <a:r>
              <a:rPr lang="en-US" sz="1700" b="1" dirty="0" err="1">
                <a:solidFill>
                  <a:prstClr val="black"/>
                </a:solidFill>
              </a:rPr>
              <a:t>pfungwa</a:t>
            </a:r>
            <a:r>
              <a:rPr lang="en-US" sz="1700" b="1" dirty="0">
                <a:solidFill>
                  <a:prstClr val="black"/>
                </a:solidFill>
              </a:rPr>
              <a:t> </a:t>
            </a:r>
            <a:r>
              <a:rPr lang="en-US" sz="1700" b="1" dirty="0" err="1">
                <a:solidFill>
                  <a:prstClr val="black"/>
                </a:solidFill>
              </a:rPr>
              <a:t>huru</a:t>
            </a:r>
            <a:r>
              <a:rPr lang="en-US" sz="1700" b="1" dirty="0">
                <a:solidFill>
                  <a:prstClr val="black"/>
                </a:solidFill>
              </a:rPr>
              <a:t> </a:t>
            </a:r>
            <a:r>
              <a:rPr lang="en-US" sz="1700" b="1" dirty="0" err="1">
                <a:solidFill>
                  <a:prstClr val="black"/>
                </a:solidFill>
              </a:rPr>
              <a:t>inobatanidza</a:t>
            </a:r>
            <a:r>
              <a:rPr lang="en-US" sz="1700" b="1" dirty="0">
                <a:solidFill>
                  <a:prstClr val="black"/>
                </a:solidFill>
              </a:rPr>
              <a:t> </a:t>
            </a:r>
            <a:r>
              <a:rPr lang="en-US" sz="1700" b="1" dirty="0" err="1">
                <a:solidFill>
                  <a:prstClr val="black"/>
                </a:solidFill>
              </a:rPr>
              <a:t>misoro</a:t>
            </a:r>
            <a:r>
              <a:rPr lang="en-US" sz="1700" b="1" dirty="0">
                <a:solidFill>
                  <a:prstClr val="black"/>
                </a:solidFill>
              </a:rPr>
              <a:t> </a:t>
            </a:r>
            <a:r>
              <a:rPr lang="en-US" sz="1700" b="1" dirty="0" err="1">
                <a:solidFill>
                  <a:prstClr val="black"/>
                </a:solidFill>
              </a:rPr>
              <a:t>yose</a:t>
            </a:r>
            <a:r>
              <a:rPr lang="en-US" sz="1700" b="1" dirty="0">
                <a:solidFill>
                  <a:prstClr val="black"/>
                </a:solidFill>
              </a:rPr>
              <a:t> </a:t>
            </a:r>
            <a:r>
              <a:rPr lang="en-US" sz="1700" b="1" dirty="0" err="1">
                <a:solidFill>
                  <a:prstClr val="black"/>
                </a:solidFill>
              </a:rPr>
              <a:t>yenyaya</a:t>
            </a:r>
            <a:r>
              <a:rPr lang="en-US" sz="1700" b="1" dirty="0">
                <a:solidFill>
                  <a:prstClr val="black"/>
                </a:solidFill>
              </a:rPr>
              <a:t>: </a:t>
            </a:r>
            <a:r>
              <a:rPr lang="en-US" sz="1700" b="1" dirty="0" err="1">
                <a:solidFill>
                  <a:prstClr val="black"/>
                </a:solidFill>
              </a:rPr>
              <a:t>rudo</a:t>
            </a:r>
            <a:r>
              <a:rPr lang="en-US" sz="1700" b="1" dirty="0">
                <a:solidFill>
                  <a:prstClr val="black"/>
                </a:solidFill>
              </a:rPr>
              <a:t> </a:t>
            </a:r>
            <a:r>
              <a:rPr lang="en-US" sz="1700" b="1" dirty="0" err="1">
                <a:solidFill>
                  <a:prstClr val="black"/>
                </a:solidFill>
              </a:rPr>
              <a:t>neruremekedzo</a:t>
            </a:r>
            <a:r>
              <a:rPr lang="en-US" sz="1700" b="1" dirty="0">
                <a:solidFill>
                  <a:prstClr val="black"/>
                </a:solidFill>
              </a:rPr>
              <a:t> </a:t>
            </a:r>
            <a:r>
              <a:rPr lang="en-US" sz="1700" b="1" dirty="0" err="1">
                <a:solidFill>
                  <a:prstClr val="black"/>
                </a:solidFill>
              </a:rPr>
              <a:t>rwevanhu</a:t>
            </a:r>
            <a:r>
              <a:rPr lang="en-US" sz="1700" b="1" dirty="0">
                <a:solidFill>
                  <a:prstClr val="black"/>
                </a:solidFill>
              </a:rPr>
              <a:t> </a:t>
            </a:r>
            <a:r>
              <a:rPr lang="en-US" sz="1700" b="1" dirty="0" err="1">
                <a:solidFill>
                  <a:prstClr val="black"/>
                </a:solidFill>
              </a:rPr>
              <a:t>kune</a:t>
            </a:r>
            <a:r>
              <a:rPr lang="en-US" sz="1700" b="1" dirty="0">
                <a:solidFill>
                  <a:prstClr val="black"/>
                </a:solidFill>
              </a:rPr>
              <a:t> </a:t>
            </a:r>
            <a:r>
              <a:rPr lang="en-US" sz="1700" b="1" dirty="0" err="1">
                <a:solidFill>
                  <a:prstClr val="black"/>
                </a:solidFill>
              </a:rPr>
              <a:t>mumwe</a:t>
            </a:r>
            <a:r>
              <a:rPr lang="en-US" sz="1700" b="1" dirty="0">
                <a:solidFill>
                  <a:prstClr val="black"/>
                </a:solidFill>
              </a:rPr>
              <a:t> </a:t>
            </a:r>
            <a:r>
              <a:rPr lang="en-US" sz="1700" b="1" dirty="0" err="1">
                <a:solidFill>
                  <a:prstClr val="black"/>
                </a:solidFill>
              </a:rPr>
              <a:t>nemumwe</a:t>
            </a:r>
            <a:r>
              <a:rPr lang="en-US" sz="1700" b="1" dirty="0">
                <a:solidFill>
                  <a:prstClr val="black"/>
                </a:solidFill>
              </a:rPr>
              <a:t>, </a:t>
            </a:r>
            <a:r>
              <a:rPr lang="en-US" sz="1700" b="1" dirty="0" err="1">
                <a:solidFill>
                  <a:prstClr val="black"/>
                </a:solidFill>
              </a:rPr>
              <a:t>izvo</a:t>
            </a:r>
            <a:r>
              <a:rPr lang="en-US" sz="1700" b="1" dirty="0">
                <a:solidFill>
                  <a:prstClr val="black"/>
                </a:solidFill>
              </a:rPr>
              <a:t> </a:t>
            </a:r>
            <a:r>
              <a:rPr lang="en-US" sz="1700" b="1" dirty="0" err="1">
                <a:solidFill>
                  <a:prstClr val="black"/>
                </a:solidFill>
              </a:rPr>
              <a:t>zvinofanira</a:t>
            </a:r>
            <a:r>
              <a:rPr lang="en-US" sz="1700" b="1" dirty="0">
                <a:solidFill>
                  <a:prstClr val="black"/>
                </a:solidFill>
              </a:rPr>
              <a:t> </a:t>
            </a:r>
            <a:r>
              <a:rPr lang="en-US" sz="1700" b="1" dirty="0" err="1">
                <a:solidFill>
                  <a:prstClr val="black"/>
                </a:solidFill>
              </a:rPr>
              <a:t>kutungamirira</a:t>
            </a:r>
            <a:r>
              <a:rPr lang="en-US" sz="1700" b="1" dirty="0">
                <a:solidFill>
                  <a:prstClr val="black"/>
                </a:solidFill>
              </a:rPr>
              <a:t> </a:t>
            </a:r>
            <a:r>
              <a:rPr lang="en-US" sz="1700" b="1" dirty="0" err="1">
                <a:solidFill>
                  <a:prstClr val="black"/>
                </a:solidFill>
              </a:rPr>
              <a:t>sangano</a:t>
            </a:r>
            <a:r>
              <a:rPr lang="en-US" sz="1700" b="1" dirty="0">
                <a:solidFill>
                  <a:prstClr val="black"/>
                </a:solidFill>
              </a:rPr>
              <a:t> </a:t>
            </a:r>
            <a:r>
              <a:rPr lang="en-US" sz="1700" b="1" dirty="0" err="1">
                <a:solidFill>
                  <a:prstClr val="black"/>
                </a:solidFill>
              </a:rPr>
              <a:t>kuva</a:t>
            </a:r>
            <a:r>
              <a:rPr lang="en-US" sz="1700" b="1" dirty="0">
                <a:solidFill>
                  <a:prstClr val="black"/>
                </a:solidFill>
              </a:rPr>
              <a:t> </a:t>
            </a:r>
            <a:r>
              <a:rPr lang="en-US" sz="1700" b="1" dirty="0" err="1">
                <a:solidFill>
                  <a:prstClr val="black"/>
                </a:solidFill>
              </a:rPr>
              <a:t>nehumwe</a:t>
            </a:r>
            <a:r>
              <a:rPr lang="en-US" sz="1700" b="1" dirty="0">
                <a:solidFill>
                  <a:prstClr val="black"/>
                </a:solidFill>
              </a:rPr>
              <a:t>.</a:t>
            </a:r>
            <a:endParaRPr kumimoji="0" lang="en" sz="17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8C324CCC-4425-12EE-5C39-AACC67E86ACE}"/>
              </a:ext>
            </a:extLst>
          </p:cNvPr>
          <p:cNvSpPr txBox="1"/>
          <p:nvPr/>
        </p:nvSpPr>
        <p:spPr>
          <a:xfrm>
            <a:off x="103996" y="998338"/>
            <a:ext cx="6092887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US" sz="1700" b="1" dirty="0" err="1">
                <a:solidFill>
                  <a:prstClr val="black"/>
                </a:solidFill>
              </a:rPr>
              <a:t>Nemhaka</a:t>
            </a:r>
            <a:r>
              <a:rPr lang="en-US" sz="1700" b="1" dirty="0">
                <a:solidFill>
                  <a:prstClr val="black"/>
                </a:solidFill>
              </a:rPr>
              <a:t> </a:t>
            </a:r>
            <a:r>
              <a:rPr lang="en-US" sz="1700" b="1" dirty="0" err="1">
                <a:solidFill>
                  <a:prstClr val="black"/>
                </a:solidFill>
              </a:rPr>
              <a:t>yeizvi</a:t>
            </a:r>
            <a:r>
              <a:rPr lang="en-US" sz="1700" b="1" dirty="0">
                <a:solidFill>
                  <a:prstClr val="black"/>
                </a:solidFill>
              </a:rPr>
              <a:t>, </a:t>
            </a:r>
            <a:r>
              <a:rPr lang="en-US" sz="1700" b="1" dirty="0" err="1">
                <a:solidFill>
                  <a:prstClr val="black"/>
                </a:solidFill>
              </a:rPr>
              <a:t>kunyange</a:t>
            </a:r>
            <a:r>
              <a:rPr lang="en-US" sz="1700" b="1" dirty="0">
                <a:solidFill>
                  <a:prstClr val="black"/>
                </a:solidFill>
              </a:rPr>
              <a:t> </a:t>
            </a:r>
            <a:r>
              <a:rPr lang="en-US" sz="1700" b="1" dirty="0" err="1">
                <a:solidFill>
                  <a:prstClr val="black"/>
                </a:solidFill>
              </a:rPr>
              <a:t>zvazvo</a:t>
            </a:r>
            <a:r>
              <a:rPr lang="en-US" sz="1700" b="1" dirty="0">
                <a:solidFill>
                  <a:prstClr val="black"/>
                </a:solidFill>
              </a:rPr>
              <a:t> </a:t>
            </a:r>
            <a:r>
              <a:rPr lang="en-US" sz="1700" b="1" dirty="0" err="1">
                <a:solidFill>
                  <a:prstClr val="black"/>
                </a:solidFill>
              </a:rPr>
              <a:t>zvitsauko</a:t>
            </a:r>
            <a:r>
              <a:rPr lang="en-US" sz="1700" b="1" dirty="0">
                <a:solidFill>
                  <a:prstClr val="black"/>
                </a:solidFill>
              </a:rPr>
              <a:t> 8 </a:t>
            </a:r>
            <a:r>
              <a:rPr lang="en-US" sz="1700" b="1" dirty="0" err="1">
                <a:solidFill>
                  <a:prstClr val="black"/>
                </a:solidFill>
              </a:rPr>
              <a:t>kusvika</a:t>
            </a:r>
            <a:r>
              <a:rPr lang="en-US" sz="1700" b="1" dirty="0">
                <a:solidFill>
                  <a:prstClr val="black"/>
                </a:solidFill>
              </a:rPr>
              <a:t> ku10 </a:t>
            </a:r>
            <a:r>
              <a:rPr lang="en-US" sz="1700" b="1" dirty="0" err="1">
                <a:solidFill>
                  <a:prstClr val="black"/>
                </a:solidFill>
              </a:rPr>
              <a:t>zvichinyanya</a:t>
            </a:r>
            <a:r>
              <a:rPr lang="en-US" sz="1700" b="1" dirty="0">
                <a:solidFill>
                  <a:prstClr val="black"/>
                </a:solidFill>
              </a:rPr>
              <a:t> </a:t>
            </a:r>
            <a:r>
              <a:rPr lang="en-US" sz="1700" b="1" dirty="0" err="1">
                <a:solidFill>
                  <a:prstClr val="black"/>
                </a:solidFill>
              </a:rPr>
              <a:t>kutaura</a:t>
            </a:r>
            <a:r>
              <a:rPr lang="en-US" sz="1700" b="1" dirty="0">
                <a:solidFill>
                  <a:prstClr val="black"/>
                </a:solidFill>
              </a:rPr>
              <a:t> </a:t>
            </a:r>
            <a:r>
              <a:rPr lang="en-US" sz="1700" b="1" dirty="0" err="1">
                <a:solidFill>
                  <a:prstClr val="black"/>
                </a:solidFill>
              </a:rPr>
              <a:t>nezvekunamata</a:t>
            </a:r>
            <a:r>
              <a:rPr lang="en-US" sz="1700" b="1" dirty="0">
                <a:solidFill>
                  <a:prstClr val="black"/>
                </a:solidFill>
              </a:rPr>
              <a:t> </a:t>
            </a:r>
            <a:r>
              <a:rPr lang="en-US" sz="1700" b="1" dirty="0" err="1">
                <a:solidFill>
                  <a:prstClr val="black"/>
                </a:solidFill>
              </a:rPr>
              <a:t>zvifananidzo</a:t>
            </a:r>
            <a:r>
              <a:rPr lang="en-US" sz="1700" b="1" dirty="0">
                <a:solidFill>
                  <a:prstClr val="black"/>
                </a:solidFill>
              </a:rPr>
              <a:t>, </a:t>
            </a:r>
            <a:r>
              <a:rPr lang="en-US" sz="1700" b="1" dirty="0" err="1">
                <a:solidFill>
                  <a:prstClr val="black"/>
                </a:solidFill>
              </a:rPr>
              <a:t>Pauro</a:t>
            </a:r>
            <a:r>
              <a:rPr lang="en-US" sz="1700" b="1" dirty="0">
                <a:solidFill>
                  <a:prstClr val="black"/>
                </a:solidFill>
              </a:rPr>
              <a:t> </a:t>
            </a:r>
            <a:r>
              <a:rPr lang="en-US" sz="1700" b="1" dirty="0" err="1">
                <a:solidFill>
                  <a:prstClr val="black"/>
                </a:solidFill>
              </a:rPr>
              <a:t>anopinzamo</a:t>
            </a:r>
            <a:r>
              <a:rPr lang="en-US" sz="1700" b="1" dirty="0">
                <a:solidFill>
                  <a:prstClr val="black"/>
                </a:solidFill>
              </a:rPr>
              <a:t> </a:t>
            </a:r>
            <a:r>
              <a:rPr lang="en-US" sz="1700" b="1" dirty="0" err="1">
                <a:solidFill>
                  <a:prstClr val="black"/>
                </a:solidFill>
              </a:rPr>
              <a:t>dzimwe</a:t>
            </a:r>
            <a:r>
              <a:rPr lang="en-US" sz="1700" b="1" dirty="0">
                <a:solidFill>
                  <a:prstClr val="black"/>
                </a:solidFill>
              </a:rPr>
              <a:t> </a:t>
            </a:r>
            <a:r>
              <a:rPr lang="en-US" sz="1700" b="1" dirty="0" err="1">
                <a:solidFill>
                  <a:prstClr val="black"/>
                </a:solidFill>
              </a:rPr>
              <a:t>nyaya</a:t>
            </a:r>
            <a:r>
              <a:rPr lang="en-US" sz="1700" b="1" dirty="0">
                <a:solidFill>
                  <a:prstClr val="black"/>
                </a:solidFill>
              </a:rPr>
              <a:t> </a:t>
            </a:r>
            <a:r>
              <a:rPr lang="en-US" sz="1700" b="1" dirty="0" err="1">
                <a:solidFill>
                  <a:prstClr val="black"/>
                </a:solidFill>
              </a:rPr>
              <a:t>dzisingataridzike</a:t>
            </a:r>
            <a:r>
              <a:rPr lang="en-US" sz="1700" b="1" dirty="0">
                <a:solidFill>
                  <a:prstClr val="black"/>
                </a:solidFill>
              </a:rPr>
              <a:t> </a:t>
            </a:r>
            <a:r>
              <a:rPr lang="en-US" sz="1700" b="1" dirty="0" err="1">
                <a:solidFill>
                  <a:prstClr val="black"/>
                </a:solidFill>
              </a:rPr>
              <a:t>kuva</a:t>
            </a:r>
            <a:r>
              <a:rPr lang="en-US" sz="1700" b="1" dirty="0">
                <a:solidFill>
                  <a:prstClr val="black"/>
                </a:solidFill>
              </a:rPr>
              <a:t> </a:t>
            </a:r>
            <a:r>
              <a:rPr lang="en-US" sz="1700" b="1" dirty="0" err="1">
                <a:solidFill>
                  <a:prstClr val="black"/>
                </a:solidFill>
              </a:rPr>
              <a:t>nehukama</a:t>
            </a:r>
            <a:r>
              <a:rPr lang="en-US" sz="1700" b="1" dirty="0">
                <a:solidFill>
                  <a:prstClr val="black"/>
                </a:solidFill>
              </a:rPr>
              <a:t> </a:t>
            </a:r>
            <a:r>
              <a:rPr lang="en-US" sz="1700" b="1" dirty="0" err="1">
                <a:solidFill>
                  <a:prstClr val="black"/>
                </a:solidFill>
              </a:rPr>
              <a:t>nechivi</a:t>
            </a:r>
            <a:r>
              <a:rPr lang="en-US" sz="1700" b="1" dirty="0">
                <a:solidFill>
                  <a:prstClr val="black"/>
                </a:solidFill>
              </a:rPr>
              <a:t> </a:t>
            </a:r>
            <a:r>
              <a:rPr lang="en-US" sz="1700" b="1" dirty="0" err="1">
                <a:solidFill>
                  <a:prstClr val="black"/>
                </a:solidFill>
              </a:rPr>
              <a:t>chekunamata</a:t>
            </a:r>
            <a:r>
              <a:rPr lang="en-US" sz="1700" b="1" dirty="0">
                <a:solidFill>
                  <a:prstClr val="black"/>
                </a:solidFill>
              </a:rPr>
              <a:t> </a:t>
            </a:r>
            <a:r>
              <a:rPr lang="en-US" sz="1700" b="1" dirty="0" err="1">
                <a:solidFill>
                  <a:prstClr val="black"/>
                </a:solidFill>
              </a:rPr>
              <a:t>zvifananidzo</a:t>
            </a:r>
            <a:r>
              <a:rPr lang="en-US" sz="1700" b="1" dirty="0">
                <a:solidFill>
                  <a:prstClr val="black"/>
                </a:solidFill>
              </a:rPr>
              <a:t> </a:t>
            </a:r>
            <a:r>
              <a:rPr kumimoji="0" lang="en" sz="1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69255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A05F303-8B79-4418-B387-6B3C4F4217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>
                                            <p:graphicEl>
                                              <a:dgm id="{3A05F303-8B79-4418-B387-6B3C4F4217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>
                                            <p:graphicEl>
                                              <a:dgm id="{3A05F303-8B79-4418-B387-6B3C4F4217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>
                                            <p:graphicEl>
                                              <a:dgm id="{3A05F303-8B79-4418-B387-6B3C4F4217F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BDBDD01-3099-41C2-BE30-1FC52A6D2D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>
                                            <p:graphicEl>
                                              <a:dgm id="{CBDBDD01-3099-41C2-BE30-1FC52A6D2D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">
                                            <p:graphicEl>
                                              <a:dgm id="{CBDBDD01-3099-41C2-BE30-1FC52A6D2D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>
                                            <p:graphicEl>
                                              <a:dgm id="{CBDBDD01-3099-41C2-BE30-1FC52A6D2D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>
                                            <p:graphicEl>
                                              <a:dgm id="{CBDBDD01-3099-41C2-BE30-1FC52A6D2D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23DF7B9-1508-4D64-BF74-796D8F9392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">
                                            <p:graphicEl>
                                              <a:dgm id="{D23DF7B9-1508-4D64-BF74-796D8F9392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">
                                            <p:graphicEl>
                                              <a:dgm id="{D23DF7B9-1508-4D64-BF74-796D8F9392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">
                                            <p:graphicEl>
                                              <a:dgm id="{D23DF7B9-1508-4D64-BF74-796D8F9392E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FC215ED-B80C-46B7-91C7-A6AC412A00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">
                                            <p:graphicEl>
                                              <a:dgm id="{EFC215ED-B80C-46B7-91C7-A6AC412A00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">
                                            <p:graphicEl>
                                              <a:dgm id="{EFC215ED-B80C-46B7-91C7-A6AC412A00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">
                                            <p:graphicEl>
                                              <a:dgm id="{EFC215ED-B80C-46B7-91C7-A6AC412A00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">
                                            <p:graphicEl>
                                              <a:dgm id="{EFC215ED-B80C-46B7-91C7-A6AC412A00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4612A3A-7010-455E-982D-1389227649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">
                                            <p:graphicEl>
                                              <a:dgm id="{44612A3A-7010-455E-982D-1389227649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">
                                            <p:graphicEl>
                                              <a:dgm id="{44612A3A-7010-455E-982D-1389227649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">
                                            <p:graphicEl>
                                              <a:dgm id="{44612A3A-7010-455E-982D-13892276492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0B49261-2E38-4333-877D-540977F0CE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">
                                            <p:graphicEl>
                                              <a:dgm id="{10B49261-2E38-4333-877D-540977F0CE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">
                                            <p:graphicEl>
                                              <a:dgm id="{10B49261-2E38-4333-877D-540977F0CE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">
                                            <p:graphicEl>
                                              <a:dgm id="{10B49261-2E38-4333-877D-540977F0CE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">
                                            <p:graphicEl>
                                              <a:dgm id="{10B49261-2E38-4333-877D-540977F0CE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02B32B1-A93B-45CE-A8E9-B011A91A17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">
                                            <p:graphicEl>
                                              <a:dgm id="{E02B32B1-A93B-45CE-A8E9-B011A91A17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">
                                            <p:graphicEl>
                                              <a:dgm id="{E02B32B1-A93B-45CE-A8E9-B011A91A17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">
                                            <p:graphicEl>
                                              <a:dgm id="{E02B32B1-A93B-45CE-A8E9-B011A91A171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6C34058-B94A-4665-B0D2-FAC45F96C3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">
                                            <p:graphicEl>
                                              <a:dgm id="{F6C34058-B94A-4665-B0D2-FAC45F96C3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">
                                            <p:graphicEl>
                                              <a:dgm id="{F6C34058-B94A-4665-B0D2-FAC45F96C3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">
                                            <p:graphicEl>
                                              <a:dgm id="{F6C34058-B94A-4665-B0D2-FAC45F96C3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">
                                            <p:graphicEl>
                                              <a:dgm id="{F6C34058-B94A-4665-B0D2-FAC45F96C3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8DC2228-4CA8-4FBD-BE7A-F2BCAB7EE0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">
                                            <p:graphicEl>
                                              <a:dgm id="{98DC2228-4CA8-4FBD-BE7A-F2BCAB7EE0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4">
                                            <p:graphicEl>
                                              <a:dgm id="{98DC2228-4CA8-4FBD-BE7A-F2BCAB7EE0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">
                                            <p:graphicEl>
                                              <a:dgm id="{98DC2228-4CA8-4FBD-BE7A-F2BCAB7EE06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"/>
                            </p:stCondLst>
                            <p:childTnLst>
                              <p:par>
                                <p:cTn id="94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64A5609-2709-430E-A009-E012925686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4">
                                            <p:graphicEl>
                                              <a:dgm id="{A64A5609-2709-430E-A009-E012925686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4">
                                            <p:graphicEl>
                                              <a:dgm id="{A64A5609-2709-430E-A009-E012925686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4">
                                            <p:graphicEl>
                                              <a:dgm id="{A64A5609-2709-430E-A009-E012925686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4">
                                            <p:graphicEl>
                                              <a:dgm id="{A64A5609-2709-430E-A009-E012925686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 uiExpand="1">
        <p:bldSub>
          <a:bldDgm bld="one"/>
        </p:bldSub>
      </p:bldGraphic>
      <p:bldP spid="6" grpId="0"/>
      <p:bldP spid="8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538A812-2838-B211-FB2F-B71895BDF3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F3947D49-F77C-09AC-EAB0-A274E6F6F6D0}"/>
              </a:ext>
            </a:extLst>
          </p:cNvPr>
          <p:cNvSpPr txBox="1"/>
          <p:nvPr/>
        </p:nvSpPr>
        <p:spPr>
          <a:xfrm>
            <a:off x="2300602" y="0"/>
            <a:ext cx="7590793" cy="98488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000" b="1" dirty="0">
                <a:ln/>
                <a:solidFill>
                  <a:schemeClr val="accent3"/>
                </a:solidFill>
              </a:rPr>
              <a:t>RUZIVO NERUDO</a:t>
            </a:r>
          </a:p>
          <a:p>
            <a:pPr algn="ctr"/>
            <a:r>
              <a:rPr lang="en" b="1" dirty="0">
                <a:ln/>
                <a:solidFill>
                  <a:schemeClr val="accent4">
                    <a:lumMod val="50000"/>
                  </a:schemeClr>
                </a:solidFill>
              </a:rPr>
              <a:t>1 </a:t>
            </a:r>
            <a:r>
              <a:rPr lang="en-US" b="1" dirty="0">
                <a:ln/>
                <a:solidFill>
                  <a:schemeClr val="accent4">
                    <a:lumMod val="50000"/>
                  </a:schemeClr>
                </a:solidFill>
              </a:rPr>
              <a:t>VaKorinte</a:t>
            </a:r>
            <a:r>
              <a:rPr lang="en" b="1" dirty="0">
                <a:ln/>
                <a:solidFill>
                  <a:schemeClr val="accent4">
                    <a:lumMod val="50000"/>
                  </a:schemeClr>
                </a:solidFill>
              </a:rPr>
              <a:t> 8 (</a:t>
            </a:r>
            <a:r>
              <a:rPr lang="en-US" b="1" dirty="0">
                <a:ln/>
                <a:solidFill>
                  <a:schemeClr val="accent4">
                    <a:lumMod val="50000"/>
                  </a:schemeClr>
                </a:solidFill>
              </a:rPr>
              <a:t>Ɀ</a:t>
            </a:r>
            <a:r>
              <a:rPr lang="en-US" b="1" dirty="0" err="1">
                <a:ln/>
                <a:solidFill>
                  <a:schemeClr val="accent4">
                    <a:lumMod val="50000"/>
                  </a:schemeClr>
                </a:solidFill>
              </a:rPr>
              <a:t>ekudya</a:t>
            </a:r>
            <a:r>
              <a:rPr lang="en-US" b="1" dirty="0">
                <a:ln/>
                <a:solidFill>
                  <a:schemeClr val="accent4">
                    <a:lumMod val="50000"/>
                  </a:schemeClr>
                </a:solidFill>
              </a:rPr>
              <a:t> ɀ</a:t>
            </a:r>
            <a:r>
              <a:rPr lang="en-US" b="1" dirty="0" err="1">
                <a:ln/>
                <a:solidFill>
                  <a:schemeClr val="accent4">
                    <a:lumMod val="50000"/>
                  </a:schemeClr>
                </a:solidFill>
              </a:rPr>
              <a:t>akaɓayirwa</a:t>
            </a:r>
            <a:r>
              <a:rPr lang="en-US" b="1" dirty="0">
                <a:ln/>
                <a:solidFill>
                  <a:schemeClr val="accent4">
                    <a:lumMod val="50000"/>
                  </a:schemeClr>
                </a:solidFill>
              </a:rPr>
              <a:t> ɀ</a:t>
            </a:r>
            <a:r>
              <a:rPr lang="en-US" b="1" dirty="0" err="1">
                <a:ln/>
                <a:solidFill>
                  <a:schemeClr val="accent4">
                    <a:lumMod val="50000"/>
                  </a:schemeClr>
                </a:solidFill>
              </a:rPr>
              <a:t>ifananidzo</a:t>
            </a:r>
            <a:r>
              <a:rPr lang="en" b="1" dirty="0">
                <a:ln/>
                <a:solidFill>
                  <a:schemeClr val="accent4">
                    <a:lumMod val="50000"/>
                  </a:schemeClr>
                </a:solidFill>
              </a:rPr>
              <a:t>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EDFFC6B-DAB9-4B3F-1FBA-6CE86533DD10}"/>
              </a:ext>
            </a:extLst>
          </p:cNvPr>
          <p:cNvSpPr txBox="1"/>
          <p:nvPr/>
        </p:nvSpPr>
        <p:spPr>
          <a:xfrm>
            <a:off x="2453951" y="1166098"/>
            <a:ext cx="7242499" cy="3385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sz="16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en-US" sz="1600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Kuziʋa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kunoʋuyisa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kuɀikudza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US" sz="1600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asi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ruɗo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runosimbisa</a:t>
            </a:r>
            <a:r>
              <a:rPr lang="en" sz="16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.” </a:t>
            </a:r>
            <a:r>
              <a:rPr lang="en" sz="12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(1 </a:t>
            </a:r>
            <a:r>
              <a:rPr lang="en-US" sz="12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VaKorinte</a:t>
            </a:r>
            <a:r>
              <a:rPr lang="en" sz="12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8:1b)</a:t>
            </a:r>
            <a:endParaRPr lang="es-ES" sz="1600" b="1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F9FD21FA-8D2C-237D-F434-C2F914B4B135}"/>
              </a:ext>
            </a:extLst>
          </p:cNvPr>
          <p:cNvSpPr txBox="1"/>
          <p:nvPr/>
        </p:nvSpPr>
        <p:spPr>
          <a:xfrm>
            <a:off x="0" y="1685865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fi-FI" b="1" dirty="0"/>
              <a:t>Pauro “anoparadzanisa” sangano kuita mapoka maviri: “vanesimba” ne“vasina simba”</a:t>
            </a:r>
            <a:r>
              <a:rPr lang="en" b="1" dirty="0"/>
              <a:t>.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9661135A-E98F-0CF9-7679-AEF0A3F31275}"/>
              </a:ext>
            </a:extLst>
          </p:cNvPr>
          <p:cNvSpPr txBox="1"/>
          <p:nvPr/>
        </p:nvSpPr>
        <p:spPr>
          <a:xfrm>
            <a:off x="2714622" y="4673159"/>
            <a:ext cx="698182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1500" b="1" dirty="0" err="1"/>
              <a:t>Asi</a:t>
            </a:r>
            <a:r>
              <a:rPr lang="en-US" sz="1500" b="1" dirty="0"/>
              <a:t> </a:t>
            </a:r>
            <a:r>
              <a:rPr lang="en-US" sz="1500" b="1" dirty="0" err="1"/>
              <a:t>avo</a:t>
            </a:r>
            <a:r>
              <a:rPr lang="en-US" sz="1500" b="1" dirty="0"/>
              <a:t> vane </a:t>
            </a:r>
            <a:r>
              <a:rPr lang="en-US" sz="1500" b="1" dirty="0" err="1"/>
              <a:t>simba</a:t>
            </a:r>
            <a:r>
              <a:rPr lang="en-US" sz="1500" b="1" dirty="0"/>
              <a:t>, </a:t>
            </a:r>
            <a:r>
              <a:rPr lang="en-US" sz="1500" b="1" dirty="0" err="1"/>
              <a:t>kuburikidza</a:t>
            </a:r>
            <a:r>
              <a:rPr lang="en-US" sz="1500" b="1" dirty="0"/>
              <a:t> </a:t>
            </a:r>
            <a:r>
              <a:rPr lang="en-US" sz="1500" b="1" dirty="0" err="1"/>
              <a:t>neruzivo</a:t>
            </a:r>
            <a:r>
              <a:rPr lang="en-US" sz="1500" b="1" dirty="0"/>
              <a:t> </a:t>
            </a:r>
            <a:r>
              <a:rPr lang="en-US" sz="1500" b="1" dirty="0" err="1"/>
              <a:t>rwavo</a:t>
            </a:r>
            <a:r>
              <a:rPr lang="en-US" sz="1500" b="1" dirty="0"/>
              <a:t> </a:t>
            </a:r>
            <a:r>
              <a:rPr lang="en-US" sz="1500" b="1" dirty="0" err="1"/>
              <a:t>nemuenzaniso</a:t>
            </a:r>
            <a:r>
              <a:rPr lang="en-US" sz="1500" b="1" dirty="0"/>
              <a:t> </a:t>
            </a:r>
            <a:r>
              <a:rPr lang="en-US" sz="1500" b="1" dirty="0" err="1"/>
              <a:t>wavo</a:t>
            </a:r>
            <a:r>
              <a:rPr lang="en-US" sz="1500" b="1" dirty="0"/>
              <a:t>, </a:t>
            </a:r>
            <a:r>
              <a:rPr lang="en-US" sz="1500" b="1" dirty="0" err="1"/>
              <a:t>vanogona</a:t>
            </a:r>
            <a:r>
              <a:rPr lang="en-US" sz="1500" b="1" dirty="0"/>
              <a:t> </a:t>
            </a:r>
            <a:r>
              <a:rPr lang="en-US" sz="1500" b="1" dirty="0" err="1"/>
              <a:t>kukonzera</a:t>
            </a:r>
            <a:r>
              <a:rPr lang="en-US" sz="1500" b="1" dirty="0"/>
              <a:t> kuti </a:t>
            </a:r>
            <a:r>
              <a:rPr lang="en-US" sz="1500" b="1" dirty="0" err="1"/>
              <a:t>vasina</a:t>
            </a:r>
            <a:r>
              <a:rPr lang="en-US" sz="1500" b="1" dirty="0"/>
              <a:t> </a:t>
            </a:r>
            <a:r>
              <a:rPr lang="en-US" sz="1500" b="1" dirty="0" err="1"/>
              <a:t>simba</a:t>
            </a:r>
            <a:r>
              <a:rPr lang="en-US" sz="1500" b="1" dirty="0"/>
              <a:t> </a:t>
            </a:r>
            <a:r>
              <a:rPr lang="en-US" sz="1500" b="1" dirty="0" err="1"/>
              <a:t>vagumburwe</a:t>
            </a:r>
            <a:r>
              <a:rPr lang="en-US" sz="1500" b="1" dirty="0"/>
              <a:t> (1 VaKorinte 8:10). </a:t>
            </a:r>
            <a:r>
              <a:rPr lang="en-US" sz="1500" b="1" dirty="0" err="1"/>
              <a:t>Nekuda</a:t>
            </a:r>
            <a:r>
              <a:rPr lang="en-US" sz="1500" b="1" dirty="0"/>
              <a:t> </a:t>
            </a:r>
            <a:r>
              <a:rPr lang="en-US" sz="1500" b="1" dirty="0" err="1"/>
              <a:t>kwerudo</a:t>
            </a:r>
            <a:r>
              <a:rPr lang="en-US" sz="1500" b="1" dirty="0"/>
              <a:t> </a:t>
            </a:r>
            <a:r>
              <a:rPr lang="en-US" sz="1500" b="1" dirty="0" err="1"/>
              <a:t>rwaanaro</a:t>
            </a:r>
            <a:r>
              <a:rPr lang="en-US" sz="1500" b="1" dirty="0"/>
              <a:t> </a:t>
            </a:r>
            <a:r>
              <a:rPr lang="en-US" sz="1500" b="1" dirty="0" err="1"/>
              <a:t>kuhama</a:t>
            </a:r>
            <a:r>
              <a:rPr lang="en-US" sz="1500" b="1" dirty="0"/>
              <a:t> </a:t>
            </a:r>
            <a:r>
              <a:rPr lang="en-US" sz="1500" b="1" dirty="0" err="1"/>
              <a:t>yake</a:t>
            </a:r>
            <a:r>
              <a:rPr lang="en-US" sz="1500" b="1" dirty="0"/>
              <a:t>, </a:t>
            </a:r>
            <a:r>
              <a:rPr lang="en-US" sz="1500" b="1" dirty="0" err="1"/>
              <a:t>munhu</a:t>
            </a:r>
            <a:r>
              <a:rPr lang="en-US" sz="1500" b="1" dirty="0"/>
              <a:t> </a:t>
            </a:r>
            <a:r>
              <a:rPr lang="en-US" sz="1500" b="1" dirty="0" err="1"/>
              <a:t>ane</a:t>
            </a:r>
            <a:r>
              <a:rPr lang="en-US" sz="1500" b="1" dirty="0"/>
              <a:t> </a:t>
            </a:r>
            <a:r>
              <a:rPr lang="en-US" sz="1500" b="1" dirty="0" err="1"/>
              <a:t>simba</a:t>
            </a:r>
            <a:r>
              <a:rPr lang="en-US" sz="1500" b="1" dirty="0"/>
              <a:t> </a:t>
            </a:r>
            <a:r>
              <a:rPr lang="en-US" sz="1500" b="1" dirty="0" err="1"/>
              <a:t>anofanira</a:t>
            </a:r>
            <a:r>
              <a:rPr lang="en-US" sz="1500" b="1" dirty="0"/>
              <a:t> </a:t>
            </a:r>
            <a:r>
              <a:rPr lang="en-US" sz="1500" b="1" dirty="0" err="1"/>
              <a:t>kuzvidzora</a:t>
            </a:r>
            <a:r>
              <a:rPr lang="en-US" sz="1500" b="1" dirty="0"/>
              <a:t> (1 VaKorinte 8:11-13).</a:t>
            </a:r>
            <a:endParaRPr lang="en" sz="1500" b="1" dirty="0"/>
          </a:p>
        </p:txBody>
      </p:sp>
      <p:graphicFrame>
        <p:nvGraphicFramePr>
          <p:cNvPr id="9" name="Diagrama 8">
            <a:extLst>
              <a:ext uri="{FF2B5EF4-FFF2-40B4-BE49-F238E27FC236}">
                <a16:creationId xmlns:a16="http://schemas.microsoft.com/office/drawing/2014/main" id="{73D8D0D8-2EF3-D07D-417D-80E36079791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25630959"/>
              </p:ext>
            </p:extLst>
          </p:nvPr>
        </p:nvGraphicFramePr>
        <p:xfrm>
          <a:off x="333376" y="2108641"/>
          <a:ext cx="11334750" cy="22823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1" name="Imagen 10">
            <a:extLst>
              <a:ext uri="{FF2B5EF4-FFF2-40B4-BE49-F238E27FC236}">
                <a16:creationId xmlns:a16="http://schemas.microsoft.com/office/drawing/2014/main" id="{F0A81A06-6B45-C961-2515-C9A4B45B6DE9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696450" y="4582796"/>
            <a:ext cx="2376171" cy="2105277"/>
          </a:xfrm>
          <a:prstGeom prst="rect">
            <a:avLst/>
          </a:prstGeom>
          <a:ln w="88900" cap="sq" cmpd="thickThin">
            <a:solidFill>
              <a:schemeClr val="accent5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C6D05AF3-48C5-9285-2B46-0E47EC6C8F86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9376" y="119001"/>
            <a:ext cx="2181226" cy="141446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3C941DCE-4752-F72C-C1FE-F982FB7C85A8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891395" y="119001"/>
            <a:ext cx="2181227" cy="1414463"/>
          </a:xfrm>
          <a:prstGeom prst="snip2DiagRect">
            <a:avLst>
              <a:gd name="adj1" fmla="val 18855"/>
              <a:gd name="adj2" fmla="val 0"/>
            </a:avLst>
          </a:prstGeom>
          <a:solidFill>
            <a:srgbClr val="FFFFFF">
              <a:shade val="85000"/>
            </a:srgbClr>
          </a:solidFill>
          <a:ln w="5715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8EC3F6CA-A96C-F893-1BD4-B4EA28E05D6A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9376" y="4582796"/>
            <a:ext cx="2509524" cy="2105277"/>
          </a:xfrm>
          <a:prstGeom prst="snip2DiagRect">
            <a:avLst>
              <a:gd name="adj1" fmla="val 15836"/>
              <a:gd name="adj2" fmla="val 16667"/>
            </a:avLst>
          </a:prstGeom>
          <a:solidFill>
            <a:srgbClr val="FFFFFF">
              <a:shade val="85000"/>
            </a:srgbClr>
          </a:solidFill>
          <a:ln w="57150" cap="sq">
            <a:solidFill>
              <a:schemeClr val="accent1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3E691AA3-34BF-4377-44AE-54EA2EC5F32E}"/>
              </a:ext>
            </a:extLst>
          </p:cNvPr>
          <p:cNvSpPr txBox="1"/>
          <p:nvPr/>
        </p:nvSpPr>
        <p:spPr>
          <a:xfrm>
            <a:off x="2709861" y="5688822"/>
            <a:ext cx="6762750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US" sz="1500" b="1" dirty="0" err="1">
                <a:solidFill>
                  <a:prstClr val="black"/>
                </a:solidFill>
              </a:rPr>
              <a:t>MaKristu</a:t>
            </a:r>
            <a:r>
              <a:rPr lang="en-US" sz="1500" b="1" dirty="0">
                <a:solidFill>
                  <a:prstClr val="black"/>
                </a:solidFill>
              </a:rPr>
              <a:t> </a:t>
            </a:r>
            <a:r>
              <a:rPr lang="en-US" sz="1500" b="1" dirty="0" err="1">
                <a:solidFill>
                  <a:prstClr val="black"/>
                </a:solidFill>
              </a:rPr>
              <a:t>anofanira</a:t>
            </a:r>
            <a:r>
              <a:rPr lang="en-US" sz="1500" b="1" dirty="0">
                <a:solidFill>
                  <a:prstClr val="black"/>
                </a:solidFill>
              </a:rPr>
              <a:t> </a:t>
            </a:r>
            <a:r>
              <a:rPr lang="en-US" sz="1500" b="1" dirty="0" err="1">
                <a:solidFill>
                  <a:prstClr val="black"/>
                </a:solidFill>
              </a:rPr>
              <a:t>kuisa</a:t>
            </a:r>
            <a:r>
              <a:rPr lang="en-US" sz="1500" b="1" dirty="0">
                <a:solidFill>
                  <a:prstClr val="black"/>
                </a:solidFill>
              </a:rPr>
              <a:t> </a:t>
            </a:r>
            <a:r>
              <a:rPr lang="en-US" sz="1500" b="1" dirty="0" err="1">
                <a:solidFill>
                  <a:prstClr val="black"/>
                </a:solidFill>
              </a:rPr>
              <a:t>rudo</a:t>
            </a:r>
            <a:r>
              <a:rPr lang="en-US" sz="1500" b="1" dirty="0">
                <a:solidFill>
                  <a:prstClr val="black"/>
                </a:solidFill>
              </a:rPr>
              <a:t> </a:t>
            </a:r>
            <a:r>
              <a:rPr lang="en-US" sz="1500" b="1" dirty="0" err="1">
                <a:solidFill>
                  <a:prstClr val="black"/>
                </a:solidFill>
              </a:rPr>
              <a:t>pamberi</a:t>
            </a:r>
            <a:r>
              <a:rPr lang="en-US" sz="1500" b="1" dirty="0">
                <a:solidFill>
                  <a:prstClr val="black"/>
                </a:solidFill>
              </a:rPr>
              <a:t> </a:t>
            </a:r>
            <a:r>
              <a:rPr lang="en-US" sz="1500" b="1" dirty="0" err="1">
                <a:solidFill>
                  <a:prstClr val="black"/>
                </a:solidFill>
              </a:rPr>
              <a:t>peruzivo</a:t>
            </a:r>
            <a:r>
              <a:rPr lang="en-US" sz="1500" b="1" dirty="0">
                <a:solidFill>
                  <a:prstClr val="black"/>
                </a:solidFill>
              </a:rPr>
              <a:t> kana </a:t>
            </a:r>
            <a:r>
              <a:rPr lang="en-US" sz="1500" b="1" dirty="0" err="1">
                <a:solidFill>
                  <a:prstClr val="black"/>
                </a:solidFill>
              </a:rPr>
              <a:t>ruzivo</a:t>
            </a:r>
            <a:r>
              <a:rPr lang="en-US" sz="1500" b="1" dirty="0">
                <a:solidFill>
                  <a:prstClr val="black"/>
                </a:solidFill>
              </a:rPr>
              <a:t> </a:t>
            </a:r>
            <a:r>
              <a:rPr lang="en-US" sz="1500" b="1" dirty="0" err="1">
                <a:solidFill>
                  <a:prstClr val="black"/>
                </a:solidFill>
              </a:rPr>
              <a:t>rwacho</a:t>
            </a:r>
            <a:r>
              <a:rPr lang="en-US" sz="1500" b="1" dirty="0">
                <a:solidFill>
                  <a:prstClr val="black"/>
                </a:solidFill>
              </a:rPr>
              <a:t> </a:t>
            </a:r>
            <a:r>
              <a:rPr lang="en-US" sz="1500" b="1" dirty="0" err="1">
                <a:solidFill>
                  <a:prstClr val="black"/>
                </a:solidFill>
              </a:rPr>
              <a:t>ruchigona</a:t>
            </a:r>
            <a:r>
              <a:rPr lang="en-US" sz="1500" b="1" dirty="0">
                <a:solidFill>
                  <a:prstClr val="black"/>
                </a:solidFill>
              </a:rPr>
              <a:t> </a:t>
            </a:r>
            <a:r>
              <a:rPr lang="en-US" sz="1500" b="1" dirty="0" err="1">
                <a:solidFill>
                  <a:prstClr val="black"/>
                </a:solidFill>
              </a:rPr>
              <a:t>kuva</a:t>
            </a:r>
            <a:r>
              <a:rPr lang="en-US" sz="1500" b="1" dirty="0">
                <a:solidFill>
                  <a:prstClr val="black"/>
                </a:solidFill>
              </a:rPr>
              <a:t> </a:t>
            </a:r>
            <a:r>
              <a:rPr lang="en-US" sz="1500" b="1" dirty="0" err="1">
                <a:solidFill>
                  <a:prstClr val="black"/>
                </a:solidFill>
              </a:rPr>
              <a:t>chigumbuso</a:t>
            </a:r>
            <a:r>
              <a:rPr lang="en-US" sz="1500" b="1" dirty="0">
                <a:solidFill>
                  <a:prstClr val="black"/>
                </a:solidFill>
              </a:rPr>
              <a:t> </a:t>
            </a:r>
            <a:r>
              <a:rPr lang="en-US" sz="1500" b="1" dirty="0" err="1">
                <a:solidFill>
                  <a:prstClr val="black"/>
                </a:solidFill>
              </a:rPr>
              <a:t>kuhama</a:t>
            </a:r>
            <a:r>
              <a:rPr lang="en-US" sz="1500" b="1" dirty="0">
                <a:solidFill>
                  <a:prstClr val="black"/>
                </a:solidFill>
              </a:rPr>
              <a:t> “</a:t>
            </a:r>
            <a:r>
              <a:rPr lang="en-US" sz="1500" b="1" dirty="0" err="1">
                <a:solidFill>
                  <a:prstClr val="black"/>
                </a:solidFill>
              </a:rPr>
              <a:t>isina</a:t>
            </a:r>
            <a:r>
              <a:rPr lang="en-US" sz="1500" b="1" dirty="0">
                <a:solidFill>
                  <a:prstClr val="black"/>
                </a:solidFill>
              </a:rPr>
              <a:t> </a:t>
            </a:r>
            <a:r>
              <a:rPr lang="en-US" sz="1500" b="1" dirty="0" err="1">
                <a:solidFill>
                  <a:prstClr val="black"/>
                </a:solidFill>
              </a:rPr>
              <a:t>kusimba</a:t>
            </a:r>
            <a:r>
              <a:rPr lang="en-US" sz="1500" b="1" dirty="0">
                <a:solidFill>
                  <a:prstClr val="black"/>
                </a:solidFill>
              </a:rPr>
              <a:t>” (</a:t>
            </a:r>
            <a:r>
              <a:rPr lang="en-US" sz="1500" b="1" dirty="0" err="1">
                <a:solidFill>
                  <a:prstClr val="black"/>
                </a:solidFill>
              </a:rPr>
              <a:t>iri</a:t>
            </a:r>
            <a:r>
              <a:rPr lang="en-US" sz="1500" b="1" dirty="0">
                <a:solidFill>
                  <a:prstClr val="black"/>
                </a:solidFill>
              </a:rPr>
              <a:t> </a:t>
            </a:r>
            <a:r>
              <a:rPr lang="en-US" sz="1500" b="1" dirty="0" err="1">
                <a:solidFill>
                  <a:prstClr val="black"/>
                </a:solidFill>
              </a:rPr>
              <a:t>mukukura</a:t>
            </a:r>
            <a:r>
              <a:rPr lang="en-US" sz="1500" b="1" dirty="0">
                <a:solidFill>
                  <a:prstClr val="black"/>
                </a:solidFill>
              </a:rPr>
              <a:t>).</a:t>
            </a:r>
            <a:endParaRPr kumimoji="0" lang="en" sz="15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7631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96A1A607-75D1-49D1-9A28-DF4A61F284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">
                                            <p:graphicEl>
                                              <a:dgm id="{96A1A607-75D1-49D1-9A28-DF4A61F284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">
                                            <p:graphicEl>
                                              <a:dgm id="{96A1A607-75D1-49D1-9A28-DF4A61F284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9">
                                            <p:graphicEl>
                                              <a:dgm id="{96A1A607-75D1-49D1-9A28-DF4A61F2840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E90EB568-0294-4AFD-BC10-719F13A825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9">
                                            <p:graphicEl>
                                              <a:dgm id="{E90EB568-0294-4AFD-BC10-719F13A8257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068719C7-C5E4-40BB-8BAF-8186DB790E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9">
                                            <p:graphicEl>
                                              <a:dgm id="{068719C7-C5E4-40BB-8BAF-8186DB790EF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666AC947-4D8B-44F5-BA63-AF83B5AD41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9">
                                            <p:graphicEl>
                                              <a:dgm id="{666AC947-4D8B-44F5-BA63-AF83B5AD41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9">
                                            <p:graphicEl>
                                              <a:dgm id="{666AC947-4D8B-44F5-BA63-AF83B5AD41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9">
                                            <p:graphicEl>
                                              <a:dgm id="{666AC947-4D8B-44F5-BA63-AF83B5AD411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6F7ADDF0-0B6A-451D-A9A2-A1F29DEE90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9">
                                            <p:graphicEl>
                                              <a:dgm id="{6F7ADDF0-0B6A-451D-A9A2-A1F29DEE907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531987D8-A72D-4C2C-ABC1-F5CAF8BEE0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9">
                                            <p:graphicEl>
                                              <a:dgm id="{531987D8-A72D-4C2C-ABC1-F5CAF8BEE0F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/>
      <p:bldP spid="4" grpId="0"/>
      <p:bldGraphic spid="9" grpId="0" uiExpand="1">
        <p:bldSub>
          <a:bldDgm bld="one"/>
        </p:bldSub>
      </p:bldGraphic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150D72E-DBA6-3AC1-F8A1-DEAA3A61F3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A71D3B8B-8BC8-B690-6DA3-CE4B4668066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533590" y="1511165"/>
            <a:ext cx="3449253" cy="461005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gradFill>
              <a:gsLst>
                <a:gs pos="0">
                  <a:schemeClr val="bg2"/>
                </a:gs>
                <a:gs pos="34000">
                  <a:schemeClr val="bg2"/>
                </a:gs>
                <a:gs pos="64000">
                  <a:srgbClr val="EF3DF2"/>
                </a:gs>
                <a:gs pos="41000">
                  <a:schemeClr val="tx2"/>
                </a:gs>
                <a:gs pos="71000">
                  <a:srgbClr val="E42B93"/>
                </a:gs>
                <a:gs pos="100000">
                  <a:schemeClr val="accent5"/>
                </a:gs>
              </a:gsLst>
              <a:lin ang="5400000" scaled="1"/>
            </a:gra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73DD121B-6164-B2D1-3CBC-3121967FE39B}"/>
              </a:ext>
            </a:extLst>
          </p:cNvPr>
          <p:cNvSpPr txBox="1"/>
          <p:nvPr/>
        </p:nvSpPr>
        <p:spPr>
          <a:xfrm>
            <a:off x="10327" y="66740"/>
            <a:ext cx="812476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KODZERO DZEEVHANGERI</a:t>
            </a:r>
          </a:p>
          <a:p>
            <a:pPr algn="ctr"/>
            <a:r>
              <a:rPr kumimoji="0" lang="en" sz="2000" b="1" i="0" u="none" strike="noStrike" kern="1200" spc="50" normalizeH="0" baseline="0" noProof="0" dirty="0">
                <a:ln w="0"/>
                <a:solidFill>
                  <a:schemeClr val="tx2">
                    <a:lumMod val="20000"/>
                    <a:lumOff val="8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1 </a:t>
            </a:r>
            <a:r>
              <a:rPr lang="en-US" sz="2000" b="1" spc="50" dirty="0">
                <a:ln w="0"/>
                <a:solidFill>
                  <a:schemeClr val="tx2">
                    <a:lumMod val="20000"/>
                    <a:lumOff val="8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VaKorinte</a:t>
            </a:r>
            <a:r>
              <a:rPr kumimoji="0" lang="en" sz="2000" b="1" i="0" u="none" strike="noStrike" kern="1200" spc="50" normalizeH="0" baseline="0" noProof="0" dirty="0">
                <a:ln w="0"/>
                <a:solidFill>
                  <a:schemeClr val="tx2">
                    <a:lumMod val="20000"/>
                    <a:lumOff val="8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 9 (</a:t>
            </a:r>
            <a:r>
              <a:rPr lang="en-US" sz="2000" b="1" spc="50" dirty="0" err="1">
                <a:ln w="0"/>
                <a:solidFill>
                  <a:schemeClr val="tx2">
                    <a:lumMod val="20000"/>
                    <a:lumOff val="8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Pauro</a:t>
            </a:r>
            <a:r>
              <a:rPr lang="en-US" sz="2000" b="1" spc="50" dirty="0">
                <a:ln w="0"/>
                <a:solidFill>
                  <a:schemeClr val="tx2">
                    <a:lumMod val="20000"/>
                    <a:lumOff val="8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en-US" sz="2000" b="1" spc="50" dirty="0" err="1">
                <a:ln w="0"/>
                <a:solidFill>
                  <a:schemeClr val="tx2">
                    <a:lumMod val="20000"/>
                    <a:lumOff val="8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anosiya</a:t>
            </a:r>
            <a:r>
              <a:rPr lang="en-US" sz="2000" b="1" spc="50" dirty="0">
                <a:ln w="0"/>
                <a:solidFill>
                  <a:schemeClr val="tx2">
                    <a:lumMod val="20000"/>
                    <a:lumOff val="8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en-US" sz="2000" b="1" spc="50" dirty="0" err="1">
                <a:ln w="0"/>
                <a:solidFill>
                  <a:schemeClr val="tx2">
                    <a:lumMod val="20000"/>
                    <a:lumOff val="8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kodzero</a:t>
            </a:r>
            <a:r>
              <a:rPr lang="en-US" sz="2000" b="1" spc="50" dirty="0">
                <a:ln w="0"/>
                <a:solidFill>
                  <a:schemeClr val="tx2">
                    <a:lumMod val="20000"/>
                    <a:lumOff val="8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en-US" sz="2000" b="1" spc="50" dirty="0" err="1">
                <a:ln w="0"/>
                <a:solidFill>
                  <a:schemeClr val="tx2">
                    <a:lumMod val="20000"/>
                    <a:lumOff val="8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dzake</a:t>
            </a:r>
            <a:r>
              <a:rPr kumimoji="0" lang="en" sz="2000" b="1" i="0" u="none" strike="noStrike" kern="1200" spc="50" normalizeH="0" baseline="0" noProof="0" dirty="0">
                <a:ln w="0"/>
                <a:solidFill>
                  <a:schemeClr val="tx2">
                    <a:lumMod val="20000"/>
                    <a:lumOff val="8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12E6B22-B3C9-FA97-F9CA-9C19C1633DEF}"/>
              </a:ext>
            </a:extLst>
          </p:cNvPr>
          <p:cNvSpPr txBox="1"/>
          <p:nvPr/>
        </p:nvSpPr>
        <p:spPr>
          <a:xfrm>
            <a:off x="8135096" y="182778"/>
            <a:ext cx="3847747" cy="86177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b="1" dirty="0">
                <a:solidFill>
                  <a:srgbClr val="002060"/>
                </a:solidFill>
                <a:latin typeface="Comic Sans MS" panose="030F0702030302020204" pitchFamily="66" charset="0"/>
              </a:rPr>
              <a:t>“</a:t>
            </a:r>
            <a:r>
              <a:rPr lang="en-US" sz="1600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Saiɀoɀo</a:t>
            </a:r>
            <a:r>
              <a:rPr lang="en-US" sz="1600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ʋo</a:t>
            </a:r>
            <a:r>
              <a:rPr lang="en-US" sz="1600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Ishe</a:t>
            </a:r>
            <a:r>
              <a:rPr lang="en-US" sz="1600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wakaraira</a:t>
            </a:r>
            <a:r>
              <a:rPr lang="en-US" sz="1600" b="1" dirty="0">
                <a:solidFill>
                  <a:srgbClr val="002060"/>
                </a:solidFill>
                <a:latin typeface="Comic Sans MS" panose="030F0702030302020204" pitchFamily="66" charset="0"/>
              </a:rPr>
              <a:t> kuti </a:t>
            </a:r>
            <a:r>
              <a:rPr lang="en-US" sz="1600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ʋanoparidza</a:t>
            </a:r>
            <a:r>
              <a:rPr lang="en-US" sz="1600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Evaŋgeri</a:t>
            </a:r>
            <a:r>
              <a:rPr lang="en-US" sz="1600" b="1" dirty="0">
                <a:solidFill>
                  <a:srgbClr val="002060"/>
                </a:solidFill>
                <a:latin typeface="Comic Sans MS" panose="030F0702030302020204" pitchFamily="66" charset="0"/>
              </a:rPr>
              <a:t>, </a:t>
            </a:r>
            <a:r>
              <a:rPr lang="en-US" sz="1600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ʋararame</a:t>
            </a:r>
            <a:r>
              <a:rPr lang="en-US" sz="1600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neEvaŋgeri</a:t>
            </a:r>
            <a:r>
              <a:rPr lang="en" sz="1600" b="1" dirty="0">
                <a:solidFill>
                  <a:srgbClr val="002060"/>
                </a:solidFill>
                <a:latin typeface="Comic Sans MS" panose="030F0702030302020204" pitchFamily="66" charset="0"/>
              </a:rPr>
              <a:t>.” </a:t>
            </a:r>
            <a:r>
              <a:rPr lang="en" sz="1200" b="1" dirty="0">
                <a:solidFill>
                  <a:srgbClr val="002060"/>
                </a:solidFill>
                <a:latin typeface="Comic Sans MS" panose="030F0702030302020204" pitchFamily="66" charset="0"/>
              </a:rPr>
              <a:t>(1 </a:t>
            </a:r>
            <a:r>
              <a:rPr lang="en-US" sz="1200" b="1" dirty="0">
                <a:solidFill>
                  <a:srgbClr val="002060"/>
                </a:solidFill>
                <a:latin typeface="Comic Sans MS" panose="030F0702030302020204" pitchFamily="66" charset="0"/>
              </a:rPr>
              <a:t>VaKorinte</a:t>
            </a:r>
            <a:r>
              <a:rPr lang="en" sz="1200" b="1" dirty="0">
                <a:solidFill>
                  <a:srgbClr val="002060"/>
                </a:solidFill>
                <a:latin typeface="Comic Sans MS" panose="030F0702030302020204" pitchFamily="66" charset="0"/>
              </a:rPr>
              <a:t> 9:14</a:t>
            </a:r>
            <a:r>
              <a:rPr lang="en" sz="1400" b="1" dirty="0">
                <a:solidFill>
                  <a:srgbClr val="002060"/>
                </a:solidFill>
                <a:latin typeface="Comic Sans MS" panose="030F0702030302020204" pitchFamily="66" charset="0"/>
              </a:rPr>
              <a:t>)</a:t>
            </a:r>
            <a:endParaRPr lang="es-ES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95930C3-E178-F06F-1E45-5707A4F93586}"/>
              </a:ext>
            </a:extLst>
          </p:cNvPr>
          <p:cNvSpPr txBox="1"/>
          <p:nvPr/>
        </p:nvSpPr>
        <p:spPr>
          <a:xfrm>
            <a:off x="112395" y="1167013"/>
            <a:ext cx="8415588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1300" b="1" dirty="0" err="1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Pauro</a:t>
            </a:r>
            <a:r>
              <a:rPr lang="en-US" sz="13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 </a:t>
            </a:r>
            <a:r>
              <a:rPr lang="en-US" sz="1300" b="1" dirty="0" err="1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akasiya</a:t>
            </a:r>
            <a:r>
              <a:rPr lang="en-US" sz="13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 </a:t>
            </a:r>
            <a:r>
              <a:rPr lang="en-US" sz="1300" b="1" dirty="0" err="1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kodzero</a:t>
            </a:r>
            <a:r>
              <a:rPr lang="en-US" sz="13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 </a:t>
            </a:r>
            <a:r>
              <a:rPr lang="en-US" sz="1300" b="1" dirty="0" err="1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dzinosvika</a:t>
            </a:r>
            <a:r>
              <a:rPr lang="en-US" sz="13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 </a:t>
            </a:r>
            <a:r>
              <a:rPr lang="en-US" sz="1300" b="1" dirty="0" err="1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nhatu</a:t>
            </a:r>
            <a:r>
              <a:rPr lang="en-US" sz="13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 </a:t>
            </a:r>
            <a:r>
              <a:rPr lang="en-US" sz="1300" b="1" dirty="0" err="1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nekuda</a:t>
            </a:r>
            <a:r>
              <a:rPr lang="en-US" sz="13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 </a:t>
            </a:r>
            <a:r>
              <a:rPr lang="en-US" sz="1300" b="1" dirty="0" err="1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kwerudo</a:t>
            </a:r>
            <a:r>
              <a:rPr lang="en-US" sz="13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 </a:t>
            </a:r>
            <a:r>
              <a:rPr lang="en-US" sz="1300" b="1" dirty="0" err="1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rwaaiitira</a:t>
            </a:r>
            <a:r>
              <a:rPr lang="en-US" sz="13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 </a:t>
            </a:r>
            <a:r>
              <a:rPr lang="en-US" sz="1300" b="1" dirty="0" err="1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vasina</a:t>
            </a:r>
            <a:r>
              <a:rPr lang="en-US" sz="13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 </a:t>
            </a:r>
            <a:r>
              <a:rPr lang="en-US" sz="1300" b="1" dirty="0" err="1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simba</a:t>
            </a:r>
            <a:r>
              <a:rPr lang="en-US" sz="13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:</a:t>
            </a:r>
            <a:endParaRPr lang="en" sz="1300" b="1" dirty="0">
              <a:solidFill>
                <a:schemeClr val="bg1"/>
              </a:solidFill>
              <a:effectLst>
                <a:outerShdw blurRad="50800" dist="50800" dir="5400000" algn="ctr" rotWithShape="0">
                  <a:schemeClr val="tx1"/>
                </a:outerShdw>
              </a:effectLst>
            </a:endParaRP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C5593536-3467-B3C8-8EA7-5B720CFC9D4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21500594"/>
              </p:ext>
            </p:extLst>
          </p:nvPr>
        </p:nvGraphicFramePr>
        <p:xfrm>
          <a:off x="112395" y="1605623"/>
          <a:ext cx="11553423" cy="44270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41AF6D49-0CE8-F52E-104D-8CEB70AE0899}"/>
              </a:ext>
            </a:extLst>
          </p:cNvPr>
          <p:cNvSpPr txBox="1"/>
          <p:nvPr/>
        </p:nvSpPr>
        <p:spPr>
          <a:xfrm>
            <a:off x="0" y="6090447"/>
            <a:ext cx="1219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Kunyange</a:t>
            </a:r>
            <a:r>
              <a:rPr lang="en-US" sz="2000" b="1" dirty="0"/>
              <a:t> </a:t>
            </a:r>
            <a:r>
              <a:rPr lang="en-US" sz="2000" b="1" dirty="0" err="1"/>
              <a:t>zvazvo</a:t>
            </a:r>
            <a:r>
              <a:rPr lang="en-US" sz="2000" b="1" dirty="0"/>
              <a:t> Jesu </a:t>
            </a:r>
            <a:r>
              <a:rPr lang="en-US" sz="2000" b="1" dirty="0" err="1"/>
              <a:t>akajekesa</a:t>
            </a:r>
            <a:r>
              <a:rPr lang="en-US" sz="2000" b="1" dirty="0"/>
              <a:t> kuti </a:t>
            </a:r>
            <a:r>
              <a:rPr lang="en-US" sz="2000" b="1" dirty="0" err="1"/>
              <a:t>vaya</a:t>
            </a:r>
            <a:r>
              <a:rPr lang="en-US" sz="2000" b="1" dirty="0"/>
              <a:t> </a:t>
            </a:r>
            <a:r>
              <a:rPr lang="en-US" sz="2000" b="1" dirty="0" err="1"/>
              <a:t>vanoparidza</a:t>
            </a:r>
            <a:r>
              <a:rPr lang="en-US" sz="2000" b="1" dirty="0"/>
              <a:t> </a:t>
            </a:r>
            <a:r>
              <a:rPr lang="en-US" sz="2000" b="1" dirty="0" err="1"/>
              <a:t>vhangeri</a:t>
            </a:r>
            <a:r>
              <a:rPr lang="en-US" sz="2000" b="1" dirty="0"/>
              <a:t> </a:t>
            </a:r>
            <a:r>
              <a:rPr lang="en-US" sz="2000" b="1" dirty="0" err="1"/>
              <a:t>vanofanira</a:t>
            </a:r>
            <a:r>
              <a:rPr lang="en-US" sz="2000" b="1" dirty="0"/>
              <a:t> </a:t>
            </a:r>
            <a:r>
              <a:rPr lang="en-US" sz="2000" b="1" dirty="0" err="1"/>
              <a:t>kurarama</a:t>
            </a:r>
            <a:r>
              <a:rPr lang="en-US" sz="2000" b="1" dirty="0"/>
              <a:t> </a:t>
            </a:r>
            <a:r>
              <a:rPr lang="en-US" sz="2000" b="1" dirty="0" err="1"/>
              <a:t>kubva</a:t>
            </a:r>
            <a:r>
              <a:rPr lang="en-US" sz="2000" b="1" dirty="0"/>
              <a:t> </a:t>
            </a:r>
            <a:r>
              <a:rPr lang="en-US" sz="2000" b="1" dirty="0" err="1"/>
              <a:t>muvhangeri</a:t>
            </a:r>
            <a:r>
              <a:rPr lang="en-US" sz="2000" b="1" dirty="0"/>
              <a:t>, </a:t>
            </a:r>
            <a:r>
              <a:rPr lang="en-US" sz="2000" b="1" dirty="0" err="1"/>
              <a:t>Pauro</a:t>
            </a:r>
            <a:r>
              <a:rPr lang="en-US" sz="2000" b="1" dirty="0"/>
              <a:t> </a:t>
            </a:r>
            <a:r>
              <a:rPr lang="en-US" sz="2000" b="1" dirty="0" err="1"/>
              <a:t>naBhanabhasi</a:t>
            </a:r>
            <a:r>
              <a:rPr lang="en-US" sz="2000" b="1" dirty="0"/>
              <a:t> </a:t>
            </a:r>
            <a:r>
              <a:rPr lang="en-US" sz="2000" b="1" dirty="0" err="1"/>
              <a:t>vakazvisiya</a:t>
            </a:r>
            <a:r>
              <a:rPr lang="en-US" sz="2000" b="1" dirty="0"/>
              <a:t> </a:t>
            </a:r>
            <a:r>
              <a:rPr lang="en-US" sz="2000" b="1" dirty="0" err="1"/>
              <a:t>vachida</a:t>
            </a:r>
            <a:r>
              <a:rPr lang="en-US" sz="2000" b="1" dirty="0"/>
              <a:t> kuti </a:t>
            </a:r>
            <a:r>
              <a:rPr lang="en-US" sz="2000" b="1" dirty="0" err="1"/>
              <a:t>vasavhiringidza</a:t>
            </a:r>
            <a:r>
              <a:rPr lang="en-US" sz="2000" b="1" dirty="0"/>
              <a:t> </a:t>
            </a:r>
            <a:r>
              <a:rPr lang="en-US" sz="2000" b="1" dirty="0" err="1"/>
              <a:t>vatendi</a:t>
            </a:r>
            <a:r>
              <a:rPr lang="en" sz="2000" b="1" dirty="0"/>
              <a:t>(1 VaKo. 9:12-14; Rk. 10:7).</a:t>
            </a:r>
          </a:p>
        </p:txBody>
      </p:sp>
    </p:spTree>
    <p:extLst>
      <p:ext uri="{BB962C8B-B14F-4D97-AF65-F5344CB8AC3E}">
        <p14:creationId xmlns:p14="http://schemas.microsoft.com/office/powerpoint/2010/main" val="939861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B8C7CC9-BA0B-4F46-AD9D-9D84D3686F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>
                                            <p:graphicEl>
                                              <a:dgm id="{AB8C7CC9-BA0B-4F46-AD9D-9D84D3686F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">
                                            <p:graphicEl>
                                              <a:dgm id="{AB8C7CC9-BA0B-4F46-AD9D-9D84D3686F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>
                                            <p:graphicEl>
                                              <a:dgm id="{AB8C7CC9-BA0B-4F46-AD9D-9D84D3686FF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0B5F2F0-467F-45EA-827F-B947316FAE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">
                                            <p:graphicEl>
                                              <a:dgm id="{B0B5F2F0-467F-45EA-827F-B947316FAE2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B844668-161A-40CE-834D-DBA7B2491E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">
                                            <p:graphicEl>
                                              <a:dgm id="{5B844668-161A-40CE-834D-DBA7B2491E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">
                                            <p:graphicEl>
                                              <a:dgm id="{5B844668-161A-40CE-834D-DBA7B2491E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>
                                            <p:graphicEl>
                                              <a:dgm id="{5B844668-161A-40CE-834D-DBA7B2491ED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3C4E1E8-9A50-40FB-B74D-1375FE9DE9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">
                                            <p:graphicEl>
                                              <a:dgm id="{C3C4E1E8-9A50-40FB-B74D-1375FE9DE9E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99A9D28-0AA8-42AD-86D9-0B379C1B1F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">
                                            <p:graphicEl>
                                              <a:dgm id="{099A9D28-0AA8-42AD-86D9-0B379C1B1F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">
                                            <p:graphicEl>
                                              <a:dgm id="{099A9D28-0AA8-42AD-86D9-0B379C1B1F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">
                                            <p:graphicEl>
                                              <a:dgm id="{099A9D28-0AA8-42AD-86D9-0B379C1B1FD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DAA947B-83D1-4802-AE95-32137525D2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">
                                            <p:graphicEl>
                                              <a:dgm id="{BDAA947B-83D1-4802-AE95-32137525D2E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/>
      <p:bldGraphic spid="2" grpId="0" uiExpand="1">
        <p:bldSub>
          <a:bldDgm bld="one"/>
        </p:bldSub>
      </p:bldGraphic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C7F7A058-261A-332F-A443-BD30CCCE5648}"/>
              </a:ext>
            </a:extLst>
          </p:cNvPr>
          <p:cNvSpPr txBox="1"/>
          <p:nvPr/>
        </p:nvSpPr>
        <p:spPr>
          <a:xfrm>
            <a:off x="3402766" y="0"/>
            <a:ext cx="8789234" cy="1046440"/>
          </a:xfrm>
          <a:prstGeom prst="rect">
            <a:avLst/>
          </a:prstGeom>
          <a:noFill/>
          <a:effectLst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44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</a:rPr>
              <a:t>ZVIDZIDZO KUBVA KARE</a:t>
            </a:r>
          </a:p>
          <a:p>
            <a:pPr algn="ctr"/>
            <a:r>
              <a:rPr kumimoji="0" lang="en" b="1" i="0" u="none" strike="noStrike" kern="1200" normalizeH="0" baseline="0" noProof="0" dirty="0">
                <a:ln w="0"/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ptos" panose="02110004020202020204"/>
              </a:rPr>
              <a:t>1 </a:t>
            </a:r>
            <a:r>
              <a:rPr lang="en-US" b="1" dirty="0">
                <a:ln w="0"/>
                <a:solidFill>
                  <a:schemeClr val="accent6">
                    <a:lumMod val="75000"/>
                  </a:schemeClr>
                </a:solidFill>
              </a:rPr>
              <a:t>VaKorinte</a:t>
            </a:r>
            <a:r>
              <a:rPr kumimoji="0" lang="en" b="1" i="0" u="none" strike="noStrike" kern="1200" normalizeH="0" baseline="0" noProof="0" dirty="0">
                <a:ln w="0"/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ptos" panose="02110004020202020204"/>
              </a:rPr>
              <a:t> 10:1-13 (</a:t>
            </a:r>
            <a:r>
              <a:rPr lang="en-US" b="1" dirty="0">
                <a:ln w="0"/>
                <a:solidFill>
                  <a:schemeClr val="accent6">
                    <a:lumMod val="75000"/>
                  </a:schemeClr>
                </a:solidFill>
              </a:rPr>
              <a:t>Nyevero </a:t>
            </a:r>
            <a:r>
              <a:rPr lang="en-US" b="1" dirty="0" err="1">
                <a:ln w="0"/>
                <a:solidFill>
                  <a:schemeClr val="accent6">
                    <a:lumMod val="75000"/>
                  </a:schemeClr>
                </a:solidFill>
              </a:rPr>
              <a:t>pamusoro</a:t>
            </a:r>
            <a:r>
              <a:rPr lang="en-US" b="1" dirty="0">
                <a:ln w="0"/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b="1" dirty="0" err="1">
                <a:ln w="0"/>
                <a:solidFill>
                  <a:schemeClr val="accent6">
                    <a:lumMod val="75000"/>
                  </a:schemeClr>
                </a:solidFill>
              </a:rPr>
              <a:t>pokunamata</a:t>
            </a:r>
            <a:r>
              <a:rPr lang="en-US" b="1" dirty="0">
                <a:ln w="0"/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b="1" dirty="0" err="1">
                <a:ln w="0"/>
                <a:solidFill>
                  <a:schemeClr val="accent6">
                    <a:lumMod val="75000"/>
                  </a:schemeClr>
                </a:solidFill>
              </a:rPr>
              <a:t>zvifananidzo</a:t>
            </a:r>
            <a:r>
              <a:rPr kumimoji="0" lang="en" b="1" i="0" u="none" strike="noStrike" kern="1200" normalizeH="0" baseline="0" noProof="0" dirty="0">
                <a:ln w="0"/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ptos" panose="02110004020202020204"/>
              </a:rPr>
              <a:t>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D7D34A2-564A-A89C-6BE3-3AA3FE779499}"/>
              </a:ext>
            </a:extLst>
          </p:cNvPr>
          <p:cNvSpPr txBox="1"/>
          <p:nvPr/>
        </p:nvSpPr>
        <p:spPr>
          <a:xfrm>
            <a:off x="3000375" y="1172032"/>
            <a:ext cx="9058149" cy="584775"/>
          </a:xfrm>
          <a:prstGeom prst="rect">
            <a:avLst/>
          </a:prstGeom>
          <a:ln>
            <a:solidFill>
              <a:schemeClr val="accent5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" sz="16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en-US" sz="1600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Imi</a:t>
            </a:r>
            <a:r>
              <a:rPr lang="en-US" sz="16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regai</a:t>
            </a:r>
            <a:r>
              <a:rPr lang="en-US" sz="16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kunamata</a:t>
            </a:r>
            <a:r>
              <a:rPr lang="en-US" sz="16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ɀ</a:t>
            </a:r>
            <a:r>
              <a:rPr lang="en-US" sz="1600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ifananidzo</a:t>
            </a:r>
            <a:r>
              <a:rPr lang="en-US" sz="16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US" sz="1600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saʋamŋe</a:t>
            </a:r>
            <a:r>
              <a:rPr lang="en-US" sz="16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ʋaʋo</a:t>
            </a:r>
            <a:r>
              <a:rPr lang="en-US" sz="16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; </a:t>
            </a:r>
            <a:r>
              <a:rPr lang="en-US" sz="1600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seɀaɀakanyorwa</a:t>
            </a:r>
            <a:r>
              <a:rPr lang="en-US" sz="16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, ɀ</a:t>
            </a:r>
            <a:r>
              <a:rPr lang="en-US" sz="1600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icinzi</a:t>
            </a:r>
            <a:r>
              <a:rPr lang="en-US" sz="16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: ‘</a:t>
            </a:r>
            <a:r>
              <a:rPr lang="en-US" sz="1600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Ʋanhu</a:t>
            </a:r>
            <a:r>
              <a:rPr lang="en-US" sz="16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ʋakagara</a:t>
            </a:r>
            <a:r>
              <a:rPr lang="en-US" sz="16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pasi</a:t>
            </a:r>
            <a:r>
              <a:rPr lang="en-US" sz="16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pakudya</a:t>
            </a:r>
            <a:r>
              <a:rPr lang="en-US" sz="16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nokunwa</a:t>
            </a:r>
            <a:r>
              <a:rPr lang="en-US" sz="16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US" sz="1600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ʋakamuka</a:t>
            </a:r>
            <a:r>
              <a:rPr lang="en-US" sz="16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kuti </a:t>
            </a:r>
            <a:r>
              <a:rPr lang="en-US" sz="1600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ʋatambe</a:t>
            </a:r>
            <a:r>
              <a:rPr lang="en-US" sz="16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’ </a:t>
            </a:r>
            <a:r>
              <a:rPr lang="en" sz="16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” </a:t>
            </a:r>
            <a:r>
              <a:rPr lang="en" sz="12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(1 </a:t>
            </a: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VaKorinte</a:t>
            </a:r>
            <a:r>
              <a:rPr lang="en" sz="12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10:7)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FB5A0980-A5B8-76C3-DCBE-FB309D0C7228}"/>
              </a:ext>
            </a:extLst>
          </p:cNvPr>
          <p:cNvSpPr txBox="1"/>
          <p:nvPr/>
        </p:nvSpPr>
        <p:spPr>
          <a:xfrm>
            <a:off x="108469" y="2388284"/>
            <a:ext cx="66313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1600" b="1" dirty="0" err="1"/>
              <a:t>Chiitiko</a:t>
            </a:r>
            <a:r>
              <a:rPr lang="en-US" sz="1600" b="1" dirty="0"/>
              <a:t> </a:t>
            </a:r>
            <a:r>
              <a:rPr lang="en-US" sz="1600" b="1" dirty="0" err="1"/>
              <a:t>cheKubuda</a:t>
            </a:r>
            <a:r>
              <a:rPr lang="en-US" sz="1600" b="1" dirty="0"/>
              <a:t> </a:t>
            </a:r>
            <a:r>
              <a:rPr lang="en-US" sz="1600" b="1" dirty="0" err="1"/>
              <a:t>kweVaIsiraeri</a:t>
            </a:r>
            <a:r>
              <a:rPr lang="en-US" sz="1600" b="1" dirty="0"/>
              <a:t> </a:t>
            </a:r>
            <a:r>
              <a:rPr lang="en-US" sz="1600" b="1" dirty="0" err="1"/>
              <a:t>muIjipita</a:t>
            </a:r>
            <a:r>
              <a:rPr lang="en-US" sz="1600" b="1" dirty="0"/>
              <a:t>, kana </a:t>
            </a:r>
            <a:r>
              <a:rPr lang="en-US" sz="1600" b="1" dirty="0" err="1"/>
              <a:t>chikatariswa</a:t>
            </a:r>
            <a:r>
              <a:rPr lang="en-US" sz="1600" b="1" dirty="0"/>
              <a:t> </a:t>
            </a:r>
            <a:r>
              <a:rPr lang="en-US" sz="1600" b="1" dirty="0" err="1"/>
              <a:t>nenzira</a:t>
            </a:r>
            <a:r>
              <a:rPr lang="en-US" sz="1600" b="1" dirty="0"/>
              <a:t> </a:t>
            </a:r>
            <a:r>
              <a:rPr lang="en-US" sz="1600" b="1" dirty="0" err="1"/>
              <a:t>yemweya</a:t>
            </a:r>
            <a:r>
              <a:rPr lang="en-US" sz="1600" b="1" dirty="0"/>
              <a:t>, </a:t>
            </a:r>
            <a:r>
              <a:rPr lang="en-US" sz="1600" b="1" dirty="0" err="1"/>
              <a:t>chakafanana</a:t>
            </a:r>
            <a:r>
              <a:rPr lang="en-US" sz="1600" b="1" dirty="0"/>
              <a:t> </a:t>
            </a:r>
            <a:r>
              <a:rPr lang="en-US" sz="1600" b="1" dirty="0" err="1"/>
              <a:t>nerwendo</a:t>
            </a:r>
            <a:r>
              <a:rPr lang="en-US" sz="1600" b="1" dirty="0"/>
              <a:t> </a:t>
            </a:r>
            <a:r>
              <a:rPr lang="en-US" sz="1600" b="1" dirty="0" err="1"/>
              <a:t>rwedu</a:t>
            </a:r>
            <a:r>
              <a:rPr lang="en-US" sz="1600" b="1" dirty="0"/>
              <a:t>. </a:t>
            </a:r>
            <a:r>
              <a:rPr lang="en-US" sz="1600" b="1" dirty="0" err="1"/>
              <a:t>Kuyambuka</a:t>
            </a:r>
            <a:r>
              <a:rPr lang="en-US" sz="1600" b="1" dirty="0"/>
              <a:t> </a:t>
            </a:r>
            <a:r>
              <a:rPr lang="en-US" sz="1600" b="1" dirty="0" err="1"/>
              <a:t>gungwa</a:t>
            </a:r>
            <a:r>
              <a:rPr lang="en-US" sz="1600" b="1" dirty="0"/>
              <a:t> </a:t>
            </a:r>
            <a:r>
              <a:rPr lang="en-US" sz="1600" b="1" dirty="0" err="1"/>
              <a:t>kwakafanana</a:t>
            </a:r>
            <a:r>
              <a:rPr lang="en-US" sz="1600" b="1" dirty="0"/>
              <a:t> </a:t>
            </a:r>
            <a:r>
              <a:rPr lang="en-US" sz="1600" b="1" dirty="0" err="1"/>
              <a:t>nesungano</a:t>
            </a:r>
            <a:r>
              <a:rPr lang="en-US" sz="1600" b="1" dirty="0"/>
              <a:t> </a:t>
            </a:r>
            <a:r>
              <a:rPr lang="en-US" sz="1600" b="1" dirty="0" err="1"/>
              <a:t>yedu</a:t>
            </a:r>
            <a:r>
              <a:rPr lang="en-US" sz="1600" b="1" dirty="0"/>
              <a:t> </a:t>
            </a:r>
            <a:r>
              <a:rPr lang="en-US" sz="1600" b="1" dirty="0" err="1"/>
              <a:t>yerubhapatidzo</a:t>
            </a:r>
            <a:r>
              <a:rPr lang="en" sz="1600" b="1" dirty="0"/>
              <a:t>(1 VaKo. 10:1-2).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E8881F07-443D-96F5-A53F-9DA1E6558E0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91" y="123110"/>
            <a:ext cx="1568806" cy="2089998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BCB17D26-920E-16EF-1B9D-F5E343E429D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9815" y="1946871"/>
            <a:ext cx="1697247" cy="226370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200CABF6-C766-B39E-0E16-AD21DE99C2C6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49313" y="1964742"/>
            <a:ext cx="1697247" cy="226370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C0153F6E-A0AD-F26A-00C8-130E52962F7F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502382" y="123110"/>
            <a:ext cx="1567009" cy="2089998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9F422157-5E83-4776-1E94-B1D84A226C7B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358811" y="1964742"/>
            <a:ext cx="1697248" cy="226370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15309CC3-3BEC-81E5-D6FE-5FF4077ED974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469" y="4644576"/>
            <a:ext cx="1491732" cy="2089998"/>
          </a:xfrm>
          <a:prstGeom prst="rect">
            <a:avLst/>
          </a:prstGeom>
          <a:ln w="38100" cap="sq" cmpd="thickThin">
            <a:solidFill>
              <a:schemeClr val="accent5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ED1F3B04-19A8-DE47-D2FC-B5A7FAF39AE7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694046" y="4644576"/>
            <a:ext cx="1491732" cy="2089998"/>
          </a:xfrm>
          <a:prstGeom prst="rect">
            <a:avLst/>
          </a:prstGeom>
          <a:ln w="38100" cap="sq" cmpd="thickThin">
            <a:solidFill>
              <a:schemeClr val="accent5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CD06546E-D6D1-255F-A8A4-1001F6B36F7A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79623" y="4644575"/>
            <a:ext cx="1491732" cy="2089999"/>
          </a:xfrm>
          <a:prstGeom prst="rect">
            <a:avLst/>
          </a:prstGeom>
          <a:ln w="38100" cap="sq" cmpd="thickThin">
            <a:solidFill>
              <a:schemeClr val="accent5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5A13DE34-0BF1-98C7-C76D-F33EC620C3EB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865199" y="4644576"/>
            <a:ext cx="1491733" cy="2089998"/>
          </a:xfrm>
          <a:prstGeom prst="rect">
            <a:avLst/>
          </a:prstGeom>
          <a:ln w="38100" cap="sq" cmpd="thickThin">
            <a:solidFill>
              <a:schemeClr val="accent5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4" name="CuadroTexto 23">
            <a:extLst>
              <a:ext uri="{FF2B5EF4-FFF2-40B4-BE49-F238E27FC236}">
                <a16:creationId xmlns:a16="http://schemas.microsoft.com/office/drawing/2014/main" id="{22E0DDAF-EA10-F0AD-5542-0163836C0589}"/>
              </a:ext>
            </a:extLst>
          </p:cNvPr>
          <p:cNvSpPr txBox="1"/>
          <p:nvPr/>
        </p:nvSpPr>
        <p:spPr>
          <a:xfrm>
            <a:off x="6429375" y="4423154"/>
            <a:ext cx="5762625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1600" b="1" dirty="0" err="1"/>
              <a:t>Ngwarirai</a:t>
            </a:r>
            <a:r>
              <a:rPr lang="en-US" sz="1600" b="1" dirty="0"/>
              <a:t>! </a:t>
            </a:r>
            <a:r>
              <a:rPr lang="en-US" sz="1600" b="1" dirty="0" err="1"/>
              <a:t>Kunyange</a:t>
            </a:r>
            <a:r>
              <a:rPr lang="en-US" sz="1600" b="1" dirty="0"/>
              <a:t> </a:t>
            </a:r>
            <a:r>
              <a:rPr lang="en-US" sz="1600" b="1" dirty="0" err="1"/>
              <a:t>zvazvo</a:t>
            </a:r>
            <a:r>
              <a:rPr lang="en-US" sz="1600" b="1" dirty="0"/>
              <a:t> </a:t>
            </a:r>
            <a:r>
              <a:rPr lang="en-US" sz="1600" b="1" dirty="0" err="1"/>
              <a:t>vaiva</a:t>
            </a:r>
            <a:r>
              <a:rPr lang="en-US" sz="1600" b="1" dirty="0"/>
              <a:t> </a:t>
            </a:r>
            <a:r>
              <a:rPr lang="en-US" sz="1600" b="1" dirty="0" err="1"/>
              <a:t>neruzivo</a:t>
            </a:r>
            <a:r>
              <a:rPr lang="en-US" sz="1600" b="1" dirty="0"/>
              <a:t>, </a:t>
            </a:r>
            <a:r>
              <a:rPr lang="en-US" sz="1600" b="1" dirty="0" err="1"/>
              <a:t>vaIsraeri</a:t>
            </a:r>
            <a:r>
              <a:rPr lang="en-US" sz="1600" b="1" dirty="0"/>
              <a:t> </a:t>
            </a:r>
            <a:r>
              <a:rPr lang="en-US" sz="1600" b="1" dirty="0" err="1"/>
              <a:t>vakawira</a:t>
            </a:r>
            <a:r>
              <a:rPr lang="en-US" sz="1600" b="1" dirty="0"/>
              <a:t> </a:t>
            </a:r>
            <a:r>
              <a:rPr lang="en-US" sz="1600" b="1" dirty="0" err="1"/>
              <a:t>muzvivi</a:t>
            </a:r>
            <a:r>
              <a:rPr lang="en-US" sz="1600" b="1" dirty="0"/>
              <a:t> </a:t>
            </a:r>
            <a:r>
              <a:rPr lang="en-US" sz="1600" b="1" dirty="0" err="1"/>
              <a:t>zvikuru</a:t>
            </a:r>
            <a:r>
              <a:rPr lang="en-US" sz="1600" b="1" dirty="0"/>
              <a:t>, </a:t>
            </a:r>
            <a:r>
              <a:rPr lang="en-US" sz="1600" b="1" dirty="0" err="1"/>
              <a:t>zvinosanganisira</a:t>
            </a:r>
            <a:r>
              <a:rPr lang="en-US" sz="1600" b="1" dirty="0"/>
              <a:t> </a:t>
            </a:r>
            <a:r>
              <a:rPr lang="en-US" sz="1600" b="1" dirty="0" err="1"/>
              <a:t>kunamata</a:t>
            </a:r>
            <a:r>
              <a:rPr lang="en-US" sz="1600" b="1" dirty="0"/>
              <a:t> </a:t>
            </a:r>
            <a:r>
              <a:rPr lang="en-US" sz="1600" b="1" dirty="0" err="1"/>
              <a:t>zvidhori</a:t>
            </a:r>
            <a:r>
              <a:rPr lang="en-US" sz="1600" b="1" dirty="0"/>
              <a:t> </a:t>
            </a:r>
            <a:r>
              <a:rPr lang="en-US" sz="1600" b="1" dirty="0" err="1"/>
              <a:t>uye</a:t>
            </a:r>
            <a:r>
              <a:rPr lang="en-US" sz="1600" b="1" dirty="0"/>
              <a:t> </a:t>
            </a:r>
            <a:r>
              <a:rPr lang="en-US" sz="1600" b="1" dirty="0" err="1"/>
              <a:t>unzenza</a:t>
            </a:r>
            <a:r>
              <a:rPr lang="en-US" sz="1600" b="1" dirty="0"/>
              <a:t>. </a:t>
            </a:r>
            <a:r>
              <a:rPr lang="en-US" sz="1600" b="1" dirty="0" err="1"/>
              <a:t>Ngatisarega</a:t>
            </a:r>
            <a:r>
              <a:rPr lang="en-US" sz="1600" b="1" dirty="0"/>
              <a:t> </a:t>
            </a:r>
            <a:r>
              <a:rPr lang="en-US" sz="1600" b="1" dirty="0" err="1"/>
              <a:t>chinhu</a:t>
            </a:r>
            <a:r>
              <a:rPr lang="en-US" sz="1600" b="1" dirty="0"/>
              <a:t> </a:t>
            </a:r>
            <a:r>
              <a:rPr lang="en-US" sz="1600" b="1" dirty="0" err="1"/>
              <a:t>chakadaro</a:t>
            </a:r>
            <a:r>
              <a:rPr lang="en-US" sz="1600" b="1" dirty="0"/>
              <a:t> </a:t>
            </a:r>
            <a:r>
              <a:rPr lang="en-US" sz="1600" b="1" dirty="0" err="1"/>
              <a:t>chichiitika</a:t>
            </a:r>
            <a:r>
              <a:rPr lang="en-US" sz="1600" b="1" dirty="0"/>
              <a:t> </a:t>
            </a:r>
            <a:r>
              <a:rPr lang="en-US" sz="1600" b="1" dirty="0" err="1"/>
              <a:t>kwatiri</a:t>
            </a:r>
            <a:r>
              <a:rPr lang="en-US" sz="1600" b="1" dirty="0"/>
              <a:t>! (1 </a:t>
            </a:r>
            <a:r>
              <a:rPr lang="en-US" sz="1600" b="1" dirty="0" err="1"/>
              <a:t>Vakorinte</a:t>
            </a:r>
            <a:r>
              <a:rPr lang="en-US" sz="1600" b="1" dirty="0"/>
              <a:t> 10:5-10).</a:t>
            </a:r>
            <a:endParaRPr lang="en" sz="1600" b="1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5A4860A2-515A-0458-B737-AE6AFE1DCB28}"/>
              </a:ext>
            </a:extLst>
          </p:cNvPr>
          <p:cNvSpPr txBox="1"/>
          <p:nvPr/>
        </p:nvSpPr>
        <p:spPr>
          <a:xfrm>
            <a:off x="108469" y="3403947"/>
            <a:ext cx="6578081" cy="8771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US" sz="1700" b="1" dirty="0" err="1">
                <a:solidFill>
                  <a:prstClr val="black"/>
                </a:solidFill>
              </a:rPr>
              <a:t>Zvokudya</a:t>
            </a:r>
            <a:r>
              <a:rPr lang="en-US" sz="1700" b="1" dirty="0">
                <a:solidFill>
                  <a:prstClr val="black"/>
                </a:solidFill>
              </a:rPr>
              <a:t> </a:t>
            </a:r>
            <a:r>
              <a:rPr lang="en-US" sz="1700" b="1" dirty="0" err="1">
                <a:solidFill>
                  <a:prstClr val="black"/>
                </a:solidFill>
              </a:rPr>
              <a:t>nezvinwiwa</a:t>
            </a:r>
            <a:r>
              <a:rPr lang="en-US" sz="1700" b="1" dirty="0">
                <a:solidFill>
                  <a:prstClr val="black"/>
                </a:solidFill>
              </a:rPr>
              <a:t> </a:t>
            </a:r>
            <a:r>
              <a:rPr lang="en-US" sz="1700" b="1" dirty="0" err="1">
                <a:solidFill>
                  <a:prstClr val="black"/>
                </a:solidFill>
              </a:rPr>
              <a:t>zvavakatora</a:t>
            </a:r>
            <a:r>
              <a:rPr lang="en-US" sz="1700" b="1" dirty="0">
                <a:solidFill>
                  <a:prstClr val="black"/>
                </a:solidFill>
              </a:rPr>
              <a:t> </a:t>
            </a:r>
            <a:r>
              <a:rPr lang="en-US" sz="1700" b="1" dirty="0" err="1">
                <a:solidFill>
                  <a:prstClr val="black"/>
                </a:solidFill>
              </a:rPr>
              <a:t>murenje</a:t>
            </a:r>
            <a:r>
              <a:rPr lang="en-US" sz="1700" b="1" dirty="0">
                <a:solidFill>
                  <a:prstClr val="black"/>
                </a:solidFill>
              </a:rPr>
              <a:t> </a:t>
            </a:r>
            <a:r>
              <a:rPr lang="en-US" sz="1700" b="1" dirty="0" err="1">
                <a:solidFill>
                  <a:prstClr val="black"/>
                </a:solidFill>
              </a:rPr>
              <a:t>zvakafanana</a:t>
            </a:r>
            <a:r>
              <a:rPr lang="en-US" sz="1700" b="1" dirty="0">
                <a:solidFill>
                  <a:prstClr val="black"/>
                </a:solidFill>
              </a:rPr>
              <a:t> </a:t>
            </a:r>
            <a:r>
              <a:rPr lang="en-US" sz="1700" b="1" dirty="0" err="1">
                <a:solidFill>
                  <a:prstClr val="black"/>
                </a:solidFill>
              </a:rPr>
              <a:t>nekutora</a:t>
            </a:r>
            <a:r>
              <a:rPr lang="en-US" sz="1700" b="1" dirty="0">
                <a:solidFill>
                  <a:prstClr val="black"/>
                </a:solidFill>
              </a:rPr>
              <a:t> </a:t>
            </a:r>
            <a:r>
              <a:rPr lang="en-US" sz="1700" b="1" dirty="0" err="1">
                <a:solidFill>
                  <a:prstClr val="black"/>
                </a:solidFill>
              </a:rPr>
              <a:t>kwatinoita</a:t>
            </a:r>
            <a:r>
              <a:rPr lang="en-US" sz="1700" b="1" dirty="0">
                <a:solidFill>
                  <a:prstClr val="black"/>
                </a:solidFill>
              </a:rPr>
              <a:t> </a:t>
            </a:r>
            <a:r>
              <a:rPr lang="en-US" sz="1700" b="1" dirty="0" err="1">
                <a:solidFill>
                  <a:prstClr val="black"/>
                </a:solidFill>
              </a:rPr>
              <a:t>Chirairo</a:t>
            </a:r>
            <a:r>
              <a:rPr lang="en-US" sz="1700" b="1" dirty="0">
                <a:solidFill>
                  <a:prstClr val="black"/>
                </a:solidFill>
              </a:rPr>
              <a:t> </a:t>
            </a:r>
            <a:r>
              <a:rPr lang="en-US" sz="1700" b="1" dirty="0" err="1">
                <a:solidFill>
                  <a:prstClr val="black"/>
                </a:solidFill>
              </a:rPr>
              <a:t>chaShe</a:t>
            </a:r>
            <a:r>
              <a:rPr lang="en-US" sz="1700" b="1" dirty="0">
                <a:solidFill>
                  <a:prstClr val="black"/>
                </a:solidFill>
              </a:rPr>
              <a:t>, </a:t>
            </a:r>
            <a:r>
              <a:rPr lang="en-US" sz="1700" b="1" dirty="0" err="1">
                <a:solidFill>
                  <a:prstClr val="black"/>
                </a:solidFill>
              </a:rPr>
              <a:t>apo</a:t>
            </a:r>
            <a:r>
              <a:rPr lang="en-US" sz="1700" b="1" dirty="0">
                <a:solidFill>
                  <a:prstClr val="black"/>
                </a:solidFill>
              </a:rPr>
              <a:t> </a:t>
            </a:r>
            <a:r>
              <a:rPr lang="en-US" sz="1700" b="1" dirty="0" err="1">
                <a:solidFill>
                  <a:prstClr val="black"/>
                </a:solidFill>
              </a:rPr>
              <a:t>patinodya</a:t>
            </a:r>
            <a:r>
              <a:rPr lang="en-US" sz="1700" b="1" dirty="0">
                <a:solidFill>
                  <a:prstClr val="black"/>
                </a:solidFill>
              </a:rPr>
              <a:t> </a:t>
            </a:r>
            <a:r>
              <a:rPr lang="en-US" sz="1700" b="1" dirty="0" err="1">
                <a:solidFill>
                  <a:prstClr val="black"/>
                </a:solidFill>
              </a:rPr>
              <a:t>nekunwa</a:t>
            </a:r>
            <a:r>
              <a:rPr lang="en-US" sz="1700" b="1" dirty="0">
                <a:solidFill>
                  <a:prstClr val="black"/>
                </a:solidFill>
              </a:rPr>
              <a:t>—</a:t>
            </a:r>
            <a:r>
              <a:rPr lang="en-US" sz="1700" b="1" dirty="0" err="1">
                <a:solidFill>
                  <a:prstClr val="black"/>
                </a:solidFill>
              </a:rPr>
              <a:t>pamweya</a:t>
            </a:r>
            <a:r>
              <a:rPr lang="en-US" sz="1700" b="1" dirty="0">
                <a:solidFill>
                  <a:prstClr val="black"/>
                </a:solidFill>
              </a:rPr>
              <a:t>—</a:t>
            </a:r>
            <a:r>
              <a:rPr lang="en-US" sz="1700" b="1" dirty="0" err="1">
                <a:solidFill>
                  <a:prstClr val="black"/>
                </a:solidFill>
              </a:rPr>
              <a:t>muviri</a:t>
            </a:r>
            <a:r>
              <a:rPr lang="en-US" sz="1700" b="1" dirty="0">
                <a:solidFill>
                  <a:prstClr val="black"/>
                </a:solidFill>
              </a:rPr>
              <a:t> </a:t>
            </a:r>
            <a:r>
              <a:rPr lang="en-US" sz="1700" b="1" dirty="0" err="1">
                <a:solidFill>
                  <a:prstClr val="black"/>
                </a:solidFill>
              </a:rPr>
              <a:t>neropa</a:t>
            </a:r>
            <a:r>
              <a:rPr lang="en-US" sz="1700" b="1" dirty="0">
                <a:solidFill>
                  <a:prstClr val="black"/>
                </a:solidFill>
              </a:rPr>
              <a:t> </a:t>
            </a:r>
            <a:r>
              <a:rPr lang="en-US" sz="1700" b="1" dirty="0" err="1">
                <a:solidFill>
                  <a:prstClr val="black"/>
                </a:solidFill>
              </a:rPr>
              <a:t>raJesu</a:t>
            </a:r>
            <a:r>
              <a:rPr lang="en-US" sz="1700" b="1" dirty="0">
                <a:solidFill>
                  <a:prstClr val="black"/>
                </a:solidFill>
              </a:rPr>
              <a:t> (1 </a:t>
            </a:r>
            <a:r>
              <a:rPr lang="en-US" sz="1700" b="1" dirty="0" err="1">
                <a:solidFill>
                  <a:prstClr val="black"/>
                </a:solidFill>
              </a:rPr>
              <a:t>VaKo</a:t>
            </a:r>
            <a:r>
              <a:rPr lang="en-US" sz="1700" b="1" dirty="0">
                <a:solidFill>
                  <a:prstClr val="black"/>
                </a:solidFill>
              </a:rPr>
              <a:t>. 10:3-4).</a:t>
            </a:r>
            <a:endParaRPr kumimoji="0" lang="en" sz="17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247FC34E-0BE6-D2FD-025A-CAAE25F83620}"/>
              </a:ext>
            </a:extLst>
          </p:cNvPr>
          <p:cNvSpPr txBox="1"/>
          <p:nvPr/>
        </p:nvSpPr>
        <p:spPr>
          <a:xfrm>
            <a:off x="6451828" y="5605392"/>
            <a:ext cx="576262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US" b="1" dirty="0" err="1">
                <a:solidFill>
                  <a:prstClr val="black"/>
                </a:solidFill>
              </a:rPr>
              <a:t>Naizvozvo</a:t>
            </a:r>
            <a:r>
              <a:rPr lang="en-US" b="1" dirty="0">
                <a:solidFill>
                  <a:prstClr val="black"/>
                </a:solidFill>
              </a:rPr>
              <a:t>, </a:t>
            </a:r>
            <a:r>
              <a:rPr lang="en-US" b="1" dirty="0" err="1">
                <a:solidFill>
                  <a:prstClr val="black"/>
                </a:solidFill>
              </a:rPr>
              <a:t>muapostora</a:t>
            </a:r>
            <a:r>
              <a:rPr lang="en-US" b="1" dirty="0">
                <a:solidFill>
                  <a:prstClr val="black"/>
                </a:solidFill>
              </a:rPr>
              <a:t> </a:t>
            </a:r>
            <a:r>
              <a:rPr lang="en-US" b="1" dirty="0" err="1">
                <a:solidFill>
                  <a:prstClr val="black"/>
                </a:solidFill>
              </a:rPr>
              <a:t>anopedzisa</a:t>
            </a:r>
            <a:r>
              <a:rPr lang="en-US" b="1" dirty="0">
                <a:solidFill>
                  <a:prstClr val="black"/>
                </a:solidFill>
              </a:rPr>
              <a:t> </a:t>
            </a:r>
            <a:r>
              <a:rPr lang="en-US" b="1" dirty="0" err="1">
                <a:solidFill>
                  <a:prstClr val="black"/>
                </a:solidFill>
              </a:rPr>
              <a:t>chikamu</a:t>
            </a:r>
            <a:r>
              <a:rPr lang="en-US" b="1" dirty="0">
                <a:solidFill>
                  <a:prstClr val="black"/>
                </a:solidFill>
              </a:rPr>
              <a:t> chino </a:t>
            </a:r>
            <a:r>
              <a:rPr lang="en-US" b="1" dirty="0" err="1">
                <a:solidFill>
                  <a:prstClr val="black"/>
                </a:solidFill>
              </a:rPr>
              <a:t>nemazano</a:t>
            </a:r>
            <a:r>
              <a:rPr lang="en-US" b="1" dirty="0">
                <a:solidFill>
                  <a:prstClr val="black"/>
                </a:solidFill>
              </a:rPr>
              <a:t> </a:t>
            </a:r>
            <a:r>
              <a:rPr lang="en-US" b="1" dirty="0" err="1">
                <a:solidFill>
                  <a:prstClr val="black"/>
                </a:solidFill>
              </a:rPr>
              <a:t>ane</a:t>
            </a:r>
            <a:r>
              <a:rPr lang="en-US" b="1" dirty="0">
                <a:solidFill>
                  <a:prstClr val="black"/>
                </a:solidFill>
              </a:rPr>
              <a:t> </a:t>
            </a:r>
            <a:r>
              <a:rPr lang="en-US" b="1" dirty="0" err="1">
                <a:solidFill>
                  <a:prstClr val="black"/>
                </a:solidFill>
              </a:rPr>
              <a:t>simba</a:t>
            </a:r>
            <a:r>
              <a:rPr kumimoji="0" lang="en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: “</a:t>
            </a:r>
            <a:r>
              <a:rPr lang="en-US" b="1" dirty="0" err="1">
                <a:solidFill>
                  <a:prstClr val="black"/>
                </a:solidFill>
              </a:rPr>
              <a:t>Naiɀoɀo</a:t>
            </a:r>
            <a:r>
              <a:rPr lang="en-US" b="1" dirty="0">
                <a:solidFill>
                  <a:prstClr val="black"/>
                </a:solidFill>
              </a:rPr>
              <a:t>, </a:t>
            </a:r>
            <a:r>
              <a:rPr lang="en-US" b="1" dirty="0" err="1">
                <a:solidFill>
                  <a:prstClr val="black"/>
                </a:solidFill>
              </a:rPr>
              <a:t>unoti</a:t>
            </a:r>
            <a:r>
              <a:rPr lang="en-US" b="1" dirty="0">
                <a:solidFill>
                  <a:prstClr val="black"/>
                </a:solidFill>
              </a:rPr>
              <a:t> </a:t>
            </a:r>
            <a:r>
              <a:rPr lang="en-US" b="1" dirty="0" err="1">
                <a:solidFill>
                  <a:prstClr val="black"/>
                </a:solidFill>
              </a:rPr>
              <a:t>ndinomira</a:t>
            </a:r>
            <a:r>
              <a:rPr lang="en-US" b="1" dirty="0">
                <a:solidFill>
                  <a:prstClr val="black"/>
                </a:solidFill>
              </a:rPr>
              <a:t>, </a:t>
            </a:r>
            <a:r>
              <a:rPr lang="en-US" b="1" dirty="0" err="1">
                <a:solidFill>
                  <a:prstClr val="black"/>
                </a:solidFill>
              </a:rPr>
              <a:t>ŋgaacenjere</a:t>
            </a:r>
            <a:r>
              <a:rPr lang="en-US" b="1" dirty="0">
                <a:solidFill>
                  <a:prstClr val="black"/>
                </a:solidFill>
              </a:rPr>
              <a:t> kuti </a:t>
            </a:r>
            <a:r>
              <a:rPr lang="en-US" b="1" dirty="0" err="1">
                <a:solidFill>
                  <a:prstClr val="black"/>
                </a:solidFill>
              </a:rPr>
              <a:t>arege</a:t>
            </a:r>
            <a:r>
              <a:rPr lang="en-US" b="1" dirty="0">
                <a:solidFill>
                  <a:prstClr val="black"/>
                </a:solidFill>
              </a:rPr>
              <a:t> </a:t>
            </a:r>
            <a:r>
              <a:rPr lang="en-US" b="1" dirty="0" err="1">
                <a:solidFill>
                  <a:prstClr val="black"/>
                </a:solidFill>
              </a:rPr>
              <a:t>kuwa</a:t>
            </a:r>
            <a:r>
              <a:rPr lang="en-US" b="1" dirty="0">
                <a:solidFill>
                  <a:prstClr val="black"/>
                </a:solidFill>
              </a:rPr>
              <a:t>.</a:t>
            </a:r>
            <a:r>
              <a:rPr kumimoji="0" lang="en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”</a:t>
            </a:r>
            <a:r>
              <a:rPr lang="en-US" b="1" dirty="0">
                <a:solidFill>
                  <a:prstClr val="black"/>
                </a:solidFill>
              </a:rPr>
              <a:t> (1 </a:t>
            </a:r>
            <a:r>
              <a:rPr lang="en-US" b="1" dirty="0" err="1">
                <a:solidFill>
                  <a:prstClr val="black"/>
                </a:solidFill>
              </a:rPr>
              <a:t>VaKo</a:t>
            </a:r>
            <a:r>
              <a:rPr lang="en-US" b="1" dirty="0">
                <a:solidFill>
                  <a:prstClr val="black"/>
                </a:solidFill>
              </a:rPr>
              <a:t>. 10:12).</a:t>
            </a:r>
            <a:endParaRPr kumimoji="0" lang="en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429074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3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3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3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80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500"/>
                            </p:stCondLst>
                            <p:childTnLst>
                              <p:par>
                                <p:cTn id="8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800" decel="100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3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800" decel="100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3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800" decel="100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/>
      <p:bldP spid="24" grpId="0"/>
      <p:bldP spid="7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2BF5AEB9-3B4B-4C37-CD81-AC1B44B6B451}"/>
              </a:ext>
            </a:extLst>
          </p:cNvPr>
          <p:cNvSpPr txBox="1"/>
          <p:nvPr/>
        </p:nvSpPr>
        <p:spPr>
          <a:xfrm>
            <a:off x="0" y="0"/>
            <a:ext cx="12192000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spc="30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TIZAI KUNAMATA ɀIFANANIDZO</a:t>
            </a:r>
          </a:p>
          <a:p>
            <a:pPr algn="ctr"/>
            <a:r>
              <a:rPr kumimoji="0" lang="en" sz="2400" b="1" i="0" u="none" strike="noStrike" kern="1200" normalizeH="0" baseline="0" noProof="0" dirty="0">
                <a:ln w="12700" cmpd="sng">
                  <a:noFill/>
                  <a:prstDash val="solid"/>
                </a:ln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1 </a:t>
            </a:r>
            <a:r>
              <a:rPr lang="en-US" sz="2400" b="1" dirty="0">
                <a:ln w="12700" cmpd="sng">
                  <a:noFill/>
                  <a:prstDash val="solid"/>
                </a:ln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VaKorinte</a:t>
            </a:r>
            <a:r>
              <a:rPr kumimoji="0" lang="en" sz="2400" b="1" i="0" u="none" strike="noStrike" kern="1200" normalizeH="0" baseline="0" noProof="0" dirty="0">
                <a:ln w="12700" cmpd="sng">
                  <a:noFill/>
                  <a:prstDash val="solid"/>
                </a:ln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 10:14-22 (</a:t>
            </a:r>
            <a:r>
              <a:rPr lang="en-US" sz="2400" b="1" dirty="0" err="1">
                <a:ln w="12700" cmpd="sng">
                  <a:noFill/>
                  <a:prstDash val="solid"/>
                </a:ln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Mukombe</a:t>
            </a:r>
            <a:r>
              <a:rPr lang="en-US" sz="2400" b="1" dirty="0">
                <a:ln w="12700" cmpd="sng">
                  <a:noFill/>
                  <a:prstDash val="solid"/>
                </a:ln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 </a:t>
            </a:r>
            <a:r>
              <a:rPr lang="en-US" sz="2400" b="1" dirty="0" err="1">
                <a:ln w="12700" cmpd="sng">
                  <a:noFill/>
                  <a:prstDash val="solid"/>
                </a:ln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waShe</a:t>
            </a:r>
            <a:r>
              <a:rPr lang="en-US" sz="2400" b="1" dirty="0">
                <a:ln w="12700" cmpd="sng">
                  <a:noFill/>
                  <a:prstDash val="solid"/>
                </a:ln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 </a:t>
            </a:r>
            <a:r>
              <a:rPr lang="en-US" sz="2400" b="1" dirty="0" err="1">
                <a:ln w="12700" cmpd="sng">
                  <a:noFill/>
                  <a:prstDash val="solid"/>
                </a:ln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nemukombe</a:t>
            </a:r>
            <a:r>
              <a:rPr lang="en-US" sz="2400" b="1" dirty="0">
                <a:ln w="12700" cmpd="sng">
                  <a:noFill/>
                  <a:prstDash val="solid"/>
                </a:ln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 </a:t>
            </a:r>
            <a:r>
              <a:rPr lang="en-US" sz="2400" b="1" dirty="0" err="1">
                <a:ln w="12700" cmpd="sng">
                  <a:noFill/>
                  <a:prstDash val="solid"/>
                </a:ln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wemadhimoni</a:t>
            </a:r>
            <a:r>
              <a:rPr kumimoji="0" lang="en" sz="2400" b="1" i="0" u="none" strike="noStrike" kern="1200" normalizeH="0" baseline="0" noProof="0" dirty="0">
                <a:ln w="12700" cmpd="sng">
                  <a:noFill/>
                  <a:prstDash val="solid"/>
                </a:ln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71C56EF-0B5D-4654-5BF3-DBBDF949FD76}"/>
              </a:ext>
            </a:extLst>
          </p:cNvPr>
          <p:cNvSpPr txBox="1"/>
          <p:nvPr/>
        </p:nvSpPr>
        <p:spPr>
          <a:xfrm>
            <a:off x="1819275" y="1138773"/>
            <a:ext cx="8553450" cy="3693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Naiɀoɀo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ʋaɗikanwa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ʋaŋgu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, tizai </a:t>
            </a:r>
            <a:r>
              <a:rPr lang="en-US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kunamata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ɀ</a:t>
            </a:r>
            <a:r>
              <a:rPr lang="en-US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ifananidzo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.</a:t>
            </a:r>
            <a:r>
              <a:rPr lang="en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(1 </a:t>
            </a:r>
            <a:r>
              <a:rPr lang="en-US" sz="1400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VaKorinte</a:t>
            </a:r>
            <a:r>
              <a:rPr lang="en" sz="1400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10:14)</a:t>
            </a:r>
            <a:endParaRPr lang="es-ES" b="1" dirty="0">
              <a:solidFill>
                <a:schemeClr val="accent4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62E8F384-4E4D-A89E-6BBC-8DB9997649F5}"/>
              </a:ext>
            </a:extLst>
          </p:cNvPr>
          <p:cNvSpPr txBox="1"/>
          <p:nvPr/>
        </p:nvSpPr>
        <p:spPr>
          <a:xfrm>
            <a:off x="4890722" y="1718387"/>
            <a:ext cx="73012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Kana </a:t>
            </a:r>
            <a:r>
              <a:rPr lang="en-US" b="1" dirty="0" err="1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zvokudya</a:t>
            </a:r>
            <a:r>
              <a:rPr lang="en-US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zvakabayirwa</a:t>
            </a:r>
            <a:r>
              <a:rPr lang="en-US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zvifananidzo</a:t>
            </a:r>
            <a:r>
              <a:rPr lang="en-US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zvichigona</a:t>
            </a:r>
            <a:r>
              <a:rPr lang="en-US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kudyiwa</a:t>
            </a:r>
            <a:r>
              <a:rPr lang="en-US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pasina</a:t>
            </a:r>
            <a:r>
              <a:rPr lang="en-US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kunetseka</a:t>
            </a:r>
            <a:r>
              <a:rPr lang="en-US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, </a:t>
            </a:r>
            <a:r>
              <a:rPr lang="en-US" b="1" dirty="0" err="1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sei</a:t>
            </a:r>
            <a:r>
              <a:rPr lang="en-US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Pauro</a:t>
            </a:r>
            <a:r>
              <a:rPr lang="en-US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achiita</a:t>
            </a:r>
            <a:r>
              <a:rPr lang="en-US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seari</a:t>
            </a:r>
            <a:r>
              <a:rPr lang="en-US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kurambidza</a:t>
            </a:r>
            <a:r>
              <a:rPr lang="en-US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izvozvo</a:t>
            </a:r>
            <a:r>
              <a:rPr lang="en-US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mubhuku</a:t>
            </a:r>
            <a:r>
              <a:rPr lang="en-US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 ra1 VaKorinte</a:t>
            </a:r>
            <a:r>
              <a:rPr lang="en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 10:20?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128400FB-37F8-1E96-86DE-A903927BD84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875" y="1660505"/>
            <a:ext cx="4659923" cy="2667000"/>
          </a:xfrm>
          <a:prstGeom prst="roundRect">
            <a:avLst>
              <a:gd name="adj" fmla="val 28453"/>
            </a:avLst>
          </a:prstGeom>
          <a:ln w="57150"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A2C2EAE9-0CB2-4012-6222-507EA261173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934713" y="4265577"/>
            <a:ext cx="4114411" cy="2135223"/>
          </a:xfrm>
          <a:prstGeom prst="roundRect">
            <a:avLst>
              <a:gd name="adj" fmla="val 9184"/>
            </a:avLst>
          </a:prstGeom>
          <a:ln w="57150"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4DFDEDB5-858D-1542-883B-FD8AAFD06A6E}"/>
              </a:ext>
            </a:extLst>
          </p:cNvPr>
          <p:cNvSpPr txBox="1"/>
          <p:nvPr/>
        </p:nvSpPr>
        <p:spPr>
          <a:xfrm>
            <a:off x="142875" y="4427503"/>
            <a:ext cx="7903845" cy="18312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dirty="0" err="1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Kuburikidza</a:t>
            </a:r>
            <a:r>
              <a:rPr lang="en-US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nekugamuchira</a:t>
            </a:r>
            <a:r>
              <a:rPr lang="en-US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Chirairo</a:t>
            </a:r>
            <a:r>
              <a:rPr lang="en-US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chaTenzi</a:t>
            </a:r>
            <a:r>
              <a:rPr lang="en-US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, </a:t>
            </a:r>
            <a:r>
              <a:rPr lang="en-US" b="1" dirty="0" err="1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tinova</a:t>
            </a:r>
            <a:r>
              <a:rPr lang="en-US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nhengo</a:t>
            </a:r>
            <a:r>
              <a:rPr lang="en-US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dzemuviri</a:t>
            </a:r>
            <a:r>
              <a:rPr lang="en-US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waKristu</a:t>
            </a:r>
            <a:r>
              <a:rPr lang="en-US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 (</a:t>
            </a:r>
            <a:r>
              <a:rPr lang="en-US" b="1" dirty="0" err="1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chechi</a:t>
            </a:r>
            <a:r>
              <a:rPr lang="en-US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), </a:t>
            </a:r>
            <a:r>
              <a:rPr lang="en-US" b="1" dirty="0" err="1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asi</a:t>
            </a:r>
            <a:r>
              <a:rPr lang="en-US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nekutora</a:t>
            </a:r>
            <a:r>
              <a:rPr lang="en-US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chikamu</a:t>
            </a:r>
            <a:r>
              <a:rPr lang="en-US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mumitambo</a:t>
            </a:r>
            <a:r>
              <a:rPr lang="en-US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yekunamata</a:t>
            </a:r>
            <a:r>
              <a:rPr lang="en-US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zvifananidzo</a:t>
            </a:r>
            <a:r>
              <a:rPr lang="en-US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, </a:t>
            </a:r>
            <a:r>
              <a:rPr lang="en-US" b="1" dirty="0" err="1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tinobatanidzwa</a:t>
            </a:r>
            <a:r>
              <a:rPr lang="en-US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nemadhimoni</a:t>
            </a:r>
            <a:r>
              <a:rPr lang="en-US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.(1 </a:t>
            </a:r>
            <a:r>
              <a:rPr lang="en-US" b="1" dirty="0" err="1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VaKo</a:t>
            </a:r>
            <a:r>
              <a:rPr lang="en-US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. 10:16-20).</a:t>
            </a:r>
          </a:p>
          <a:p>
            <a:pPr>
              <a:spcBef>
                <a:spcPts val="600"/>
              </a:spcBef>
            </a:pPr>
            <a:br>
              <a:rPr lang="en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</a:br>
            <a:endParaRPr lang="en" b="1" dirty="0">
              <a:solidFill>
                <a:schemeClr val="bg1"/>
              </a:solidFill>
              <a:effectLst>
                <a:outerShdw blurRad="50800" dist="50800" dir="5400000" algn="ctr" rotWithShape="0">
                  <a:schemeClr val="tx1"/>
                </a:outerShdw>
              </a:effectLst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A28F8B3B-C1AA-38EA-87B3-D7982F7AF6FC}"/>
              </a:ext>
            </a:extLst>
          </p:cNvPr>
          <p:cNvSpPr txBox="1"/>
          <p:nvPr/>
        </p:nvSpPr>
        <p:spPr>
          <a:xfrm>
            <a:off x="4890721" y="2628543"/>
            <a:ext cx="7301278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US" b="1" dirty="0" err="1">
                <a:solidFill>
                  <a:prstClr val="white"/>
                </a:solidFill>
                <a:effectLst>
                  <a:outerShdw blurRad="50800" dist="50800" dir="5400000" algn="ctr" rotWithShape="0">
                    <a:prstClr val="black"/>
                  </a:outerShdw>
                </a:effectLst>
              </a:rPr>
              <a:t>Zvinhu</a:t>
            </a:r>
            <a:r>
              <a:rPr lang="en-US" b="1" dirty="0">
                <a:solidFill>
                  <a:prstClr val="white"/>
                </a:solidFill>
                <a:effectLst>
                  <a:outerShdw blurRad="50800" dist="50800" dir="5400000" algn="ctr" rotWithShape="0">
                    <a:prstClr val="black"/>
                  </a:outerShdw>
                </a:effectLst>
              </a:rPr>
              <a:t> </a:t>
            </a:r>
            <a:r>
              <a:rPr lang="en-US" b="1" dirty="0" err="1">
                <a:solidFill>
                  <a:prstClr val="white"/>
                </a:solidFill>
                <a:effectLst>
                  <a:outerShdw blurRad="50800" dist="50800" dir="5400000" algn="ctr" rotWithShape="0">
                    <a:prstClr val="black"/>
                  </a:outerShdw>
                </a:effectLst>
              </a:rPr>
              <a:t>zvakasiyana</a:t>
            </a:r>
            <a:r>
              <a:rPr lang="en-US" b="1" dirty="0">
                <a:solidFill>
                  <a:prstClr val="white"/>
                </a:solidFill>
                <a:effectLst>
                  <a:outerShdw blurRad="50800" dist="50800" dir="5400000" algn="ctr" rotWithShape="0">
                    <a:prstClr val="black"/>
                  </a:outerShdw>
                </a:effectLst>
              </a:rPr>
              <a:t> </a:t>
            </a:r>
            <a:r>
              <a:rPr lang="en-US" b="1" dirty="0" err="1">
                <a:solidFill>
                  <a:prstClr val="white"/>
                </a:solidFill>
                <a:effectLst>
                  <a:outerShdw blurRad="50800" dist="50800" dir="5400000" algn="ctr" rotWithShape="0">
                    <a:prstClr val="black"/>
                  </a:outerShdw>
                </a:effectLst>
              </a:rPr>
              <a:t>kudya</a:t>
            </a:r>
            <a:r>
              <a:rPr lang="en-US" b="1" dirty="0">
                <a:solidFill>
                  <a:prstClr val="white"/>
                </a:solidFill>
                <a:effectLst>
                  <a:outerShdw blurRad="50800" dist="50800" dir="5400000" algn="ctr" rotWithShape="0">
                    <a:prstClr val="black"/>
                  </a:outerShdw>
                </a:effectLst>
              </a:rPr>
              <a:t> </a:t>
            </a:r>
            <a:r>
              <a:rPr lang="en-US" b="1" dirty="0" err="1">
                <a:solidFill>
                  <a:prstClr val="white"/>
                </a:solidFill>
                <a:effectLst>
                  <a:outerShdw blurRad="50800" dist="50800" dir="5400000" algn="ctr" rotWithShape="0">
                    <a:prstClr val="black"/>
                  </a:outerShdw>
                </a:effectLst>
              </a:rPr>
              <a:t>zvokudya</a:t>
            </a:r>
            <a:r>
              <a:rPr lang="en-US" b="1" dirty="0">
                <a:solidFill>
                  <a:prstClr val="white"/>
                </a:solidFill>
                <a:effectLst>
                  <a:outerShdw blurRad="50800" dist="50800" dir="5400000" algn="ctr" rotWithShape="0">
                    <a:prstClr val="black"/>
                  </a:outerShdw>
                </a:effectLst>
              </a:rPr>
              <a:t> </a:t>
            </a:r>
            <a:r>
              <a:rPr lang="en-US" b="1" dirty="0" err="1">
                <a:solidFill>
                  <a:prstClr val="white"/>
                </a:solidFill>
                <a:effectLst>
                  <a:outerShdw blurRad="50800" dist="50800" dir="5400000" algn="ctr" rotWithShape="0">
                    <a:prstClr val="black"/>
                  </a:outerShdw>
                </a:effectLst>
              </a:rPr>
              <a:t>kumba</a:t>
            </a:r>
            <a:r>
              <a:rPr lang="en-US" b="1" dirty="0">
                <a:solidFill>
                  <a:prstClr val="white"/>
                </a:solidFill>
                <a:effectLst>
                  <a:outerShdw blurRad="50800" dist="50800" dir="5400000" algn="ctr" rotWithShape="0">
                    <a:prstClr val="black"/>
                  </a:outerShdw>
                </a:effectLst>
              </a:rPr>
              <a:t> </a:t>
            </a:r>
            <a:r>
              <a:rPr lang="en-US" b="1" dirty="0" err="1">
                <a:solidFill>
                  <a:prstClr val="white"/>
                </a:solidFill>
                <a:effectLst>
                  <a:outerShdw blurRad="50800" dist="50800" dir="5400000" algn="ctr" rotWithShape="0">
                    <a:prstClr val="black"/>
                  </a:outerShdw>
                </a:effectLst>
              </a:rPr>
              <a:t>usina</a:t>
            </a:r>
            <a:r>
              <a:rPr lang="en-US" b="1" dirty="0">
                <a:solidFill>
                  <a:prstClr val="white"/>
                </a:solidFill>
                <a:effectLst>
                  <a:outerShdw blurRad="50800" dist="50800" dir="5400000" algn="ctr" rotWithShape="0">
                    <a:prstClr val="black"/>
                  </a:outerShdw>
                </a:effectLst>
              </a:rPr>
              <a:t> </a:t>
            </a:r>
            <a:r>
              <a:rPr lang="en-US" b="1" dirty="0" err="1">
                <a:solidFill>
                  <a:prstClr val="white"/>
                </a:solidFill>
                <a:effectLst>
                  <a:outerShdw blurRad="50800" dist="50800" dir="5400000" algn="ctr" rotWithShape="0">
                    <a:prstClr val="black"/>
                  </a:outerShdw>
                </a:effectLst>
              </a:rPr>
              <a:t>mhosva</a:t>
            </a:r>
            <a:r>
              <a:rPr lang="en-US" b="1" dirty="0">
                <a:solidFill>
                  <a:prstClr val="white"/>
                </a:solidFill>
                <a:effectLst>
                  <a:outerShdw blurRad="50800" dist="50800" dir="5400000" algn="ctr" rotWithShape="0">
                    <a:prstClr val="black"/>
                  </a:outerShdw>
                </a:effectLst>
              </a:rPr>
              <a:t> </a:t>
            </a:r>
            <a:r>
              <a:rPr lang="en-US" b="1" dirty="0" err="1">
                <a:solidFill>
                  <a:prstClr val="white"/>
                </a:solidFill>
                <a:effectLst>
                  <a:outerShdw blurRad="50800" dist="50800" dir="5400000" algn="ctr" rotWithShape="0">
                    <a:prstClr val="black"/>
                  </a:outerShdw>
                </a:effectLst>
              </a:rPr>
              <a:t>yepfungwa</a:t>
            </a:r>
            <a:r>
              <a:rPr lang="en-US" b="1" dirty="0">
                <a:solidFill>
                  <a:prstClr val="white"/>
                </a:solidFill>
                <a:effectLst>
                  <a:outerShdw blurRad="50800" dist="50800" dir="5400000" algn="ctr" rotWithShape="0">
                    <a:prstClr val="black"/>
                  </a:outerShdw>
                </a:effectLst>
              </a:rPr>
              <a:t>, </a:t>
            </a:r>
            <a:r>
              <a:rPr lang="en-US" b="1" dirty="0" err="1">
                <a:solidFill>
                  <a:prstClr val="white"/>
                </a:solidFill>
                <a:effectLst>
                  <a:outerShdw blurRad="50800" dist="50800" dir="5400000" algn="ctr" rotWithShape="0">
                    <a:prstClr val="black"/>
                  </a:outerShdw>
                </a:effectLst>
              </a:rPr>
              <a:t>uye</a:t>
            </a:r>
            <a:r>
              <a:rPr lang="en-US" b="1" dirty="0">
                <a:solidFill>
                  <a:prstClr val="white"/>
                </a:solidFill>
                <a:effectLst>
                  <a:outerShdw blurRad="50800" dist="50800" dir="5400000" algn="ctr" rotWithShape="0">
                    <a:prstClr val="black"/>
                  </a:outerShdw>
                </a:effectLst>
              </a:rPr>
              <a:t> </a:t>
            </a:r>
            <a:r>
              <a:rPr lang="en-US" b="1" dirty="0" err="1">
                <a:solidFill>
                  <a:prstClr val="white"/>
                </a:solidFill>
                <a:effectLst>
                  <a:outerShdw blurRad="50800" dist="50800" dir="5400000" algn="ctr" rotWithShape="0">
                    <a:prstClr val="black"/>
                  </a:outerShdw>
                </a:effectLst>
              </a:rPr>
              <a:t>kuita</a:t>
            </a:r>
            <a:r>
              <a:rPr lang="en-US" b="1" dirty="0">
                <a:solidFill>
                  <a:prstClr val="white"/>
                </a:solidFill>
                <a:effectLst>
                  <a:outerShdw blurRad="50800" dist="50800" dir="5400000" algn="ctr" rotWithShape="0">
                    <a:prstClr val="black"/>
                  </a:outerShdw>
                </a:effectLst>
              </a:rPr>
              <a:t> </a:t>
            </a:r>
            <a:r>
              <a:rPr lang="en-US" b="1" dirty="0" err="1">
                <a:solidFill>
                  <a:prstClr val="white"/>
                </a:solidFill>
                <a:effectLst>
                  <a:outerShdw blurRad="50800" dist="50800" dir="5400000" algn="ctr" rotWithShape="0">
                    <a:prstClr val="black"/>
                  </a:outerShdw>
                </a:effectLst>
              </a:rPr>
              <a:t>saizvozvo</a:t>
            </a:r>
            <a:r>
              <a:rPr lang="en-US" b="1" dirty="0">
                <a:solidFill>
                  <a:prstClr val="white"/>
                </a:solidFill>
                <a:effectLst>
                  <a:outerShdw blurRad="50800" dist="50800" dir="5400000" algn="ctr" rotWithShape="0">
                    <a:prstClr val="black"/>
                  </a:outerShdw>
                </a:effectLst>
              </a:rPr>
              <a:t> </a:t>
            </a:r>
            <a:r>
              <a:rPr lang="en-US" b="1" dirty="0" err="1">
                <a:solidFill>
                  <a:prstClr val="white"/>
                </a:solidFill>
                <a:effectLst>
                  <a:outerShdw blurRad="50800" dist="50800" dir="5400000" algn="ctr" rotWithShape="0">
                    <a:prstClr val="black"/>
                  </a:outerShdw>
                </a:effectLst>
              </a:rPr>
              <a:t>panguva</a:t>
            </a:r>
            <a:r>
              <a:rPr lang="en-US" b="1" dirty="0">
                <a:solidFill>
                  <a:prstClr val="white"/>
                </a:solidFill>
                <a:effectLst>
                  <a:outerShdw blurRad="50800" dist="50800" dir="5400000" algn="ctr" rotWithShape="0">
                    <a:prstClr val="black"/>
                  </a:outerShdw>
                </a:effectLst>
              </a:rPr>
              <a:t> </a:t>
            </a:r>
            <a:r>
              <a:rPr lang="en-US" b="1" dirty="0" err="1">
                <a:solidFill>
                  <a:prstClr val="white"/>
                </a:solidFill>
                <a:effectLst>
                  <a:outerShdw blurRad="50800" dist="50800" dir="5400000" algn="ctr" rotWithShape="0">
                    <a:prstClr val="black"/>
                  </a:outerShdw>
                </a:effectLst>
              </a:rPr>
              <a:t>yemhemberero</a:t>
            </a:r>
            <a:r>
              <a:rPr lang="en-US" b="1" dirty="0">
                <a:solidFill>
                  <a:prstClr val="white"/>
                </a:solidFill>
                <a:effectLst>
                  <a:outerShdw blurRad="50800" dist="50800" dir="5400000" algn="ctr" rotWithShape="0">
                    <a:prstClr val="black"/>
                  </a:outerShdw>
                </a:effectLst>
              </a:rPr>
              <a:t> </a:t>
            </a:r>
            <a:r>
              <a:rPr lang="en-US" b="1" dirty="0" err="1">
                <a:solidFill>
                  <a:prstClr val="white"/>
                </a:solidFill>
                <a:effectLst>
                  <a:outerShdw blurRad="50800" dist="50800" dir="5400000" algn="ctr" rotWithShape="0">
                    <a:prstClr val="black"/>
                  </a:outerShdw>
                </a:effectLst>
              </a:rPr>
              <a:t>yeruzhinji</a:t>
            </a:r>
            <a:r>
              <a:rPr lang="en-US" b="1" dirty="0">
                <a:solidFill>
                  <a:prstClr val="white"/>
                </a:solidFill>
                <a:effectLst>
                  <a:outerShdw blurRad="50800" dist="50800" dir="5400000" algn="ctr" rotWithShape="0">
                    <a:prstClr val="black"/>
                  </a:outerShdw>
                </a:effectLst>
              </a:rPr>
              <a:t> </a:t>
            </a:r>
            <a:r>
              <a:rPr lang="en-US" b="1" dirty="0" err="1">
                <a:solidFill>
                  <a:prstClr val="white"/>
                </a:solidFill>
                <a:effectLst>
                  <a:outerShdw blurRad="50800" dist="50800" dir="5400000" algn="ctr" rotWithShape="0">
                    <a:prstClr val="black"/>
                  </a:outerShdw>
                </a:effectLst>
              </a:rPr>
              <a:t>apo</a:t>
            </a:r>
            <a:r>
              <a:rPr lang="en-US" b="1" dirty="0">
                <a:solidFill>
                  <a:prstClr val="white"/>
                </a:solidFill>
                <a:effectLst>
                  <a:outerShdw blurRad="50800" dist="50800" dir="5400000" algn="ctr" rotWithShape="0">
                    <a:prstClr val="black"/>
                  </a:outerShdw>
                </a:effectLst>
              </a:rPr>
              <a:t> </a:t>
            </a:r>
            <a:r>
              <a:rPr lang="en-US" b="1" dirty="0" err="1">
                <a:solidFill>
                  <a:prstClr val="white"/>
                </a:solidFill>
                <a:effectLst>
                  <a:outerShdw blurRad="50800" dist="50800" dir="5400000" algn="ctr" rotWithShape="0">
                    <a:prstClr val="black"/>
                  </a:outerShdw>
                </a:effectLst>
              </a:rPr>
              <a:t>panenge</a:t>
            </a:r>
            <a:r>
              <a:rPr lang="en-US" b="1" dirty="0">
                <a:solidFill>
                  <a:prstClr val="white"/>
                </a:solidFill>
                <a:effectLst>
                  <a:outerShdw blurRad="50800" dist="50800" dir="5400000" algn="ctr" rotWithShape="0">
                    <a:prstClr val="black"/>
                  </a:outerShdw>
                </a:effectLst>
              </a:rPr>
              <a:t> </a:t>
            </a:r>
            <a:r>
              <a:rPr lang="en-US" b="1" dirty="0" err="1">
                <a:solidFill>
                  <a:prstClr val="white"/>
                </a:solidFill>
                <a:effectLst>
                  <a:outerShdw blurRad="50800" dist="50800" dir="5400000" algn="ctr" rotWithShape="0">
                    <a:prstClr val="black"/>
                  </a:outerShdw>
                </a:effectLst>
              </a:rPr>
              <a:t>pachinamatwa</a:t>
            </a:r>
            <a:r>
              <a:rPr lang="en-US" b="1" dirty="0">
                <a:solidFill>
                  <a:prstClr val="white"/>
                </a:solidFill>
                <a:effectLst>
                  <a:outerShdw blurRad="50800" dist="50800" dir="5400000" algn="ctr" rotWithShape="0">
                    <a:prstClr val="black"/>
                  </a:outerShdw>
                </a:effectLst>
              </a:rPr>
              <a:t> </a:t>
            </a:r>
            <a:r>
              <a:rPr lang="en-US" b="1" dirty="0" err="1">
                <a:solidFill>
                  <a:prstClr val="white"/>
                </a:solidFill>
                <a:effectLst>
                  <a:outerShdw blurRad="50800" dist="50800" dir="5400000" algn="ctr" rotWithShape="0">
                    <a:prstClr val="black"/>
                  </a:outerShdw>
                </a:effectLst>
              </a:rPr>
              <a:t>zvifananidzo</a:t>
            </a:r>
            <a:r>
              <a:rPr lang="en-US" b="1" dirty="0">
                <a:solidFill>
                  <a:prstClr val="white"/>
                </a:solidFill>
                <a:effectLst>
                  <a:outerShdw blurRad="50800" dist="50800" dir="5400000" algn="ctr" rotWithShape="0">
                    <a:prstClr val="black"/>
                  </a:outerShdw>
                </a:effectLst>
              </a:rPr>
              <a:t>. </a:t>
            </a:r>
            <a:r>
              <a:rPr lang="en-US" b="1" dirty="0" err="1">
                <a:solidFill>
                  <a:prstClr val="white"/>
                </a:solidFill>
                <a:effectLst>
                  <a:outerShdw blurRad="50800" dist="50800" dir="5400000" algn="ctr" rotWithShape="0">
                    <a:prstClr val="black"/>
                  </a:outerShdw>
                </a:effectLst>
              </a:rPr>
              <a:t>Nekupinda</a:t>
            </a:r>
            <a:r>
              <a:rPr lang="en-US" b="1" dirty="0">
                <a:solidFill>
                  <a:prstClr val="white"/>
                </a:solidFill>
                <a:effectLst>
                  <a:outerShdw blurRad="50800" dist="50800" dir="5400000" algn="ctr" rotWithShape="0">
                    <a:prstClr val="black"/>
                  </a:outerShdw>
                </a:effectLst>
              </a:rPr>
              <a:t> </a:t>
            </a:r>
            <a:r>
              <a:rPr lang="en-US" b="1" dirty="0" err="1">
                <a:solidFill>
                  <a:prstClr val="white"/>
                </a:solidFill>
                <a:effectLst>
                  <a:outerShdw blurRad="50800" dist="50800" dir="5400000" algn="ctr" rotWithShape="0">
                    <a:prstClr val="black"/>
                  </a:outerShdw>
                </a:effectLst>
              </a:rPr>
              <a:t>mumhemberero</a:t>
            </a:r>
            <a:r>
              <a:rPr lang="en-US" b="1" dirty="0">
                <a:solidFill>
                  <a:prstClr val="white"/>
                </a:solidFill>
                <a:effectLst>
                  <a:outerShdw blurRad="50800" dist="50800" dir="5400000" algn="ctr" rotWithShape="0">
                    <a:prstClr val="black"/>
                  </a:outerShdw>
                </a:effectLst>
              </a:rPr>
              <a:t> </a:t>
            </a:r>
            <a:r>
              <a:rPr lang="en-US" b="1" dirty="0" err="1">
                <a:solidFill>
                  <a:prstClr val="white"/>
                </a:solidFill>
                <a:effectLst>
                  <a:outerShdw blurRad="50800" dist="50800" dir="5400000" algn="ctr" rotWithShape="0">
                    <a:prstClr val="black"/>
                  </a:outerShdw>
                </a:effectLst>
              </a:rPr>
              <a:t>dzakadai</a:t>
            </a:r>
            <a:r>
              <a:rPr lang="en-US" b="1" dirty="0">
                <a:solidFill>
                  <a:prstClr val="white"/>
                </a:solidFill>
                <a:effectLst>
                  <a:outerShdw blurRad="50800" dist="50800" dir="5400000" algn="ctr" rotWithShape="0">
                    <a:prstClr val="black"/>
                  </a:outerShdw>
                </a:effectLst>
              </a:rPr>
              <a:t>, </a:t>
            </a:r>
            <a:r>
              <a:rPr lang="en-US" b="1" dirty="0" err="1">
                <a:solidFill>
                  <a:prstClr val="white"/>
                </a:solidFill>
                <a:effectLst>
                  <a:outerShdw blurRad="50800" dist="50800" dir="5400000" algn="ctr" rotWithShape="0">
                    <a:prstClr val="black"/>
                  </a:outerShdw>
                </a:effectLst>
              </a:rPr>
              <a:t>mutendi</a:t>
            </a:r>
            <a:r>
              <a:rPr lang="en-US" b="1" dirty="0">
                <a:solidFill>
                  <a:prstClr val="white"/>
                </a:solidFill>
                <a:effectLst>
                  <a:outerShdw blurRad="50800" dist="50800" dir="5400000" algn="ctr" rotWithShape="0">
                    <a:prstClr val="black"/>
                  </a:outerShdw>
                </a:effectLst>
              </a:rPr>
              <a:t> </a:t>
            </a:r>
            <a:r>
              <a:rPr lang="en-US" b="1" dirty="0" err="1">
                <a:solidFill>
                  <a:prstClr val="white"/>
                </a:solidFill>
                <a:effectLst>
                  <a:outerShdw blurRad="50800" dist="50800" dir="5400000" algn="ctr" rotWithShape="0">
                    <a:prstClr val="black"/>
                  </a:outerShdw>
                </a:effectLst>
              </a:rPr>
              <a:t>anenge</a:t>
            </a:r>
            <a:r>
              <a:rPr lang="en-US" b="1" dirty="0">
                <a:solidFill>
                  <a:prstClr val="white"/>
                </a:solidFill>
                <a:effectLst>
                  <a:outerShdw blurRad="50800" dist="50800" dir="5400000" algn="ctr" rotWithShape="0">
                    <a:prstClr val="black"/>
                  </a:outerShdw>
                </a:effectLst>
              </a:rPr>
              <a:t> </a:t>
            </a:r>
            <a:r>
              <a:rPr lang="en-US" b="1" dirty="0" err="1">
                <a:solidFill>
                  <a:prstClr val="white"/>
                </a:solidFill>
                <a:effectLst>
                  <a:outerShdw blurRad="50800" dist="50800" dir="5400000" algn="ctr" rotWithShape="0">
                    <a:prstClr val="black"/>
                  </a:outerShdw>
                </a:effectLst>
              </a:rPr>
              <a:t>achiramba</a:t>
            </a:r>
            <a:r>
              <a:rPr lang="en-US" b="1" dirty="0">
                <a:solidFill>
                  <a:prstClr val="white"/>
                </a:solidFill>
                <a:effectLst>
                  <a:outerShdw blurRad="50800" dist="50800" dir="5400000" algn="ctr" rotWithShape="0">
                    <a:prstClr val="black"/>
                  </a:outerShdw>
                </a:effectLst>
              </a:rPr>
              <a:t> </a:t>
            </a:r>
            <a:r>
              <a:rPr lang="en-US" b="1" dirty="0" err="1">
                <a:solidFill>
                  <a:prstClr val="white"/>
                </a:solidFill>
                <a:effectLst>
                  <a:outerShdw blurRad="50800" dist="50800" dir="5400000" algn="ctr" rotWithShape="0">
                    <a:prstClr val="black"/>
                  </a:outerShdw>
                </a:effectLst>
              </a:rPr>
              <a:t>kutenda</a:t>
            </a:r>
            <a:r>
              <a:rPr lang="en-US" b="1" dirty="0">
                <a:solidFill>
                  <a:prstClr val="white"/>
                </a:solidFill>
                <a:effectLst>
                  <a:outerShdw blurRad="50800" dist="50800" dir="5400000" algn="ctr" rotWithShape="0">
                    <a:prstClr val="black"/>
                  </a:outerShdw>
                </a:effectLst>
              </a:rPr>
              <a:t> </a:t>
            </a:r>
            <a:r>
              <a:rPr lang="en-US" b="1" dirty="0" err="1">
                <a:solidFill>
                  <a:prstClr val="white"/>
                </a:solidFill>
                <a:effectLst>
                  <a:outerShdw blurRad="50800" dist="50800" dir="5400000" algn="ctr" rotWithShape="0">
                    <a:prstClr val="black"/>
                  </a:outerShdw>
                </a:effectLst>
              </a:rPr>
              <a:t>kwake</a:t>
            </a:r>
            <a:r>
              <a:rPr lang="en-US" b="1" dirty="0">
                <a:solidFill>
                  <a:prstClr val="white"/>
                </a:solidFill>
                <a:effectLst>
                  <a:outerShdw blurRad="50800" dist="50800" dir="5400000" algn="ctr" rotWithShape="0">
                    <a:prstClr val="black"/>
                  </a:outerShdw>
                </a:effectLst>
              </a:rPr>
              <a:t> </a:t>
            </a:r>
            <a:r>
              <a:rPr lang="en-US" b="1" dirty="0" err="1">
                <a:solidFill>
                  <a:prstClr val="white"/>
                </a:solidFill>
                <a:effectLst>
                  <a:outerShdw blurRad="50800" dist="50800" dir="5400000" algn="ctr" rotWithShape="0">
                    <a:prstClr val="black"/>
                  </a:outerShdw>
                </a:effectLst>
              </a:rPr>
              <a:t>uye</a:t>
            </a:r>
            <a:r>
              <a:rPr lang="en-US" b="1" dirty="0">
                <a:solidFill>
                  <a:prstClr val="white"/>
                </a:solidFill>
                <a:effectLst>
                  <a:outerShdw blurRad="50800" dist="50800" dir="5400000" algn="ctr" rotWithShape="0">
                    <a:prstClr val="black"/>
                  </a:outerShdw>
                </a:effectLst>
              </a:rPr>
              <a:t> </a:t>
            </a:r>
            <a:r>
              <a:rPr lang="en-US" b="1" dirty="0" err="1">
                <a:solidFill>
                  <a:prstClr val="white"/>
                </a:solidFill>
                <a:effectLst>
                  <a:outerShdw blurRad="50800" dist="50800" dir="5400000" algn="ctr" rotWithShape="0">
                    <a:prstClr val="black"/>
                  </a:outerShdw>
                </a:effectLst>
              </a:rPr>
              <a:t>achigamuchira</a:t>
            </a:r>
            <a:r>
              <a:rPr lang="en-US" b="1" dirty="0">
                <a:solidFill>
                  <a:prstClr val="white"/>
                </a:solidFill>
                <a:effectLst>
                  <a:outerShdw blurRad="50800" dist="50800" dir="5400000" algn="ctr" rotWithShape="0">
                    <a:prstClr val="black"/>
                  </a:outerShdw>
                </a:effectLst>
              </a:rPr>
              <a:t> </a:t>
            </a:r>
            <a:r>
              <a:rPr lang="en-US" b="1" dirty="0" err="1">
                <a:solidFill>
                  <a:prstClr val="white"/>
                </a:solidFill>
                <a:effectLst>
                  <a:outerShdw blurRad="50800" dist="50800" dir="5400000" algn="ctr" rotWithShape="0">
                    <a:prstClr val="black"/>
                  </a:outerShdw>
                </a:effectLst>
              </a:rPr>
              <a:t>kunamata</a:t>
            </a:r>
            <a:r>
              <a:rPr lang="en-US" b="1" dirty="0">
                <a:solidFill>
                  <a:prstClr val="white"/>
                </a:solidFill>
                <a:effectLst>
                  <a:outerShdw blurRad="50800" dist="50800" dir="5400000" algn="ctr" rotWithShape="0">
                    <a:prstClr val="black"/>
                  </a:outerShdw>
                </a:effectLst>
              </a:rPr>
              <a:t> </a:t>
            </a:r>
            <a:r>
              <a:rPr lang="en-US" b="1" dirty="0" err="1">
                <a:solidFill>
                  <a:prstClr val="white"/>
                </a:solidFill>
                <a:effectLst>
                  <a:outerShdw blurRad="50800" dist="50800" dir="5400000" algn="ctr" rotWithShape="0">
                    <a:prstClr val="black"/>
                  </a:outerShdw>
                </a:effectLst>
              </a:rPr>
              <a:t>zvifananidzo</a:t>
            </a:r>
            <a:r>
              <a:rPr lang="en-US" b="1" dirty="0">
                <a:solidFill>
                  <a:prstClr val="white"/>
                </a:solidFill>
                <a:effectLst>
                  <a:outerShdw blurRad="50800" dist="50800" dir="5400000" algn="ctr" rotWithShape="0">
                    <a:prstClr val="black"/>
                  </a:outerShdw>
                </a:effectLst>
              </a:rPr>
              <a:t>.</a:t>
            </a:r>
            <a:endParaRPr kumimoji="0" lang="en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50800" dist="50800" dir="5400000" algn="ctr" rotWithShape="0">
                  <a:prstClr val="black"/>
                </a:outerShdw>
              </a:effectLst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977C89A8-0061-8B1C-5C45-7A1C2CD3347B}"/>
              </a:ext>
            </a:extLst>
          </p:cNvPr>
          <p:cNvSpPr txBox="1"/>
          <p:nvPr/>
        </p:nvSpPr>
        <p:spPr>
          <a:xfrm>
            <a:off x="142874" y="5605459"/>
            <a:ext cx="764896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US" b="1" dirty="0" err="1">
                <a:solidFill>
                  <a:prstClr val="white"/>
                </a:solidFill>
                <a:effectLst>
                  <a:outerShdw blurRad="50800" dist="50800" dir="5400000" algn="ctr" rotWithShape="0">
                    <a:prstClr val="black"/>
                  </a:outerShdw>
                </a:effectLst>
              </a:rPr>
              <a:t>Hatingakwanisi</a:t>
            </a:r>
            <a:r>
              <a:rPr lang="en-US" b="1" dirty="0">
                <a:solidFill>
                  <a:prstClr val="white"/>
                </a:solidFill>
                <a:effectLst>
                  <a:outerShdw blurRad="50800" dist="50800" dir="5400000" algn="ctr" rotWithShape="0">
                    <a:prstClr val="black"/>
                  </a:outerShdw>
                </a:effectLst>
              </a:rPr>
              <a:t> </a:t>
            </a:r>
            <a:r>
              <a:rPr lang="en-US" b="1" dirty="0" err="1">
                <a:solidFill>
                  <a:prstClr val="white"/>
                </a:solidFill>
                <a:effectLst>
                  <a:outerShdw blurRad="50800" dist="50800" dir="5400000" algn="ctr" rotWithShape="0">
                    <a:prstClr val="black"/>
                  </a:outerShdw>
                </a:effectLst>
              </a:rPr>
              <a:t>kunwa</a:t>
            </a:r>
            <a:r>
              <a:rPr lang="en-US" b="1" dirty="0">
                <a:solidFill>
                  <a:prstClr val="white"/>
                </a:solidFill>
                <a:effectLst>
                  <a:outerShdw blurRad="50800" dist="50800" dir="5400000" algn="ctr" rotWithShape="0">
                    <a:prstClr val="black"/>
                  </a:outerShdw>
                </a:effectLst>
              </a:rPr>
              <a:t> </a:t>
            </a:r>
            <a:r>
              <a:rPr lang="en-US" b="1" dirty="0" err="1">
                <a:solidFill>
                  <a:prstClr val="white"/>
                </a:solidFill>
                <a:effectLst>
                  <a:outerShdw blurRad="50800" dist="50800" dir="5400000" algn="ctr" rotWithShape="0">
                    <a:prstClr val="black"/>
                  </a:outerShdw>
                </a:effectLst>
              </a:rPr>
              <a:t>mukombe</a:t>
            </a:r>
            <a:r>
              <a:rPr lang="en-US" b="1" dirty="0">
                <a:solidFill>
                  <a:prstClr val="white"/>
                </a:solidFill>
                <a:effectLst>
                  <a:outerShdw blurRad="50800" dist="50800" dir="5400000" algn="ctr" rotWithShape="0">
                    <a:prstClr val="black"/>
                  </a:outerShdw>
                </a:effectLst>
              </a:rPr>
              <a:t> </a:t>
            </a:r>
            <a:r>
              <a:rPr lang="en-US" b="1" dirty="0" err="1">
                <a:solidFill>
                  <a:prstClr val="white"/>
                </a:solidFill>
                <a:effectLst>
                  <a:outerShdw blurRad="50800" dist="50800" dir="5400000" algn="ctr" rotWithShape="0">
                    <a:prstClr val="black"/>
                  </a:outerShdw>
                </a:effectLst>
              </a:rPr>
              <a:t>weChirairo</a:t>
            </a:r>
            <a:r>
              <a:rPr lang="en-US" b="1" dirty="0">
                <a:solidFill>
                  <a:prstClr val="white"/>
                </a:solidFill>
                <a:effectLst>
                  <a:outerShdw blurRad="50800" dist="50800" dir="5400000" algn="ctr" rotWithShape="0">
                    <a:prstClr val="black"/>
                  </a:outerShdw>
                </a:effectLst>
              </a:rPr>
              <a:t> </a:t>
            </a:r>
            <a:r>
              <a:rPr lang="en-US" b="1" dirty="0" err="1">
                <a:solidFill>
                  <a:prstClr val="white"/>
                </a:solidFill>
                <a:effectLst>
                  <a:outerShdw blurRad="50800" dist="50800" dir="5400000" algn="ctr" rotWithShape="0">
                    <a:prstClr val="black"/>
                  </a:outerShdw>
                </a:effectLst>
              </a:rPr>
              <a:t>chaTenzi</a:t>
            </a:r>
            <a:r>
              <a:rPr lang="en-US" b="1" dirty="0">
                <a:solidFill>
                  <a:prstClr val="white"/>
                </a:solidFill>
                <a:effectLst>
                  <a:outerShdw blurRad="50800" dist="50800" dir="5400000" algn="ctr" rotWithShape="0">
                    <a:prstClr val="black"/>
                  </a:outerShdw>
                </a:effectLst>
              </a:rPr>
              <a:t>, </a:t>
            </a:r>
            <a:r>
              <a:rPr lang="en-US" b="1" dirty="0" err="1">
                <a:solidFill>
                  <a:prstClr val="white"/>
                </a:solidFill>
                <a:effectLst>
                  <a:outerShdw blurRad="50800" dist="50800" dir="5400000" algn="ctr" rotWithShape="0">
                    <a:prstClr val="black"/>
                  </a:outerShdw>
                </a:effectLst>
              </a:rPr>
              <a:t>tichirumbidza</a:t>
            </a:r>
            <a:r>
              <a:rPr lang="en-US" b="1" dirty="0">
                <a:solidFill>
                  <a:prstClr val="white"/>
                </a:solidFill>
                <a:effectLst>
                  <a:outerShdw blurRad="50800" dist="50800" dir="5400000" algn="ctr" rotWithShape="0">
                    <a:prstClr val="black"/>
                  </a:outerShdw>
                </a:effectLst>
              </a:rPr>
              <a:t> Jesu, </a:t>
            </a:r>
            <a:r>
              <a:rPr lang="en-US" b="1" dirty="0" err="1">
                <a:solidFill>
                  <a:prstClr val="white"/>
                </a:solidFill>
                <a:effectLst>
                  <a:outerShdw blurRad="50800" dist="50800" dir="5400000" algn="ctr" rotWithShape="0">
                    <a:prstClr val="black"/>
                  </a:outerShdw>
                </a:effectLst>
              </a:rPr>
              <a:t>uye</a:t>
            </a:r>
            <a:r>
              <a:rPr lang="en-US" b="1" dirty="0">
                <a:solidFill>
                  <a:prstClr val="white"/>
                </a:solidFill>
                <a:effectLst>
                  <a:outerShdw blurRad="50800" dist="50800" dir="5400000" algn="ctr" rotWithShape="0">
                    <a:prstClr val="black"/>
                  </a:outerShdw>
                </a:effectLst>
              </a:rPr>
              <a:t> </a:t>
            </a:r>
            <a:r>
              <a:rPr lang="en-US" b="1" dirty="0" err="1">
                <a:solidFill>
                  <a:prstClr val="white"/>
                </a:solidFill>
                <a:effectLst>
                  <a:outerShdw blurRad="50800" dist="50800" dir="5400000" algn="ctr" rotWithShape="0">
                    <a:prstClr val="black"/>
                  </a:outerShdw>
                </a:effectLst>
              </a:rPr>
              <a:t>panguva</a:t>
            </a:r>
            <a:r>
              <a:rPr lang="en-US" b="1" dirty="0">
                <a:solidFill>
                  <a:prstClr val="white"/>
                </a:solidFill>
                <a:effectLst>
                  <a:outerShdw blurRad="50800" dist="50800" dir="5400000" algn="ctr" rotWithShape="0">
                    <a:prstClr val="black"/>
                  </a:outerShdw>
                </a:effectLst>
              </a:rPr>
              <a:t> </a:t>
            </a:r>
            <a:r>
              <a:rPr lang="en-US" b="1" dirty="0" err="1">
                <a:solidFill>
                  <a:prstClr val="white"/>
                </a:solidFill>
                <a:effectLst>
                  <a:outerShdw blurRad="50800" dist="50800" dir="5400000" algn="ctr" rotWithShape="0">
                    <a:prstClr val="black"/>
                  </a:outerShdw>
                </a:effectLst>
              </a:rPr>
              <a:t>imwe</a:t>
            </a:r>
            <a:r>
              <a:rPr lang="en-US" b="1" dirty="0">
                <a:solidFill>
                  <a:prstClr val="white"/>
                </a:solidFill>
                <a:effectLst>
                  <a:outerShdw blurRad="50800" dist="50800" dir="5400000" algn="ctr" rotWithShape="0">
                    <a:prstClr val="black"/>
                  </a:outerShdw>
                </a:effectLst>
              </a:rPr>
              <a:t> </a:t>
            </a:r>
            <a:r>
              <a:rPr lang="en-US" b="1" dirty="0" err="1">
                <a:solidFill>
                  <a:prstClr val="white"/>
                </a:solidFill>
                <a:effectLst>
                  <a:outerShdw blurRad="50800" dist="50800" dir="5400000" algn="ctr" rotWithShape="0">
                    <a:prstClr val="black"/>
                  </a:outerShdw>
                </a:effectLst>
              </a:rPr>
              <a:t>cheteyo</a:t>
            </a:r>
            <a:r>
              <a:rPr lang="en-US" b="1" dirty="0">
                <a:solidFill>
                  <a:prstClr val="white"/>
                </a:solidFill>
                <a:effectLst>
                  <a:outerShdw blurRad="50800" dist="50800" dir="5400000" algn="ctr" rotWithShape="0">
                    <a:prstClr val="black"/>
                  </a:outerShdw>
                </a:effectLst>
              </a:rPr>
              <a:t> </a:t>
            </a:r>
            <a:r>
              <a:rPr lang="en-US" b="1" dirty="0" err="1">
                <a:solidFill>
                  <a:prstClr val="white"/>
                </a:solidFill>
                <a:effectLst>
                  <a:outerShdw blurRad="50800" dist="50800" dir="5400000" algn="ctr" rotWithShape="0">
                    <a:prstClr val="black"/>
                  </a:outerShdw>
                </a:effectLst>
              </a:rPr>
              <a:t>tichinwa</a:t>
            </a:r>
            <a:r>
              <a:rPr lang="en-US" b="1" dirty="0">
                <a:solidFill>
                  <a:prstClr val="white"/>
                </a:solidFill>
                <a:effectLst>
                  <a:outerShdw blurRad="50800" dist="50800" dir="5400000" algn="ctr" rotWithShape="0">
                    <a:prstClr val="black"/>
                  </a:outerShdw>
                </a:effectLst>
              </a:rPr>
              <a:t> </a:t>
            </a:r>
            <a:r>
              <a:rPr lang="en-US" b="1" dirty="0" err="1">
                <a:solidFill>
                  <a:prstClr val="white"/>
                </a:solidFill>
                <a:effectLst>
                  <a:outerShdw blurRad="50800" dist="50800" dir="5400000" algn="ctr" rotWithShape="0">
                    <a:prstClr val="black"/>
                  </a:outerShdw>
                </a:effectLst>
              </a:rPr>
              <a:t>kubva</a:t>
            </a:r>
            <a:r>
              <a:rPr lang="en-US" b="1" dirty="0">
                <a:solidFill>
                  <a:prstClr val="white"/>
                </a:solidFill>
                <a:effectLst>
                  <a:outerShdw blurRad="50800" dist="50800" dir="5400000" algn="ctr" rotWithShape="0">
                    <a:prstClr val="black"/>
                  </a:outerShdw>
                </a:effectLst>
              </a:rPr>
              <a:t> </a:t>
            </a:r>
            <a:r>
              <a:rPr lang="en-US" b="1" dirty="0" err="1">
                <a:solidFill>
                  <a:prstClr val="white"/>
                </a:solidFill>
                <a:effectLst>
                  <a:outerShdw blurRad="50800" dist="50800" dir="5400000" algn="ctr" rotWithShape="0">
                    <a:prstClr val="black"/>
                  </a:outerShdw>
                </a:effectLst>
              </a:rPr>
              <a:t>mumukombe</a:t>
            </a:r>
            <a:r>
              <a:rPr lang="en-US" b="1" dirty="0">
                <a:solidFill>
                  <a:prstClr val="white"/>
                </a:solidFill>
                <a:effectLst>
                  <a:outerShdw blurRad="50800" dist="50800" dir="5400000" algn="ctr" rotWithShape="0">
                    <a:prstClr val="black"/>
                  </a:outerShdw>
                </a:effectLst>
              </a:rPr>
              <a:t> </a:t>
            </a:r>
            <a:r>
              <a:rPr lang="en-US" b="1" dirty="0" err="1">
                <a:solidFill>
                  <a:prstClr val="white"/>
                </a:solidFill>
                <a:effectLst>
                  <a:outerShdw blurRad="50800" dist="50800" dir="5400000" algn="ctr" rotWithShape="0">
                    <a:prstClr val="black"/>
                  </a:outerShdw>
                </a:effectLst>
              </a:rPr>
              <a:t>unokudza</a:t>
            </a:r>
            <a:r>
              <a:rPr lang="en-US" b="1" dirty="0">
                <a:solidFill>
                  <a:prstClr val="white"/>
                </a:solidFill>
                <a:effectLst>
                  <a:outerShdw blurRad="50800" dist="50800" dir="5400000" algn="ctr" rotWithShape="0">
                    <a:prstClr val="black"/>
                  </a:outerShdw>
                </a:effectLst>
              </a:rPr>
              <a:t> </a:t>
            </a:r>
            <a:r>
              <a:rPr lang="en-US" b="1" dirty="0" err="1">
                <a:solidFill>
                  <a:prstClr val="white"/>
                </a:solidFill>
                <a:effectLst>
                  <a:outerShdw blurRad="50800" dist="50800" dir="5400000" algn="ctr" rotWithShape="0">
                    <a:prstClr val="black"/>
                  </a:outerShdw>
                </a:effectLst>
              </a:rPr>
              <a:t>madhimoni</a:t>
            </a:r>
            <a:r>
              <a:rPr lang="en-US" b="1" dirty="0">
                <a:solidFill>
                  <a:prstClr val="white"/>
                </a:solidFill>
                <a:effectLst>
                  <a:outerShdw blurRad="50800" dist="50800" dir="5400000" algn="ctr" rotWithShape="0">
                    <a:prstClr val="black"/>
                  </a:outerShdw>
                </a:effectLst>
              </a:rPr>
              <a:t> (1 </a:t>
            </a:r>
            <a:r>
              <a:rPr lang="en-US" b="1" dirty="0" err="1">
                <a:solidFill>
                  <a:prstClr val="white"/>
                </a:solidFill>
                <a:effectLst>
                  <a:outerShdw blurRad="50800" dist="50800" dir="5400000" algn="ctr" rotWithShape="0">
                    <a:prstClr val="black"/>
                  </a:outerShdw>
                </a:effectLst>
              </a:rPr>
              <a:t>VaKo</a:t>
            </a:r>
            <a:r>
              <a:rPr lang="en-US" b="1" dirty="0">
                <a:solidFill>
                  <a:prstClr val="white"/>
                </a:solidFill>
                <a:effectLst>
                  <a:outerShdw blurRad="50800" dist="50800" dir="5400000" algn="ctr" rotWithShape="0">
                    <a:prstClr val="black"/>
                  </a:outerShdw>
                </a:effectLst>
              </a:rPr>
              <a:t>. 10:21).</a:t>
            </a:r>
            <a:endParaRPr kumimoji="0" lang="en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50800" dist="50800" dir="5400000" algn="ctr" rotWithShape="0">
                  <a:prstClr val="black"/>
                </a:outerShdw>
              </a:effectLst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286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9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5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/>
      <p:bldP spid="10" grpId="0"/>
      <p:bldP spid="7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78A9850-608D-54D7-4167-B0D2648BAE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44C12740-C5E4-91F0-0476-3EDC9881B199}"/>
              </a:ext>
            </a:extLst>
          </p:cNvPr>
          <p:cNvSpPr txBox="1"/>
          <p:nvPr/>
        </p:nvSpPr>
        <p:spPr>
          <a:xfrm>
            <a:off x="0" y="0"/>
            <a:ext cx="121920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spc="30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337519"/>
                </a:solidFill>
                <a:effectLst>
                  <a:outerShdw dist="38100" dir="2700000" algn="bl" rotWithShape="0">
                    <a:schemeClr val="accent3">
                      <a:lumMod val="75000"/>
                    </a:schemeClr>
                  </a:outerShdw>
                </a:effectLst>
              </a:rPr>
              <a:t>ZVINOTENDERWA UYE ZVAKAKODZERA</a:t>
            </a:r>
          </a:p>
          <a:p>
            <a:pPr lvl="0" algn="ctr">
              <a:defRPr/>
            </a:pPr>
            <a:r>
              <a:rPr kumimoji="0" lang="en" sz="2400" b="1" i="0" u="none" strike="noStrike" kern="1200" normalizeH="0" baseline="0" noProof="0" dirty="0">
                <a:ln w="13462">
                  <a:noFill/>
                  <a:prstDash val="solid"/>
                </a:ln>
                <a:solidFill>
                  <a:srgbClr val="105660"/>
                </a:solidFill>
                <a:effectLst>
                  <a:outerShdw dist="25400" dir="2700000" algn="bl" rotWithShape="0">
                    <a:schemeClr val="accent4">
                      <a:alpha val="43000"/>
                    </a:schemeClr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1 </a:t>
            </a:r>
            <a:r>
              <a:rPr lang="en-US" sz="2400" b="1" dirty="0">
                <a:ln w="13462">
                  <a:noFill/>
                  <a:prstDash val="solid"/>
                </a:ln>
                <a:solidFill>
                  <a:srgbClr val="105660"/>
                </a:solidFill>
                <a:effectLst>
                  <a:outerShdw dist="25400" dir="2700000" algn="bl" rotWithShape="0">
                    <a:schemeClr val="accent4">
                      <a:alpha val="43000"/>
                    </a:schemeClr>
                  </a:outerShdw>
                </a:effectLst>
              </a:rPr>
              <a:t>VaKorinte</a:t>
            </a:r>
            <a:r>
              <a:rPr kumimoji="0" lang="en" sz="2400" b="1" i="0" u="none" strike="noStrike" kern="1200" normalizeH="0" baseline="0" noProof="0" dirty="0">
                <a:ln w="13462">
                  <a:noFill/>
                  <a:prstDash val="solid"/>
                </a:ln>
                <a:solidFill>
                  <a:srgbClr val="105660"/>
                </a:solidFill>
                <a:effectLst>
                  <a:outerShdw dist="25400" dir="2700000" algn="bl" rotWithShape="0">
                    <a:schemeClr val="accent4">
                      <a:alpha val="43000"/>
                    </a:schemeClr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 10:23-33 (</a:t>
            </a:r>
            <a:r>
              <a:rPr lang="en-US" sz="2400" b="1" noProof="0" dirty="0" err="1">
                <a:ln w="13462">
                  <a:noFill/>
                  <a:prstDash val="solid"/>
                </a:ln>
                <a:solidFill>
                  <a:srgbClr val="105660"/>
                </a:solidFill>
                <a:effectLst>
                  <a:outerShdw dist="25400" dir="2700000" algn="bl" rotWithShape="0">
                    <a:schemeClr val="accent4">
                      <a:alpha val="43000"/>
                    </a:schemeClr>
                  </a:outerShdw>
                </a:effectLst>
              </a:rPr>
              <a:t>I</a:t>
            </a:r>
            <a:r>
              <a:rPr lang="en-US" sz="2400" b="1" dirty="0">
                <a:ln w="13462">
                  <a:noFill/>
                  <a:prstDash val="solid"/>
                </a:ln>
                <a:solidFill>
                  <a:srgbClr val="105660"/>
                </a:solidFill>
                <a:effectLst>
                  <a:outerShdw dist="25400" dir="2700000" algn="bl" rotWithShape="0">
                    <a:schemeClr val="accent4">
                      <a:alpha val="43000"/>
                    </a:schemeClr>
                  </a:outerShdw>
                </a:effectLst>
              </a:rPr>
              <a:t>tai ɀ</a:t>
            </a:r>
            <a:r>
              <a:rPr lang="en-US" sz="2400" b="1" dirty="0" err="1">
                <a:ln w="13462">
                  <a:noFill/>
                  <a:prstDash val="solid"/>
                </a:ln>
                <a:solidFill>
                  <a:srgbClr val="105660"/>
                </a:solidFill>
                <a:effectLst>
                  <a:outerShdw dist="25400" dir="2700000" algn="bl" rotWithShape="0">
                    <a:schemeClr val="accent4">
                      <a:alpha val="43000"/>
                    </a:schemeClr>
                  </a:outerShdw>
                </a:effectLst>
              </a:rPr>
              <a:t>ose</a:t>
            </a:r>
            <a:r>
              <a:rPr lang="en-US" sz="2400" b="1" dirty="0">
                <a:ln w="13462">
                  <a:noFill/>
                  <a:prstDash val="solid"/>
                </a:ln>
                <a:solidFill>
                  <a:srgbClr val="105660"/>
                </a:solidFill>
                <a:effectLst>
                  <a:outerShdw dist="25400" dir="2700000" algn="bl" rotWithShape="0">
                    <a:schemeClr val="accent4">
                      <a:alpha val="43000"/>
                    </a:schemeClr>
                  </a:outerShdw>
                </a:effectLst>
              </a:rPr>
              <a:t> kuti </a:t>
            </a:r>
            <a:r>
              <a:rPr lang="en-US" sz="2400" b="1" dirty="0" err="1">
                <a:ln w="13462">
                  <a:noFill/>
                  <a:prstDash val="solid"/>
                </a:ln>
                <a:solidFill>
                  <a:srgbClr val="105660"/>
                </a:solidFill>
                <a:effectLst>
                  <a:outerShdw dist="25400" dir="2700000" algn="bl" rotWithShape="0">
                    <a:schemeClr val="accent4">
                      <a:alpha val="43000"/>
                    </a:schemeClr>
                  </a:outerShdw>
                </a:effectLst>
              </a:rPr>
              <a:t>Mŋari</a:t>
            </a:r>
            <a:r>
              <a:rPr lang="en-US" sz="2400" b="1" dirty="0">
                <a:ln w="13462">
                  <a:noFill/>
                  <a:prstDash val="solid"/>
                </a:ln>
                <a:solidFill>
                  <a:srgbClr val="105660"/>
                </a:solidFill>
                <a:effectLst>
                  <a:outerShdw dist="25400" dir="2700000" algn="bl" rotWithShape="0">
                    <a:schemeClr val="accent4">
                      <a:alpha val="43000"/>
                    </a:schemeClr>
                  </a:outerShdw>
                </a:effectLst>
              </a:rPr>
              <a:t> </a:t>
            </a:r>
            <a:r>
              <a:rPr lang="en-US" sz="2400" b="1" dirty="0" err="1">
                <a:ln w="13462">
                  <a:noFill/>
                  <a:prstDash val="solid"/>
                </a:ln>
                <a:solidFill>
                  <a:srgbClr val="105660"/>
                </a:solidFill>
                <a:effectLst>
                  <a:outerShdw dist="25400" dir="2700000" algn="bl" rotWithShape="0">
                    <a:schemeClr val="accent4">
                      <a:alpha val="43000"/>
                    </a:schemeClr>
                  </a:outerShdw>
                </a:effectLst>
              </a:rPr>
              <a:t>akudzwe</a:t>
            </a:r>
            <a:r>
              <a:rPr kumimoji="0" lang="en" sz="2400" b="1" i="0" u="none" strike="noStrike" kern="1200" normalizeH="0" baseline="0" noProof="0" dirty="0">
                <a:ln w="13462">
                  <a:noFill/>
                  <a:prstDash val="solid"/>
                </a:ln>
                <a:solidFill>
                  <a:srgbClr val="105660"/>
                </a:solidFill>
                <a:effectLst>
                  <a:outerShdw dist="25400" dir="2700000" algn="bl" rotWithShape="0">
                    <a:schemeClr val="accent4">
                      <a:alpha val="43000"/>
                    </a:schemeClr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DA90913-1AF9-78F2-C6F8-EE21FBE64D83}"/>
              </a:ext>
            </a:extLst>
          </p:cNvPr>
          <p:cNvSpPr txBox="1"/>
          <p:nvPr/>
        </p:nvSpPr>
        <p:spPr>
          <a:xfrm>
            <a:off x="78581" y="1010200"/>
            <a:ext cx="12034836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Naiɀoɀo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, kana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mucidya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, kana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mucinwa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, kana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muciita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cinhu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cipi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necipi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itai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ɀ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ose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kuti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Mŋari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akudzwe</a:t>
            </a:r>
            <a:r>
              <a:rPr lang="en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.” </a:t>
            </a:r>
            <a:r>
              <a:rPr lang="en" sz="1400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(1 </a:t>
            </a:r>
            <a:r>
              <a:rPr lang="en-US" sz="1400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VaKorinte</a:t>
            </a:r>
            <a:r>
              <a:rPr lang="en" sz="1400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10:31)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8D8FD9CF-9C2D-9074-1EE9-BA98C5E1EE2C}"/>
              </a:ext>
            </a:extLst>
          </p:cNvPr>
          <p:cNvSpPr txBox="1"/>
          <p:nvPr/>
        </p:nvSpPr>
        <p:spPr>
          <a:xfrm>
            <a:off x="0" y="1527956"/>
            <a:ext cx="12191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" sz="2000" b="1" dirty="0"/>
              <a:t>“</a:t>
            </a:r>
            <a:r>
              <a:rPr lang="en-US" b="1" dirty="0" err="1"/>
              <a:t>Ndakatenderwa</a:t>
            </a:r>
            <a:r>
              <a:rPr lang="en-US" b="1" dirty="0"/>
              <a:t> ɀ</a:t>
            </a:r>
            <a:r>
              <a:rPr lang="en-US" b="1" dirty="0" err="1"/>
              <a:t>inhu</a:t>
            </a:r>
            <a:r>
              <a:rPr lang="en-US" b="1" dirty="0"/>
              <a:t> ɀ</a:t>
            </a:r>
            <a:r>
              <a:rPr lang="en-US" b="1" dirty="0" err="1"/>
              <a:t>ose</a:t>
            </a:r>
            <a:r>
              <a:rPr lang="en-US" b="1" dirty="0"/>
              <a:t>; </a:t>
            </a:r>
            <a:r>
              <a:rPr lang="en-US" b="1" dirty="0" err="1"/>
              <a:t>asi</a:t>
            </a:r>
            <a:r>
              <a:rPr lang="en-US" b="1" dirty="0"/>
              <a:t> ɀ</a:t>
            </a:r>
            <a:r>
              <a:rPr lang="en-US" b="1" dirty="0" err="1"/>
              <a:t>ose</a:t>
            </a:r>
            <a:r>
              <a:rPr lang="en-US" b="1" dirty="0"/>
              <a:t> </a:t>
            </a:r>
            <a:r>
              <a:rPr lang="en-US" b="1" dirty="0" err="1"/>
              <a:t>haɀindiɓatsiri</a:t>
            </a:r>
            <a:r>
              <a:rPr lang="en" b="1" dirty="0"/>
              <a:t>” (1 </a:t>
            </a:r>
            <a:r>
              <a:rPr lang="en-US" b="1" dirty="0"/>
              <a:t>VaKorinte</a:t>
            </a:r>
            <a:r>
              <a:rPr lang="en" b="1" dirty="0"/>
              <a:t> 10:23).</a:t>
            </a:r>
            <a:br>
              <a:rPr lang="en" sz="2000" b="1" dirty="0"/>
            </a:br>
            <a:r>
              <a:rPr lang="en-US" sz="2000" b="1" dirty="0" err="1"/>
              <a:t>Mienzaniso</a:t>
            </a:r>
            <a:r>
              <a:rPr lang="en-US" sz="2000" b="1" dirty="0"/>
              <a:t> </a:t>
            </a:r>
            <a:r>
              <a:rPr lang="en-US" sz="2000" b="1" dirty="0" err="1"/>
              <a:t>miviri</a:t>
            </a:r>
            <a:r>
              <a:rPr lang="en-US" sz="2000" b="1" dirty="0"/>
              <a:t> </a:t>
            </a:r>
            <a:r>
              <a:rPr lang="en-US" sz="2000" b="1" dirty="0" err="1"/>
              <a:t>yakajeka</a:t>
            </a:r>
            <a:r>
              <a:rPr lang="en" sz="2000" b="1" dirty="0"/>
              <a:t>: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8659AE6C-0EC6-B735-3E73-DC821EB2A1B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03257413"/>
              </p:ext>
            </p:extLst>
          </p:nvPr>
        </p:nvGraphicFramePr>
        <p:xfrm>
          <a:off x="180975" y="2276545"/>
          <a:ext cx="11830050" cy="28623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C9790D64-078E-2E31-829C-BC24CA2AE196}"/>
              </a:ext>
            </a:extLst>
          </p:cNvPr>
          <p:cNvSpPr txBox="1"/>
          <p:nvPr/>
        </p:nvSpPr>
        <p:spPr>
          <a:xfrm>
            <a:off x="4591050" y="5086443"/>
            <a:ext cx="76009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dirty="0"/>
              <a:t>Pane </a:t>
            </a:r>
            <a:r>
              <a:rPr lang="en-US" b="1" dirty="0" err="1"/>
              <a:t>nheyo</a:t>
            </a:r>
            <a:r>
              <a:rPr lang="en-US" b="1" dirty="0"/>
              <a:t> </a:t>
            </a:r>
            <a:r>
              <a:rPr lang="en-US" b="1" dirty="0" err="1"/>
              <a:t>mbiri</a:t>
            </a:r>
            <a:r>
              <a:rPr lang="en-US" b="1" dirty="0"/>
              <a:t> </a:t>
            </a:r>
            <a:r>
              <a:rPr lang="en-US" b="1" dirty="0" err="1"/>
              <a:t>dzinokosha</a:t>
            </a:r>
            <a:r>
              <a:rPr lang="en-US" b="1" dirty="0"/>
              <a:t> </a:t>
            </a:r>
            <a:r>
              <a:rPr lang="en-US" b="1" dirty="0" err="1"/>
              <a:t>dziri</a:t>
            </a:r>
            <a:r>
              <a:rPr lang="en-US" b="1" dirty="0"/>
              <a:t> </a:t>
            </a:r>
            <a:r>
              <a:rPr lang="en-US" b="1" dirty="0" err="1"/>
              <a:t>pasi</a:t>
            </a:r>
            <a:r>
              <a:rPr lang="en-US" b="1" dirty="0"/>
              <a:t> </a:t>
            </a:r>
            <a:r>
              <a:rPr lang="en-US" b="1" dirty="0" err="1"/>
              <a:t>pemirayiro</a:t>
            </a:r>
            <a:r>
              <a:rPr lang="en-US" b="1" dirty="0"/>
              <a:t> </a:t>
            </a:r>
            <a:r>
              <a:rPr lang="en-US" b="1" dirty="0" err="1"/>
              <a:t>iyi</a:t>
            </a:r>
            <a:r>
              <a:rPr lang="en-US" b="1" dirty="0"/>
              <a:t>: </a:t>
            </a:r>
            <a:r>
              <a:rPr lang="en-US" b="1" dirty="0" err="1"/>
              <a:t>kurumbidza</a:t>
            </a:r>
            <a:r>
              <a:rPr lang="en-US" b="1" dirty="0"/>
              <a:t> </a:t>
            </a:r>
            <a:r>
              <a:rPr lang="en-US" b="1" dirty="0" err="1"/>
              <a:t>Mwari</a:t>
            </a:r>
            <a:r>
              <a:rPr lang="en-US" b="1" dirty="0"/>
              <a:t> </a:t>
            </a:r>
            <a:r>
              <a:rPr lang="en-US" b="1" dirty="0" err="1"/>
              <a:t>muzvinhu</a:t>
            </a:r>
            <a:r>
              <a:rPr lang="en-US" b="1" dirty="0"/>
              <a:t> </a:t>
            </a:r>
            <a:r>
              <a:rPr lang="en-US" b="1" dirty="0" err="1"/>
              <a:t>zvose</a:t>
            </a:r>
            <a:r>
              <a:rPr lang="en-US" b="1" dirty="0"/>
              <a:t> (1 </a:t>
            </a:r>
            <a:r>
              <a:rPr lang="en-US" b="1" dirty="0" err="1"/>
              <a:t>VaKorinte</a:t>
            </a:r>
            <a:r>
              <a:rPr lang="en-US" b="1" dirty="0"/>
              <a:t> 10:31); </a:t>
            </a:r>
            <a:r>
              <a:rPr lang="en-US" b="1" dirty="0" err="1"/>
              <a:t>uye</a:t>
            </a:r>
            <a:r>
              <a:rPr lang="en-US" b="1" dirty="0"/>
              <a:t> </a:t>
            </a:r>
            <a:r>
              <a:rPr lang="en-US" b="1" dirty="0" err="1"/>
              <a:t>kutsvaga</a:t>
            </a:r>
            <a:r>
              <a:rPr lang="en-US" b="1" dirty="0"/>
              <a:t> </a:t>
            </a:r>
            <a:r>
              <a:rPr lang="en-US" b="1" dirty="0" err="1"/>
              <a:t>zvakanakira</a:t>
            </a:r>
            <a:r>
              <a:rPr lang="en-US" b="1" dirty="0"/>
              <a:t> </a:t>
            </a:r>
            <a:r>
              <a:rPr lang="en-US" b="1" dirty="0" err="1"/>
              <a:t>vamwe</a:t>
            </a:r>
            <a:r>
              <a:rPr lang="en-US" b="1" dirty="0"/>
              <a:t> (1 </a:t>
            </a:r>
            <a:r>
              <a:rPr lang="en-US" b="1" dirty="0" err="1"/>
              <a:t>VaKorinte</a:t>
            </a:r>
            <a:r>
              <a:rPr lang="en-US" b="1" dirty="0"/>
              <a:t> 10:24, 32)</a:t>
            </a:r>
            <a:endParaRPr lang="en" b="1" dirty="0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AAE9A871-DE2B-A9C4-D90E-258A3B767F2E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975" y="5286375"/>
            <a:ext cx="2587558" cy="1447800"/>
          </a:xfrm>
          <a:prstGeom prst="rect">
            <a:avLst/>
          </a:prstGeom>
          <a:ln w="38100" cap="sq">
            <a:solidFill>
              <a:schemeClr val="accent4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021CE8ED-11CF-7B73-82EE-5E54304961A9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38428" y="5286374"/>
            <a:ext cx="1464966" cy="14477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36D269F3-E9BF-85D6-7DEC-D3A9FD902E3E}"/>
              </a:ext>
            </a:extLst>
          </p:cNvPr>
          <p:cNvSpPr txBox="1"/>
          <p:nvPr/>
        </p:nvSpPr>
        <p:spPr>
          <a:xfrm>
            <a:off x="4591049" y="5954171"/>
            <a:ext cx="760095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US" b="1" dirty="0" err="1">
                <a:solidFill>
                  <a:prstClr val="black"/>
                </a:solidFill>
              </a:rPr>
              <a:t>Kureva</a:t>
            </a:r>
            <a:r>
              <a:rPr lang="en-US" b="1" dirty="0">
                <a:solidFill>
                  <a:prstClr val="black"/>
                </a:solidFill>
              </a:rPr>
              <a:t> </a:t>
            </a:r>
            <a:r>
              <a:rPr lang="en-US" b="1" dirty="0" err="1">
                <a:solidFill>
                  <a:prstClr val="black"/>
                </a:solidFill>
              </a:rPr>
              <a:t>kuti</a:t>
            </a:r>
            <a:r>
              <a:rPr lang="en-US" b="1" dirty="0">
                <a:solidFill>
                  <a:prstClr val="black"/>
                </a:solidFill>
              </a:rPr>
              <a:t>, </a:t>
            </a:r>
            <a:r>
              <a:rPr lang="en-US" b="1" dirty="0" err="1">
                <a:solidFill>
                  <a:prstClr val="black"/>
                </a:solidFill>
              </a:rPr>
              <a:t>kuda</a:t>
            </a:r>
            <a:r>
              <a:rPr lang="en-US" b="1" dirty="0">
                <a:solidFill>
                  <a:prstClr val="black"/>
                </a:solidFill>
              </a:rPr>
              <a:t> </a:t>
            </a:r>
            <a:r>
              <a:rPr lang="en-US" b="1" dirty="0" err="1">
                <a:solidFill>
                  <a:prstClr val="black"/>
                </a:solidFill>
              </a:rPr>
              <a:t>Mwari</a:t>
            </a:r>
            <a:r>
              <a:rPr lang="en-US" b="1" dirty="0">
                <a:solidFill>
                  <a:prstClr val="black"/>
                </a:solidFill>
              </a:rPr>
              <a:t> </a:t>
            </a:r>
            <a:r>
              <a:rPr lang="en-US" b="1" dirty="0" err="1">
                <a:solidFill>
                  <a:prstClr val="black"/>
                </a:solidFill>
              </a:rPr>
              <a:t>kupfuura</a:t>
            </a:r>
            <a:r>
              <a:rPr lang="en-US" b="1" dirty="0">
                <a:solidFill>
                  <a:prstClr val="black"/>
                </a:solidFill>
              </a:rPr>
              <a:t> </a:t>
            </a:r>
            <a:r>
              <a:rPr lang="en-US" b="1" dirty="0" err="1">
                <a:solidFill>
                  <a:prstClr val="black"/>
                </a:solidFill>
              </a:rPr>
              <a:t>zvinhu</a:t>
            </a:r>
            <a:r>
              <a:rPr lang="en-US" b="1" dirty="0">
                <a:solidFill>
                  <a:prstClr val="black"/>
                </a:solidFill>
              </a:rPr>
              <a:t> </a:t>
            </a:r>
            <a:r>
              <a:rPr lang="en-US" b="1" dirty="0" err="1">
                <a:solidFill>
                  <a:prstClr val="black"/>
                </a:solidFill>
              </a:rPr>
              <a:t>zvose</a:t>
            </a:r>
            <a:r>
              <a:rPr lang="en-US" b="1" dirty="0">
                <a:solidFill>
                  <a:prstClr val="black"/>
                </a:solidFill>
              </a:rPr>
              <a:t> </a:t>
            </a:r>
            <a:r>
              <a:rPr lang="en-US" b="1" dirty="0" err="1">
                <a:solidFill>
                  <a:prstClr val="black"/>
                </a:solidFill>
              </a:rPr>
              <a:t>uye</a:t>
            </a:r>
            <a:r>
              <a:rPr lang="en-US" b="1" dirty="0">
                <a:solidFill>
                  <a:prstClr val="black"/>
                </a:solidFill>
              </a:rPr>
              <a:t> </a:t>
            </a:r>
            <a:r>
              <a:rPr lang="en-US" b="1" dirty="0" err="1">
                <a:solidFill>
                  <a:prstClr val="black"/>
                </a:solidFill>
              </a:rPr>
              <a:t>kuda</a:t>
            </a:r>
            <a:r>
              <a:rPr lang="en-US" b="1" dirty="0">
                <a:solidFill>
                  <a:prstClr val="black"/>
                </a:solidFill>
              </a:rPr>
              <a:t> </a:t>
            </a:r>
            <a:r>
              <a:rPr lang="en-US" b="1" dirty="0" err="1">
                <a:solidFill>
                  <a:prstClr val="black"/>
                </a:solidFill>
              </a:rPr>
              <a:t>muvakidzani</a:t>
            </a:r>
            <a:r>
              <a:rPr lang="en-US" b="1" dirty="0">
                <a:solidFill>
                  <a:prstClr val="black"/>
                </a:solidFill>
              </a:rPr>
              <a:t> </a:t>
            </a:r>
            <a:r>
              <a:rPr lang="en-US" b="1" dirty="0" err="1">
                <a:solidFill>
                  <a:prstClr val="black"/>
                </a:solidFill>
              </a:rPr>
              <a:t>wako</a:t>
            </a:r>
            <a:r>
              <a:rPr lang="en-US" b="1" dirty="0">
                <a:solidFill>
                  <a:prstClr val="black"/>
                </a:solidFill>
              </a:rPr>
              <a:t> </a:t>
            </a:r>
            <a:r>
              <a:rPr lang="en-US" b="1" dirty="0" err="1">
                <a:solidFill>
                  <a:prstClr val="black"/>
                </a:solidFill>
              </a:rPr>
              <a:t>sezvaunozvida</a:t>
            </a:r>
            <a:r>
              <a:rPr lang="en-US" b="1" dirty="0">
                <a:solidFill>
                  <a:prstClr val="black"/>
                </a:solidFill>
              </a:rPr>
              <a:t> </a:t>
            </a:r>
            <a:r>
              <a:rPr lang="en-US" b="1" dirty="0" err="1">
                <a:solidFill>
                  <a:prstClr val="black"/>
                </a:solidFill>
              </a:rPr>
              <a:t>iwe</a:t>
            </a:r>
            <a:r>
              <a:rPr lang="en-US" b="1" dirty="0">
                <a:solidFill>
                  <a:prstClr val="black"/>
                </a:solidFill>
              </a:rPr>
              <a:t> </a:t>
            </a:r>
            <a:r>
              <a:rPr lang="en-US" b="1" dirty="0" err="1">
                <a:solidFill>
                  <a:prstClr val="black"/>
                </a:solidFill>
              </a:rPr>
              <a:t>pachako</a:t>
            </a:r>
            <a:r>
              <a:rPr lang="en-US" b="1" dirty="0">
                <a:solidFill>
                  <a:prstClr val="black"/>
                </a:solidFill>
              </a:rPr>
              <a:t> (</a:t>
            </a:r>
            <a:r>
              <a:rPr lang="en-US" b="1" dirty="0" err="1">
                <a:solidFill>
                  <a:prstClr val="black"/>
                </a:solidFill>
              </a:rPr>
              <a:t>sezvakangoita</a:t>
            </a:r>
            <a:r>
              <a:rPr lang="en-US" b="1" dirty="0">
                <a:solidFill>
                  <a:prstClr val="black"/>
                </a:solidFill>
              </a:rPr>
              <a:t> Jesu </a:t>
            </a:r>
            <a:r>
              <a:rPr lang="en-US" b="1" dirty="0" err="1">
                <a:solidFill>
                  <a:prstClr val="black"/>
                </a:solidFill>
              </a:rPr>
              <a:t>pakukumbira</a:t>
            </a:r>
            <a:r>
              <a:rPr lang="en-US" b="1" dirty="0">
                <a:solidFill>
                  <a:prstClr val="black"/>
                </a:solidFill>
              </a:rPr>
              <a:t> </a:t>
            </a:r>
            <a:r>
              <a:rPr lang="en-US" b="1" dirty="0" err="1">
                <a:solidFill>
                  <a:prstClr val="black"/>
                </a:solidFill>
              </a:rPr>
              <a:t>jaya</a:t>
            </a:r>
            <a:r>
              <a:rPr lang="en-US" b="1" dirty="0">
                <a:solidFill>
                  <a:prstClr val="black"/>
                </a:solidFill>
              </a:rPr>
              <a:t> </a:t>
            </a:r>
            <a:r>
              <a:rPr lang="en-US" b="1" dirty="0" err="1">
                <a:solidFill>
                  <a:prstClr val="black"/>
                </a:solidFill>
              </a:rPr>
              <a:t>mupfumi</a:t>
            </a:r>
            <a:r>
              <a:rPr lang="en-US" b="1" dirty="0">
                <a:solidFill>
                  <a:prstClr val="black"/>
                </a:solidFill>
              </a:rPr>
              <a:t>).</a:t>
            </a:r>
            <a:endParaRPr kumimoji="0" lang="en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236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E39B0EA-1CF8-4763-B1A5-529D112E96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2">
                                            <p:graphicEl>
                                              <a:dgm id="{0E39B0EA-1CF8-4763-B1A5-529D112E96F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E134132-FE13-4424-8622-70394E38BE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">
                                            <p:graphicEl>
                                              <a:dgm id="{CE134132-FE13-4424-8622-70394E38BE3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99A541C-F2D6-406B-8AAD-AE6417A206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">
                                            <p:graphicEl>
                                              <a:dgm id="{599A541C-F2D6-406B-8AAD-AE6417A2067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57811B2-F473-496A-9C98-072C8525BB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2">
                                            <p:graphicEl>
                                              <a:dgm id="{657811B2-F473-496A-9C98-072C8525BBF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/>
      <p:bldGraphic spid="2" grpId="0" uiExpand="1">
        <p:bldSub>
          <a:bldDgm bld="one"/>
        </p:bldSub>
      </p:bldGraphic>
      <p:bldP spid="8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289F5094-B2A5-0D17-598D-D098E11AD38A}"/>
              </a:ext>
            </a:extLst>
          </p:cNvPr>
          <p:cNvSpPr txBox="1"/>
          <p:nvPr/>
        </p:nvSpPr>
        <p:spPr>
          <a:xfrm>
            <a:off x="1300162" y="1429167"/>
            <a:ext cx="9839326" cy="46782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200" b="1" dirty="0">
                <a:latin typeface="Constantia" panose="02030602050306030303" pitchFamily="18" charset="0"/>
              </a:rPr>
              <a:t>“</a:t>
            </a:r>
            <a:r>
              <a:rPr lang="en-US" sz="2200" b="1" dirty="0" err="1">
                <a:latin typeface="Constantia" panose="02030602050306030303" pitchFamily="18" charset="0"/>
              </a:rPr>
              <a:t>Muapostora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akakurudzira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vaKorinte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achiti</a:t>
            </a:r>
            <a:r>
              <a:rPr lang="en-US" sz="2200" b="1" dirty="0">
                <a:latin typeface="Constantia" panose="02030602050306030303" pitchFamily="18" charset="0"/>
              </a:rPr>
              <a:t>, "</a:t>
            </a:r>
            <a:r>
              <a:rPr lang="en-US" sz="2200" b="1" dirty="0" err="1">
                <a:latin typeface="Constantia" panose="02030602050306030303" pitchFamily="18" charset="0"/>
              </a:rPr>
              <a:t>Naiɀoɀo</a:t>
            </a:r>
            <a:r>
              <a:rPr lang="en-US" sz="2200" b="1" dirty="0">
                <a:latin typeface="Constantia" panose="02030602050306030303" pitchFamily="18" charset="0"/>
              </a:rPr>
              <a:t>, </a:t>
            </a:r>
            <a:r>
              <a:rPr lang="en-US" sz="2200" b="1" dirty="0" err="1">
                <a:latin typeface="Constantia" panose="02030602050306030303" pitchFamily="18" charset="0"/>
              </a:rPr>
              <a:t>unoti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ndinomira</a:t>
            </a:r>
            <a:r>
              <a:rPr lang="en-US" sz="2200" b="1" dirty="0">
                <a:latin typeface="Constantia" panose="02030602050306030303" pitchFamily="18" charset="0"/>
              </a:rPr>
              <a:t>, </a:t>
            </a:r>
            <a:r>
              <a:rPr lang="en-US" sz="2200" b="1" dirty="0" err="1">
                <a:latin typeface="Constantia" panose="02030602050306030303" pitchFamily="18" charset="0"/>
              </a:rPr>
              <a:t>ŋgaacenjere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kuti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arege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kuwa</a:t>
            </a:r>
            <a:r>
              <a:rPr lang="en-US" sz="2200" b="1" dirty="0">
                <a:latin typeface="Constantia" panose="02030602050306030303" pitchFamily="18" charset="0"/>
              </a:rPr>
              <a:t>." </a:t>
            </a:r>
            <a:r>
              <a:rPr lang="en-US" sz="2200" b="1" dirty="0" err="1">
                <a:latin typeface="Constantia" panose="02030602050306030303" pitchFamily="18" charset="0"/>
              </a:rPr>
              <a:t>vakazvikudza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uye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kuvimba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nesimba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ravo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pachavo</a:t>
            </a:r>
            <a:r>
              <a:rPr lang="en-US" sz="2200" b="1" dirty="0">
                <a:latin typeface="Constantia" panose="02030602050306030303" pitchFamily="18" charset="0"/>
              </a:rPr>
              <a:t>, </a:t>
            </a:r>
            <a:r>
              <a:rPr lang="en-US" sz="2200" b="1" dirty="0" err="1">
                <a:latin typeface="Constantia" panose="02030602050306030303" pitchFamily="18" charset="0"/>
              </a:rPr>
              <a:t>vachiregeredza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kurinda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nekunyengetera</a:t>
            </a:r>
            <a:r>
              <a:rPr lang="en-US" sz="2200" b="1" dirty="0">
                <a:latin typeface="Constantia" panose="02030602050306030303" pitchFamily="18" charset="0"/>
              </a:rPr>
              <a:t>, </a:t>
            </a:r>
            <a:r>
              <a:rPr lang="en-US" sz="2200" b="1" dirty="0" err="1">
                <a:latin typeface="Constantia" panose="02030602050306030303" pitchFamily="18" charset="0"/>
              </a:rPr>
              <a:t>vaizowira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muzvivi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zvinorema</a:t>
            </a:r>
            <a:r>
              <a:rPr lang="en-US" sz="2200" b="1" dirty="0">
                <a:latin typeface="Constantia" panose="02030602050306030303" pitchFamily="18" charset="0"/>
              </a:rPr>
              <a:t>, </a:t>
            </a:r>
            <a:r>
              <a:rPr lang="en-US" sz="2200" b="1" dirty="0" err="1">
                <a:latin typeface="Constantia" panose="02030602050306030303" pitchFamily="18" charset="0"/>
              </a:rPr>
              <a:t>vozvidanira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hasha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dzaMwari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pamusoro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pavo</a:t>
            </a:r>
            <a:r>
              <a:rPr lang="en-US" sz="2200" b="1" dirty="0">
                <a:latin typeface="Constantia" panose="02030602050306030303" pitchFamily="18" charset="0"/>
              </a:rPr>
              <a:t>.</a:t>
            </a:r>
            <a:r>
              <a:rPr lang="en" sz="2200" b="1" dirty="0">
                <a:latin typeface="Constantia" panose="02030602050306030303" pitchFamily="18" charset="0"/>
              </a:rPr>
              <a:t> […]</a:t>
            </a:r>
          </a:p>
          <a:p>
            <a:pPr>
              <a:spcBef>
                <a:spcPts val="600"/>
              </a:spcBef>
            </a:pPr>
            <a:r>
              <a:rPr lang="en-US" sz="2200" b="1" dirty="0" err="1">
                <a:latin typeface="Constantia" panose="02030602050306030303" pitchFamily="18" charset="0"/>
              </a:rPr>
              <a:t>Pauro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akakurudzira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hama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dzake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kuti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dzizvibvunze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kuti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mashoko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adzo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nezviito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zvadzo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zvaizokanganisa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sei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vamwe</a:t>
            </a:r>
            <a:r>
              <a:rPr lang="en-US" sz="2200" b="1" dirty="0">
                <a:latin typeface="Constantia" panose="02030602050306030303" pitchFamily="18" charset="0"/>
              </a:rPr>
              <a:t>, </a:t>
            </a:r>
            <a:r>
              <a:rPr lang="en-US" sz="2200" b="1" dirty="0" err="1">
                <a:latin typeface="Constantia" panose="02030602050306030303" pitchFamily="18" charset="0"/>
              </a:rPr>
              <a:t>uye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kuti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dzisaita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chinhu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chipi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zvacho</a:t>
            </a:r>
            <a:r>
              <a:rPr lang="en-US" sz="2200" b="1" dirty="0">
                <a:latin typeface="Constantia" panose="02030602050306030303" pitchFamily="18" charset="0"/>
              </a:rPr>
              <a:t>—</a:t>
            </a:r>
            <a:r>
              <a:rPr lang="en-US" sz="2200" b="1" dirty="0" err="1">
                <a:latin typeface="Constantia" panose="02030602050306030303" pitchFamily="18" charset="0"/>
              </a:rPr>
              <a:t>kunyange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chichiita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sechisingakuvadzi</a:t>
            </a:r>
            <a:r>
              <a:rPr lang="en-US" sz="2200" b="1" dirty="0">
                <a:latin typeface="Constantia" panose="02030602050306030303" pitchFamily="18" charset="0"/>
              </a:rPr>
              <a:t>—</a:t>
            </a:r>
            <a:r>
              <a:rPr lang="en-US" sz="2200" b="1" dirty="0" err="1">
                <a:latin typeface="Constantia" panose="02030602050306030303" pitchFamily="18" charset="0"/>
              </a:rPr>
              <a:t>chaizoratidzika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sekutsigira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kunamata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zvifananidzo</a:t>
            </a:r>
            <a:r>
              <a:rPr lang="en-US" sz="2200" b="1" dirty="0">
                <a:latin typeface="Constantia" panose="02030602050306030303" pitchFamily="18" charset="0"/>
              </a:rPr>
              <a:t> kana </a:t>
            </a:r>
            <a:r>
              <a:rPr lang="en-US" sz="2200" b="1" dirty="0" err="1">
                <a:latin typeface="Constantia" panose="02030602050306030303" pitchFamily="18" charset="0"/>
              </a:rPr>
              <a:t>kugumbura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hana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dzeavo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vasina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kusimba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pakutenda</a:t>
            </a:r>
            <a:r>
              <a:rPr lang="en-US" sz="2200" b="1" dirty="0">
                <a:latin typeface="Constantia" panose="02030602050306030303" pitchFamily="18" charset="0"/>
              </a:rPr>
              <a:t>. "</a:t>
            </a:r>
            <a:r>
              <a:rPr lang="en-US" sz="2200" b="1" dirty="0" err="1">
                <a:latin typeface="Constantia" panose="02030602050306030303" pitchFamily="18" charset="0"/>
              </a:rPr>
              <a:t>Naiɀoɀo</a:t>
            </a:r>
            <a:r>
              <a:rPr lang="en-US" sz="2200" b="1" dirty="0">
                <a:latin typeface="Constantia" panose="02030602050306030303" pitchFamily="18" charset="0"/>
              </a:rPr>
              <a:t>, kana </a:t>
            </a:r>
            <a:r>
              <a:rPr lang="en-US" sz="2200" b="1" dirty="0" err="1">
                <a:latin typeface="Constantia" panose="02030602050306030303" pitchFamily="18" charset="0"/>
              </a:rPr>
              <a:t>mucidya</a:t>
            </a:r>
            <a:r>
              <a:rPr lang="en-US" sz="2200" b="1" dirty="0">
                <a:latin typeface="Constantia" panose="02030602050306030303" pitchFamily="18" charset="0"/>
              </a:rPr>
              <a:t>, kana </a:t>
            </a:r>
            <a:r>
              <a:rPr lang="en-US" sz="2200" b="1" dirty="0" err="1">
                <a:latin typeface="Constantia" panose="02030602050306030303" pitchFamily="18" charset="0"/>
              </a:rPr>
              <a:t>mucinwa</a:t>
            </a:r>
            <a:r>
              <a:rPr lang="en-US" sz="2200" b="1" dirty="0">
                <a:latin typeface="Constantia" panose="02030602050306030303" pitchFamily="18" charset="0"/>
              </a:rPr>
              <a:t>, kana </a:t>
            </a:r>
            <a:r>
              <a:rPr lang="en-US" sz="2200" b="1" dirty="0" err="1">
                <a:latin typeface="Constantia" panose="02030602050306030303" pitchFamily="18" charset="0"/>
              </a:rPr>
              <a:t>muciita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cinhu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cipi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necipi</a:t>
            </a:r>
            <a:r>
              <a:rPr lang="en-US" sz="2200" b="1" dirty="0">
                <a:latin typeface="Constantia" panose="02030602050306030303" pitchFamily="18" charset="0"/>
              </a:rPr>
              <a:t>, </a:t>
            </a:r>
            <a:r>
              <a:rPr lang="en-US" sz="2200" b="1" dirty="0" err="1">
                <a:latin typeface="Constantia" panose="02030602050306030303" pitchFamily="18" charset="0"/>
              </a:rPr>
              <a:t>itai</a:t>
            </a:r>
            <a:r>
              <a:rPr lang="en-US" sz="2200" b="1" dirty="0">
                <a:latin typeface="Constantia" panose="02030602050306030303" pitchFamily="18" charset="0"/>
              </a:rPr>
              <a:t> ɀ</a:t>
            </a:r>
            <a:r>
              <a:rPr lang="en-US" sz="2200" b="1" dirty="0" err="1">
                <a:latin typeface="Constantia" panose="02030602050306030303" pitchFamily="18" charset="0"/>
              </a:rPr>
              <a:t>ose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kuti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Mŋari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akudzwe</a:t>
            </a:r>
            <a:r>
              <a:rPr lang="en-US" sz="2200" b="1" dirty="0">
                <a:latin typeface="Constantia" panose="02030602050306030303" pitchFamily="18" charset="0"/>
              </a:rPr>
              <a:t>. </a:t>
            </a:r>
            <a:r>
              <a:rPr lang="en-US" sz="2200" b="1" dirty="0" err="1">
                <a:latin typeface="Constantia" panose="02030602050306030303" pitchFamily="18" charset="0"/>
              </a:rPr>
              <a:t>Regai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kugumbusa</a:t>
            </a:r>
            <a:r>
              <a:rPr lang="en-US" sz="2200" b="1" dirty="0">
                <a:latin typeface="Constantia" panose="02030602050306030303" pitchFamily="18" charset="0"/>
              </a:rPr>
              <a:t> kana </a:t>
            </a:r>
            <a:r>
              <a:rPr lang="en-US" sz="2200" b="1" dirty="0" err="1">
                <a:latin typeface="Constantia" panose="02030602050306030303" pitchFamily="18" charset="0"/>
              </a:rPr>
              <a:t>ʋaJuda</a:t>
            </a:r>
            <a:r>
              <a:rPr lang="en-US" sz="2200" b="1" dirty="0">
                <a:latin typeface="Constantia" panose="02030602050306030303" pitchFamily="18" charset="0"/>
              </a:rPr>
              <a:t>, kana </a:t>
            </a:r>
            <a:r>
              <a:rPr lang="en-US" sz="2200" b="1" dirty="0" err="1">
                <a:latin typeface="Constantia" panose="02030602050306030303" pitchFamily="18" charset="0"/>
              </a:rPr>
              <a:t>ʋaGiriki</a:t>
            </a:r>
            <a:r>
              <a:rPr lang="en-US" sz="2200" b="1" dirty="0">
                <a:latin typeface="Constantia" panose="02030602050306030303" pitchFamily="18" charset="0"/>
              </a:rPr>
              <a:t>, kana </a:t>
            </a:r>
            <a:r>
              <a:rPr lang="en-US" sz="2200" b="1" dirty="0" err="1">
                <a:latin typeface="Constantia" panose="02030602050306030303" pitchFamily="18" charset="0"/>
              </a:rPr>
              <a:t>kereke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yaMŋari</a:t>
            </a:r>
            <a:r>
              <a:rPr lang="en-US" sz="2200" b="1" dirty="0">
                <a:latin typeface="Constantia" panose="02030602050306030303" pitchFamily="18" charset="0"/>
              </a:rPr>
              <a:t>."-Non-Official translation by Gift </a:t>
            </a:r>
            <a:r>
              <a:rPr lang="en-US" sz="2200" b="1" dirty="0" err="1">
                <a:latin typeface="Constantia" panose="02030602050306030303" pitchFamily="18" charset="0"/>
              </a:rPr>
              <a:t>Mawoyo</a:t>
            </a:r>
            <a:endParaRPr lang="en-US" sz="2200" b="1" dirty="0">
              <a:latin typeface="Constantia" panose="02030602050306030303" pitchFamily="18" charset="0"/>
            </a:endParaRPr>
          </a:p>
          <a:p>
            <a:pPr>
              <a:spcBef>
                <a:spcPts val="600"/>
              </a:spcBef>
            </a:pPr>
            <a:endParaRPr lang="en" sz="2400" b="1" dirty="0">
              <a:latin typeface="Constantia" panose="02030602050306030303" pitchFamily="18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5BD16E60-1C48-E153-6092-24242D77882C}"/>
              </a:ext>
            </a:extLst>
          </p:cNvPr>
          <p:cNvSpPr txBox="1"/>
          <p:nvPr/>
        </p:nvSpPr>
        <p:spPr>
          <a:xfrm>
            <a:off x="7287425" y="5661095"/>
            <a:ext cx="36606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dirty="0"/>
              <a:t>EGW (The Acts of the Apostles, p. 316)</a:t>
            </a:r>
          </a:p>
        </p:txBody>
      </p:sp>
    </p:spTree>
    <p:extLst>
      <p:ext uri="{BB962C8B-B14F-4D97-AF65-F5344CB8AC3E}">
        <p14:creationId xmlns:p14="http://schemas.microsoft.com/office/powerpoint/2010/main" val="3195310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9">
      <a:dk1>
        <a:sysClr val="windowText" lastClr="000000"/>
      </a:dk1>
      <a:lt1>
        <a:sysClr val="window" lastClr="FFFFFF"/>
      </a:lt1>
      <a:dk2>
        <a:srgbClr val="FF00FF"/>
      </a:dk2>
      <a:lt2>
        <a:srgbClr val="FFFF66"/>
      </a:lt2>
      <a:accent1>
        <a:srgbClr val="2FC753"/>
      </a:accent1>
      <a:accent2>
        <a:srgbClr val="FFCC00"/>
      </a:accent2>
      <a:accent3>
        <a:srgbClr val="B1319F"/>
      </a:accent3>
      <a:accent4>
        <a:srgbClr val="48CEE0"/>
      </a:accent4>
      <a:accent5>
        <a:srgbClr val="D91934"/>
      </a:accent5>
      <a:accent6>
        <a:srgbClr val="635DD3"/>
      </a:accent6>
      <a:hlink>
        <a:srgbClr val="9454C3"/>
      </a:hlink>
      <a:folHlink>
        <a:srgbClr val="3EBBF0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2258</TotalTime>
  <Words>1120</Words>
  <Application>Microsoft Office PowerPoint</Application>
  <PresentationFormat>Panorámica</PresentationFormat>
  <Paragraphs>73</Paragraphs>
  <Slides>9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9</vt:i4>
      </vt:variant>
    </vt:vector>
  </HeadingPairs>
  <TitlesOfParts>
    <vt:vector size="17" baseType="lpstr">
      <vt:lpstr>Comic Sans MS</vt:lpstr>
      <vt:lpstr>Constantia</vt:lpstr>
      <vt:lpstr>Arial</vt:lpstr>
      <vt:lpstr>Aptos Display</vt:lpstr>
      <vt:lpstr>Wingdings</vt:lpstr>
      <vt:lpstr>Aptos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</cp:lastModifiedBy>
  <cp:revision>99</cp:revision>
  <dcterms:created xsi:type="dcterms:W3CDTF">2026-07-04T15:24:19Z</dcterms:created>
  <dcterms:modified xsi:type="dcterms:W3CDTF">2026-07-20T12:58:56Z</dcterms:modified>
</cp:coreProperties>
</file>