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9" d="100"/>
          <a:sy n="79" d="100"/>
        </p:scale>
        <p:origin x="900" y="5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Zvipo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zvipi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Pauro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anopa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somuenzaniso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pakati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pezvimwe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zvizhinji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zviripo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( 1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12:8-10; </a:t>
          </a:r>
          <a:r>
            <a:rPr 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VaRo.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12:6-8;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VaEfe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1600" b="1" dirty="0"/>
            <a:t>Shoko </a:t>
          </a:r>
          <a:r>
            <a:rPr lang="en-US" sz="1600" b="1" dirty="0" err="1"/>
            <a:t>roʋucenjeri</a:t>
          </a:r>
          <a:r>
            <a:rPr lang="en" sz="2000" b="1" dirty="0"/>
            <a:t> </a:t>
          </a:r>
          <a:endParaRPr lang="es-ES" sz="2000" b="1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/>
            <a:t>Shoko </a:t>
          </a:r>
          <a:r>
            <a:rPr lang="en-US" sz="2000" b="1" dirty="0" err="1"/>
            <a:t>rokuziʋa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Kutenda</a:t>
          </a:r>
          <a:endParaRPr lang="es-ES" sz="2000" b="1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Kuporesa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Kuita mabasa esimba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Kuporofita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Kuzivisisa mweya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Marudzi endimi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 err="1"/>
            <a:t>Kududzira</a:t>
          </a:r>
          <a:r>
            <a:rPr lang="es-ES" sz="2000" b="1" dirty="0"/>
            <a:t> </a:t>
          </a:r>
          <a:r>
            <a:rPr lang="es-ES" sz="2000" b="1" dirty="0" err="1"/>
            <a:t>ndimi</a:t>
          </a:r>
          <a:endParaRPr lang="es-ES" sz="2000" b="1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1800" b="1" dirty="0">
              <a:solidFill>
                <a:schemeClr val="bg1"/>
              </a:solidFill>
              <a:highlight>
                <a:srgbClr val="000080"/>
              </a:highlight>
            </a:rPr>
            <a:t>VaRoma 12:6-8</a:t>
          </a:r>
          <a:endParaRPr lang="es-ES" sz="18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Kushumira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Kudzidzisa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Kuraira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Kupa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1800" b="1" dirty="0"/>
            <a:t>Kutungamira</a:t>
          </a:r>
          <a:endParaRPr lang="es-ES" sz="18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Ngoni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1800" b="1" dirty="0">
              <a:solidFill>
                <a:schemeClr val="bg1"/>
              </a:solidFill>
              <a:highlight>
                <a:srgbClr val="008000"/>
              </a:highlight>
            </a:rPr>
            <a:t>VaEfeso 4:11-12</a:t>
          </a:r>
          <a:endParaRPr lang="es-ES" sz="18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Huapostora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Huevangeri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 dirty="0" err="1"/>
            <a:t>Kufudza</a:t>
          </a:r>
          <a:r>
            <a:rPr lang="es-ES" sz="2000" b="1" dirty="0"/>
            <a:t> </a:t>
          </a:r>
          <a:r>
            <a:rPr lang="es-ES" sz="2000" b="1" dirty="0" err="1"/>
            <a:t>uye</a:t>
          </a:r>
          <a:r>
            <a:rPr lang="es-ES" sz="2000" b="1" dirty="0"/>
            <a:t> </a:t>
          </a:r>
          <a:r>
            <a:rPr lang="es-ES" sz="2000" b="1" dirty="0" err="1"/>
            <a:t>kudzidzisa</a:t>
          </a:r>
          <a:endParaRPr lang="es-ES" sz="2000" b="1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1800" b="1" dirty="0">
              <a:solidFill>
                <a:schemeClr val="bg1"/>
              </a:solidFill>
              <a:highlight>
                <a:srgbClr val="800000"/>
              </a:highlight>
            </a:rPr>
            <a:t>1 VaKorinte 12:8-10</a:t>
          </a:r>
          <a:endParaRPr lang="es-ES" sz="18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Zvinoita rudo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Runomŋoyo</a:t>
          </a:r>
          <a:r>
            <a:rPr lang="en-US" sz="2000" b="1" dirty="0"/>
            <a:t> </a:t>
          </a:r>
          <a:r>
            <a:rPr lang="en-US" sz="2000" b="1" dirty="0" err="1"/>
            <a:t>murefu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Runomŋoyo</a:t>
          </a:r>
          <a:r>
            <a:rPr lang="en-US" sz="2000" b="1" dirty="0"/>
            <a:t> </a:t>
          </a:r>
          <a:r>
            <a:rPr lang="en-US" sz="2000" b="1" dirty="0" err="1"/>
            <a:t>munyoro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ZVISINGAITWI nerudo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</a:t>
          </a:r>
          <a:r>
            <a:rPr lang="en-US" sz="2000" b="1" dirty="0" err="1"/>
            <a:t>arunegoɗo</a:t>
          </a:r>
          <a:r>
            <a:rPr lang="en" sz="2000" b="1" dirty="0"/>
            <a:t> 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50" b="1" dirty="0"/>
            <a:t>H</a:t>
          </a:r>
          <a:r>
            <a:rPr lang="en-US" sz="1950" b="1" dirty="0" err="1"/>
            <a:t>arunamanyawi</a:t>
          </a:r>
          <a:endParaRPr lang="en" sz="195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</a:t>
          </a:r>
          <a:r>
            <a:rPr lang="en-US" sz="2000" b="1" dirty="0" err="1"/>
            <a:t>aruɀikudzi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dirty="0"/>
            <a:t>H</a:t>
          </a:r>
          <a:r>
            <a:rPr lang="en-US" sz="1900" b="1" dirty="0" err="1"/>
            <a:t>aruiti</a:t>
          </a:r>
          <a:r>
            <a:rPr lang="en-US" sz="1900" b="1" dirty="0"/>
            <a:t> ɀ</a:t>
          </a:r>
          <a:r>
            <a:rPr lang="en-US" sz="1900" b="1" dirty="0" err="1"/>
            <a:t>isiŋgafaniri</a:t>
          </a:r>
          <a:endParaRPr lang="en" sz="19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Haruɀitȿakiri</a:t>
          </a:r>
          <a:r>
            <a:rPr lang="en-US" sz="2000" b="1" dirty="0"/>
            <a:t> ɀ</a:t>
          </a:r>
          <a:r>
            <a:rPr lang="en-US" sz="2000" b="1" dirty="0" err="1"/>
            <a:t>arwo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</a:t>
          </a:r>
          <a:r>
            <a:rPr lang="en-US" sz="2000" b="1" dirty="0" err="1"/>
            <a:t>arutsamŋi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dirty="0"/>
            <a:t>H</a:t>
          </a:r>
          <a:r>
            <a:rPr lang="en-US" sz="1900" b="1" dirty="0" err="1"/>
            <a:t>aruneɀishura</a:t>
          </a:r>
          <a:endParaRPr lang="es-ES" sz="19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H</a:t>
          </a:r>
          <a:r>
            <a:rPr lang="en-US" sz="2000" b="1" dirty="0" err="1"/>
            <a:t>arufariri</a:t>
          </a:r>
          <a:r>
            <a:rPr lang="en-US" sz="2000" b="1" dirty="0"/>
            <a:t> ɀ</a:t>
          </a:r>
          <a:r>
            <a:rPr lang="en-US" sz="2000" b="1" dirty="0" err="1"/>
            <a:t>isakarurama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Runofarira</a:t>
          </a:r>
          <a:r>
            <a:rPr lang="en-US" sz="2000" b="1" dirty="0"/>
            <a:t> ɀ</a:t>
          </a:r>
          <a:r>
            <a:rPr lang="en-US" sz="2000" b="1" dirty="0" err="1"/>
            <a:t>okwaɗi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Runofukidza</a:t>
          </a:r>
          <a:r>
            <a:rPr lang="en-US" sz="2000" b="1" dirty="0"/>
            <a:t> ɀ</a:t>
          </a:r>
          <a:r>
            <a:rPr lang="en-US" sz="2000" b="1" dirty="0" err="1"/>
            <a:t>ose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Runotenda</a:t>
          </a:r>
          <a:r>
            <a:rPr lang="en-US" sz="2000" b="1" dirty="0"/>
            <a:t> ɀ</a:t>
          </a:r>
          <a:r>
            <a:rPr lang="en-US" sz="2000" b="1" dirty="0" err="1"/>
            <a:t>ose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Runetariro</a:t>
          </a:r>
          <a:r>
            <a:rPr lang="en-US" sz="2000" b="1" dirty="0"/>
            <a:t> </a:t>
          </a:r>
          <a:r>
            <a:rPr lang="en-US" sz="2000" b="1" dirty="0" err="1"/>
            <a:t>paɀose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Runotsuŋgirira</a:t>
          </a:r>
          <a:r>
            <a:rPr lang="en-US" sz="2000" b="1" dirty="0"/>
            <a:t> </a:t>
          </a:r>
          <a:r>
            <a:rPr lang="en-US" sz="2000" b="1" dirty="0" err="1"/>
            <a:t>paɀose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Zviitiko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zvakaziviswa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zvichaitika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mune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ramangwana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—kana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zvisiri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zvinoenderana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nemamwe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mamiriro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ezvinhu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zvinofanira</a:t>
          </a: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kuzadzika</a:t>
          </a:r>
          <a:r>
            <a:rPr lang="en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(Deut. 18:22;                                   Jer. 28:8-9; Jonah 4:2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Mashoko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anofanira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kuenderana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neevaprofita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vekare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(Deut. 13:1-3; Isa.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Anofanira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kupupurira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nezvekuitwa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kwemunhu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kwaJesu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Johani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Hupenyu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hwake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hunofanira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kuenderana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neshoko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reBhaibheri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raanoparidza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Zvipo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zvipi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Pauro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anopa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somuenzaniso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pakati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pezvimwe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zvizhinji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zviripo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( 1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12:8-10; </a:t>
          </a:r>
          <a:r>
            <a:rPr lang="en-U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VaRo.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12:6-8;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VaEfe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bg1"/>
              </a:solidFill>
              <a:highlight>
                <a:srgbClr val="800000"/>
              </a:highlight>
            </a:rPr>
            <a:t>1 VaKorinte 12:8-10</a:t>
          </a:r>
          <a:endParaRPr lang="es-ES" sz="18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1600" b="1" kern="1200" dirty="0"/>
            <a:t>Shoko </a:t>
          </a:r>
          <a:r>
            <a:rPr lang="en-US" sz="1600" b="1" kern="1200" dirty="0" err="1"/>
            <a:t>roʋucenjeri</a:t>
          </a:r>
          <a:r>
            <a:rPr lang="en" sz="2000" b="1" kern="1200" dirty="0"/>
            <a:t> </a:t>
          </a:r>
          <a:endParaRPr lang="es-ES" sz="2000" b="1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Shoko </a:t>
          </a:r>
          <a:r>
            <a:rPr lang="en-US" sz="2000" b="1" kern="1200" dirty="0" err="1"/>
            <a:t>rokuziʋa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Kutenda</a:t>
          </a:r>
          <a:endParaRPr lang="es-ES" sz="2000" b="1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Kuporesa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Kuita mabasa esimba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Kuporofita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Kuzivisisa mweya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Marudzi endimi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 err="1"/>
            <a:t>Kududzira</a:t>
          </a:r>
          <a:r>
            <a:rPr lang="es-ES" sz="2000" b="1" kern="1200" dirty="0"/>
            <a:t> </a:t>
          </a:r>
          <a:r>
            <a:rPr lang="es-ES" sz="2000" b="1" kern="1200" dirty="0" err="1"/>
            <a:t>ndimi</a:t>
          </a:r>
          <a:endParaRPr lang="es-ES" sz="2000" b="1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bg1"/>
              </a:solidFill>
              <a:highlight>
                <a:srgbClr val="000080"/>
              </a:highlight>
            </a:rPr>
            <a:t>VaRoma 12:6-8</a:t>
          </a:r>
          <a:endParaRPr lang="es-ES" sz="18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Kushumira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Kudzidzisa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Kuraira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Kupa</a:t>
          </a:r>
          <a:endParaRPr lang="es-ES" sz="2000" kern="1200" dirty="0"/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1800" b="1" kern="1200" dirty="0"/>
            <a:t>Kutungamira</a:t>
          </a:r>
          <a:endParaRPr lang="es-ES" sz="18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Ngoni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bg1"/>
              </a:solidFill>
              <a:highlight>
                <a:srgbClr val="008000"/>
              </a:highlight>
            </a:rPr>
            <a:t>VaEfeso 4:11-12</a:t>
          </a:r>
          <a:endParaRPr lang="es-ES" sz="18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Huapostora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Huevangeri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 err="1"/>
            <a:t>Kufudza</a:t>
          </a:r>
          <a:r>
            <a:rPr lang="es-ES" sz="2000" b="1" kern="1200" dirty="0"/>
            <a:t> </a:t>
          </a:r>
          <a:r>
            <a:rPr lang="es-ES" sz="2000" b="1" kern="1200" dirty="0" err="1"/>
            <a:t>uye</a:t>
          </a:r>
          <a:r>
            <a:rPr lang="es-ES" sz="2000" b="1" kern="1200" dirty="0"/>
            <a:t> </a:t>
          </a:r>
          <a:r>
            <a:rPr lang="es-ES" sz="2000" b="1" kern="1200" dirty="0" err="1"/>
            <a:t>kudzidzisa</a:t>
          </a:r>
          <a:endParaRPr lang="es-ES" sz="2000" b="1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Zvinoita rudo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Runomŋoyo</a:t>
          </a:r>
          <a:r>
            <a:rPr lang="en-US" sz="2000" b="1" kern="1200" dirty="0"/>
            <a:t> </a:t>
          </a:r>
          <a:r>
            <a:rPr lang="en-US" sz="2000" b="1" kern="1200" dirty="0" err="1"/>
            <a:t>murefu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Runomŋoyo</a:t>
          </a:r>
          <a:r>
            <a:rPr lang="en-US" sz="2000" b="1" kern="1200" dirty="0"/>
            <a:t> </a:t>
          </a:r>
          <a:r>
            <a:rPr lang="en-US" sz="2000" b="1" kern="1200" dirty="0" err="1"/>
            <a:t>munyoro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Runofarira</a:t>
          </a:r>
          <a:r>
            <a:rPr lang="en-US" sz="2000" b="1" kern="1200" dirty="0"/>
            <a:t> ɀ</a:t>
          </a:r>
          <a:r>
            <a:rPr lang="en-US" sz="2000" b="1" kern="1200" dirty="0" err="1"/>
            <a:t>okwaɗi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Runofukidza</a:t>
          </a:r>
          <a:r>
            <a:rPr lang="en-US" sz="2000" b="1" kern="1200" dirty="0"/>
            <a:t> ɀ</a:t>
          </a:r>
          <a:r>
            <a:rPr lang="en-US" sz="2000" b="1" kern="1200" dirty="0" err="1"/>
            <a:t>ose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Runotenda</a:t>
          </a:r>
          <a:r>
            <a:rPr lang="en-US" sz="2000" b="1" kern="1200" dirty="0"/>
            <a:t> ɀ</a:t>
          </a:r>
          <a:r>
            <a:rPr lang="en-US" sz="2000" b="1" kern="1200" dirty="0" err="1"/>
            <a:t>ose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Runetariro</a:t>
          </a:r>
          <a:r>
            <a:rPr lang="en-US" sz="2000" b="1" kern="1200" dirty="0"/>
            <a:t> </a:t>
          </a:r>
          <a:r>
            <a:rPr lang="en-US" sz="2000" b="1" kern="1200" dirty="0" err="1"/>
            <a:t>paɀose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Runotsuŋgirira</a:t>
          </a:r>
          <a:r>
            <a:rPr lang="en-US" sz="2000" b="1" kern="1200" dirty="0"/>
            <a:t> </a:t>
          </a:r>
          <a:r>
            <a:rPr lang="en-US" sz="2000" b="1" kern="1200" dirty="0" err="1"/>
            <a:t>paɀose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ZVISINGAITWI nerudo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</a:t>
          </a:r>
          <a:r>
            <a:rPr lang="en-US" sz="2000" b="1" kern="1200" dirty="0" err="1"/>
            <a:t>arunegoɗo</a:t>
          </a:r>
          <a:r>
            <a:rPr lang="en" sz="2000" b="1" kern="1200" dirty="0"/>
            <a:t> 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50" b="1" kern="1200" dirty="0"/>
            <a:t>H</a:t>
          </a:r>
          <a:r>
            <a:rPr lang="en-US" sz="1950" b="1" kern="1200" dirty="0" err="1"/>
            <a:t>arunamanyawi</a:t>
          </a:r>
          <a:endParaRPr lang="en" sz="195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</a:t>
          </a:r>
          <a:r>
            <a:rPr lang="en-US" sz="2000" b="1" kern="1200" dirty="0" err="1"/>
            <a:t>aruɀikudzi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/>
            <a:t>H</a:t>
          </a:r>
          <a:r>
            <a:rPr lang="en-US" sz="1900" b="1" kern="1200" dirty="0" err="1"/>
            <a:t>aruiti</a:t>
          </a:r>
          <a:r>
            <a:rPr lang="en-US" sz="1900" b="1" kern="1200" dirty="0"/>
            <a:t> ɀ</a:t>
          </a:r>
          <a:r>
            <a:rPr lang="en-US" sz="1900" b="1" kern="1200" dirty="0" err="1"/>
            <a:t>isiŋgafaniri</a:t>
          </a:r>
          <a:endParaRPr lang="en" sz="19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Haruɀitȿakiri</a:t>
          </a:r>
          <a:r>
            <a:rPr lang="en-US" sz="2000" b="1" kern="1200" dirty="0"/>
            <a:t> ɀ</a:t>
          </a:r>
          <a:r>
            <a:rPr lang="en-US" sz="2000" b="1" kern="1200" dirty="0" err="1"/>
            <a:t>arwo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</a:t>
          </a:r>
          <a:r>
            <a:rPr lang="en-US" sz="2000" b="1" kern="1200" dirty="0" err="1"/>
            <a:t>arutsamŋi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/>
            <a:t>H</a:t>
          </a:r>
          <a:r>
            <a:rPr lang="en-US" sz="1900" b="1" kern="1200" dirty="0" err="1"/>
            <a:t>aruneɀishura</a:t>
          </a:r>
          <a:endParaRPr lang="es-ES" sz="19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H</a:t>
          </a:r>
          <a:r>
            <a:rPr lang="en-US" sz="2000" b="1" kern="1200" dirty="0" err="1"/>
            <a:t>arufariri</a:t>
          </a:r>
          <a:r>
            <a:rPr lang="en-US" sz="2000" b="1" kern="1200" dirty="0"/>
            <a:t> ɀ</a:t>
          </a:r>
          <a:r>
            <a:rPr lang="en-US" sz="2000" b="1" kern="1200" dirty="0" err="1"/>
            <a:t>isakarurama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Zviitiko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zvakaziviswa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zvichaitika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mune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ramangwana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—kana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zvisiri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zvinoenderana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nemamwe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mamiriro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ezvinhu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zvinofanira</a:t>
          </a: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kuzadzika</a:t>
          </a:r>
          <a:r>
            <a:rPr lang="en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(Deut. 18:22;                                   Jer. 28:8-9; Jonah 4:2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Mashoko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anofanira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kuenderana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neevaprofita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vekare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(Deut. 13:1-3; Isa.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Anofanira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kupupurira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nezvekuitwa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kwemunhu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kwaJesu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Johani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Hupenyu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hwake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hunofanira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kuenderana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neshoko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reBhaibheri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raanoparidza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1F838-7A59-4174-AFEC-EA801F32D72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21829-9D00-472E-A476-02CB3BE678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17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21829-9D00-472E-A476-02CB3BE678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51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21829-9D00-472E-A476-02CB3BE678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0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5.sv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4.svg"/><Relationship Id="rId4" Type="http://schemas.openxmlformats.org/officeDocument/2006/relationships/diagramData" Target="../diagrams/data1.xml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ZVIPO ZVEMWEYA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Chidzidzo 6 cha Nyamavhuvhu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327648" y="299775"/>
            <a:ext cx="575957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ZVIPO ZVAKAKOSHA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CHIPO CHEKUTAURA NENDIMI</a:t>
            </a:r>
            <a:endParaRPr lang="en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Saka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unotaura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norumŋe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rurimi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ŋgaanyeŋgetere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aɗudzire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Kusimbisa</a:t>
            </a:r>
            <a:r>
              <a:rPr lang="en-US" sz="1600" b="1" dirty="0"/>
              <a:t> </a:t>
            </a:r>
            <a:r>
              <a:rPr lang="en-US" sz="1600" b="1" dirty="0" err="1"/>
              <a:t>kwakaita</a:t>
            </a:r>
            <a:r>
              <a:rPr lang="en-US" sz="1600" b="1" dirty="0"/>
              <a:t>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nyaya</a:t>
            </a:r>
            <a:r>
              <a:rPr lang="en-US" sz="1600" b="1" dirty="0"/>
              <a:t> </a:t>
            </a:r>
            <a:r>
              <a:rPr lang="en-US" sz="1600" b="1" dirty="0" err="1"/>
              <a:t>yechipo</a:t>
            </a:r>
            <a:r>
              <a:rPr lang="en-US" sz="1600" b="1" dirty="0"/>
              <a:t> </a:t>
            </a:r>
            <a:r>
              <a:rPr lang="en-US" sz="1600" b="1" dirty="0" err="1"/>
              <a:t>chekutaura</a:t>
            </a:r>
            <a:r>
              <a:rPr lang="en-US" sz="1600" b="1" dirty="0"/>
              <a:t> </a:t>
            </a:r>
            <a:r>
              <a:rPr lang="en-US" sz="1600" b="1" dirty="0" err="1"/>
              <a:t>nendimi</a:t>
            </a:r>
            <a:r>
              <a:rPr lang="en-US" sz="1600" b="1" dirty="0"/>
              <a:t>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mashandisirwo</a:t>
            </a:r>
            <a:r>
              <a:rPr lang="en-US" sz="1600" b="1" dirty="0"/>
              <a:t> </a:t>
            </a:r>
            <a:r>
              <a:rPr lang="en-US" sz="1600" b="1" dirty="0" err="1"/>
              <a:t>acho</a:t>
            </a:r>
            <a:r>
              <a:rPr lang="en-US" sz="1600" b="1" dirty="0"/>
              <a:t> </a:t>
            </a:r>
            <a:r>
              <a:rPr lang="en-US" sz="1600" b="1" dirty="0" err="1"/>
              <a:t>akakodzera</a:t>
            </a:r>
            <a:r>
              <a:rPr lang="en-US" sz="1600" b="1" dirty="0"/>
              <a:t> </a:t>
            </a:r>
            <a:r>
              <a:rPr lang="en-US" sz="1600" b="1" dirty="0" err="1"/>
              <a:t>kunoratidza</a:t>
            </a:r>
            <a:r>
              <a:rPr lang="en-US" sz="1600" b="1" dirty="0"/>
              <a:t>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chipo</a:t>
            </a:r>
            <a:r>
              <a:rPr lang="en-US" sz="1600" b="1" dirty="0"/>
              <a:t> </a:t>
            </a:r>
            <a:r>
              <a:rPr lang="en-US" sz="1600" b="1" dirty="0" err="1"/>
              <a:t>ichi</a:t>
            </a:r>
            <a:r>
              <a:rPr lang="en-US" sz="1600" b="1" dirty="0"/>
              <a:t> </a:t>
            </a:r>
            <a:r>
              <a:rPr lang="en-US" sz="1600" b="1" dirty="0" err="1"/>
              <a:t>chaishandiswa</a:t>
            </a:r>
            <a:r>
              <a:rPr lang="en-US" sz="1600" b="1" dirty="0"/>
              <a:t> </a:t>
            </a:r>
            <a:r>
              <a:rPr lang="en-US" sz="1600" b="1" dirty="0" err="1"/>
              <a:t>zvisizvo</a:t>
            </a:r>
            <a:r>
              <a:rPr lang="en-US" sz="1600" b="1" dirty="0"/>
              <a:t> </a:t>
            </a:r>
            <a:r>
              <a:rPr lang="en-US" sz="1600" b="1" dirty="0" err="1"/>
              <a:t>nenhengo</a:t>
            </a:r>
            <a:r>
              <a:rPr lang="en-US" sz="1600" b="1" dirty="0"/>
              <a:t> </a:t>
            </a:r>
            <a:r>
              <a:rPr lang="en-US" sz="1600" b="1" dirty="0" err="1"/>
              <a:t>dzesangano</a:t>
            </a:r>
            <a:r>
              <a:rPr lang="en-US" sz="1600" b="1" dirty="0"/>
              <a:t> </a:t>
            </a:r>
            <a:r>
              <a:rPr lang="en-US" sz="1600" b="1" dirty="0" err="1"/>
              <a:t>rekuKorinte</a:t>
            </a:r>
            <a:r>
              <a:rPr lang="en-US" sz="1600" b="1" dirty="0"/>
              <a:t>, </a:t>
            </a:r>
            <a:r>
              <a:rPr lang="en-US" sz="1600" b="1" dirty="0" err="1"/>
              <a:t>zvichikonzera</a:t>
            </a:r>
            <a:r>
              <a:rPr lang="en-US" sz="1600" b="1" dirty="0"/>
              <a:t> </a:t>
            </a:r>
            <a:r>
              <a:rPr lang="en-US" sz="1600" b="1" dirty="0" err="1"/>
              <a:t>kusarongeka</a:t>
            </a:r>
            <a:r>
              <a:rPr lang="en-US" sz="1600" b="1" dirty="0"/>
              <a:t>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kuvhiringidzika</a:t>
            </a:r>
            <a:r>
              <a:rPr lang="en-US" sz="1600" b="1" dirty="0"/>
              <a:t> </a:t>
            </a:r>
            <a:r>
              <a:rPr lang="en-US" sz="1600" b="1" dirty="0" err="1"/>
              <a:t>panguva</a:t>
            </a:r>
            <a:r>
              <a:rPr lang="en-US" sz="1600" b="1" dirty="0"/>
              <a:t> </a:t>
            </a:r>
            <a:r>
              <a:rPr lang="en-US" sz="1600" b="1" dirty="0" err="1"/>
              <a:t>yekunamata</a:t>
            </a:r>
            <a:r>
              <a:rPr lang="en-US" sz="1600" b="1" dirty="0"/>
              <a:t> </a:t>
            </a:r>
            <a:r>
              <a:rPr lang="en-US" sz="1600" b="1" dirty="0" err="1"/>
              <a:t>pachena</a:t>
            </a:r>
            <a:r>
              <a:rPr lang="en-US" sz="1600" b="1" dirty="0"/>
              <a:t>.</a:t>
            </a:r>
            <a:r>
              <a:rPr lang="en" sz="1600" b="1" dirty="0"/>
              <a:t>(1 VaKo.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Muchokwadi</a:t>
            </a:r>
            <a:r>
              <a:rPr lang="en-US" sz="1600" b="1" dirty="0"/>
              <a:t>, </a:t>
            </a:r>
            <a:r>
              <a:rPr lang="en-US" sz="1600" b="1" dirty="0" err="1"/>
              <a:t>kushuva</a:t>
            </a:r>
            <a:r>
              <a:rPr lang="en-US" sz="1600" b="1" dirty="0"/>
              <a:t> </a:t>
            </a:r>
            <a:r>
              <a:rPr lang="en-US" sz="1600" b="1" dirty="0" err="1"/>
              <a:t>uku</a:t>
            </a:r>
            <a:r>
              <a:rPr lang="en-US" sz="1600" b="1" dirty="0"/>
              <a:t> </a:t>
            </a:r>
            <a:r>
              <a:rPr lang="en-US" sz="1600" b="1" dirty="0" err="1"/>
              <a:t>kunobatanidza</a:t>
            </a:r>
            <a:r>
              <a:rPr lang="en-US" sz="1600" b="1" dirty="0"/>
              <a:t> </a:t>
            </a:r>
            <a:r>
              <a:rPr lang="en-US" sz="1600" b="1" dirty="0" err="1"/>
              <a:t>zvipo</a:t>
            </a:r>
            <a:r>
              <a:rPr lang="en-US" sz="1600" b="1" dirty="0"/>
              <a:t> </a:t>
            </a:r>
            <a:r>
              <a:rPr lang="en-US" sz="1600" b="1" dirty="0" err="1"/>
              <a:t>zvose</a:t>
            </a:r>
            <a:r>
              <a:rPr lang="en-US" sz="1600" b="1" dirty="0"/>
              <a:t> (1vaKorinte. 14:1).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akanga</a:t>
            </a:r>
            <a:r>
              <a:rPr lang="en-US" sz="1600" b="1" dirty="0"/>
              <a:t> </a:t>
            </a:r>
            <a:r>
              <a:rPr lang="en-US" sz="1600" b="1" dirty="0" err="1"/>
              <a:t>atozvibudisa</a:t>
            </a:r>
            <a:r>
              <a:rPr lang="en-US" sz="1600" b="1" dirty="0"/>
              <a:t> </a:t>
            </a:r>
            <a:r>
              <a:rPr lang="en-US" sz="1600" b="1" dirty="0" err="1"/>
              <a:t>pachena</a:t>
            </a:r>
            <a:r>
              <a:rPr lang="en" sz="1600" b="1" dirty="0"/>
              <a:t>“</a:t>
            </a:r>
            <a:r>
              <a:rPr lang="en-US" sz="1600" b="1" dirty="0" err="1"/>
              <a:t>Asi</a:t>
            </a:r>
            <a:r>
              <a:rPr lang="en-US" sz="1600" b="1" dirty="0"/>
              <a:t> </a:t>
            </a:r>
            <a:r>
              <a:rPr lang="en-US" sz="1600" b="1" dirty="0" err="1"/>
              <a:t>mumŋe</a:t>
            </a:r>
            <a:r>
              <a:rPr lang="en-US" sz="1600" b="1" dirty="0"/>
              <a:t> </a:t>
            </a:r>
            <a:r>
              <a:rPr lang="en-US" sz="1600" b="1" dirty="0" err="1"/>
              <a:t>nomumŋe</a:t>
            </a:r>
            <a:r>
              <a:rPr lang="en-US" sz="1600" b="1" dirty="0"/>
              <a:t> </a:t>
            </a:r>
            <a:r>
              <a:rPr lang="en-US" sz="1600" b="1" dirty="0" err="1"/>
              <a:t>unopiwa</a:t>
            </a:r>
            <a:r>
              <a:rPr lang="en-US" sz="1600" b="1" dirty="0"/>
              <a:t> </a:t>
            </a:r>
            <a:r>
              <a:rPr lang="en-US" sz="1600" b="1" dirty="0" err="1"/>
              <a:t>kuratidzwa</a:t>
            </a:r>
            <a:r>
              <a:rPr lang="en-US" sz="1600" b="1" dirty="0"/>
              <a:t> </a:t>
            </a:r>
            <a:r>
              <a:rPr lang="en-US" sz="1600" b="1" dirty="0" err="1"/>
              <a:t>kwoMŋeya</a:t>
            </a:r>
            <a:r>
              <a:rPr lang="en-US" sz="1600" b="1" dirty="0"/>
              <a:t>,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ʋose</a:t>
            </a:r>
            <a:r>
              <a:rPr lang="en-US" sz="1600" b="1" dirty="0"/>
              <a:t> </a:t>
            </a:r>
            <a:r>
              <a:rPr lang="en-US" sz="1600" b="1" dirty="0" err="1"/>
              <a:t>ʋaɓatsirwe</a:t>
            </a:r>
            <a:r>
              <a:rPr lang="en-US" sz="1600" b="1" dirty="0"/>
              <a:t>.</a:t>
            </a:r>
            <a:r>
              <a:rPr lang="en" sz="1600" b="1" dirty="0"/>
              <a:t>” </a:t>
            </a:r>
            <a:r>
              <a:rPr lang="en" b="1" dirty="0"/>
              <a:t>(1 VaKo. 12:7 </a:t>
            </a:r>
            <a:r>
              <a:rPr lang="en" sz="1400" b="1" dirty="0"/>
              <a:t>)</a:t>
            </a:r>
            <a:r>
              <a:rPr lang="en" b="1" dirty="0"/>
              <a:t>. </a:t>
            </a:r>
            <a:r>
              <a:rPr lang="en-US" sz="1600" b="1" dirty="0" err="1"/>
              <a:t>Naizvozvo</a:t>
            </a:r>
            <a:r>
              <a:rPr lang="en-US" sz="1600" b="1" dirty="0"/>
              <a:t>, </a:t>
            </a:r>
            <a:r>
              <a:rPr lang="en-US" sz="1600" b="1" dirty="0" err="1"/>
              <a:t>haasi</a:t>
            </a:r>
            <a:r>
              <a:rPr lang="en-US" sz="1600" b="1" dirty="0"/>
              <a:t> </a:t>
            </a:r>
            <a:r>
              <a:rPr lang="en-US" sz="1600" b="1" dirty="0" err="1"/>
              <a:t>munhu</a:t>
            </a:r>
            <a:r>
              <a:rPr lang="en-US" sz="1600" b="1" dirty="0"/>
              <a:t> </a:t>
            </a:r>
            <a:r>
              <a:rPr lang="en-US" sz="1600" b="1" dirty="0" err="1"/>
              <a:t>wese</a:t>
            </a:r>
            <a:r>
              <a:rPr lang="en-US" sz="1600" b="1" dirty="0"/>
              <a:t> </a:t>
            </a:r>
            <a:r>
              <a:rPr lang="en-US" sz="1600" b="1" dirty="0" err="1"/>
              <a:t>anogamuchira</a:t>
            </a:r>
            <a:r>
              <a:rPr lang="en-US" sz="1600" b="1" dirty="0"/>
              <a:t> </a:t>
            </a:r>
            <a:r>
              <a:rPr lang="en-US" sz="1600" b="1" dirty="0" err="1"/>
              <a:t>zvipo</a:t>
            </a:r>
            <a:r>
              <a:rPr lang="en-US" sz="1600" b="1" dirty="0"/>
              <a:t> </a:t>
            </a:r>
            <a:r>
              <a:rPr lang="en-US" sz="1600" b="1" dirty="0" err="1"/>
              <a:t>zvakafanana</a:t>
            </a:r>
            <a:r>
              <a:rPr lang="en" sz="16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704837"/>
            <a:ext cx="76009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600" b="1" dirty="0" err="1">
                <a:solidFill>
                  <a:prstClr val="black"/>
                </a:solidFill>
              </a:rPr>
              <a:t>Chido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chaPauro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chekuti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vanhu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vese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vataure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nendimi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dzakasiyana-siyana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chakaturikirwa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zvisizvo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nevaya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vanofunga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kuti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tese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tinofanira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nechipo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ichocho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</a:t>
            </a:r>
            <a:r>
              <a:rPr lang="en" sz="1600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0" y="2451611"/>
            <a:ext cx="7600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600" b="1" dirty="0" err="1">
                <a:solidFill>
                  <a:prstClr val="black"/>
                </a:solidFill>
              </a:rPr>
              <a:t>Chipo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chndimi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kugona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kutaura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mitauro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yevanhu</a:t>
            </a:r>
            <a:r>
              <a:rPr lang="en-US" sz="1600" b="1" dirty="0">
                <a:solidFill>
                  <a:prstClr val="black"/>
                </a:solidFill>
              </a:rPr>
              <a:t> kana </a:t>
            </a:r>
            <a:r>
              <a:rPr lang="en-US" sz="1600" b="1" dirty="0" err="1">
                <a:solidFill>
                  <a:prstClr val="black"/>
                </a:solidFill>
              </a:rPr>
              <a:t>yengirozi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isingazivikanwe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nemunhu</a:t>
            </a:r>
            <a:r>
              <a:rPr lang="en-US" sz="1600" b="1" dirty="0">
                <a:solidFill>
                  <a:prstClr val="black"/>
                </a:solidFill>
              </a:rPr>
              <a:t> (1vaKorinte. 13:1). Kana </a:t>
            </a:r>
            <a:r>
              <a:rPr lang="en-US" sz="1600" b="1" dirty="0" err="1">
                <a:solidFill>
                  <a:prstClr val="black"/>
                </a:solidFill>
              </a:rPr>
              <a:t>mutauro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uyu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usingazikanwi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nemuteereri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unoda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kududzirwa</a:t>
            </a:r>
            <a:r>
              <a:rPr lang="en-US" sz="1600" b="1" dirty="0">
                <a:solidFill>
                  <a:prstClr val="black"/>
                </a:solidFill>
              </a:rPr>
              <a:t>(</a:t>
            </a:r>
            <a:r>
              <a:rPr lang="en-US" sz="1600" b="1" dirty="0" err="1">
                <a:solidFill>
                  <a:prstClr val="black"/>
                </a:solidFill>
              </a:rPr>
              <a:t>Mabasa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2:8; 1 </a:t>
            </a:r>
            <a:r>
              <a:rPr lang="en" sz="1600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U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CHIPO CHEKUPOROFITA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unoprofita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unotaura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kuʋanhu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ʋasimbiswe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nokurairwa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nokunyaradzwa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5058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Hatifaniri</a:t>
            </a:r>
            <a:r>
              <a:rPr lang="en-US" sz="1600" b="1" dirty="0"/>
              <a:t> </a:t>
            </a:r>
            <a:r>
              <a:rPr lang="en-US" sz="1600" b="1" dirty="0" err="1"/>
              <a:t>kuganhurira</a:t>
            </a:r>
            <a:r>
              <a:rPr lang="en-US" sz="1600" b="1" dirty="0"/>
              <a:t> </a:t>
            </a:r>
            <a:r>
              <a:rPr lang="en-US" sz="1600" b="1" dirty="0" err="1"/>
              <a:t>chipo</a:t>
            </a:r>
            <a:r>
              <a:rPr lang="en-US" sz="1600" b="1" dirty="0"/>
              <a:t> </a:t>
            </a:r>
            <a:r>
              <a:rPr lang="en-US" sz="1600" b="1" dirty="0" err="1"/>
              <a:t>cheuprofita</a:t>
            </a:r>
            <a:r>
              <a:rPr lang="en-US" sz="1600" b="1" dirty="0"/>
              <a:t> </a:t>
            </a:r>
            <a:r>
              <a:rPr lang="en-US" sz="1600" b="1" dirty="0" err="1"/>
              <a:t>pakungofanotaura</a:t>
            </a:r>
            <a:r>
              <a:rPr lang="en-US" sz="1600" b="1" dirty="0"/>
              <a:t> </a:t>
            </a:r>
            <a:r>
              <a:rPr lang="en-US" sz="1600" b="1" dirty="0" err="1"/>
              <a:t>zvichaitika</a:t>
            </a:r>
            <a:r>
              <a:rPr lang="en-US" sz="1600" b="1" dirty="0"/>
              <a:t> </a:t>
            </a:r>
            <a:r>
              <a:rPr lang="en-US" sz="1600" b="1" dirty="0" err="1"/>
              <a:t>mune</a:t>
            </a:r>
            <a:r>
              <a:rPr lang="en-US" sz="1600" b="1" dirty="0"/>
              <a:t> </a:t>
            </a:r>
            <a:r>
              <a:rPr lang="en-US" sz="1600" b="1" dirty="0" err="1"/>
              <a:t>ramangwana</a:t>
            </a:r>
            <a:r>
              <a:rPr lang="en-US" sz="1600" b="1" dirty="0"/>
              <a:t>. </a:t>
            </a:r>
            <a:r>
              <a:rPr lang="en-US" sz="1600" b="1" dirty="0" err="1"/>
              <a:t>Chinangwa</a:t>
            </a:r>
            <a:r>
              <a:rPr lang="en-US" sz="1600" b="1" dirty="0"/>
              <a:t> </a:t>
            </a:r>
            <a:r>
              <a:rPr lang="en-US" sz="1600" b="1" dirty="0" err="1"/>
              <a:t>chikuru</a:t>
            </a:r>
            <a:r>
              <a:rPr lang="en-US" sz="1600" b="1" dirty="0"/>
              <a:t> </a:t>
            </a:r>
            <a:r>
              <a:rPr lang="en-US" sz="1600" b="1" dirty="0" err="1"/>
              <a:t>chechipo</a:t>
            </a:r>
            <a:r>
              <a:rPr lang="en-US" sz="1600" b="1" dirty="0"/>
              <a:t> </a:t>
            </a:r>
            <a:r>
              <a:rPr lang="en-US" sz="1600" b="1" dirty="0" err="1"/>
              <a:t>cheuprofita</a:t>
            </a:r>
            <a:r>
              <a:rPr lang="en-US" sz="1600" b="1" dirty="0"/>
              <a:t> </a:t>
            </a:r>
            <a:r>
              <a:rPr lang="en-US" sz="1600" b="1" dirty="0" err="1"/>
              <a:t>ndechekuvaka</a:t>
            </a:r>
            <a:r>
              <a:rPr lang="en-US" sz="1600" b="1" dirty="0"/>
              <a:t>, </a:t>
            </a:r>
            <a:r>
              <a:rPr lang="en-US" sz="1600" b="1" dirty="0" err="1"/>
              <a:t>kukurudzira</a:t>
            </a:r>
            <a:r>
              <a:rPr lang="en-US" sz="1600" b="1" dirty="0"/>
              <a:t>, </a:t>
            </a:r>
            <a:r>
              <a:rPr lang="en-US" sz="1600" b="1" dirty="0" err="1"/>
              <a:t>nekunyaradza</a:t>
            </a:r>
            <a:r>
              <a:rPr lang="en" sz="1600" b="1" dirty="0"/>
              <a:t>(1 VaKo.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794267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239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550" b="1" dirty="0" err="1"/>
              <a:t>Pauro</a:t>
            </a:r>
            <a:r>
              <a:rPr lang="en-US" sz="1550" b="1" dirty="0"/>
              <a:t> </a:t>
            </a:r>
            <a:r>
              <a:rPr lang="en-US" sz="1550" b="1" dirty="0" err="1"/>
              <a:t>anosimbisa</a:t>
            </a:r>
            <a:r>
              <a:rPr lang="en-US" sz="1550" b="1" dirty="0"/>
              <a:t> </a:t>
            </a:r>
            <a:r>
              <a:rPr lang="en-US" sz="1550" b="1" dirty="0" err="1"/>
              <a:t>kukosha</a:t>
            </a:r>
            <a:r>
              <a:rPr lang="en-US" sz="1550" b="1" dirty="0"/>
              <a:t> </a:t>
            </a:r>
            <a:r>
              <a:rPr lang="en-US" sz="1550" b="1" dirty="0" err="1"/>
              <a:t>kwechipo</a:t>
            </a:r>
            <a:r>
              <a:rPr lang="en-US" sz="1550" b="1" dirty="0"/>
              <a:t> </a:t>
            </a:r>
            <a:r>
              <a:rPr lang="en-US" sz="1550" b="1" dirty="0" err="1"/>
              <a:t>ichi</a:t>
            </a:r>
            <a:r>
              <a:rPr lang="en-US" sz="1550" b="1" dirty="0"/>
              <a:t> </a:t>
            </a:r>
            <a:r>
              <a:rPr lang="en-US" sz="1550" b="1" dirty="0" err="1"/>
              <a:t>kupfuura</a:t>
            </a:r>
            <a:r>
              <a:rPr lang="en-US" sz="1550" b="1" dirty="0"/>
              <a:t> </a:t>
            </a:r>
            <a:r>
              <a:rPr lang="en-US" sz="1550" b="1" dirty="0" err="1"/>
              <a:t>zvimwe</a:t>
            </a:r>
            <a:r>
              <a:rPr lang="en-US" sz="1550" b="1" dirty="0"/>
              <a:t> (1 </a:t>
            </a:r>
            <a:r>
              <a:rPr lang="en-US" sz="1550" b="1" dirty="0" err="1"/>
              <a:t>VaKorinte</a:t>
            </a:r>
            <a:r>
              <a:rPr lang="en-US" sz="1550" b="1" dirty="0"/>
              <a:t> 14:1, 4, 22-25). </a:t>
            </a:r>
            <a:r>
              <a:rPr lang="en-US" sz="1550" b="1" dirty="0" err="1"/>
              <a:t>Asi</a:t>
            </a:r>
            <a:r>
              <a:rPr lang="en-US" sz="1550" b="1" dirty="0"/>
              <a:t> </a:t>
            </a:r>
            <a:r>
              <a:rPr lang="en-US" sz="1550" b="1" dirty="0" err="1"/>
              <a:t>anokurudzirawo</a:t>
            </a:r>
            <a:r>
              <a:rPr lang="en-US" sz="1550" b="1" dirty="0"/>
              <a:t> </a:t>
            </a:r>
            <a:r>
              <a:rPr lang="en-US" sz="1550" b="1" dirty="0" err="1"/>
              <a:t>kuti</a:t>
            </a:r>
            <a:r>
              <a:rPr lang="en-US" sz="1550" b="1" dirty="0"/>
              <a:t> </a:t>
            </a:r>
            <a:r>
              <a:rPr lang="en-US" sz="1550" b="1" dirty="0" err="1"/>
              <a:t>chishandiswe</a:t>
            </a:r>
            <a:r>
              <a:rPr lang="en-US" sz="1550" b="1" dirty="0"/>
              <a:t> </a:t>
            </a:r>
            <a:r>
              <a:rPr lang="en-US" sz="1550" b="1" dirty="0" err="1"/>
              <a:t>nenzira</a:t>
            </a:r>
            <a:r>
              <a:rPr lang="en-US" sz="1550" b="1" dirty="0"/>
              <a:t> </a:t>
            </a:r>
            <a:r>
              <a:rPr lang="en-US" sz="1550" b="1" dirty="0" err="1"/>
              <a:t>kwayo</a:t>
            </a:r>
            <a:r>
              <a:rPr lang="en-US" sz="1550" b="1" dirty="0"/>
              <a:t> </a:t>
            </a:r>
            <a:r>
              <a:rPr lang="en-US" sz="1550" b="1" dirty="0" err="1"/>
              <a:t>kuitira</a:t>
            </a:r>
            <a:r>
              <a:rPr lang="en-US" sz="1550" b="1" dirty="0"/>
              <a:t> </a:t>
            </a:r>
            <a:r>
              <a:rPr lang="en-US" sz="1550" b="1" dirty="0" err="1"/>
              <a:t>kuti</a:t>
            </a:r>
            <a:r>
              <a:rPr lang="en-US" sz="1550" b="1" dirty="0"/>
              <a:t> </a:t>
            </a:r>
            <a:r>
              <a:rPr lang="en-US" sz="1550" b="1" dirty="0" err="1"/>
              <a:t>pasava</a:t>
            </a:r>
            <a:r>
              <a:rPr lang="en-US" sz="1550" b="1" dirty="0"/>
              <a:t> </a:t>
            </a:r>
            <a:r>
              <a:rPr lang="en-US" sz="1550" b="1" dirty="0" err="1"/>
              <a:t>nekuvhiringidzika</a:t>
            </a:r>
            <a:r>
              <a:rPr lang="en" sz="1550" b="1" dirty="0"/>
              <a:t>: “</a:t>
            </a:r>
            <a:r>
              <a:rPr lang="en-US" sz="1550" b="1" dirty="0" err="1"/>
              <a:t>Asi</a:t>
            </a:r>
            <a:r>
              <a:rPr lang="en-US" sz="1550" b="1" dirty="0"/>
              <a:t> ɀ</a:t>
            </a:r>
            <a:r>
              <a:rPr lang="en-US" sz="1550" b="1" dirty="0" err="1"/>
              <a:t>inhu</a:t>
            </a:r>
            <a:r>
              <a:rPr lang="en-US" sz="1550" b="1" dirty="0"/>
              <a:t> ɀ</a:t>
            </a:r>
            <a:r>
              <a:rPr lang="en-US" sz="1550" b="1" dirty="0" err="1"/>
              <a:t>ose</a:t>
            </a:r>
            <a:r>
              <a:rPr lang="en-US" sz="1550" b="1" dirty="0"/>
              <a:t> </a:t>
            </a:r>
            <a:r>
              <a:rPr lang="en-US" sz="1550" b="1" dirty="0" err="1"/>
              <a:t>ŋgaɀiitwe</a:t>
            </a:r>
            <a:r>
              <a:rPr lang="en-US" sz="1550" b="1" dirty="0"/>
              <a:t> </a:t>
            </a:r>
            <a:r>
              <a:rPr lang="en-US" sz="1550" b="1" dirty="0" err="1"/>
              <a:t>nomutoʋo</a:t>
            </a:r>
            <a:r>
              <a:rPr lang="en-US" sz="1550" b="1" dirty="0"/>
              <a:t> </a:t>
            </a:r>
            <a:r>
              <a:rPr lang="en-US" sz="1550" b="1" dirty="0" err="1"/>
              <a:t>wakafanira</a:t>
            </a:r>
            <a:r>
              <a:rPr lang="en-US" sz="1550" b="1" dirty="0"/>
              <a:t> ɀ</a:t>
            </a:r>
            <a:r>
              <a:rPr lang="en-US" sz="1550" b="1" dirty="0" err="1"/>
              <a:t>inemirairo</a:t>
            </a:r>
            <a:r>
              <a:rPr lang="en-US" sz="1550" b="1" dirty="0"/>
              <a:t> </a:t>
            </a:r>
            <a:r>
              <a:rPr lang="en-US" sz="1550" b="1" dirty="0" err="1"/>
              <a:t>yaɀo</a:t>
            </a:r>
            <a:r>
              <a:rPr lang="en" sz="1550" b="1" dirty="0"/>
              <a:t>” (1 VaKo. 14:40; ona 1 VaKo.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Sechipo</a:t>
            </a:r>
            <a:r>
              <a:rPr lang="en-US" sz="1600" b="1" dirty="0"/>
              <a:t> </a:t>
            </a:r>
            <a:r>
              <a:rPr lang="en-US" sz="1600" b="1" dirty="0" err="1"/>
              <a:t>chakakosha</a:t>
            </a:r>
            <a:r>
              <a:rPr lang="en-US" sz="1600" b="1" dirty="0"/>
              <a:t> </a:t>
            </a:r>
            <a:r>
              <a:rPr lang="en-US" sz="1600" b="1" dirty="0" err="1"/>
              <a:t>chesangano</a:t>
            </a:r>
            <a:r>
              <a:rPr lang="en-US" sz="1600" b="1" dirty="0"/>
              <a:t> </a:t>
            </a:r>
            <a:r>
              <a:rPr lang="en-US" sz="1600" b="1" dirty="0" err="1"/>
              <a:t>remusarirwa</a:t>
            </a:r>
            <a:r>
              <a:rPr lang="en-US" sz="1600" b="1" dirty="0"/>
              <a:t>, </a:t>
            </a:r>
            <a:r>
              <a:rPr lang="en-US" sz="1600" b="1" dirty="0" err="1"/>
              <a:t>chipo</a:t>
            </a:r>
            <a:r>
              <a:rPr lang="en-US" sz="1600" b="1" dirty="0"/>
              <a:t> </a:t>
            </a:r>
            <a:r>
              <a:rPr lang="en-US" sz="1600" b="1" dirty="0" err="1"/>
              <a:t>ichi</a:t>
            </a:r>
            <a:r>
              <a:rPr lang="en-US" sz="1600" b="1" dirty="0"/>
              <a:t> </a:t>
            </a:r>
            <a:r>
              <a:rPr lang="en-US" sz="1600" b="1" dirty="0" err="1"/>
              <a:t>chakaratidzwa</a:t>
            </a:r>
            <a:r>
              <a:rPr lang="en-US" sz="1600" b="1" dirty="0"/>
              <a:t> </a:t>
            </a:r>
            <a:r>
              <a:rPr lang="en-US" sz="1600" b="1" dirty="0" err="1"/>
              <a:t>nenzira</a:t>
            </a:r>
            <a:r>
              <a:rPr lang="en-US" sz="1600" b="1" dirty="0"/>
              <a:t> </a:t>
            </a:r>
            <a:r>
              <a:rPr lang="en-US" sz="1600" b="1" dirty="0" err="1"/>
              <a:t>yakasarudzika</a:t>
            </a:r>
            <a:r>
              <a:rPr lang="en-US" sz="1600" b="1" dirty="0"/>
              <a:t> </a:t>
            </a:r>
            <a:r>
              <a:rPr lang="en-US" sz="1600" b="1" dirty="0" err="1"/>
              <a:t>muhupenyu</a:t>
            </a:r>
            <a:r>
              <a:rPr lang="en-US" sz="1600" b="1" dirty="0"/>
              <a:t> </a:t>
            </a:r>
            <a:r>
              <a:rPr lang="en-US" sz="1600" b="1" dirty="0" err="1"/>
              <a:t>nemabasa</a:t>
            </a:r>
            <a:r>
              <a:rPr lang="en-US" sz="1600" b="1" dirty="0"/>
              <a:t> </a:t>
            </a:r>
            <a:r>
              <a:rPr lang="en-US" sz="1600" b="1" dirty="0" err="1"/>
              <a:t>aEllen</a:t>
            </a:r>
            <a:r>
              <a:rPr lang="en-US" sz="1600" b="1" dirty="0"/>
              <a:t> G. White (</a:t>
            </a:r>
            <a:r>
              <a:rPr lang="en-US" sz="1600" b="1" dirty="0" err="1"/>
              <a:t>Zvakazarurwa</a:t>
            </a:r>
            <a:r>
              <a:rPr lang="en-US" sz="1600" b="1" dirty="0"/>
              <a:t> 12:17; 19:10). </a:t>
            </a:r>
            <a:r>
              <a:rPr lang="en-US" sz="1600" b="1" dirty="0" err="1"/>
              <a:t>Asi</a:t>
            </a:r>
            <a:r>
              <a:rPr lang="en-US" sz="1600" b="1" dirty="0"/>
              <a:t> </a:t>
            </a:r>
            <a:r>
              <a:rPr lang="en-US" sz="1600" b="1" dirty="0" err="1"/>
              <a:t>tingaziva</a:t>
            </a:r>
            <a:r>
              <a:rPr lang="en-US" sz="1600" b="1" dirty="0"/>
              <a:t> </a:t>
            </a:r>
            <a:r>
              <a:rPr lang="en-US" sz="1600" b="1" dirty="0" err="1"/>
              <a:t>sei</a:t>
            </a:r>
            <a:r>
              <a:rPr lang="en-US" sz="1600" b="1" dirty="0"/>
              <a:t> </a:t>
            </a:r>
            <a:r>
              <a:rPr lang="en-US" sz="1600" b="1" dirty="0" err="1"/>
              <a:t>muporofita</a:t>
            </a:r>
            <a:r>
              <a:rPr lang="en-US" sz="1600" b="1" dirty="0"/>
              <a:t> </a:t>
            </a:r>
            <a:r>
              <a:rPr lang="en-US" sz="1600" b="1" dirty="0" err="1"/>
              <a:t>wechokwadi</a:t>
            </a:r>
            <a:r>
              <a:rPr lang="en-US" sz="1600" b="1" dirty="0"/>
              <a:t>?</a:t>
            </a:r>
            <a:endParaRPr lang="en" sz="16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756958"/>
            <a:ext cx="10953750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300" b="1" dirty="0">
                <a:latin typeface="Constantia" panose="02030602050306030303" pitchFamily="18" charset="0"/>
              </a:rPr>
              <a:t>“</a:t>
            </a:r>
            <a:r>
              <a:rPr lang="en-US" sz="2300" b="1" dirty="0">
                <a:latin typeface="Constantia" panose="02030602050306030303" pitchFamily="18" charset="0"/>
              </a:rPr>
              <a:t>Pane </a:t>
            </a:r>
            <a:r>
              <a:rPr lang="en-US" sz="2300" b="1" dirty="0" err="1">
                <a:latin typeface="Constantia" panose="02030602050306030303" pitchFamily="18" charset="0"/>
              </a:rPr>
              <a:t>zvese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zvakarongwa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naIshe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hapana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chinoyevedza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kupfuura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hurongwa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Hwake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hwekupa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varume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nevakadzi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zvipo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zvakasiyana-siyana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Sangano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ibindu</a:t>
            </a:r>
            <a:r>
              <a:rPr lang="en-US" sz="2300" b="1" dirty="0">
                <a:latin typeface="Constantia" panose="02030602050306030303" pitchFamily="18" charset="0"/>
              </a:rPr>
              <a:t> Rake, </a:t>
            </a:r>
            <a:r>
              <a:rPr lang="en-US" sz="2300" b="1" dirty="0" err="1">
                <a:latin typeface="Constantia" panose="02030602050306030303" pitchFamily="18" charset="0"/>
              </a:rPr>
              <a:t>rakashongedzwa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nemhando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dzakasiyana-siyana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dzemiti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zvirimwa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nemaruva</a:t>
            </a:r>
            <a:r>
              <a:rPr lang="en-US" sz="2300" b="1" dirty="0">
                <a:latin typeface="Constantia" panose="02030602050306030303" pitchFamily="18" charset="0"/>
              </a:rPr>
              <a:t>. ​​</a:t>
            </a:r>
            <a:r>
              <a:rPr lang="en-US" sz="2300" b="1" dirty="0" err="1">
                <a:latin typeface="Constantia" panose="02030602050306030303" pitchFamily="18" charset="0"/>
              </a:rPr>
              <a:t>Haatarisiri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chirimwa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chehisopi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chikure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kusvika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pakukura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kwemuti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wecedar</a:t>
            </a:r>
            <a:r>
              <a:rPr lang="en-US" sz="2300" b="1" dirty="0">
                <a:latin typeface="Constantia" panose="02030602050306030303" pitchFamily="18" charset="0"/>
              </a:rPr>
              <a:t>, kana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wemuorivhi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usvike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pakureba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kwemuti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wepalm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unoshamisa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Vazhinji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vakawana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dzidzo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shoma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yezvechitendero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neyepfungwa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asi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Mwari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basa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rekuti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vanhu</a:t>
            </a:r>
            <a:r>
              <a:rPr lang="en-US" sz="2300" b="1" dirty="0">
                <a:latin typeface="Constantia" panose="02030602050306030303" pitchFamily="18" charset="0"/>
              </a:rPr>
              <a:t> ava </a:t>
            </a:r>
            <a:r>
              <a:rPr lang="en-US" sz="2300" b="1" dirty="0" err="1">
                <a:latin typeface="Constantia" panose="02030602050306030303" pitchFamily="18" charset="0"/>
              </a:rPr>
              <a:t>vaite</a:t>
            </a:r>
            <a:r>
              <a:rPr lang="en-US" sz="2300" b="1" dirty="0">
                <a:latin typeface="Constantia" panose="02030602050306030303" pitchFamily="18" charset="0"/>
              </a:rPr>
              <a:t>, kana </a:t>
            </a:r>
            <a:r>
              <a:rPr lang="en-US" sz="2300" b="1" dirty="0" err="1">
                <a:latin typeface="Constantia" panose="02030602050306030303" pitchFamily="18" charset="0"/>
              </a:rPr>
              <a:t>vakashanda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nekuzvininipisa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vachivimba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naMwari</a:t>
            </a:r>
            <a:r>
              <a:rPr lang="en" sz="2300" b="1" dirty="0">
                <a:latin typeface="Constantia" panose="02030602050306030303" pitchFamily="18" charset="0"/>
              </a:rPr>
              <a:t>…”</a:t>
            </a:r>
          </a:p>
          <a:p>
            <a:pPr>
              <a:spcBef>
                <a:spcPts val="600"/>
              </a:spcBef>
            </a:pPr>
            <a:r>
              <a:rPr lang="en-US" sz="2300" b="1" dirty="0" err="1">
                <a:latin typeface="Constantia" panose="02030602050306030303" pitchFamily="18" charset="0"/>
              </a:rPr>
              <a:t>Vanhu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vakasiyana-siyana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vanopiwa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zvipo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zvakasiyana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kuitira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vashandi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vaone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vanoda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mumwe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nemumwe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Mwari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ndiye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anopa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zvipo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izvi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uye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zvinoshandiswa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mubasa</a:t>
            </a:r>
            <a:r>
              <a:rPr lang="en-US" sz="2300" b="1" dirty="0">
                <a:latin typeface="Constantia" panose="02030602050306030303" pitchFamily="18" charset="0"/>
              </a:rPr>
              <a:t> rake—</a:t>
            </a:r>
            <a:r>
              <a:rPr lang="en-US" sz="2300" b="1" dirty="0" err="1">
                <a:latin typeface="Constantia" panose="02030602050306030303" pitchFamily="18" charset="0"/>
              </a:rPr>
              <a:t>kwete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kuitira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kukudza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muridzi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wazvo</a:t>
            </a:r>
            <a:r>
              <a:rPr lang="en-US" sz="2300" b="1" dirty="0">
                <a:latin typeface="Constantia" panose="02030602050306030303" pitchFamily="18" charset="0"/>
              </a:rPr>
              <a:t> kana </a:t>
            </a:r>
            <a:r>
              <a:rPr lang="en-US" sz="2300" b="1" dirty="0" err="1">
                <a:latin typeface="Constantia" panose="02030602050306030303" pitchFamily="18" charset="0"/>
              </a:rPr>
              <a:t>kukwidziridza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munhu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asi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kukwidziridza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Muponesi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wenyika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Zvinofanira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kushandiswa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kuitira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zvakanaka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zvevanhu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vose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kuburikidza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nekumiririra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chokwadi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kwete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kupupurira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nhema</a:t>
            </a:r>
            <a:r>
              <a:rPr lang="en-US" sz="2300" b="1" dirty="0">
                <a:latin typeface="Constantia" panose="02030602050306030303" pitchFamily="18" charset="0"/>
              </a:rPr>
              <a:t>."-Non-Official translation by Gift Mawoyo</a:t>
            </a:r>
            <a:endParaRPr lang="en" sz="23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937748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47732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“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Teʋerai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ruɗo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;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shiŋgairirai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ɀ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ipo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ɀ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oMŋeya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asi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ɀ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ikuru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kuti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muprofite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VaKorinte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3701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Zvipo zvemweya:</a:t>
            </a:r>
          </a:p>
          <a:p>
            <a:pPr lvl="1">
              <a:spcBef>
                <a:spcPts val="600"/>
              </a:spcBef>
            </a:pPr>
            <a:r>
              <a:rPr lang="en-US" b="1" dirty="0" err="1"/>
              <a:t>Zvipo</a:t>
            </a:r>
            <a:r>
              <a:rPr lang="en-US" b="1" dirty="0"/>
              <a:t> </a:t>
            </a:r>
            <a:r>
              <a:rPr lang="en-US" b="1" dirty="0" err="1"/>
              <a:t>zvizhinji</a:t>
            </a:r>
            <a:r>
              <a:rPr lang="en-US" b="1" dirty="0"/>
              <a:t>, </a:t>
            </a:r>
            <a:r>
              <a:rPr lang="en-US" b="1" dirty="0" err="1"/>
              <a:t>Mupi</a:t>
            </a:r>
            <a:r>
              <a:rPr lang="en-US" b="1" dirty="0"/>
              <a:t> </a:t>
            </a:r>
            <a:r>
              <a:rPr lang="en-US" b="1" dirty="0" err="1"/>
              <a:t>mumwe</a:t>
            </a:r>
            <a:r>
              <a:rPr lang="en-US" b="1" dirty="0"/>
              <a:t> </a:t>
            </a:r>
            <a:r>
              <a:rPr lang="en-US" b="1" dirty="0" err="1"/>
              <a:t>chete</a:t>
            </a:r>
            <a:r>
              <a:rPr lang="en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Nhengo</a:t>
            </a:r>
            <a:r>
              <a:rPr lang="en-US" sz="2000" b="1" dirty="0"/>
              <a:t> </a:t>
            </a:r>
            <a:r>
              <a:rPr lang="en-US" sz="2000" b="1" dirty="0" err="1"/>
              <a:t>zhinji</a:t>
            </a:r>
            <a:r>
              <a:rPr lang="en-US" sz="2000" b="1" dirty="0"/>
              <a:t>, </a:t>
            </a:r>
            <a:r>
              <a:rPr lang="en-US" sz="2000" b="1" dirty="0" err="1"/>
              <a:t>muviri</a:t>
            </a:r>
            <a:r>
              <a:rPr lang="en-US" sz="2000" b="1" dirty="0"/>
              <a:t> </a:t>
            </a:r>
            <a:r>
              <a:rPr lang="en-US" sz="2000" b="1" dirty="0" err="1"/>
              <a:t>mumwe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-US" sz="2000" b="1" dirty="0" err="1">
                <a:highlight>
                  <a:srgbClr val="FCBE62"/>
                </a:highlight>
              </a:rPr>
              <a:t>Chinobatanidza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Kunaka</a:t>
            </a:r>
            <a:r>
              <a:rPr lang="en-US" sz="2000" b="1" dirty="0"/>
              <a:t> </a:t>
            </a:r>
            <a:r>
              <a:rPr lang="en-US" sz="2000" b="1" dirty="0" err="1"/>
              <a:t>kukuru</a:t>
            </a:r>
            <a:r>
              <a:rPr lang="en-US" sz="2000" b="1" dirty="0"/>
              <a:t> </a:t>
            </a:r>
            <a:r>
              <a:rPr lang="en-US" sz="2000" b="1" dirty="0" err="1"/>
              <a:t>kwerudo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en-US" sz="2000" b="1" dirty="0" err="1">
                <a:highlight>
                  <a:srgbClr val="8ABDEA"/>
                </a:highlight>
              </a:rPr>
              <a:t>Zvipo</a:t>
            </a:r>
            <a:r>
              <a:rPr lang="en-US" sz="2000" b="1" dirty="0">
                <a:highlight>
                  <a:srgbClr val="8ABDEA"/>
                </a:highlight>
              </a:rPr>
              <a:t> </a:t>
            </a:r>
            <a:r>
              <a:rPr lang="en-US" sz="2000" b="1" dirty="0" err="1">
                <a:highlight>
                  <a:srgbClr val="8ABDEA"/>
                </a:highlight>
              </a:rPr>
              <a:t>zvakakosha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Chipo</a:t>
            </a:r>
            <a:r>
              <a:rPr lang="en-US" sz="2000" b="1" dirty="0"/>
              <a:t> </a:t>
            </a:r>
            <a:r>
              <a:rPr lang="en-US" sz="2000" b="1" dirty="0" err="1"/>
              <a:t>chekutaura</a:t>
            </a:r>
            <a:r>
              <a:rPr lang="en-US" sz="2000" b="1" dirty="0"/>
              <a:t> </a:t>
            </a:r>
            <a:r>
              <a:rPr lang="en-US" sz="2000" b="1" dirty="0" err="1"/>
              <a:t>nendimi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Chipo</a:t>
            </a:r>
            <a:r>
              <a:rPr lang="en-US" sz="2000" b="1" dirty="0"/>
              <a:t> </a:t>
            </a:r>
            <a:r>
              <a:rPr lang="en-US" sz="2000" b="1" dirty="0" err="1"/>
              <a:t>chekuporofita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885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Zviri</a:t>
            </a:r>
            <a:r>
              <a:rPr lang="en-US" b="1" dirty="0"/>
              <a:t> </a:t>
            </a:r>
            <a:r>
              <a:rPr lang="en-US" b="1" dirty="0" err="1"/>
              <a:t>pachena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sangano</a:t>
            </a:r>
            <a:r>
              <a:rPr lang="en-US" b="1" dirty="0"/>
              <a:t> </a:t>
            </a:r>
            <a:r>
              <a:rPr lang="en-US" b="1" dirty="0" err="1"/>
              <a:t>rekuKorinte</a:t>
            </a:r>
            <a:r>
              <a:rPr lang="en-US" b="1" dirty="0"/>
              <a:t> </a:t>
            </a:r>
            <a:r>
              <a:rPr lang="en-US" b="1" dirty="0" err="1"/>
              <a:t>yakanga</a:t>
            </a:r>
            <a:r>
              <a:rPr lang="en-US" b="1" dirty="0"/>
              <a:t> </a:t>
            </a:r>
            <a:r>
              <a:rPr lang="en-US" b="1" dirty="0" err="1"/>
              <a:t>yakakamukana</a:t>
            </a:r>
            <a:r>
              <a:rPr lang="en-US" b="1" dirty="0"/>
              <a:t> </a:t>
            </a:r>
            <a:r>
              <a:rPr lang="en-US" b="1" dirty="0" err="1"/>
              <a:t>panyaya</a:t>
            </a:r>
            <a:r>
              <a:rPr lang="en-US" b="1" dirty="0"/>
              <a:t> </a:t>
            </a:r>
            <a:r>
              <a:rPr lang="en-US" b="1" dirty="0" err="1"/>
              <a:t>dzakasiyana-siyana</a:t>
            </a:r>
            <a:r>
              <a:rPr lang="en-US" b="1" dirty="0"/>
              <a:t>. </a:t>
            </a:r>
            <a:r>
              <a:rPr lang="en-US" b="1" dirty="0" err="1"/>
              <a:t>Vakanga</a:t>
            </a:r>
            <a:r>
              <a:rPr lang="en-US" b="1" dirty="0"/>
              <a:t> </a:t>
            </a:r>
            <a:r>
              <a:rPr lang="en-US" b="1" dirty="0" err="1"/>
              <a:t>vasingawirirani</a:t>
            </a:r>
            <a:r>
              <a:rPr lang="en-US" b="1" dirty="0"/>
              <a:t> </a:t>
            </a:r>
            <a:r>
              <a:rPr lang="en-US" b="1" dirty="0" err="1"/>
              <a:t>panyaya</a:t>
            </a:r>
            <a:r>
              <a:rPr lang="en-US" b="1" dirty="0"/>
              <a:t> </a:t>
            </a:r>
            <a:r>
              <a:rPr lang="en-US" b="1" dirty="0" err="1"/>
              <a:t>dzevaparidzi</a:t>
            </a:r>
            <a:r>
              <a:rPr lang="en-US" b="1" dirty="0"/>
              <a:t>; </a:t>
            </a:r>
            <a:r>
              <a:rPr lang="en-US" b="1" dirty="0" err="1"/>
              <a:t>nzira</a:t>
            </a:r>
            <a:r>
              <a:rPr lang="en-US" b="1" dirty="0"/>
              <a:t> </a:t>
            </a:r>
            <a:r>
              <a:rPr lang="en-US" b="1" dirty="0" err="1"/>
              <a:t>yekudya</a:t>
            </a:r>
            <a:r>
              <a:rPr lang="en-US" b="1" dirty="0"/>
              <a:t> </a:t>
            </a:r>
            <a:r>
              <a:rPr lang="en-US" b="1" dirty="0" err="1"/>
              <a:t>nayo</a:t>
            </a:r>
            <a:r>
              <a:rPr lang="en-US" b="1" dirty="0"/>
              <a:t>; </a:t>
            </a:r>
            <a:r>
              <a:rPr lang="en-US" b="1" dirty="0" err="1"/>
              <a:t>nyaya</a:t>
            </a:r>
            <a:r>
              <a:rPr lang="en-US" b="1" dirty="0"/>
              <a:t> </a:t>
            </a:r>
            <a:r>
              <a:rPr lang="en-US" b="1" dirty="0" err="1"/>
              <a:t>yekuroora</a:t>
            </a:r>
            <a:r>
              <a:rPr lang="en-US" b="1" dirty="0"/>
              <a:t> kana </a:t>
            </a:r>
            <a:r>
              <a:rPr lang="en-US" b="1" dirty="0" err="1"/>
              <a:t>kugara</a:t>
            </a:r>
            <a:r>
              <a:rPr lang="en-US" b="1" dirty="0"/>
              <a:t> </a:t>
            </a:r>
            <a:r>
              <a:rPr lang="en-US" b="1" dirty="0" err="1"/>
              <a:t>vasina</a:t>
            </a:r>
            <a:r>
              <a:rPr lang="en-US" b="1" dirty="0"/>
              <a:t> </a:t>
            </a:r>
            <a:r>
              <a:rPr lang="en-US" b="1" dirty="0" err="1"/>
              <a:t>kuroora</a:t>
            </a:r>
            <a:r>
              <a:rPr lang="en-US" b="1" dirty="0"/>
              <a:t>; </a:t>
            </a:r>
            <a:r>
              <a:rPr lang="en-US" b="1" dirty="0" err="1"/>
              <a:t>pamwe</a:t>
            </a:r>
            <a:r>
              <a:rPr lang="en-US" b="1" dirty="0"/>
              <a:t> </a:t>
            </a:r>
            <a:r>
              <a:rPr lang="en-US" b="1" dirty="0" err="1"/>
              <a:t>chete</a:t>
            </a:r>
            <a:r>
              <a:rPr lang="en-US" b="1" dirty="0"/>
              <a:t> </a:t>
            </a:r>
            <a:r>
              <a:rPr lang="en-US" b="1" dirty="0" err="1"/>
              <a:t>nenyaya</a:t>
            </a:r>
            <a:r>
              <a:rPr lang="en-US" b="1" dirty="0"/>
              <a:t> </a:t>
            </a:r>
            <a:r>
              <a:rPr lang="en-US" b="1" dirty="0" err="1"/>
              <a:t>yekuti</a:t>
            </a:r>
            <a:r>
              <a:rPr lang="en-US" b="1" dirty="0"/>
              <a:t> </a:t>
            </a:r>
            <a:r>
              <a:rPr lang="en-US" b="1" dirty="0" err="1"/>
              <a:t>ndezvipi</a:t>
            </a:r>
            <a:r>
              <a:rPr lang="en-US" b="1" dirty="0"/>
              <a:t> </a:t>
            </a:r>
            <a:r>
              <a:rPr lang="en-US" b="1" dirty="0" err="1"/>
              <a:t>zvipo</a:t>
            </a:r>
            <a:r>
              <a:rPr lang="en-US" b="1" dirty="0"/>
              <a:t> </a:t>
            </a:r>
            <a:r>
              <a:rPr lang="en-US" b="1" dirty="0" err="1"/>
              <a:t>zvemweya</a:t>
            </a:r>
            <a:r>
              <a:rPr lang="en-US" b="1" dirty="0"/>
              <a:t> </a:t>
            </a:r>
            <a:r>
              <a:rPr lang="en-US" b="1" dirty="0" err="1"/>
              <a:t>zvinofanira</a:t>
            </a:r>
            <a:r>
              <a:rPr lang="en-US" b="1" dirty="0"/>
              <a:t> </a:t>
            </a:r>
            <a:r>
              <a:rPr lang="en-US" b="1" dirty="0" err="1"/>
              <a:t>kukosheswa</a:t>
            </a:r>
            <a:r>
              <a:rPr lang="en-US" b="1" dirty="0"/>
              <a:t> </a:t>
            </a:r>
            <a:r>
              <a:rPr lang="en-US" b="1" dirty="0" err="1"/>
              <a:t>zvikuru</a:t>
            </a:r>
            <a:r>
              <a:rPr lang="en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4063" y="167131"/>
            <a:ext cx="5106013" cy="2977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Chipo chipi chakanakisa? Hapana! Ngenyi?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7621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Apedza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kugadzirisa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matambudziko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ekutanga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anoratidza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zvemweya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zvinoshanduka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dambudziko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kuenda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yekubatana</a:t>
            </a:r>
            <a:r>
              <a:rPr lang="en-US" b="1" dirty="0">
                <a:solidFill>
                  <a:prstClr val="black"/>
                </a:solidFill>
              </a:rPr>
              <a:t> (1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12-14).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ZVIPO ZVEMWEYA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ZVIPO ZVIZHINJI, MUPI MUMWE CHETE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438949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Ɀ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ino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marudzi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mazhinji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eɀipo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ari’po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Mŋeya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ndomumŋe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657380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 err="1"/>
              <a:t>Ndiani</a:t>
            </a:r>
            <a:r>
              <a:rPr lang="en-US" sz="2000" b="1" dirty="0"/>
              <a:t> </a:t>
            </a:r>
            <a:r>
              <a:rPr lang="en-US" sz="2000" b="1" dirty="0" err="1"/>
              <a:t>anopa</a:t>
            </a:r>
            <a:r>
              <a:rPr lang="en-US" sz="2000" b="1" dirty="0"/>
              <a:t> </a:t>
            </a:r>
            <a:r>
              <a:rPr lang="en-US" sz="2000" b="1" dirty="0" err="1"/>
              <a:t>zvipo</a:t>
            </a:r>
            <a:r>
              <a:rPr lang="en-US" sz="2000" b="1" dirty="0"/>
              <a:t> </a:t>
            </a:r>
            <a:r>
              <a:rPr lang="en-US" sz="2000" b="1" dirty="0" err="1"/>
              <a:t>zvemweya</a:t>
            </a:r>
            <a:r>
              <a:rPr lang="en-US" sz="2000" b="1" dirty="0"/>
              <a:t>? (1 </a:t>
            </a:r>
            <a:r>
              <a:rPr lang="en-US" sz="2000" b="1" dirty="0" err="1"/>
              <a:t>VaKo</a:t>
            </a:r>
            <a:r>
              <a:rPr lang="en" sz="2000" b="1" dirty="0"/>
              <a:t>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805325"/>
              </p:ext>
            </p:extLst>
          </p:nvPr>
        </p:nvGraphicFramePr>
        <p:xfrm>
          <a:off x="1223888" y="1036773"/>
          <a:ext cx="8465214" cy="2038221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256292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613761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264724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542962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787475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593406">
                <a:tc>
                  <a:txBody>
                    <a:bodyPr/>
                    <a:lstStyle/>
                    <a:p>
                      <a:r>
                        <a:rPr lang="en" sz="1400" b="1" dirty="0"/>
                        <a:t>1 </a:t>
                      </a:r>
                      <a:r>
                        <a:rPr lang="en-US" sz="1400" b="1" dirty="0" err="1"/>
                        <a:t>VaKo</a:t>
                      </a:r>
                      <a:r>
                        <a:rPr lang="en" sz="1400" b="1" dirty="0"/>
                        <a:t>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1400" b="1" dirty="0" err="1"/>
                        <a:t>Maruzi</a:t>
                      </a:r>
                      <a:r>
                        <a:rPr lang="es-ES" sz="1400" b="1" dirty="0"/>
                        <a:t> </a:t>
                      </a:r>
                      <a:r>
                        <a:rPr lang="es-ES" sz="1400" b="1" dirty="0" err="1"/>
                        <a:t>mazhinji</a:t>
                      </a:r>
                      <a:r>
                        <a:rPr lang="es-ES" sz="1400" b="1" dirty="0"/>
                        <a:t> e</a:t>
                      </a:r>
                      <a:endParaRPr lang="en" sz="14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400" b="1" dirty="0"/>
                        <a:t>zvipo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1400" b="1" dirty="0" err="1"/>
                        <a:t>Asi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zvichibva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baseline="0" dirty="0" err="1"/>
                        <a:t>kumumwe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baseline="0" dirty="0" err="1"/>
                        <a:t>chete</a:t>
                      </a:r>
                      <a:endParaRPr lang="en" sz="14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400" b="1" dirty="0"/>
                        <a:t>Mweya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851409">
                <a:tc>
                  <a:txBody>
                    <a:bodyPr/>
                    <a:lstStyle/>
                    <a:p>
                      <a:r>
                        <a:rPr lang="en" sz="1400" b="1" dirty="0"/>
                        <a:t>1 </a:t>
                      </a:r>
                      <a:r>
                        <a:rPr lang="en-US" sz="1400" b="1" dirty="0" err="1"/>
                        <a:t>VaKo</a:t>
                      </a:r>
                      <a:r>
                        <a:rPr lang="en" sz="1400" b="1" dirty="0"/>
                        <a:t>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400" b="1" dirty="0"/>
                        <a:t>hushumiri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400" b="1" dirty="0"/>
                        <a:t>Ishe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593406">
                <a:tc>
                  <a:txBody>
                    <a:bodyPr/>
                    <a:lstStyle/>
                    <a:p>
                      <a:r>
                        <a:rPr lang="en" sz="1400" b="1" dirty="0"/>
                        <a:t>1 VaKo.12:6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dirty="0" err="1"/>
                        <a:t>mabasa</a:t>
                      </a:r>
                      <a:endParaRPr lang="en" sz="14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400" b="1" dirty="0"/>
                        <a:t>Mwari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17939" y="3340390"/>
            <a:ext cx="965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tibatsirwe</a:t>
            </a:r>
            <a:r>
              <a:rPr lang="en-US" sz="1600" b="1" dirty="0"/>
              <a:t> </a:t>
            </a:r>
            <a:r>
              <a:rPr lang="en-US" sz="1600" b="1" dirty="0" err="1"/>
              <a:t>kunzwisisa</a:t>
            </a:r>
            <a:r>
              <a:rPr lang="en-US" sz="1600" b="1" dirty="0"/>
              <a:t> </a:t>
            </a:r>
            <a:r>
              <a:rPr lang="en-US" sz="1600" b="1" dirty="0" err="1"/>
              <a:t>hukama</a:t>
            </a:r>
            <a:r>
              <a:rPr lang="en-US" sz="1600" b="1" dirty="0"/>
              <a:t> </a:t>
            </a:r>
            <a:r>
              <a:rPr lang="en-US" sz="1600" b="1" dirty="0" err="1"/>
              <a:t>huripo</a:t>
            </a:r>
            <a:r>
              <a:rPr lang="en-US" sz="1600" b="1" dirty="0"/>
              <a:t> </a:t>
            </a:r>
            <a:r>
              <a:rPr lang="en-US" sz="1600" b="1" dirty="0" err="1"/>
              <a:t>pakati</a:t>
            </a:r>
            <a:r>
              <a:rPr lang="en-US" sz="1600" b="1" dirty="0"/>
              <a:t> </a:t>
            </a:r>
            <a:r>
              <a:rPr lang="en-US" sz="1600" b="1" dirty="0" err="1"/>
              <a:t>pezvipo</a:t>
            </a:r>
            <a:r>
              <a:rPr lang="en-US" sz="1600" b="1" dirty="0"/>
              <a:t> </a:t>
            </a:r>
            <a:r>
              <a:rPr lang="en-US" sz="1600" b="1" dirty="0" err="1"/>
              <a:t>zvemweya</a:t>
            </a:r>
            <a:r>
              <a:rPr lang="en-US" sz="1600" b="1" dirty="0"/>
              <a:t>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Mupi</a:t>
            </a:r>
            <a:r>
              <a:rPr lang="en-US" sz="1600" b="1" dirty="0"/>
              <a:t> </a:t>
            </a:r>
            <a:r>
              <a:rPr lang="en-US" sz="1600" b="1" dirty="0" err="1"/>
              <a:t>wazvo</a:t>
            </a:r>
            <a:r>
              <a:rPr lang="en-US" sz="1600" b="1" dirty="0"/>
              <a:t>,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anoshandisa</a:t>
            </a:r>
            <a:r>
              <a:rPr lang="en-US" sz="1600" b="1" dirty="0"/>
              <a:t> </a:t>
            </a:r>
            <a:r>
              <a:rPr lang="en-US" sz="1600" b="1" dirty="0" err="1"/>
              <a:t>mazwi</a:t>
            </a:r>
            <a:r>
              <a:rPr lang="en-US" sz="1600" b="1" dirty="0"/>
              <a:t> </a:t>
            </a:r>
            <a:r>
              <a:rPr lang="en-US" sz="1600" b="1" dirty="0" err="1"/>
              <a:t>matatu</a:t>
            </a:r>
            <a:r>
              <a:rPr lang="en-US" sz="1600" b="1" dirty="0"/>
              <a:t> </a:t>
            </a:r>
            <a:r>
              <a:rPr lang="en-US" sz="1600" b="1" dirty="0" err="1"/>
              <a:t>kuzvitsanangura</a:t>
            </a:r>
            <a:r>
              <a:rPr lang="en-US" sz="1600" b="1" dirty="0"/>
              <a:t>, </a:t>
            </a:r>
            <a:r>
              <a:rPr lang="en-US" sz="1600" b="1" dirty="0" err="1"/>
              <a:t>achiratidza</a:t>
            </a:r>
            <a:r>
              <a:rPr lang="en-US" sz="1600" b="1" dirty="0"/>
              <a:t> </a:t>
            </a:r>
            <a:r>
              <a:rPr lang="en-US" sz="1600" b="1" dirty="0" err="1"/>
              <a:t>kusiyana-siyana</a:t>
            </a:r>
            <a:r>
              <a:rPr lang="en-US" sz="1600" b="1" dirty="0"/>
              <a:t> </a:t>
            </a:r>
            <a:r>
              <a:rPr lang="en-US" sz="1600" b="1" dirty="0" err="1"/>
              <a:t>kwazvo</a:t>
            </a:r>
            <a:r>
              <a:rPr lang="en-US" sz="1600" b="1" dirty="0"/>
              <a:t>: </a:t>
            </a:r>
            <a:r>
              <a:rPr lang="en-US" sz="1600" b="1" dirty="0" err="1"/>
              <a:t>zvipo</a:t>
            </a:r>
            <a:r>
              <a:rPr lang="en-US" sz="1600" b="1" dirty="0"/>
              <a:t>; </a:t>
            </a:r>
            <a:r>
              <a:rPr lang="en-US" sz="1600" b="1" dirty="0" err="1"/>
              <a:t>mabasa</a:t>
            </a:r>
            <a:r>
              <a:rPr lang="en-US" sz="1600" b="1" dirty="0"/>
              <a:t> </a:t>
            </a:r>
            <a:r>
              <a:rPr lang="en-US" sz="1600" b="1" dirty="0" err="1"/>
              <a:t>ekushumira</a:t>
            </a:r>
            <a:r>
              <a:rPr lang="en-US" sz="1600" b="1" dirty="0"/>
              <a:t>;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mabasa</a:t>
            </a:r>
            <a:r>
              <a:rPr lang="en-US" sz="1600" b="1" dirty="0"/>
              <a:t> </a:t>
            </a:r>
            <a:r>
              <a:rPr lang="en-US" sz="1600" b="1" dirty="0" err="1"/>
              <a:t>anoshanda</a:t>
            </a:r>
            <a:r>
              <a:rPr lang="en-US" sz="1600" b="1" dirty="0"/>
              <a:t> </a:t>
            </a:r>
            <a:r>
              <a:rPr lang="en-US" sz="1600" b="1" dirty="0" err="1"/>
              <a:t>nesimba</a:t>
            </a:r>
            <a:r>
              <a:rPr lang="en" sz="1600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Zvipo zvemweya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Mupi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6076" y="3354982"/>
            <a:ext cx="2630925" cy="1506255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Mwari</a:t>
            </a:r>
            <a:r>
              <a:rPr lang="en-US" b="1" dirty="0"/>
              <a:t> </a:t>
            </a:r>
            <a:r>
              <a:rPr lang="en-US" b="1" dirty="0" err="1"/>
              <a:t>haapi</a:t>
            </a:r>
            <a:r>
              <a:rPr lang="en-US" b="1" dirty="0"/>
              <a:t> </a:t>
            </a:r>
            <a:r>
              <a:rPr lang="en-US" b="1" dirty="0" err="1"/>
              <a:t>zvipo</a:t>
            </a:r>
            <a:r>
              <a:rPr lang="en-US" b="1" dirty="0"/>
              <a:t> </a:t>
            </a:r>
            <a:r>
              <a:rPr lang="en-US" b="1" dirty="0" err="1"/>
              <a:t>sezvaiita</a:t>
            </a:r>
            <a:r>
              <a:rPr lang="en-US" b="1" dirty="0"/>
              <a:t> “</a:t>
            </a:r>
            <a:r>
              <a:rPr lang="en-US" b="1" dirty="0" err="1"/>
              <a:t>vanamwari</a:t>
            </a:r>
            <a:r>
              <a:rPr lang="en-US" b="1" dirty="0"/>
              <a:t>” </a:t>
            </a:r>
            <a:r>
              <a:rPr lang="en-US" b="1" dirty="0" err="1"/>
              <a:t>vechiGiriki</a:t>
            </a:r>
            <a:r>
              <a:rPr lang="en-US" b="1" dirty="0"/>
              <a:t> </a:t>
            </a:r>
            <a:r>
              <a:rPr lang="en-US" b="1" dirty="0" err="1"/>
              <a:t>neveRoma</a:t>
            </a:r>
            <a:r>
              <a:rPr lang="en-US" b="1" dirty="0"/>
              <a:t> ( 1 </a:t>
            </a:r>
            <a:r>
              <a:rPr lang="en-US" b="1" dirty="0" err="1"/>
              <a:t>VaKo</a:t>
            </a:r>
            <a:r>
              <a:rPr lang="en-US" b="1" dirty="0"/>
              <a:t>. 12:2 ). </a:t>
            </a:r>
            <a:r>
              <a:rPr lang="en-US" b="1" dirty="0" err="1"/>
              <a:t>Hakuna</a:t>
            </a:r>
            <a:r>
              <a:rPr lang="en-US" b="1" dirty="0"/>
              <a:t> </a:t>
            </a:r>
            <a:r>
              <a:rPr lang="en-US" b="1" dirty="0" err="1"/>
              <a:t>kunakidzwa</a:t>
            </a:r>
            <a:r>
              <a:rPr lang="en-US" b="1" dirty="0"/>
              <a:t> </a:t>
            </a:r>
            <a:r>
              <a:rPr lang="en-US" b="1" dirty="0" err="1"/>
              <a:t>uchiita</a:t>
            </a:r>
            <a:r>
              <a:rPr lang="en-US" b="1" dirty="0"/>
              <a:t> </a:t>
            </a:r>
            <a:r>
              <a:rPr lang="en-US" b="1" dirty="0" err="1"/>
              <a:t>kunge</a:t>
            </a:r>
            <a:r>
              <a:rPr lang="en-US" b="1" dirty="0"/>
              <a:t> </a:t>
            </a:r>
            <a:r>
              <a:rPr lang="en-US" b="1" dirty="0" err="1"/>
              <a:t>uri</a:t>
            </a:r>
            <a:r>
              <a:rPr lang="en-US" b="1" dirty="0"/>
              <a:t> </a:t>
            </a:r>
            <a:r>
              <a:rPr lang="en-US" b="1" dirty="0" err="1"/>
              <a:t>pedyo</a:t>
            </a:r>
            <a:r>
              <a:rPr lang="en-US" b="1" dirty="0"/>
              <a:t> </a:t>
            </a:r>
            <a:r>
              <a:rPr lang="en-US" b="1" dirty="0" err="1"/>
              <a:t>naMwari</a:t>
            </a:r>
            <a:r>
              <a:rPr lang="en-US" b="1" dirty="0"/>
              <a:t>, kana </a:t>
            </a:r>
            <a:r>
              <a:rPr lang="en-US" b="1" dirty="0" err="1"/>
              <a:t>kusarudzwa</a:t>
            </a:r>
            <a:r>
              <a:rPr lang="en-US" b="1" dirty="0"/>
              <a:t> </a:t>
            </a:r>
            <a:r>
              <a:rPr lang="en-US" b="1" dirty="0" err="1"/>
              <a:t>kwevatambiri</a:t>
            </a:r>
            <a:r>
              <a:rPr lang="en-US" b="1" dirty="0"/>
              <a:t> </a:t>
            </a:r>
            <a:r>
              <a:rPr lang="en-US" b="1" dirty="0" err="1"/>
              <a:t>vezvipo</a:t>
            </a:r>
            <a:r>
              <a:rPr lang="en-US" b="1" dirty="0"/>
              <a:t> (</a:t>
            </a:r>
            <a:r>
              <a:rPr lang="en-US" b="1" dirty="0" err="1"/>
              <a:t>senge</a:t>
            </a:r>
            <a:r>
              <a:rPr lang="en-US" b="1" dirty="0"/>
              <a:t>, </a:t>
            </a:r>
            <a:r>
              <a:rPr lang="en-US" b="1" dirty="0" err="1"/>
              <a:t>semuenzaniso</a:t>
            </a:r>
            <a:r>
              <a:rPr lang="en-US" b="1" dirty="0"/>
              <a:t>, </a:t>
            </a:r>
            <a:r>
              <a:rPr lang="en-US" b="1" dirty="0" err="1"/>
              <a:t>vafundisi</a:t>
            </a:r>
            <a:r>
              <a:rPr lang="en-US" b="1" dirty="0"/>
              <a:t>.</a:t>
            </a:r>
            <a:r>
              <a:rPr lang="en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347630"/>
            <a:ext cx="8896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600" b="1" dirty="0" err="1">
                <a:solidFill>
                  <a:prstClr val="black"/>
                </a:solidFill>
              </a:rPr>
              <a:t>Zvisinei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Mupi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ndiye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Mumwe</a:t>
            </a:r>
            <a:r>
              <a:rPr lang="en-US" sz="1600" b="1" dirty="0">
                <a:solidFill>
                  <a:prstClr val="black"/>
                </a:solidFill>
              </a:rPr>
              <a:t>: </a:t>
            </a:r>
            <a:r>
              <a:rPr lang="en-US" sz="1600" b="1" dirty="0" err="1">
                <a:solidFill>
                  <a:prstClr val="black"/>
                </a:solidFill>
              </a:rPr>
              <a:t>Mweya</a:t>
            </a:r>
            <a:r>
              <a:rPr lang="en-US" sz="1600" b="1" dirty="0">
                <a:solidFill>
                  <a:prstClr val="black"/>
                </a:solidFill>
              </a:rPr>
              <a:t> [</a:t>
            </a:r>
            <a:r>
              <a:rPr lang="en-US" sz="1600" b="1" dirty="0" err="1">
                <a:solidFill>
                  <a:prstClr val="black"/>
                </a:solidFill>
              </a:rPr>
              <a:t>Mutsvene</a:t>
            </a:r>
            <a:r>
              <a:rPr lang="en-US" sz="1600" b="1" dirty="0">
                <a:solidFill>
                  <a:prstClr val="black"/>
                </a:solidFill>
              </a:rPr>
              <a:t>]; </a:t>
            </a:r>
            <a:r>
              <a:rPr lang="en-US" sz="1600" b="1" dirty="0" err="1">
                <a:solidFill>
                  <a:prstClr val="black"/>
                </a:solidFill>
              </a:rPr>
              <a:t>Ishe</a:t>
            </a:r>
            <a:r>
              <a:rPr lang="en-US" sz="1600" b="1" dirty="0">
                <a:solidFill>
                  <a:prstClr val="black"/>
                </a:solidFill>
              </a:rPr>
              <a:t> [Jesu]; </a:t>
            </a:r>
            <a:r>
              <a:rPr lang="en-US" sz="1600" b="1" dirty="0" err="1">
                <a:solidFill>
                  <a:prstClr val="black"/>
                </a:solidFill>
              </a:rPr>
              <a:t>naMwari</a:t>
            </a:r>
            <a:r>
              <a:rPr lang="en-US" sz="1600" b="1" dirty="0">
                <a:solidFill>
                  <a:prstClr val="black"/>
                </a:solidFill>
              </a:rPr>
              <a:t> [Baba]. </a:t>
            </a:r>
            <a:r>
              <a:rPr lang="en-US" sz="1600" b="1" dirty="0" err="1">
                <a:solidFill>
                  <a:prstClr val="black"/>
                </a:solidFill>
              </a:rPr>
              <a:t>Kureva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kuti</a:t>
            </a:r>
            <a:r>
              <a:rPr lang="en-US" sz="1600" b="1" dirty="0">
                <a:solidFill>
                  <a:prstClr val="black"/>
                </a:solidFill>
              </a:rPr>
              <a:t>: </a:t>
            </a:r>
            <a:r>
              <a:rPr lang="en-US" sz="1600" b="1" dirty="0" err="1">
                <a:solidFill>
                  <a:prstClr val="black"/>
                </a:solidFill>
              </a:rPr>
              <a:t>huMwari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huchishanda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pamwe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chete</a:t>
            </a:r>
            <a:r>
              <a:rPr lang="en-US" sz="1600" b="1" dirty="0">
                <a:solidFill>
                  <a:prstClr val="black"/>
                </a:solidFill>
              </a:rPr>
              <a:t> (</a:t>
            </a:r>
            <a:r>
              <a:rPr lang="en-US" sz="1600" b="1" dirty="0" err="1">
                <a:solidFill>
                  <a:prstClr val="black"/>
                </a:solidFill>
              </a:rPr>
              <a:t>Johani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Nei</a:t>
            </a:r>
            <a:r>
              <a:rPr lang="en-US" b="1" dirty="0"/>
              <a:t> </a:t>
            </a:r>
            <a:r>
              <a:rPr lang="en-US" b="1" dirty="0" err="1"/>
              <a:t>Mwari</a:t>
            </a:r>
            <a:r>
              <a:rPr lang="en-US" b="1" dirty="0"/>
              <a:t> </a:t>
            </a:r>
            <a:r>
              <a:rPr lang="en-US" b="1" dirty="0" err="1"/>
              <a:t>achipa</a:t>
            </a:r>
            <a:r>
              <a:rPr lang="en-US" b="1" dirty="0"/>
              <a:t> </a:t>
            </a:r>
            <a:r>
              <a:rPr lang="en-US" b="1" dirty="0" err="1"/>
              <a:t>zvipo</a:t>
            </a:r>
            <a:r>
              <a:rPr lang="en-US" b="1" dirty="0"/>
              <a:t> </a:t>
            </a:r>
            <a:r>
              <a:rPr lang="en-US" b="1" dirty="0" err="1"/>
              <a:t>zvakasiyana-siyana</a:t>
            </a:r>
            <a:r>
              <a:rPr lang="en-US" b="1" dirty="0"/>
              <a:t> </a:t>
            </a:r>
            <a:r>
              <a:rPr lang="en-US" b="1" dirty="0" err="1"/>
              <a:t>kuvanhu</a:t>
            </a:r>
            <a:r>
              <a:rPr lang="en-US" b="1" dirty="0"/>
              <a:t> </a:t>
            </a:r>
            <a:r>
              <a:rPr lang="en-US" b="1" dirty="0" err="1"/>
              <a:t>vakasiyana</a:t>
            </a:r>
            <a:r>
              <a:rPr lang="en-US" b="1" dirty="0"/>
              <a:t>? (1 </a:t>
            </a:r>
            <a:r>
              <a:rPr lang="en-US" b="1" dirty="0" err="1"/>
              <a:t>VaKo</a:t>
            </a:r>
            <a:r>
              <a:rPr lang="en" b="1" dirty="0"/>
              <a:t>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9309975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ZVIPO ZVIZHINJI, MUPI MUMWE CHETE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Ɀ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ino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marudzi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mazhinji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eɀipo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ari’po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Mŋeya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ndomumŋe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3546" y="2531333"/>
            <a:ext cx="283134" cy="28313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3546" y="2872885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4658" y="3166263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3443055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85171" y="3738461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3546" y="5183876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5484377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2587988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53476" y="287428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53476" y="3227040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3526924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3776344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62610" y="4053300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752907" y="2573920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752907" y="2852900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752907" y="3157931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Zvipo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zvemweya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zvinoshandiswa</a:t>
            </a:r>
            <a:r>
              <a:rPr lang="en-US" b="1" dirty="0">
                <a:solidFill>
                  <a:prstClr val="black"/>
                </a:solidFill>
              </a:rPr>
              <a:t> “</a:t>
            </a:r>
            <a:r>
              <a:rPr lang="en-US" b="1" dirty="0" err="1">
                <a:solidFill>
                  <a:prstClr val="black"/>
                </a:solidFill>
              </a:rPr>
              <a:t>kuitira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kubatsira</a:t>
            </a:r>
            <a:r>
              <a:rPr lang="en-US" b="1" dirty="0">
                <a:solidFill>
                  <a:prstClr val="black"/>
                </a:solidFill>
              </a:rPr>
              <a:t>” </a:t>
            </a:r>
            <a:r>
              <a:rPr lang="en-US" b="1" dirty="0" err="1">
                <a:solidFill>
                  <a:prstClr val="black"/>
                </a:solidFill>
              </a:rPr>
              <a:t>ungano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Mwari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ndiye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anoziva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ndevapi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vanogona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kushandisa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chakati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vazadzise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chinangwa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ichocho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NHENGO ZHINJI, MUVIRI MUMWE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somuʋiri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mumŋe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unemitezo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mizhinji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nemitezo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yose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yomuʋiri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kunyaŋge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mizhinji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muʋiri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ndomumŋe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cete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wakaɗaro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Mwari</a:t>
            </a:r>
            <a:r>
              <a:rPr lang="en-US" sz="1700" b="1" dirty="0"/>
              <a:t> </a:t>
            </a:r>
            <a:r>
              <a:rPr lang="en-US" sz="1700" b="1" dirty="0" err="1"/>
              <a:t>mumwe</a:t>
            </a:r>
            <a:r>
              <a:rPr lang="en-US" sz="1700" b="1" dirty="0"/>
              <a:t>, </a:t>
            </a:r>
            <a:r>
              <a:rPr lang="en-US" sz="1700" b="1" dirty="0" err="1"/>
              <a:t>asi</a:t>
            </a:r>
            <a:r>
              <a:rPr lang="en-US" sz="1700" b="1" dirty="0"/>
              <a:t> </a:t>
            </a:r>
            <a:r>
              <a:rPr lang="en-US" sz="1700" b="1" dirty="0" err="1"/>
              <a:t>nhengo</a:t>
            </a:r>
            <a:r>
              <a:rPr lang="en-US" sz="1700" b="1" dirty="0"/>
              <a:t> </a:t>
            </a:r>
            <a:r>
              <a:rPr lang="en-US" sz="1700" b="1" dirty="0" err="1"/>
              <a:t>imwe</a:t>
            </a:r>
            <a:r>
              <a:rPr lang="en-US" sz="1700" b="1" dirty="0"/>
              <a:t> </a:t>
            </a:r>
            <a:r>
              <a:rPr lang="en-US" sz="1700" b="1" dirty="0" err="1"/>
              <a:t>neimwe</a:t>
            </a:r>
            <a:r>
              <a:rPr lang="en-US" sz="1700" b="1" dirty="0"/>
              <a:t> </a:t>
            </a:r>
            <a:r>
              <a:rPr lang="en-US" sz="1700" b="1" dirty="0" err="1"/>
              <a:t>yehuMwari</a:t>
            </a:r>
            <a:r>
              <a:rPr lang="en-US" sz="1700" b="1" dirty="0"/>
              <a:t> </a:t>
            </a:r>
            <a:r>
              <a:rPr lang="en-US" sz="1700" b="1" dirty="0" err="1"/>
              <a:t>ine</a:t>
            </a:r>
            <a:r>
              <a:rPr lang="en-US" sz="1700" b="1" dirty="0"/>
              <a:t> </a:t>
            </a:r>
            <a:r>
              <a:rPr lang="en-US" sz="1700" b="1" dirty="0" err="1"/>
              <a:t>basa</a:t>
            </a:r>
            <a:r>
              <a:rPr lang="en-US" sz="1700" b="1" dirty="0"/>
              <a:t> </a:t>
            </a:r>
            <a:r>
              <a:rPr lang="en-US" sz="1700" b="1" dirty="0" err="1"/>
              <a:t>rayo</a:t>
            </a:r>
            <a:r>
              <a:rPr lang="en-US" sz="1700" b="1" dirty="0"/>
              <a:t>. </a:t>
            </a:r>
            <a:r>
              <a:rPr lang="en-US" sz="1700" b="1" dirty="0" err="1"/>
              <a:t>Saizvozvowo</a:t>
            </a:r>
            <a:r>
              <a:rPr lang="en-US" sz="1700" b="1" dirty="0"/>
              <a:t>, </a:t>
            </a:r>
            <a:r>
              <a:rPr lang="en-US" sz="1700" b="1" dirty="0" err="1"/>
              <a:t>sangano</a:t>
            </a:r>
            <a:r>
              <a:rPr lang="en-US" sz="1700" b="1" dirty="0"/>
              <a:t> </a:t>
            </a:r>
            <a:r>
              <a:rPr lang="en-US" sz="1700" b="1" dirty="0" err="1"/>
              <a:t>rimwe</a:t>
            </a:r>
            <a:r>
              <a:rPr lang="en-US" sz="1700" b="1" dirty="0"/>
              <a:t> </a:t>
            </a:r>
            <a:r>
              <a:rPr lang="en-US" sz="1700" b="1" dirty="0" err="1"/>
              <a:t>chete</a:t>
            </a:r>
            <a:r>
              <a:rPr lang="en-US" sz="1700" b="1" dirty="0"/>
              <a:t>, </a:t>
            </a:r>
            <a:r>
              <a:rPr lang="en-US" sz="1700" b="1" dirty="0" err="1"/>
              <a:t>asi</a:t>
            </a:r>
            <a:r>
              <a:rPr lang="en-US" sz="1700" b="1" dirty="0"/>
              <a:t> </a:t>
            </a:r>
            <a:r>
              <a:rPr lang="en-US" sz="1700" b="1" dirty="0" err="1"/>
              <a:t>chikamu</a:t>
            </a:r>
            <a:r>
              <a:rPr lang="en-US" sz="1700" b="1" dirty="0"/>
              <a:t> </a:t>
            </a:r>
            <a:r>
              <a:rPr lang="en-US" sz="1700" b="1" dirty="0" err="1"/>
              <a:t>chimwe</a:t>
            </a:r>
            <a:r>
              <a:rPr lang="en-US" sz="1700" b="1" dirty="0"/>
              <a:t> </a:t>
            </a:r>
            <a:r>
              <a:rPr lang="en-US" sz="1700" b="1" dirty="0" err="1"/>
              <a:t>nechimwe</a:t>
            </a:r>
            <a:r>
              <a:rPr lang="en-US" sz="1700" b="1" dirty="0"/>
              <a:t> chine </a:t>
            </a:r>
            <a:r>
              <a:rPr lang="en-US" sz="1700" b="1" dirty="0" err="1"/>
              <a:t>basa</a:t>
            </a:r>
            <a:r>
              <a:rPr lang="en-US" sz="1700" b="1" dirty="0"/>
              <a:t> </a:t>
            </a:r>
            <a:r>
              <a:rPr lang="en-US" sz="1700" b="1" dirty="0" err="1"/>
              <a:t>rayo</a:t>
            </a:r>
            <a:r>
              <a:rPr lang="en-US" sz="1700" b="1" dirty="0"/>
              <a:t> </a:t>
            </a:r>
            <a:r>
              <a:rPr lang="en-US" sz="1700" b="1" dirty="0" err="1"/>
              <a:t>senhengo</a:t>
            </a:r>
            <a:r>
              <a:rPr lang="en-US" sz="1700" b="1" dirty="0"/>
              <a:t> </a:t>
            </a:r>
            <a:r>
              <a:rPr lang="en-US" sz="1700" b="1" dirty="0" err="1"/>
              <a:t>yemuviri</a:t>
            </a:r>
            <a:r>
              <a:rPr lang="en-US" sz="1700" b="1" dirty="0"/>
              <a:t> </a:t>
            </a:r>
            <a:r>
              <a:rPr lang="en-US" sz="1700" b="1" dirty="0" err="1"/>
              <a:t>waKristu</a:t>
            </a:r>
            <a:r>
              <a:rPr lang="en-US" sz="1700" b="1" dirty="0"/>
              <a:t> </a:t>
            </a:r>
            <a:r>
              <a:rPr lang="en-US" sz="1700" b="1" dirty="0" err="1"/>
              <a:t>paNyika</a:t>
            </a:r>
            <a:r>
              <a:rPr lang="en-US" sz="1700" b="1" dirty="0"/>
              <a:t> (1 </a:t>
            </a:r>
            <a:r>
              <a:rPr lang="en-US" sz="1700" b="1" dirty="0" err="1"/>
              <a:t>VaKo</a:t>
            </a:r>
            <a:r>
              <a:rPr lang="en" sz="1700" b="1" dirty="0"/>
              <a:t>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3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72055" y="5378053"/>
            <a:ext cx="66133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Izvi</a:t>
            </a:r>
            <a:r>
              <a:rPr lang="en-US" b="1" dirty="0"/>
              <a:t> </a:t>
            </a:r>
            <a:r>
              <a:rPr lang="en-US" b="1" dirty="0" err="1"/>
              <a:t>zvinoreva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wese</a:t>
            </a:r>
            <a:r>
              <a:rPr lang="en-US" b="1" dirty="0"/>
              <a:t> </a:t>
            </a:r>
            <a:r>
              <a:rPr lang="en-US" b="1" dirty="0" err="1"/>
              <a:t>anodiwa</a:t>
            </a:r>
            <a:r>
              <a:rPr lang="en-US" b="1" dirty="0"/>
              <a:t>;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hapana</a:t>
            </a:r>
            <a:r>
              <a:rPr lang="en-US" b="1" dirty="0"/>
              <a:t>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mukuru</a:t>
            </a:r>
            <a:r>
              <a:rPr lang="en-US" b="1" dirty="0"/>
              <a:t> </a:t>
            </a:r>
            <a:r>
              <a:rPr lang="en-US" b="1" dirty="0" err="1"/>
              <a:t>kudarika</a:t>
            </a:r>
            <a:r>
              <a:rPr lang="en-US" b="1" dirty="0"/>
              <a:t> </a:t>
            </a:r>
            <a:r>
              <a:rPr lang="en-US" b="1" dirty="0" err="1"/>
              <a:t>mumwe</a:t>
            </a:r>
            <a:r>
              <a:rPr lang="en-US" b="1" dirty="0"/>
              <a:t>;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wese</a:t>
            </a:r>
            <a:r>
              <a:rPr lang="en-US" b="1" dirty="0"/>
              <a:t> </a:t>
            </a:r>
            <a:r>
              <a:rPr lang="en-US" b="1" dirty="0" err="1"/>
              <a:t>anofanira</a:t>
            </a:r>
            <a:r>
              <a:rPr lang="en-US" b="1" dirty="0"/>
              <a:t> </a:t>
            </a:r>
            <a:r>
              <a:rPr lang="en-US" b="1" dirty="0" err="1"/>
              <a:t>kuva</a:t>
            </a:r>
            <a:r>
              <a:rPr lang="en-US" b="1" dirty="0"/>
              <a:t> </a:t>
            </a:r>
            <a:r>
              <a:rPr lang="en-US" b="1" dirty="0" err="1"/>
              <a:t>nehanya</a:t>
            </a:r>
            <a:r>
              <a:rPr lang="en-US" b="1" dirty="0"/>
              <a:t> </a:t>
            </a:r>
            <a:r>
              <a:rPr lang="en-US" b="1" dirty="0" err="1"/>
              <a:t>nekugara</a:t>
            </a:r>
            <a:r>
              <a:rPr lang="en-US" b="1" dirty="0"/>
              <a:t> </a:t>
            </a:r>
            <a:r>
              <a:rPr lang="en-US" b="1" dirty="0" err="1"/>
              <a:t>zvakanaka</a:t>
            </a:r>
            <a:r>
              <a:rPr lang="en-US" b="1" dirty="0"/>
              <a:t> </a:t>
            </a:r>
            <a:r>
              <a:rPr lang="en-US" b="1" dirty="0" err="1"/>
              <a:t>kwevamwe</a:t>
            </a:r>
            <a:r>
              <a:rPr lang="en-US" b="1" dirty="0"/>
              <a:t>;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wese</a:t>
            </a:r>
            <a:r>
              <a:rPr lang="en-US" b="1" dirty="0"/>
              <a:t> </a:t>
            </a:r>
            <a:r>
              <a:rPr lang="en-US" b="1" dirty="0" err="1"/>
              <a:t>anofanira</a:t>
            </a:r>
            <a:r>
              <a:rPr lang="en-US" b="1" dirty="0"/>
              <a:t> </a:t>
            </a:r>
            <a:r>
              <a:rPr lang="en-US" b="1" dirty="0" err="1"/>
              <a:t>kushandira</a:t>
            </a:r>
            <a:r>
              <a:rPr lang="en-US" b="1" dirty="0"/>
              <a:t> </a:t>
            </a:r>
            <a:r>
              <a:rPr lang="en-US" b="1" dirty="0" err="1"/>
              <a:t>kubatana</a:t>
            </a:r>
            <a:r>
              <a:rPr lang="en-US" b="1" dirty="0"/>
              <a:t> </a:t>
            </a:r>
            <a:r>
              <a:rPr lang="en-US" b="1" dirty="0" err="1"/>
              <a:t>kwesangano</a:t>
            </a:r>
            <a:r>
              <a:rPr lang="en-US" b="1" dirty="0"/>
              <a:t>(1 VaKo.12:15-27).</a:t>
            </a:r>
            <a:endParaRPr lang="en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9" y="4426359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87040" y="2423313"/>
            <a:ext cx="6652161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anoshandisa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fananidzo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yemuviri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wemunhu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sesangano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kuratidza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kubatana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mukusiyana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Ziso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rine</a:t>
            </a:r>
            <a:r>
              <a:rPr lang="en-US" sz="1700" b="1" dirty="0">
                <a:solidFill>
                  <a:prstClr val="black"/>
                </a:solidFill>
              </a:rPr>
              <a:t> “</a:t>
            </a:r>
            <a:r>
              <a:rPr lang="en-US" sz="1700" b="1" dirty="0" err="1">
                <a:solidFill>
                  <a:prstClr val="black"/>
                </a:solidFill>
              </a:rPr>
              <a:t>chipo</a:t>
            </a:r>
            <a:r>
              <a:rPr lang="en-US" sz="1700" b="1" dirty="0">
                <a:solidFill>
                  <a:prstClr val="black"/>
                </a:solidFill>
              </a:rPr>
              <a:t>” </a:t>
            </a:r>
            <a:r>
              <a:rPr lang="en-US" sz="1700" b="1" dirty="0" err="1">
                <a:solidFill>
                  <a:prstClr val="black"/>
                </a:solidFill>
              </a:rPr>
              <a:t>chokuona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asi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nzeve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haina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Zvisinei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zvviri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izvi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zvinozadzisana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nokushanda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chete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Saizvozvowo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musangano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munhu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nemumwe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anoita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basa</a:t>
            </a:r>
            <a:r>
              <a:rPr lang="en-US" sz="1700" b="1" dirty="0">
                <a:solidFill>
                  <a:prstClr val="black"/>
                </a:solidFill>
              </a:rPr>
              <a:t> rake </a:t>
            </a:r>
            <a:r>
              <a:rPr lang="en-US" sz="1700" b="1" dirty="0" err="1">
                <a:solidFill>
                  <a:prstClr val="black"/>
                </a:solidFill>
              </a:rPr>
              <a:t>maererano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nezvipo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zvaakagamuchira</a:t>
            </a:r>
            <a:r>
              <a:rPr lang="en-US" sz="1700" b="1" dirty="0">
                <a:solidFill>
                  <a:prstClr val="black"/>
                </a:solidFill>
              </a:rPr>
              <a:t> (1 </a:t>
            </a:r>
            <a:r>
              <a:rPr lang="en-US" sz="1700" b="1" dirty="0" err="1">
                <a:solidFill>
                  <a:prstClr val="black"/>
                </a:solidFill>
              </a:rPr>
              <a:t>Vakorinte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12:28-30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096000" y="967493"/>
            <a:ext cx="59516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CHINOBATANIDZA</a:t>
            </a:r>
            <a:endParaRPr lang="e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3469030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KUNAKA KUKURU KWERUDO</a:t>
            </a:r>
            <a:endParaRPr lang="en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shiŋgairirai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ipo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ikuru.Ndinokuratidzai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nzira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yakaiȿo‐naka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inopfuʋura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dzose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614612" y="1981795"/>
            <a:ext cx="3936203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Rudo</a:t>
            </a:r>
            <a:r>
              <a:rPr lang="en-US" sz="1700" b="1" dirty="0"/>
              <a:t> </a:t>
            </a:r>
            <a:r>
              <a:rPr lang="en-US" sz="1700" b="1" dirty="0" err="1"/>
              <a:t>hachisi</a:t>
            </a:r>
            <a:r>
              <a:rPr lang="en-US" sz="1700" b="1" dirty="0"/>
              <a:t> </a:t>
            </a:r>
            <a:r>
              <a:rPr lang="en-US" sz="1700" b="1" dirty="0" err="1"/>
              <a:t>chipo</a:t>
            </a:r>
            <a:r>
              <a:rPr lang="en-US" sz="1700" b="1" dirty="0"/>
              <a:t>, </a:t>
            </a:r>
            <a:r>
              <a:rPr lang="en-US" sz="1700" b="1" dirty="0" err="1"/>
              <a:t>asi</a:t>
            </a:r>
            <a:r>
              <a:rPr lang="en" sz="1700" b="1" dirty="0"/>
              <a:t>“</a:t>
            </a:r>
            <a:r>
              <a:rPr lang="es-ES" sz="1700" b="1" dirty="0" err="1"/>
              <a:t>nzira</a:t>
            </a:r>
            <a:r>
              <a:rPr lang="es-ES" sz="1700" b="1" dirty="0"/>
              <a:t> </a:t>
            </a:r>
            <a:r>
              <a:rPr lang="es-ES" sz="1700" b="1" dirty="0" err="1"/>
              <a:t>yakaiȿo‐naka</a:t>
            </a:r>
            <a:r>
              <a:rPr lang="es-ES" sz="1700" b="1" dirty="0"/>
              <a:t> </a:t>
            </a:r>
            <a:r>
              <a:rPr lang="es-ES" sz="1700" b="1" dirty="0" err="1"/>
              <a:t>inopfuʋura</a:t>
            </a:r>
            <a:r>
              <a:rPr lang="es-ES" sz="1700" b="1" dirty="0"/>
              <a:t> </a:t>
            </a:r>
            <a:r>
              <a:rPr lang="es-ES" sz="1700" b="1" dirty="0" err="1"/>
              <a:t>dzose</a:t>
            </a:r>
            <a:r>
              <a:rPr lang="en" sz="1700" b="1" dirty="0"/>
              <a:t>” (1 VaKorinte 12:31</a:t>
            </a:r>
            <a:r>
              <a:rPr lang="en-US" sz="1700" b="1" dirty="0"/>
              <a:t>). </a:t>
            </a:r>
            <a:r>
              <a:rPr lang="en-US" sz="1700" b="1" dirty="0" err="1"/>
              <a:t>Chibereko</a:t>
            </a:r>
            <a:r>
              <a:rPr lang="en-US" sz="1700" b="1" dirty="0"/>
              <a:t> </a:t>
            </a:r>
            <a:r>
              <a:rPr lang="en-US" sz="1700" b="1" dirty="0" err="1"/>
              <a:t>cheMweya</a:t>
            </a:r>
            <a:r>
              <a:rPr lang="en-US" sz="1700" b="1" dirty="0"/>
              <a:t> </a:t>
            </a:r>
            <a:r>
              <a:rPr lang="en-US" sz="1700" b="1" dirty="0" err="1"/>
              <a:t>Mutsvene</a:t>
            </a:r>
            <a:r>
              <a:rPr lang="en-US" sz="1700" b="1" dirty="0"/>
              <a:t> </a:t>
            </a:r>
            <a:r>
              <a:rPr lang="en-US" sz="1700" b="1" dirty="0" err="1"/>
              <a:t>muhupenyu</a:t>
            </a:r>
            <a:r>
              <a:rPr lang="en-US" sz="1700" b="1" dirty="0"/>
              <a:t> </a:t>
            </a:r>
            <a:r>
              <a:rPr lang="en-US" sz="1700" b="1" dirty="0" err="1"/>
              <a:t>hwemutendi</a:t>
            </a:r>
            <a:r>
              <a:rPr lang="en-US" sz="1700" b="1" dirty="0"/>
              <a:t> (</a:t>
            </a:r>
            <a:r>
              <a:rPr lang="en-US" sz="1700" b="1" dirty="0" err="1"/>
              <a:t>VaGaratia</a:t>
            </a:r>
            <a:r>
              <a:rPr lang="en-US" sz="1700" b="1" dirty="0"/>
              <a:t> 5:22). </a:t>
            </a:r>
            <a:r>
              <a:rPr lang="en-US" sz="1700" b="1" dirty="0" err="1"/>
              <a:t>Zvipo</a:t>
            </a:r>
            <a:r>
              <a:rPr lang="en-US" sz="1700" b="1" dirty="0"/>
              <a:t> </a:t>
            </a:r>
            <a:r>
              <a:rPr lang="en-US" sz="1700" b="1" dirty="0" err="1"/>
              <a:t>zvemweya</a:t>
            </a:r>
            <a:r>
              <a:rPr lang="en-US" sz="1700" b="1" dirty="0"/>
              <a:t> </a:t>
            </a:r>
            <a:r>
              <a:rPr lang="en-US" sz="1700" b="1" dirty="0" err="1"/>
              <a:t>zvinogona</a:t>
            </a:r>
            <a:r>
              <a:rPr lang="en-US" sz="1700" b="1" dirty="0"/>
              <a:t> </a:t>
            </a:r>
            <a:r>
              <a:rPr lang="en-US" sz="1700" b="1" dirty="0" err="1"/>
              <a:t>kushandiswa</a:t>
            </a:r>
            <a:r>
              <a:rPr lang="en-US" sz="1700" b="1" dirty="0"/>
              <a:t> </a:t>
            </a:r>
            <a:r>
              <a:rPr lang="en-US" sz="1700" b="1" dirty="0" err="1"/>
              <a:t>nemazvo</a:t>
            </a:r>
            <a:r>
              <a:rPr lang="en-US" sz="1700" b="1" dirty="0"/>
              <a:t> </a:t>
            </a:r>
            <a:r>
              <a:rPr lang="en-US" sz="1700" b="1" dirty="0" err="1"/>
              <a:t>chete</a:t>
            </a:r>
            <a:r>
              <a:rPr lang="en-US" sz="1700" b="1" dirty="0"/>
              <a:t> </a:t>
            </a:r>
            <a:r>
              <a:rPr lang="en-US" sz="1700" b="1" dirty="0" err="1"/>
              <a:t>kuburikidza</a:t>
            </a:r>
            <a:r>
              <a:rPr lang="en-US" sz="1700" b="1" dirty="0"/>
              <a:t> </a:t>
            </a:r>
            <a:r>
              <a:rPr lang="en-US" sz="1700" b="1" dirty="0" err="1"/>
              <a:t>nerudo</a:t>
            </a:r>
            <a:r>
              <a:rPr lang="en-US" sz="1700" b="1" dirty="0"/>
              <a:t>.</a:t>
            </a:r>
            <a:endParaRPr lang="en" sz="17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Chipo</a:t>
            </a:r>
            <a:r>
              <a:rPr lang="en-US" sz="1700" b="1" dirty="0"/>
              <a:t> </a:t>
            </a:r>
            <a:r>
              <a:rPr lang="en-US" sz="1700" b="1" dirty="0" err="1"/>
              <a:t>chendimi</a:t>
            </a:r>
            <a:r>
              <a:rPr lang="en-US" sz="1700" b="1" dirty="0"/>
              <a:t>, </a:t>
            </a:r>
            <a:r>
              <a:rPr lang="en-US" sz="1700" b="1" dirty="0" err="1"/>
              <a:t>pasina</a:t>
            </a:r>
            <a:r>
              <a:rPr lang="en-US" sz="1700" b="1" dirty="0"/>
              <a:t> </a:t>
            </a:r>
            <a:r>
              <a:rPr lang="en-US" sz="1700" b="1" dirty="0" err="1"/>
              <a:t>rudo</a:t>
            </a:r>
            <a:r>
              <a:rPr lang="en-US" sz="1700" b="1" dirty="0"/>
              <a:t>, </a:t>
            </a:r>
            <a:r>
              <a:rPr lang="en-US" sz="1700" b="1" dirty="0" err="1"/>
              <a:t>ndicho</a:t>
            </a:r>
            <a:r>
              <a:rPr lang="en" sz="1700" b="1" dirty="0"/>
              <a:t>“</a:t>
            </a:r>
            <a:r>
              <a:rPr lang="en-US" sz="1700" b="1" dirty="0" err="1"/>
              <a:t>ndarira</a:t>
            </a:r>
            <a:r>
              <a:rPr lang="en-US" sz="1700" b="1" dirty="0"/>
              <a:t> </a:t>
            </a:r>
            <a:r>
              <a:rPr lang="en-US" sz="1700" b="1" dirty="0" err="1"/>
              <a:t>dzinorira</a:t>
            </a:r>
            <a:r>
              <a:rPr lang="en-US" sz="1700" b="1" dirty="0"/>
              <a:t>, </a:t>
            </a:r>
            <a:r>
              <a:rPr lang="en-US" sz="1700" b="1" dirty="0" err="1"/>
              <a:t>neɗare</a:t>
            </a:r>
            <a:r>
              <a:rPr lang="en-US" sz="1700" b="1" dirty="0"/>
              <a:t> </a:t>
            </a:r>
            <a:r>
              <a:rPr lang="en-US" sz="1700" b="1" dirty="0" err="1"/>
              <a:t>rinoŋgoti</a:t>
            </a:r>
            <a:r>
              <a:rPr lang="en-US" sz="1700" b="1" dirty="0"/>
              <a:t>: </a:t>
            </a:r>
            <a:r>
              <a:rPr lang="en-US" sz="1700" b="1" dirty="0" err="1"/>
              <a:t>Ŋgwereŋgwere</a:t>
            </a:r>
            <a:r>
              <a:rPr lang="en" sz="1700" b="1" dirty="0"/>
              <a:t>.” </a:t>
            </a:r>
            <a:r>
              <a:rPr lang="en-US" sz="1700" b="1" dirty="0" err="1"/>
              <a:t>Chipo</a:t>
            </a:r>
            <a:r>
              <a:rPr lang="en-US" sz="1700" b="1" dirty="0"/>
              <a:t> </a:t>
            </a:r>
            <a:r>
              <a:rPr lang="en-US" sz="1700" b="1" dirty="0" err="1"/>
              <a:t>chokuporofita</a:t>
            </a:r>
            <a:r>
              <a:rPr lang="en-US" sz="1700" b="1" dirty="0"/>
              <a:t>, </a:t>
            </a:r>
            <a:r>
              <a:rPr lang="en-US" sz="1700" b="1" dirty="0" err="1"/>
              <a:t>chokuziva</a:t>
            </a:r>
            <a:r>
              <a:rPr lang="en-US" sz="1700" b="1" dirty="0"/>
              <a:t>,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chokungotenda</a:t>
            </a:r>
            <a:r>
              <a:rPr lang="en-US" sz="1700" b="1" dirty="0"/>
              <a:t>, </a:t>
            </a:r>
            <a:r>
              <a:rPr lang="en-US" sz="1700" b="1" dirty="0" err="1"/>
              <a:t>pasina</a:t>
            </a:r>
            <a:r>
              <a:rPr lang="en-US" sz="1700" b="1" dirty="0"/>
              <a:t> </a:t>
            </a:r>
            <a:r>
              <a:rPr lang="en-US" sz="1700" b="1" dirty="0" err="1"/>
              <a:t>rudo</a:t>
            </a:r>
            <a:r>
              <a:rPr lang="en-US" sz="1700" b="1" dirty="0"/>
              <a:t>, </a:t>
            </a:r>
            <a:r>
              <a:rPr lang="en-US" sz="1700" b="1" dirty="0" err="1"/>
              <a:t>hazvina</a:t>
            </a:r>
            <a:r>
              <a:rPr lang="en-US" sz="1700" b="1" dirty="0"/>
              <a:t> </a:t>
            </a:r>
            <a:r>
              <a:rPr lang="en-US" sz="1700" b="1" dirty="0" err="1"/>
              <a:t>maturo</a:t>
            </a:r>
            <a:r>
              <a:rPr lang="en-US" sz="1700" b="1" dirty="0"/>
              <a:t>. </a:t>
            </a:r>
            <a:r>
              <a:rPr lang="en-US" sz="1700" b="1" dirty="0" err="1"/>
              <a:t>Chipo</a:t>
            </a:r>
            <a:r>
              <a:rPr lang="en-US" sz="1700" b="1" dirty="0"/>
              <a:t> </a:t>
            </a:r>
            <a:r>
              <a:rPr lang="en-US" sz="1700" b="1" dirty="0" err="1"/>
              <a:t>cherupo</a:t>
            </a:r>
            <a:r>
              <a:rPr lang="en-US" sz="1700" b="1" dirty="0"/>
              <a:t> </a:t>
            </a:r>
            <a:r>
              <a:rPr lang="en-US" sz="1700" b="1" dirty="0" err="1"/>
              <a:t>nechipo</a:t>
            </a:r>
            <a:r>
              <a:rPr lang="en-US" sz="1700" b="1" dirty="0"/>
              <a:t> </a:t>
            </a:r>
            <a:r>
              <a:rPr lang="en-US" sz="1700" b="1" dirty="0" err="1"/>
              <a:t>chekufira</a:t>
            </a:r>
            <a:r>
              <a:rPr lang="en-US" sz="1700" b="1" dirty="0"/>
              <a:t> </a:t>
            </a:r>
            <a:r>
              <a:rPr lang="en-US" sz="1700" b="1" dirty="0" err="1"/>
              <a:t>chitendero</a:t>
            </a:r>
            <a:r>
              <a:rPr lang="en-US" sz="1700" b="1" dirty="0"/>
              <a:t>, </a:t>
            </a:r>
            <a:r>
              <a:rPr lang="en-US" sz="1700" b="1" dirty="0" err="1"/>
              <a:t>pasina</a:t>
            </a:r>
            <a:r>
              <a:rPr lang="en-US" sz="1700" b="1" dirty="0"/>
              <a:t> </a:t>
            </a:r>
            <a:r>
              <a:rPr lang="en-US" sz="1700" b="1" dirty="0" err="1"/>
              <a:t>rudo</a:t>
            </a:r>
            <a:r>
              <a:rPr lang="en-US" sz="1700" b="1" dirty="0"/>
              <a:t>, </a:t>
            </a:r>
            <a:r>
              <a:rPr lang="en-US" sz="1700" b="1" dirty="0" err="1"/>
              <a:t>hazvina</a:t>
            </a:r>
            <a:r>
              <a:rPr lang="en-US" sz="1700" b="1" dirty="0"/>
              <a:t> </a:t>
            </a:r>
            <a:r>
              <a:rPr lang="en-US" sz="1700" b="1" dirty="0" err="1"/>
              <a:t>maturo</a:t>
            </a:r>
            <a:r>
              <a:rPr lang="en-US" sz="1700" b="1" dirty="0"/>
              <a:t> (Ⅰ </a:t>
            </a:r>
            <a:r>
              <a:rPr lang="en-US" sz="1700" b="1" dirty="0" err="1"/>
              <a:t>VaKo</a:t>
            </a:r>
            <a:r>
              <a:rPr lang="en-US" sz="1700" b="1" dirty="0"/>
              <a:t>. </a:t>
            </a:r>
            <a:r>
              <a:rPr lang="en" sz="1700" b="1" dirty="0"/>
              <a:t>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Rugwaro</a:t>
            </a:r>
            <a:r>
              <a:rPr lang="en-US" b="1" dirty="0">
                <a:solidFill>
                  <a:prstClr val="black"/>
                </a:solidFill>
              </a:rPr>
              <a:t> rwa1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13:4-7 </a:t>
            </a:r>
            <a:r>
              <a:rPr lang="en-US" b="1" dirty="0" err="1">
                <a:solidFill>
                  <a:prstClr val="black"/>
                </a:solidFill>
              </a:rPr>
              <a:t>runopa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gwara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rakasimba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rekuzvibata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zvakanaka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pakushandiswa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kwezvipo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zvemweya</a:t>
            </a:r>
            <a:r>
              <a:rPr lang="en-US" b="1" dirty="0">
                <a:solidFill>
                  <a:prstClr val="black"/>
                </a:solidFill>
              </a:rPr>
              <a:t>: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1221</Words>
  <Application>Microsoft Office PowerPoint</Application>
  <PresentationFormat>Panorámica</PresentationFormat>
  <Paragraphs>110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Aptos</vt:lpstr>
      <vt:lpstr>Constantia</vt:lpstr>
      <vt:lpstr>Comic Sans MS</vt:lpstr>
      <vt:lpstr>Aptos Display</vt:lpstr>
      <vt:lpstr>Calibri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118</cp:revision>
  <dcterms:created xsi:type="dcterms:W3CDTF">2026-07-08T13:31:31Z</dcterms:created>
  <dcterms:modified xsi:type="dcterms:W3CDTF">2026-08-03T12:42:51Z</dcterms:modified>
</cp:coreProperties>
</file>