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0" d="100"/>
          <a:sy n="30" d="100"/>
        </p:scale>
        <p:origin x="90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Kunyaradza kwaMwari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Kunotisunungura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kubva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pakutya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Kunotiyeuchidza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nezvenguva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dzaakatibatsira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" sz="1800" b="1" dirty="0">
              <a:solidFill>
                <a:schemeClr val="tx1"/>
              </a:solidFill>
              <a:effectLst/>
            </a:rPr>
            <a:t>Kunotisimbisa kutsungirira pamatambudziko</a:t>
          </a:r>
          <a:endParaRPr lang="es-ES" sz="18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  <a:effectLst/>
            </a:rPr>
            <a:t>Kunotitungamirira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kukukura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mumweya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-US" sz="2000" b="1" dirty="0" err="1">
              <a:solidFill>
                <a:schemeClr val="tx1"/>
              </a:solidFill>
              <a:effectLst/>
            </a:rPr>
            <a:t>Kunotikurudzira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kunyengeterera</a:t>
          </a:r>
          <a:r>
            <a:rPr lang="en-US" sz="2000" b="1" dirty="0">
              <a:solidFill>
                <a:schemeClr val="tx1"/>
              </a:solidFill>
              <a:effectLst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</a:rPr>
            <a:t>vamwe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Tinonyaradzana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sezvatakanyaradzwa</a:t>
          </a:r>
          <a:r>
            <a: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naMwari</a:t>
          </a:r>
          <a:endParaRPr lang="es-E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Korinte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Korinte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Kunyaradza kwaMwari</a:t>
          </a:r>
          <a:endParaRPr lang="es-ES" sz="3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Kunotisunungura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kubva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pakutya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Kunotiyeuchidza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nezvenguva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dzaakatibatsira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tx1"/>
              </a:solidFill>
              <a:effectLst/>
            </a:rPr>
            <a:t>Kunotisimbisa kutsungirira pamatambudziko</a:t>
          </a:r>
          <a:endParaRPr lang="es-ES" sz="18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effectLst/>
            </a:rPr>
            <a:t>Kunotitungamirira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kukukura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mumweya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effectLst/>
            </a:rPr>
            <a:t>Kunotikurudzira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kunyengeterera</a:t>
          </a:r>
          <a:r>
            <a:rPr lang="en-US" sz="2000" b="1" kern="1200" dirty="0">
              <a:solidFill>
                <a:schemeClr val="tx1"/>
              </a:solidFill>
              <a:effectLst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</a:rPr>
            <a:t>vamwe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Tinonyaradzana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sezvatakanyaradzwa</a:t>
          </a:r>
          <a:r>
            <a: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naMwari</a:t>
          </a:r>
          <a:endParaRPr lang="es-E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Korinte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Efeso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Korinte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-US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HUSHUMIRI HUNOFAMBISWA NERUDO</a:t>
            </a:r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7563810" y="6419850"/>
            <a:ext cx="4628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Chidzidzo 9 cha Nyamavhuvhu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Nokuti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ndakakunyorerai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nemisodzi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mizhinji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pakutambudzika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kukuru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nenhamo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yomŋoyo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ndisiŋgati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mucemedzwe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asi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muziʋe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ruɗo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rukuru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rwandinokuɗai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narwo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VaKorinte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b="1" dirty="0">
                <a:solidFill>
                  <a:schemeClr val="bg1"/>
                </a:solidFill>
                <a:highlight>
                  <a:srgbClr val="C51F23"/>
                </a:highlight>
              </a:rPr>
              <a:t> Kunyaradza kwaMwari pakutambudzika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Hutsvene</a:t>
            </a:r>
            <a:r>
              <a:rPr lang="en-U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nezvokwadi</a:t>
            </a:r>
            <a:r>
              <a:rPr lang="en-U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6E20B5"/>
                </a:highlight>
              </a:rPr>
              <a:t>muhushumiri</a:t>
            </a: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Kuzvibata</a:t>
            </a:r>
            <a:r>
              <a:rPr lang="en-U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nehuchenjeri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Kuregerera</a:t>
            </a:r>
            <a:r>
              <a:rPr lang="en-U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nekudzorerera</a:t>
            </a:r>
            <a:endParaRPr lang="en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en-U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Bgema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CB7B2B"/>
                </a:highlight>
              </a:rPr>
              <a:t>bgaKristu</a:t>
            </a:r>
            <a:r>
              <a:rPr lang="en-U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Patinonyatsoongorora</a:t>
            </a:r>
            <a:r>
              <a:rPr lang="en-US" b="1" dirty="0"/>
              <a:t> </a:t>
            </a:r>
            <a:r>
              <a:rPr lang="en-US" b="1" dirty="0" err="1"/>
              <a:t>tsamba</a:t>
            </a:r>
            <a:r>
              <a:rPr lang="en-US" b="1" dirty="0"/>
              <a:t> </a:t>
            </a:r>
            <a:r>
              <a:rPr lang="en-US" b="1" dirty="0" err="1"/>
              <a:t>yechipiri</a:t>
            </a:r>
            <a:r>
              <a:rPr lang="en-US" b="1" dirty="0"/>
              <a:t> </a:t>
            </a:r>
            <a:r>
              <a:rPr lang="en-US" b="1" dirty="0" err="1"/>
              <a:t>yaPauro</a:t>
            </a:r>
            <a:r>
              <a:rPr lang="en-US" b="1" dirty="0"/>
              <a:t> </a:t>
            </a:r>
            <a:r>
              <a:rPr lang="en-US" b="1" dirty="0" err="1"/>
              <a:t>kuvaKorinte</a:t>
            </a:r>
            <a:r>
              <a:rPr lang="en-US" b="1" dirty="0"/>
              <a:t>, </a:t>
            </a:r>
            <a:r>
              <a:rPr lang="en-US" b="1" dirty="0" err="1"/>
              <a:t>tinoona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muapostora</a:t>
            </a:r>
            <a:r>
              <a:rPr lang="en-US" b="1" dirty="0"/>
              <a:t> </a:t>
            </a:r>
            <a:r>
              <a:rPr lang="en-US" b="1" dirty="0" err="1"/>
              <a:t>uyu</a:t>
            </a:r>
            <a:r>
              <a:rPr lang="en-US" b="1" dirty="0"/>
              <a:t> </a:t>
            </a:r>
            <a:r>
              <a:rPr lang="en-US" b="1" dirty="0" err="1"/>
              <a:t>ane</a:t>
            </a:r>
            <a:r>
              <a:rPr lang="en-US" b="1" dirty="0"/>
              <a:t> </a:t>
            </a:r>
            <a:r>
              <a:rPr lang="en-US" b="1" dirty="0" err="1"/>
              <a:t>hanya</a:t>
            </a:r>
            <a:r>
              <a:rPr lang="en-US" b="1" dirty="0"/>
              <a:t> </a:t>
            </a:r>
            <a:r>
              <a:rPr lang="en-US" b="1" dirty="0" err="1"/>
              <a:t>zvikuru</a:t>
            </a:r>
            <a:r>
              <a:rPr lang="en-US" b="1" dirty="0"/>
              <a:t> </a:t>
            </a:r>
            <a:r>
              <a:rPr lang="en-US" b="1" dirty="0" err="1"/>
              <a:t>nekugara</a:t>
            </a:r>
            <a:r>
              <a:rPr lang="en-US" b="1" dirty="0"/>
              <a:t> </a:t>
            </a:r>
            <a:r>
              <a:rPr lang="en-US" b="1" dirty="0" err="1"/>
              <a:t>zvakanaka</a:t>
            </a:r>
            <a:r>
              <a:rPr lang="en-US" b="1" dirty="0"/>
              <a:t> </a:t>
            </a:r>
            <a:r>
              <a:rPr lang="en-US" b="1" dirty="0" err="1"/>
              <a:t>kwesangano</a:t>
            </a:r>
            <a:r>
              <a:rPr lang="en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anogadzirira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sangano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kutarisana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nematambudziko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aya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emukati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neekunze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uye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anovadzidzisa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kuumba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muviri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wakabatana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murudo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rusina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udyire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Kubva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pazano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iri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tinogona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kudzidza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nhasi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kuva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</a:t>
            </a:r>
            <a:r>
              <a:rPr lang="en-US" b="1" dirty="0">
                <a:solidFill>
                  <a:prstClr val="black"/>
                </a:solidFill>
              </a:rPr>
              <a:t>bgema </a:t>
            </a:r>
            <a:r>
              <a:rPr lang="en-US" b="1" dirty="0" err="1">
                <a:solidFill>
                  <a:prstClr val="black"/>
                </a:solidFill>
              </a:rPr>
              <a:t>bgoʋupenyu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bgunoisa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kuʋupenyu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”(2 VaKo.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045861"/>
            <a:ext cx="661987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Kunyange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zvazvo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zvisina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kumbombova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nyore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kutevera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nzira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dzaMwari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munyika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ino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izere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nechivi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muzana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remakore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rekutanga</a:t>
            </a:r>
            <a:r>
              <a:rPr lang="en-US" sz="1700" b="1" dirty="0">
                <a:solidFill>
                  <a:prstClr val="black"/>
                </a:solidFill>
              </a:rPr>
              <a:t>, </a:t>
            </a:r>
            <a:r>
              <a:rPr lang="en-US" sz="1700" b="1" dirty="0" err="1">
                <a:solidFill>
                  <a:prstClr val="black"/>
                </a:solidFill>
              </a:rPr>
              <a:t>kuzvizivisa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kuti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uri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muKristu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kwaigona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kuunza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matambudziko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makuru</a:t>
            </a:r>
            <a:r>
              <a:rPr kumimoji="0" lang="en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-U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KUNYARADZA KWAMWARI PAKUTAMBUDZIKA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iye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unotinyaradza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pakutambudzika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kweɗu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kwose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tiʋe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nesimba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rokunyaradza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ʋari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mukutambudzika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kupi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nokupi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nokunyaradzwa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kwatinonyaradzwa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nako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naMŋari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49822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Tsamba</a:t>
            </a:r>
            <a:r>
              <a:rPr lang="en-US" b="1" dirty="0"/>
              <a:t> </a:t>
            </a:r>
            <a:r>
              <a:rPr lang="en-US" b="1" dirty="0" err="1"/>
              <a:t>yechipiri</a:t>
            </a:r>
            <a:r>
              <a:rPr lang="en-US" b="1" dirty="0"/>
              <a:t> </a:t>
            </a:r>
            <a:r>
              <a:rPr lang="en-US" b="1" dirty="0" err="1"/>
              <a:t>yevaKorinte</a:t>
            </a:r>
            <a:r>
              <a:rPr lang="en-US" b="1" dirty="0"/>
              <a:t> </a:t>
            </a:r>
            <a:r>
              <a:rPr lang="en-US" b="1" dirty="0" err="1"/>
              <a:t>ndiyo</a:t>
            </a:r>
            <a:r>
              <a:rPr lang="en-US" b="1" dirty="0"/>
              <a:t> </a:t>
            </a:r>
            <a:r>
              <a:rPr lang="en-US" b="1" dirty="0" err="1"/>
              <a:t>tsamba</a:t>
            </a:r>
            <a:r>
              <a:rPr lang="en-US" b="1" dirty="0"/>
              <a:t> </a:t>
            </a:r>
            <a:r>
              <a:rPr lang="en-US" b="1" dirty="0" err="1"/>
              <a:t>umo</a:t>
            </a:r>
            <a:r>
              <a:rPr lang="en-US" b="1" dirty="0"/>
              <a:t>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anonyanya</a:t>
            </a:r>
            <a:r>
              <a:rPr lang="en-US" b="1" dirty="0"/>
              <a:t> </a:t>
            </a:r>
            <a:r>
              <a:rPr lang="en-US" b="1" dirty="0" err="1"/>
              <a:t>kutaura</a:t>
            </a:r>
            <a:r>
              <a:rPr lang="en-US" b="1" dirty="0"/>
              <a:t> </a:t>
            </a:r>
            <a:r>
              <a:rPr lang="en-US" b="1" dirty="0" err="1"/>
              <a:t>nezvenyaradzo</a:t>
            </a:r>
            <a:r>
              <a:rPr lang="en-US" b="1" dirty="0"/>
              <a:t>. </a:t>
            </a:r>
            <a:r>
              <a:rPr lang="en-US" b="1" dirty="0" err="1"/>
              <a:t>Sangano</a:t>
            </a:r>
            <a:r>
              <a:rPr lang="en-US" b="1" dirty="0"/>
              <a:t> </a:t>
            </a:r>
            <a:r>
              <a:rPr lang="en-US" b="1" dirty="0" err="1"/>
              <a:t>iri</a:t>
            </a:r>
            <a:r>
              <a:rPr lang="en-US" b="1" dirty="0"/>
              <a:t> </a:t>
            </a:r>
            <a:r>
              <a:rPr lang="en-US" b="1" dirty="0" err="1"/>
              <a:t>rakanga</a:t>
            </a:r>
            <a:r>
              <a:rPr lang="en-US" b="1" dirty="0"/>
              <a:t> </a:t>
            </a:r>
            <a:r>
              <a:rPr lang="en-US" b="1" dirty="0" err="1"/>
              <a:t>richisangana</a:t>
            </a:r>
            <a:r>
              <a:rPr lang="en-US" b="1" dirty="0"/>
              <a:t> </a:t>
            </a:r>
            <a:r>
              <a:rPr lang="en-US" b="1" dirty="0" err="1"/>
              <a:t>nenguva</a:t>
            </a:r>
            <a:r>
              <a:rPr lang="en-US" b="1" dirty="0"/>
              <a:t> </a:t>
            </a:r>
            <a:r>
              <a:rPr lang="en-US" b="1" dirty="0" err="1"/>
              <a:t>yakaoma</a:t>
            </a:r>
            <a:r>
              <a:rPr lang="en-US" b="1" dirty="0"/>
              <a:t>,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tsamba</a:t>
            </a:r>
            <a:r>
              <a:rPr lang="en-US" b="1" dirty="0"/>
              <a:t> </a:t>
            </a:r>
            <a:r>
              <a:rPr lang="en-US" b="1" dirty="0" err="1"/>
              <a:t>yaPauro</a:t>
            </a:r>
            <a:r>
              <a:rPr lang="en-US" b="1" dirty="0"/>
              <a:t> </a:t>
            </a:r>
            <a:r>
              <a:rPr lang="en-US" b="1" dirty="0" err="1"/>
              <a:t>yapfuura</a:t>
            </a:r>
            <a:r>
              <a:rPr lang="en-US" b="1" dirty="0"/>
              <a:t> </a:t>
            </a:r>
            <a:r>
              <a:rPr lang="en-US" b="1" dirty="0" err="1"/>
              <a:t>yakanga</a:t>
            </a:r>
            <a:r>
              <a:rPr lang="en-US" b="1" dirty="0"/>
              <a:t> </a:t>
            </a:r>
            <a:r>
              <a:rPr lang="en-US" b="1" dirty="0" err="1"/>
              <a:t>yavasiya</a:t>
            </a:r>
            <a:r>
              <a:rPr lang="en-US" b="1" dirty="0"/>
              <a:t> </a:t>
            </a:r>
            <a:r>
              <a:rPr lang="en-US" b="1" dirty="0" err="1"/>
              <a:t>vakasuwa</a:t>
            </a:r>
            <a:r>
              <a:rPr lang="en-US" b="1" dirty="0"/>
              <a:t> </a:t>
            </a:r>
            <a:r>
              <a:rPr lang="en-US" b="1" dirty="0" err="1"/>
              <a:t>zvikuru</a:t>
            </a:r>
            <a:r>
              <a:rPr lang="en-US" b="1" dirty="0"/>
              <a:t>.</a:t>
            </a:r>
            <a:r>
              <a:rPr lang="en" sz="2000" b="1" dirty="0"/>
              <a:t>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715549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Iye</a:t>
            </a:r>
            <a:r>
              <a:rPr lang="en-US" sz="1700" b="1" dirty="0"/>
              <a:t> </a:t>
            </a:r>
            <a:r>
              <a:rPr lang="en-US" sz="1700" b="1" dirty="0" err="1"/>
              <a:t>pachake</a:t>
            </a:r>
            <a:r>
              <a:rPr lang="en-US" sz="1700" b="1" dirty="0"/>
              <a:t> </a:t>
            </a:r>
            <a:r>
              <a:rPr lang="en-US" sz="1700" b="1" dirty="0" err="1"/>
              <a:t>akambosangana</a:t>
            </a:r>
            <a:r>
              <a:rPr lang="en-US" sz="1700" b="1" dirty="0"/>
              <a:t> </a:t>
            </a:r>
            <a:r>
              <a:rPr lang="en-US" sz="1700" b="1" dirty="0" err="1"/>
              <a:t>nenguva</a:t>
            </a:r>
            <a:r>
              <a:rPr lang="en-US" sz="1700" b="1" dirty="0"/>
              <a:t> </a:t>
            </a:r>
            <a:r>
              <a:rPr lang="en-US" sz="1700" b="1" dirty="0" err="1"/>
              <a:t>dzaive</a:t>
            </a:r>
            <a:r>
              <a:rPr lang="en-US" sz="1700" b="1" dirty="0"/>
              <a:t> </a:t>
            </a:r>
            <a:r>
              <a:rPr lang="en-US" sz="1700" b="1" dirty="0" err="1"/>
              <a:t>nenjodzi</a:t>
            </a:r>
            <a:r>
              <a:rPr lang="en-US" sz="1700" b="1" dirty="0"/>
              <a:t> </a:t>
            </a:r>
            <a:r>
              <a:rPr lang="en-US" sz="1700" b="1" dirty="0" err="1"/>
              <a:t>kuhupenyu</a:t>
            </a:r>
            <a:r>
              <a:rPr lang="en-US" sz="1700" b="1" dirty="0"/>
              <a:t> </a:t>
            </a:r>
            <a:r>
              <a:rPr lang="en-US" sz="1700" b="1" dirty="0" err="1"/>
              <a:t>hwake</a:t>
            </a:r>
            <a:r>
              <a:rPr lang="en-US" sz="1700" b="1" dirty="0"/>
              <a:t>,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akanga</a:t>
            </a:r>
            <a:r>
              <a:rPr lang="en-US" sz="1700" b="1" dirty="0"/>
              <a:t> </a:t>
            </a:r>
            <a:r>
              <a:rPr lang="en-US" sz="1700" b="1" dirty="0" err="1"/>
              <a:t>asvika</a:t>
            </a:r>
            <a:r>
              <a:rPr lang="en-US" sz="1700" b="1" dirty="0"/>
              <a:t> </a:t>
            </a:r>
            <a:r>
              <a:rPr lang="en-US" sz="1700" b="1" dirty="0" err="1"/>
              <a:t>pakushaya</a:t>
            </a:r>
            <a:r>
              <a:rPr lang="en-US" sz="1700" b="1" dirty="0"/>
              <a:t> </a:t>
            </a:r>
            <a:r>
              <a:rPr lang="en-US" sz="1700" b="1" dirty="0" err="1"/>
              <a:t>tariro</a:t>
            </a:r>
            <a:r>
              <a:rPr lang="en" sz="1700" b="1" dirty="0"/>
              <a:t>(2 </a:t>
            </a:r>
            <a:r>
              <a:rPr lang="en-US" sz="1700" b="1" dirty="0" err="1"/>
              <a:t>VaKo</a:t>
            </a:r>
            <a:r>
              <a:rPr lang="en" sz="1700" b="1" dirty="0"/>
              <a:t>. 1:8-10). </a:t>
            </a:r>
            <a:r>
              <a:rPr lang="en-US" sz="1700" b="1" dirty="0" err="1"/>
              <a:t>Asi</a:t>
            </a:r>
            <a:r>
              <a:rPr lang="en-US" sz="1700" b="1" dirty="0"/>
              <a:t> </a:t>
            </a:r>
            <a:r>
              <a:rPr lang="en-US" sz="1700" b="1" dirty="0" err="1"/>
              <a:t>Mwari</a:t>
            </a:r>
            <a:r>
              <a:rPr lang="en-US" sz="1700" b="1" dirty="0"/>
              <a:t> </a:t>
            </a:r>
            <a:r>
              <a:rPr lang="en-US" sz="1700" b="1" dirty="0" err="1"/>
              <a:t>akamunyaradza</a:t>
            </a:r>
            <a:r>
              <a:rPr lang="en-US" sz="1700" b="1" dirty="0"/>
              <a:t>,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iye</a:t>
            </a:r>
            <a:r>
              <a:rPr lang="en-US" sz="1700" b="1" dirty="0"/>
              <a:t> </a:t>
            </a:r>
            <a:r>
              <a:rPr lang="en-US" sz="1700" b="1" dirty="0" err="1"/>
              <a:t>zvino</a:t>
            </a:r>
            <a:r>
              <a:rPr lang="en-US" sz="1700" b="1" dirty="0"/>
              <a:t> ava </a:t>
            </a:r>
            <a:r>
              <a:rPr lang="en-US" sz="1700" b="1" dirty="0" err="1"/>
              <a:t>kupa</a:t>
            </a:r>
            <a:r>
              <a:rPr lang="en-US" sz="1700" b="1" dirty="0"/>
              <a:t> </a:t>
            </a:r>
            <a:r>
              <a:rPr lang="en-US" sz="1700" b="1" dirty="0" err="1"/>
              <a:t>kunyaradzwa</a:t>
            </a:r>
            <a:r>
              <a:rPr lang="en-US" sz="1700" b="1" dirty="0"/>
              <a:t> </a:t>
            </a:r>
            <a:r>
              <a:rPr lang="en-US" sz="1700" b="1" dirty="0" err="1"/>
              <a:t>ikoko</a:t>
            </a:r>
            <a:r>
              <a:rPr lang="en-US" sz="1700" b="1" dirty="0"/>
              <a:t> </a:t>
            </a:r>
            <a:r>
              <a:rPr lang="en-US" sz="1700" b="1" dirty="0" err="1"/>
              <a:t>kusangano</a:t>
            </a:r>
            <a:r>
              <a:rPr lang="en" sz="1700" b="1" dirty="0"/>
              <a:t>(2 </a:t>
            </a:r>
            <a:r>
              <a:rPr lang="en-US" sz="1700" b="1" dirty="0" err="1"/>
              <a:t>VaKo</a:t>
            </a:r>
            <a:r>
              <a:rPr lang="en" sz="1700" b="1" dirty="0"/>
              <a:t>.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kusuwa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uku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kwaiva</a:t>
            </a:r>
            <a:r>
              <a:rPr lang="en-US" b="1" dirty="0">
                <a:solidFill>
                  <a:prstClr val="black"/>
                </a:solidFill>
              </a:rPr>
              <a:t> “</a:t>
            </a:r>
            <a:r>
              <a:rPr lang="en-US" b="1" dirty="0" err="1">
                <a:solidFill>
                  <a:prstClr val="black"/>
                </a:solidFill>
              </a:rPr>
              <a:t>kweumwari</a:t>
            </a:r>
            <a:r>
              <a:rPr lang="en-US" b="1" dirty="0">
                <a:solidFill>
                  <a:prstClr val="black"/>
                </a:solidFill>
              </a:rPr>
              <a:t>,” </a:t>
            </a:r>
            <a:r>
              <a:rPr lang="en-US" b="1" dirty="0" err="1">
                <a:solidFill>
                  <a:prstClr val="black"/>
                </a:solidFill>
              </a:rPr>
              <a:t>kunotungamirira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kukutendeuka</a:t>
            </a:r>
            <a:r>
              <a:rPr lang="en-US" b="1" dirty="0">
                <a:solidFill>
                  <a:prstClr val="black"/>
                </a:solidFill>
              </a:rPr>
              <a:t> 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7:10). </a:t>
            </a:r>
            <a:r>
              <a:rPr lang="fi-FI" b="1" dirty="0">
                <a:solidFill>
                  <a:prstClr val="black"/>
                </a:solidFill>
              </a:rPr>
              <a:t>Saka Pauro haadi kuti kusuruvara ikoko kuvakurire, asi anoda kuti vanyaradzwe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HUTSVENE NEZVOKWADI MUHUSHUMIRI 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kuɀirumbidza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kweɗu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ndikoku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Kupupura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kwehana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yeɗu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takafamba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panyika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ɀ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ikuru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kwamuri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noʋutȿene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neɀokwaɗi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yaMŋari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tisiŋgafambi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noʋucenjeri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bgenyama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nenyasha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dzaMŋari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9109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Vamwe</a:t>
            </a:r>
            <a:r>
              <a:rPr lang="en-US" sz="1700" b="1" dirty="0"/>
              <a:t> </a:t>
            </a:r>
            <a:r>
              <a:rPr lang="en-US" sz="1700" b="1" dirty="0" err="1"/>
              <a:t>vanhu</a:t>
            </a:r>
            <a:r>
              <a:rPr lang="en-US" sz="1700" b="1" dirty="0"/>
              <a:t> </a:t>
            </a:r>
            <a:r>
              <a:rPr lang="en-US" sz="1700" b="1" dirty="0" err="1"/>
              <a:t>vaizvidza</a:t>
            </a:r>
            <a:r>
              <a:rPr lang="en-US" sz="1700" b="1" dirty="0"/>
              <a:t> </a:t>
            </a:r>
            <a:r>
              <a:rPr lang="en-US" sz="1700" b="1" dirty="0" err="1"/>
              <a:t>Pauro</a:t>
            </a:r>
            <a:r>
              <a:rPr lang="en-US" sz="1700" b="1" dirty="0"/>
              <a:t>, </a:t>
            </a:r>
            <a:r>
              <a:rPr lang="en-US" sz="1700" b="1" dirty="0" err="1"/>
              <a:t>vachimupomera</a:t>
            </a:r>
            <a:r>
              <a:rPr lang="en-US" sz="1700" b="1" dirty="0"/>
              <a:t> </a:t>
            </a:r>
            <a:r>
              <a:rPr lang="en-US" sz="1700" b="1" dirty="0" err="1"/>
              <a:t>mhosva</a:t>
            </a:r>
            <a:r>
              <a:rPr lang="en-US" sz="1700" b="1" dirty="0"/>
              <a:t> </a:t>
            </a:r>
            <a:r>
              <a:rPr lang="en-US" sz="1700" b="1" dirty="0" err="1"/>
              <a:t>yekuti</a:t>
            </a:r>
            <a:r>
              <a:rPr lang="en-US" sz="1700" b="1" dirty="0"/>
              <a:t> </a:t>
            </a:r>
            <a:r>
              <a:rPr lang="en-US" sz="1700" b="1" dirty="0" err="1"/>
              <a:t>aiva</a:t>
            </a:r>
            <a:r>
              <a:rPr lang="en-US" sz="1700" b="1" dirty="0"/>
              <a:t> </a:t>
            </a:r>
            <a:r>
              <a:rPr lang="en-US" sz="1700" b="1" dirty="0" err="1"/>
              <a:t>munhu</a:t>
            </a:r>
            <a:r>
              <a:rPr lang="en-US" sz="1700" b="1" dirty="0"/>
              <a:t> </a:t>
            </a:r>
            <a:r>
              <a:rPr lang="en-US" sz="1700" b="1" dirty="0" err="1"/>
              <a:t>asina</a:t>
            </a:r>
            <a:r>
              <a:rPr lang="en-US" sz="1700" b="1" dirty="0"/>
              <a:t> </a:t>
            </a:r>
            <a:r>
              <a:rPr lang="en-US" sz="1700" b="1" dirty="0" err="1"/>
              <a:t>simba</a:t>
            </a:r>
            <a:r>
              <a:rPr lang="en-US" sz="1700" b="1" dirty="0"/>
              <a:t>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asingakwanisi</a:t>
            </a:r>
            <a:r>
              <a:rPr lang="en-US" sz="1700" b="1" dirty="0"/>
              <a:t> </a:t>
            </a:r>
            <a:r>
              <a:rPr lang="en-US" sz="1700" b="1" dirty="0" err="1"/>
              <a:t>kuita</a:t>
            </a:r>
            <a:r>
              <a:rPr lang="en-US" sz="1700" b="1" dirty="0"/>
              <a:t> </a:t>
            </a:r>
            <a:r>
              <a:rPr lang="en-US" sz="1700" b="1" dirty="0" err="1"/>
              <a:t>sarudzo</a:t>
            </a:r>
            <a:r>
              <a:rPr lang="en-US" sz="1700" b="1" dirty="0"/>
              <a:t> (2 </a:t>
            </a:r>
            <a:r>
              <a:rPr lang="en-US" sz="1700" b="1" dirty="0" err="1"/>
              <a:t>VaKo</a:t>
            </a:r>
            <a:r>
              <a:rPr lang="en-US" sz="1700" b="1" dirty="0"/>
              <a:t>. 10:10). </a:t>
            </a:r>
            <a:r>
              <a:rPr lang="en-US" sz="1700" b="1" dirty="0" err="1"/>
              <a:t>Nemhaka</a:t>
            </a:r>
            <a:r>
              <a:rPr lang="en-US" sz="1700" b="1" dirty="0"/>
              <a:t> </a:t>
            </a:r>
            <a:r>
              <a:rPr lang="en-US" sz="1700" b="1" dirty="0" err="1"/>
              <a:t>yeizvi</a:t>
            </a:r>
            <a:r>
              <a:rPr lang="en-US" sz="1700" b="1" dirty="0"/>
              <a:t>,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kuitira</a:t>
            </a:r>
            <a:r>
              <a:rPr lang="en-US" sz="1700" b="1" dirty="0"/>
              <a:t> </a:t>
            </a:r>
            <a:r>
              <a:rPr lang="en-US" sz="1700" b="1" dirty="0" err="1"/>
              <a:t>kuti</a:t>
            </a:r>
            <a:r>
              <a:rPr lang="en-US" sz="1700" b="1" dirty="0"/>
              <a:t> </a:t>
            </a:r>
            <a:r>
              <a:rPr lang="en-US" sz="1700" b="1" dirty="0" err="1"/>
              <a:t>mazano</a:t>
            </a:r>
            <a:r>
              <a:rPr lang="en-US" sz="1700" b="1" dirty="0"/>
              <a:t> </a:t>
            </a:r>
            <a:r>
              <a:rPr lang="en-US" sz="1700" b="1" dirty="0" err="1"/>
              <a:t>ake</a:t>
            </a:r>
            <a:r>
              <a:rPr lang="en-US" sz="1700" b="1" dirty="0"/>
              <a:t> </a:t>
            </a:r>
            <a:r>
              <a:rPr lang="en-US" sz="1700" b="1" dirty="0" err="1"/>
              <a:t>agamuchirwe</a:t>
            </a:r>
            <a:r>
              <a:rPr lang="en-US" sz="1700" b="1" dirty="0"/>
              <a:t>, </a:t>
            </a:r>
            <a:r>
              <a:rPr lang="en-US" sz="1700" b="1" dirty="0" err="1"/>
              <a:t>zvakanga</a:t>
            </a:r>
            <a:r>
              <a:rPr lang="en-US" sz="1700" b="1" dirty="0"/>
              <a:t> </a:t>
            </a:r>
            <a:r>
              <a:rPr lang="en-US" sz="1700" b="1" dirty="0" err="1"/>
              <a:t>zvakakodzera</a:t>
            </a:r>
            <a:r>
              <a:rPr lang="en-US" sz="1700" b="1" dirty="0"/>
              <a:t> </a:t>
            </a:r>
            <a:r>
              <a:rPr lang="en-US" sz="1700" b="1" dirty="0" err="1"/>
              <a:t>kuti</a:t>
            </a:r>
            <a:r>
              <a:rPr lang="en-US" sz="1700" b="1" dirty="0"/>
              <a:t> </a:t>
            </a:r>
            <a:r>
              <a:rPr lang="en-US" sz="1700" b="1" dirty="0" err="1"/>
              <a:t>muapostora</a:t>
            </a:r>
            <a:r>
              <a:rPr lang="en-US" sz="1700" b="1" dirty="0"/>
              <a:t> </a:t>
            </a:r>
            <a:r>
              <a:rPr lang="en-US" sz="1700" b="1" dirty="0" err="1"/>
              <a:t>azvidzivirire</a:t>
            </a:r>
            <a:r>
              <a:rPr lang="en-US" sz="1700" b="1" dirty="0"/>
              <a:t> </a:t>
            </a:r>
            <a:r>
              <a:rPr lang="en-US" sz="1700" b="1" dirty="0" err="1"/>
              <a:t>kubva</a:t>
            </a:r>
            <a:r>
              <a:rPr lang="en-US" sz="1700" b="1" dirty="0"/>
              <a:t> </a:t>
            </a:r>
            <a:r>
              <a:rPr lang="en-US" sz="1700" b="1" dirty="0" err="1"/>
              <a:t>pakupomerwa</a:t>
            </a:r>
            <a:r>
              <a:rPr lang="en-US" sz="1700" b="1" dirty="0"/>
              <a:t> </a:t>
            </a:r>
            <a:r>
              <a:rPr lang="en-US" sz="1700" b="1" dirty="0" err="1"/>
              <a:t>kwakadaro</a:t>
            </a:r>
            <a:r>
              <a:rPr lang="en" sz="1700" b="1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Iye</a:t>
            </a:r>
            <a:r>
              <a:rPr lang="en-US" sz="1700" b="1" dirty="0"/>
              <a:t> </a:t>
            </a:r>
            <a:r>
              <a:rPr lang="en-US" sz="1700" b="1" dirty="0" err="1"/>
              <a:t>nevamwe</a:t>
            </a:r>
            <a:r>
              <a:rPr lang="en-US" sz="1700" b="1" dirty="0"/>
              <a:t> </a:t>
            </a:r>
            <a:r>
              <a:rPr lang="en-US" sz="1700" b="1" dirty="0" err="1"/>
              <a:t>vake</a:t>
            </a:r>
            <a:r>
              <a:rPr lang="en-US" sz="1700" b="1" dirty="0"/>
              <a:t> </a:t>
            </a:r>
            <a:r>
              <a:rPr lang="en-US" sz="1700" b="1" dirty="0" err="1"/>
              <a:t>vaigona</a:t>
            </a:r>
            <a:r>
              <a:rPr lang="en-US" sz="1700" b="1" dirty="0"/>
              <a:t> </a:t>
            </a:r>
            <a:r>
              <a:rPr lang="en-US" sz="1700" b="1" dirty="0" err="1"/>
              <a:t>kutaura</a:t>
            </a:r>
            <a:r>
              <a:rPr lang="en-US" sz="1700" b="1" dirty="0"/>
              <a:t> </a:t>
            </a:r>
            <a:r>
              <a:rPr lang="en-US" sz="1700" b="1" dirty="0" err="1"/>
              <a:t>nechivimbo</a:t>
            </a:r>
            <a:r>
              <a:rPr lang="en-US" sz="1700" b="1" dirty="0"/>
              <a:t> </a:t>
            </a:r>
            <a:r>
              <a:rPr lang="en-US" sz="1700" b="1" dirty="0" err="1"/>
              <a:t>kuti</a:t>
            </a:r>
            <a:r>
              <a:rPr lang="en-US" sz="1700" b="1" dirty="0"/>
              <a:t> </a:t>
            </a:r>
            <a:r>
              <a:rPr lang="en-US" sz="1700" b="1" dirty="0" err="1"/>
              <a:t>maitiro</a:t>
            </a:r>
            <a:r>
              <a:rPr lang="en-US" sz="1700" b="1" dirty="0"/>
              <a:t> </a:t>
            </a:r>
            <a:r>
              <a:rPr lang="en-US" sz="1700" b="1" dirty="0" err="1"/>
              <a:t>ake</a:t>
            </a:r>
            <a:r>
              <a:rPr lang="en-US" sz="1700" b="1" dirty="0"/>
              <a:t> </a:t>
            </a:r>
            <a:r>
              <a:rPr lang="en-US" sz="1700" b="1" dirty="0" err="1"/>
              <a:t>aiva</a:t>
            </a:r>
            <a:r>
              <a:rPr lang="en-US" sz="1700" b="1" dirty="0"/>
              <a:t> </a:t>
            </a:r>
            <a:r>
              <a:rPr lang="en-US" sz="1700" b="1" dirty="0" err="1"/>
              <a:t>matsvene</a:t>
            </a:r>
            <a:r>
              <a:rPr lang="en-US" sz="1700" b="1" dirty="0"/>
              <a:t>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akachena</a:t>
            </a:r>
            <a:r>
              <a:rPr lang="en-US" sz="1700" b="1" dirty="0"/>
              <a:t>, </a:t>
            </a:r>
            <a:r>
              <a:rPr lang="en-US" sz="1700" b="1" dirty="0" err="1"/>
              <a:t>kungava</a:t>
            </a:r>
            <a:r>
              <a:rPr lang="en-US" sz="1700" b="1" dirty="0"/>
              <a:t> </a:t>
            </a:r>
            <a:r>
              <a:rPr lang="en-US" sz="1700" b="1" dirty="0" err="1"/>
              <a:t>mukati</a:t>
            </a:r>
            <a:r>
              <a:rPr lang="en-US" sz="1700" b="1" dirty="0"/>
              <a:t> </a:t>
            </a:r>
            <a:r>
              <a:rPr lang="en-US" sz="1700" b="1" dirty="0" err="1"/>
              <a:t>mesangano</a:t>
            </a:r>
            <a:r>
              <a:rPr lang="en-US" sz="1700" b="1" dirty="0"/>
              <a:t> kana </a:t>
            </a:r>
            <a:r>
              <a:rPr lang="en-US" sz="1700" b="1" dirty="0" err="1"/>
              <a:t>kuti</a:t>
            </a:r>
            <a:r>
              <a:rPr lang="en-US" sz="1700" b="1" dirty="0"/>
              <a:t> </a:t>
            </a:r>
            <a:r>
              <a:rPr lang="en-US" sz="1700" b="1" dirty="0" err="1"/>
              <a:t>kunze</a:t>
            </a:r>
            <a:r>
              <a:rPr lang="en-US" sz="1700" b="1" dirty="0"/>
              <a:t> </a:t>
            </a:r>
            <a:r>
              <a:rPr lang="en-US" sz="1700" b="1" dirty="0" err="1"/>
              <a:t>kwaro</a:t>
            </a:r>
            <a:r>
              <a:rPr lang="en" sz="1700" b="1" dirty="0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515226" y="4674466"/>
            <a:ext cx="4758813" cy="1977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50" b="1" dirty="0" err="1"/>
              <a:t>Nemhaka</a:t>
            </a:r>
            <a:r>
              <a:rPr lang="en-US" sz="1750" b="1" dirty="0"/>
              <a:t> </a:t>
            </a:r>
            <a:r>
              <a:rPr lang="en-US" sz="1750" b="1" dirty="0" err="1"/>
              <a:t>yeizvi</a:t>
            </a:r>
            <a:r>
              <a:rPr lang="en-US" sz="1750" b="1" dirty="0"/>
              <a:t>, </a:t>
            </a:r>
            <a:r>
              <a:rPr lang="en-US" sz="1750" b="1" dirty="0" err="1"/>
              <a:t>zvakanyorwa</a:t>
            </a:r>
            <a:r>
              <a:rPr lang="en-US" sz="1750" b="1" dirty="0"/>
              <a:t> </a:t>
            </a:r>
            <a:r>
              <a:rPr lang="en-US" sz="1750" b="1" dirty="0" err="1"/>
              <a:t>naPauro</a:t>
            </a:r>
            <a:r>
              <a:rPr lang="en-US" sz="1750" b="1" dirty="0"/>
              <a:t> </a:t>
            </a:r>
            <a:r>
              <a:rPr lang="en-US" sz="1750" b="1" dirty="0" err="1"/>
              <a:t>zvakanga</a:t>
            </a:r>
            <a:r>
              <a:rPr lang="en-US" sz="1750" b="1" dirty="0"/>
              <a:t> </a:t>
            </a:r>
            <a:r>
              <a:rPr lang="en-US" sz="1750" b="1" dirty="0" err="1"/>
              <a:t>zvisina</a:t>
            </a:r>
            <a:r>
              <a:rPr lang="en-US" sz="1750" b="1" dirty="0"/>
              <a:t> </a:t>
            </a:r>
            <a:r>
              <a:rPr lang="en-US" sz="1750" b="1" dirty="0" err="1"/>
              <a:t>zvinangwa</a:t>
            </a:r>
            <a:r>
              <a:rPr lang="en-US" sz="1750" b="1" dirty="0"/>
              <a:t> </a:t>
            </a:r>
            <a:r>
              <a:rPr lang="en-US" sz="1750" b="1" dirty="0" err="1"/>
              <a:t>zvakavanzika</a:t>
            </a:r>
            <a:r>
              <a:rPr lang="en-US" sz="1750" b="1" dirty="0"/>
              <a:t>. </a:t>
            </a:r>
            <a:r>
              <a:rPr lang="en-US" sz="1750" b="1" dirty="0" err="1"/>
              <a:t>Aitarisira</a:t>
            </a:r>
            <a:r>
              <a:rPr lang="en-US" sz="1750" b="1" dirty="0"/>
              <a:t> </a:t>
            </a:r>
            <a:r>
              <a:rPr lang="en-US" sz="1750" b="1" dirty="0" err="1"/>
              <a:t>kuti</a:t>
            </a:r>
            <a:r>
              <a:rPr lang="en-US" sz="1750" b="1" dirty="0"/>
              <a:t> </a:t>
            </a:r>
            <a:r>
              <a:rPr lang="en-US" sz="1750" b="1" dirty="0" err="1"/>
              <a:t>tsamba</a:t>
            </a:r>
            <a:r>
              <a:rPr lang="en-US" sz="1750" b="1" dirty="0"/>
              <a:t> </a:t>
            </a:r>
            <a:r>
              <a:rPr lang="en-US" sz="1750" b="1" dirty="0" err="1"/>
              <a:t>idzi</a:t>
            </a:r>
            <a:r>
              <a:rPr lang="en-US" sz="1750" b="1" dirty="0"/>
              <a:t> </a:t>
            </a:r>
            <a:r>
              <a:rPr lang="en-US" sz="1750" b="1" dirty="0" err="1"/>
              <a:t>dzaizoverengwa</a:t>
            </a:r>
            <a:r>
              <a:rPr lang="en-US" sz="1750" b="1" dirty="0"/>
              <a:t> </a:t>
            </a:r>
            <a:r>
              <a:rPr lang="en-US" sz="1750" b="1" dirty="0" err="1"/>
              <a:t>nekunzwisiswa</a:t>
            </a:r>
            <a:r>
              <a:rPr lang="en-US" sz="1750" b="1" dirty="0"/>
              <a:t> </a:t>
            </a:r>
            <a:r>
              <a:rPr lang="en-US" sz="1750" b="1" dirty="0" err="1"/>
              <a:t>zvichienderana</a:t>
            </a:r>
            <a:r>
              <a:rPr lang="en-US" sz="1750" b="1" dirty="0"/>
              <a:t> </a:t>
            </a:r>
            <a:r>
              <a:rPr lang="en-US" sz="1750" b="1" dirty="0" err="1"/>
              <a:t>nehutsvene</a:t>
            </a:r>
            <a:r>
              <a:rPr lang="en-US" sz="1750" b="1" dirty="0"/>
              <a:t> </a:t>
            </a:r>
            <a:r>
              <a:rPr lang="en-US" sz="1750" b="1" dirty="0" err="1"/>
              <a:t>uye</a:t>
            </a:r>
            <a:r>
              <a:rPr lang="en-US" sz="1750" b="1" dirty="0"/>
              <a:t> </a:t>
            </a:r>
            <a:r>
              <a:rPr lang="en-US" sz="1750" b="1" dirty="0" err="1"/>
              <a:t>chokwadi</a:t>
            </a:r>
            <a:r>
              <a:rPr lang="en-US" sz="1750" b="1" dirty="0"/>
              <a:t>—</a:t>
            </a:r>
            <a:r>
              <a:rPr lang="en-US" sz="1750" b="1" dirty="0" err="1"/>
              <a:t>kureva</a:t>
            </a:r>
            <a:r>
              <a:rPr lang="en-US" sz="1750" b="1" dirty="0"/>
              <a:t> </a:t>
            </a:r>
            <a:r>
              <a:rPr lang="en-US" sz="1750" b="1" dirty="0" err="1"/>
              <a:t>kuti</a:t>
            </a:r>
            <a:r>
              <a:rPr lang="en-US" sz="1750" b="1" dirty="0"/>
              <a:t>, </a:t>
            </a:r>
            <a:r>
              <a:rPr lang="en-US" sz="1750" b="1" dirty="0" err="1"/>
              <a:t>dzakanyorwa</a:t>
            </a:r>
            <a:r>
              <a:rPr lang="en-US" sz="1750" b="1" dirty="0"/>
              <a:t> </a:t>
            </a:r>
            <a:r>
              <a:rPr lang="en-US" sz="1750" b="1" dirty="0" err="1"/>
              <a:t>nekuda</a:t>
            </a:r>
            <a:r>
              <a:rPr lang="en-US" sz="1750" b="1" dirty="0"/>
              <a:t> </a:t>
            </a:r>
            <a:r>
              <a:rPr lang="en-US" sz="1750" b="1" dirty="0" err="1"/>
              <a:t>kwavo</a:t>
            </a:r>
            <a:r>
              <a:rPr lang="en-US" sz="1750" b="1" dirty="0"/>
              <a:t> </a:t>
            </a:r>
            <a:r>
              <a:rPr lang="en-US" sz="1750" b="1" dirty="0" err="1"/>
              <a:t>uye</a:t>
            </a:r>
            <a:r>
              <a:rPr lang="en-US" sz="1750" b="1" dirty="0"/>
              <a:t> </a:t>
            </a:r>
            <a:r>
              <a:rPr lang="en-US" sz="1750" b="1" dirty="0" err="1"/>
              <a:t>dzichitsvaga</a:t>
            </a:r>
            <a:r>
              <a:rPr lang="en-US" sz="1750" b="1" dirty="0"/>
              <a:t> </a:t>
            </a:r>
            <a:r>
              <a:rPr lang="en-US" sz="1750" b="1" dirty="0" err="1"/>
              <a:t>kuvabatsira</a:t>
            </a:r>
            <a:r>
              <a:rPr lang="en-US" sz="1750" b="1" dirty="0"/>
              <a:t> </a:t>
            </a:r>
            <a:r>
              <a:rPr lang="en-US" sz="1750" b="1" dirty="0" err="1"/>
              <a:t>chete</a:t>
            </a:r>
            <a:r>
              <a:rPr lang="en" sz="1750" b="1" dirty="0"/>
              <a:t>(2 </a:t>
            </a:r>
            <a:r>
              <a:rPr lang="en-US" sz="1750" b="1" dirty="0" err="1"/>
              <a:t>VaKo</a:t>
            </a:r>
            <a:r>
              <a:rPr lang="en" sz="1750" b="1" dirty="0"/>
              <a:t>.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3059669"/>
            <a:ext cx="73090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Semunhu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aizviona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seasingakoshi</a:t>
            </a:r>
            <a:r>
              <a:rPr lang="en-US" b="1" dirty="0">
                <a:solidFill>
                  <a:prstClr val="black"/>
                </a:solidFill>
              </a:rPr>
              <a:t> (</a:t>
            </a:r>
            <a:r>
              <a:rPr lang="en-US" b="1" dirty="0" err="1">
                <a:solidFill>
                  <a:prstClr val="black"/>
                </a:solidFill>
              </a:rPr>
              <a:t>VaEfe</a:t>
            </a:r>
            <a:r>
              <a:rPr lang="en-US" b="1" dirty="0">
                <a:solidFill>
                  <a:prstClr val="black"/>
                </a:solidFill>
              </a:rPr>
              <a:t>. 3:8).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nenyasha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dzaMwari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aikwanisa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kuzvirumbidza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nehana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yakachena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KUZVIBATA NEHUCHENJERI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861774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Asi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ndinoɗana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Mŋari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aʋe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capupu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pamŋoyo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waŋgu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kuti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handina‐kuzoʋuya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ndakakunzwirai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tsitsi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953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Mutsamba</a:t>
            </a:r>
            <a:r>
              <a:rPr lang="en-US" b="1" dirty="0"/>
              <a:t> </a:t>
            </a:r>
            <a:r>
              <a:rPr lang="en-US" b="1" dirty="0" err="1"/>
              <a:t>yake</a:t>
            </a:r>
            <a:r>
              <a:rPr lang="en-US" b="1" dirty="0"/>
              <a:t> </a:t>
            </a:r>
            <a:r>
              <a:rPr lang="en-US" b="1" dirty="0" err="1"/>
              <a:t>yekutanga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akazivisa</a:t>
            </a:r>
            <a:r>
              <a:rPr lang="en-US" b="1" dirty="0"/>
              <a:t> </a:t>
            </a:r>
            <a:r>
              <a:rPr lang="en-US" b="1" dirty="0" err="1"/>
              <a:t>vaKorinte</a:t>
            </a:r>
            <a:r>
              <a:rPr lang="en-US" b="1" dirty="0"/>
              <a:t> </a:t>
            </a:r>
            <a:r>
              <a:rPr lang="en-US" b="1" dirty="0" err="1"/>
              <a:t>nezve</a:t>
            </a:r>
            <a:r>
              <a:rPr lang="en-US" b="1" dirty="0"/>
              <a:t> </a:t>
            </a:r>
            <a:r>
              <a:rPr lang="en-US" b="1" dirty="0" err="1"/>
              <a:t>nzira</a:t>
            </a:r>
            <a:r>
              <a:rPr lang="en-US" b="1" dirty="0"/>
              <a:t> </a:t>
            </a:r>
            <a:r>
              <a:rPr lang="en-US" b="1" dirty="0" err="1"/>
              <a:t>yaakaronga</a:t>
            </a:r>
            <a:r>
              <a:rPr lang="en-US" b="1" dirty="0"/>
              <a:t> </a:t>
            </a:r>
            <a:r>
              <a:rPr lang="en-US" b="1" dirty="0" err="1"/>
              <a:t>kutevera</a:t>
            </a:r>
            <a:r>
              <a:rPr lang="en" b="1" dirty="0"/>
              <a:t>(1 </a:t>
            </a:r>
            <a:r>
              <a:rPr lang="en-US" b="1" dirty="0" err="1"/>
              <a:t>VaKo</a:t>
            </a:r>
            <a:r>
              <a:rPr lang="en" b="1" dirty="0"/>
              <a:t>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6386997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5" y="3004257"/>
            <a:ext cx="11991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Mutsamba</a:t>
            </a:r>
            <a:r>
              <a:rPr lang="en-US" b="1" dirty="0"/>
              <a:t> </a:t>
            </a:r>
            <a:r>
              <a:rPr lang="en-US" b="1" dirty="0" err="1"/>
              <a:t>yakazotevera</a:t>
            </a:r>
            <a:r>
              <a:rPr lang="en" b="1" dirty="0"/>
              <a:t>(2 </a:t>
            </a:r>
            <a:r>
              <a:rPr lang="en-US" b="1" dirty="0" err="1"/>
              <a:t>VaKo</a:t>
            </a:r>
            <a:r>
              <a:rPr lang="en" b="1" dirty="0"/>
              <a:t>. 7:8) </a:t>
            </a:r>
            <a:r>
              <a:rPr lang="en-US" b="1" dirty="0" err="1"/>
              <a:t>Akavazivisa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aizovashanyira</a:t>
            </a:r>
            <a:r>
              <a:rPr lang="en-US" b="1" dirty="0"/>
              <a:t> </a:t>
            </a:r>
            <a:r>
              <a:rPr lang="en-US" b="1" dirty="0" err="1"/>
              <a:t>kaviri</a:t>
            </a:r>
            <a:r>
              <a:rPr lang="en" b="1" dirty="0"/>
              <a:t>(2 </a:t>
            </a:r>
            <a:r>
              <a:rPr lang="en-US" b="1" dirty="0" err="1"/>
              <a:t>VaKo</a:t>
            </a:r>
            <a:r>
              <a:rPr lang="en" b="1" dirty="0"/>
              <a:t>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9772206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7577107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Zvisinei</a:t>
            </a:r>
            <a:r>
              <a:rPr lang="en-US" sz="1700" b="1" dirty="0"/>
              <a:t>, </a:t>
            </a:r>
            <a:r>
              <a:rPr lang="en-US" sz="1700" b="1" dirty="0" err="1"/>
              <a:t>akanga</a:t>
            </a:r>
            <a:r>
              <a:rPr lang="en-US" sz="1700" b="1" dirty="0"/>
              <a:t> </a:t>
            </a:r>
            <a:r>
              <a:rPr lang="en-US" sz="1700" b="1" dirty="0" err="1"/>
              <a:t>ashandura</a:t>
            </a:r>
            <a:r>
              <a:rPr lang="en-US" sz="1700" b="1" dirty="0"/>
              <a:t> </a:t>
            </a:r>
            <a:r>
              <a:rPr lang="en-US" sz="1700" b="1" dirty="0" err="1"/>
              <a:t>hurongwa</a:t>
            </a:r>
            <a:r>
              <a:rPr lang="en-US" sz="1700" b="1" dirty="0"/>
              <a:t> </a:t>
            </a:r>
            <a:r>
              <a:rPr lang="en-US" sz="1700" b="1" dirty="0" err="1"/>
              <a:t>zvake</a:t>
            </a:r>
            <a:r>
              <a:rPr lang="en-US" sz="1700" b="1" dirty="0"/>
              <a:t>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akasarudza</a:t>
            </a:r>
            <a:r>
              <a:rPr lang="en-US" sz="1700" b="1" dirty="0"/>
              <a:t> </a:t>
            </a:r>
            <a:r>
              <a:rPr lang="en-US" sz="1700" b="1" dirty="0" err="1"/>
              <a:t>kusaita</a:t>
            </a:r>
            <a:r>
              <a:rPr lang="en-US" sz="1700" b="1" dirty="0"/>
              <a:t> </a:t>
            </a:r>
            <a:r>
              <a:rPr lang="en-US" sz="1700" b="1" dirty="0" err="1"/>
              <a:t>rwendo</a:t>
            </a:r>
            <a:r>
              <a:rPr lang="en-US" sz="1700" b="1" dirty="0"/>
              <a:t> </a:t>
            </a:r>
            <a:r>
              <a:rPr lang="en-US" sz="1700" b="1" dirty="0" err="1"/>
              <a:t>irworwo</a:t>
            </a:r>
            <a:r>
              <a:rPr lang="en-US" sz="1700" b="1" dirty="0"/>
              <a:t> </a:t>
            </a:r>
            <a:r>
              <a:rPr lang="en-US" sz="1700" b="1" dirty="0" err="1"/>
              <a:t>rwekutanga</a:t>
            </a:r>
            <a:r>
              <a:rPr lang="en-US" sz="1700" b="1" dirty="0"/>
              <a:t> (2 </a:t>
            </a:r>
            <a:r>
              <a:rPr lang="en-US" sz="1700" b="1" dirty="0" err="1"/>
              <a:t>VaKo</a:t>
            </a:r>
            <a:r>
              <a:rPr lang="en-US" sz="1700" b="1" dirty="0"/>
              <a:t>. 1:23). </a:t>
            </a:r>
            <a:r>
              <a:rPr lang="en-US" sz="1700" b="1" dirty="0" err="1"/>
              <a:t>Shanduko</a:t>
            </a:r>
            <a:r>
              <a:rPr lang="en-US" sz="1700" b="1" dirty="0"/>
              <a:t> </a:t>
            </a:r>
            <a:r>
              <a:rPr lang="en-US" sz="1700" b="1" dirty="0" err="1"/>
              <a:t>idzi</a:t>
            </a:r>
            <a:r>
              <a:rPr lang="en-US" sz="1700" b="1" dirty="0"/>
              <a:t> </a:t>
            </a:r>
            <a:r>
              <a:rPr lang="en-US" sz="1700" b="1" dirty="0" err="1"/>
              <a:t>dzakaita</a:t>
            </a:r>
            <a:r>
              <a:rPr lang="en-US" sz="1700" b="1" dirty="0"/>
              <a:t> </a:t>
            </a:r>
            <a:r>
              <a:rPr lang="en-US" sz="1700" b="1" dirty="0" err="1"/>
              <a:t>kuti</a:t>
            </a:r>
            <a:r>
              <a:rPr lang="en-US" sz="1700" b="1" dirty="0"/>
              <a:t> </a:t>
            </a:r>
            <a:r>
              <a:rPr lang="en-US" sz="1700" b="1" dirty="0" err="1"/>
              <a:t>vamwe</a:t>
            </a:r>
            <a:r>
              <a:rPr lang="en-US" sz="1700" b="1" dirty="0"/>
              <a:t> </a:t>
            </a:r>
            <a:r>
              <a:rPr lang="en-US" sz="1700" b="1" dirty="0" err="1"/>
              <a:t>vamutsoropodze</a:t>
            </a:r>
            <a:r>
              <a:rPr lang="en-US" sz="1700" b="1" dirty="0"/>
              <a:t> </a:t>
            </a:r>
            <a:r>
              <a:rPr lang="en-US" sz="1700" b="1" dirty="0" err="1"/>
              <a:t>vachiti</a:t>
            </a:r>
            <a:r>
              <a:rPr lang="en-US" sz="1700" b="1" dirty="0"/>
              <a:t> </a:t>
            </a:r>
            <a:r>
              <a:rPr lang="en-US" sz="1700" b="1" dirty="0" err="1"/>
              <a:t>haana</a:t>
            </a:r>
            <a:r>
              <a:rPr lang="en-US" sz="1700" b="1" dirty="0"/>
              <a:t> </a:t>
            </a:r>
            <a:r>
              <a:rPr lang="en-US" sz="1700" b="1" dirty="0" err="1"/>
              <a:t>kugadzikana</a:t>
            </a:r>
            <a:r>
              <a:rPr lang="en-US" sz="1700" b="1" dirty="0"/>
              <a:t> </a:t>
            </a:r>
            <a:r>
              <a:rPr lang="en-US" sz="1700" b="1" dirty="0" err="1"/>
              <a:t>uye</a:t>
            </a:r>
            <a:r>
              <a:rPr lang="en-US" sz="1700" b="1" dirty="0"/>
              <a:t> </a:t>
            </a:r>
            <a:r>
              <a:rPr lang="en-US" sz="1700" b="1" dirty="0" err="1"/>
              <a:t>anoshanduka-shanduka</a:t>
            </a:r>
            <a:r>
              <a:rPr lang="en-US" sz="1700" b="1" dirty="0"/>
              <a:t> </a:t>
            </a:r>
            <a:r>
              <a:rPr lang="en-US" sz="1700" b="1" dirty="0" err="1"/>
              <a:t>pfungwa</a:t>
            </a:r>
            <a:r>
              <a:rPr lang="en-US" sz="1700" b="1" dirty="0"/>
              <a:t>. </a:t>
            </a:r>
            <a:r>
              <a:rPr lang="en-US" sz="1700" b="1" dirty="0" err="1"/>
              <a:t>Ngenyi</a:t>
            </a:r>
            <a:r>
              <a:rPr lang="en-US" sz="1700" b="1" dirty="0"/>
              <a:t> </a:t>
            </a:r>
            <a:r>
              <a:rPr lang="en-US" sz="1700" b="1" dirty="0" err="1"/>
              <a:t>akanga</a:t>
            </a:r>
            <a:r>
              <a:rPr lang="en-US" sz="1700" b="1" dirty="0"/>
              <a:t> </a:t>
            </a:r>
            <a:r>
              <a:rPr lang="en-US" sz="1700" b="1" dirty="0" err="1"/>
              <a:t>ashandura</a:t>
            </a:r>
            <a:r>
              <a:rPr lang="en-US" sz="1700" b="1" dirty="0"/>
              <a:t> </a:t>
            </a:r>
            <a:r>
              <a:rPr lang="en-US" sz="1700" b="1" dirty="0" err="1"/>
              <a:t>pfungwa</a:t>
            </a:r>
            <a:r>
              <a:rPr lang="en" sz="17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4011" y="4011289"/>
            <a:ext cx="4167939" cy="244578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b="1" dirty="0" err="1">
                <a:solidFill>
                  <a:prstClr val="black"/>
                </a:solidFill>
              </a:rPr>
              <a:t>Kuva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kwaPauro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muKorinte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kwaioneka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kwakakosha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kwematambudziko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aivapo</a:t>
            </a:r>
            <a:r>
              <a:rPr lang="en-US" b="1" dirty="0">
                <a:solidFill>
                  <a:prstClr val="black"/>
                </a:solidFill>
              </a:rPr>
              <a:t>. </a:t>
            </a:r>
            <a:r>
              <a:rPr lang="en-US" b="1" dirty="0" err="1">
                <a:solidFill>
                  <a:prstClr val="black"/>
                </a:solidFill>
              </a:rPr>
              <a:t>Asi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kupikiswa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kwaaisangana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nako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kwaireva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kusangana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nekukakavadzana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kwaaida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kudzivisa</a:t>
            </a:r>
            <a:r>
              <a:rPr lang="en-US" b="1" dirty="0">
                <a:solidFill>
                  <a:prstClr val="black"/>
                </a:solidFill>
              </a:rPr>
              <a:t>, </a:t>
            </a:r>
            <a:r>
              <a:rPr lang="en-US" b="1" dirty="0" err="1">
                <a:solidFill>
                  <a:prstClr val="black"/>
                </a:solidFill>
              </a:rPr>
              <a:t>nekuda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kwerudo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rukuru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rwaaiva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narwo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 err="1">
                <a:solidFill>
                  <a:prstClr val="black"/>
                </a:solidFill>
              </a:rPr>
              <a:t>kwavari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lang="en-US" b="1" dirty="0" err="1">
                <a:solidFill>
                  <a:prstClr val="black"/>
                </a:solidFill>
              </a:rPr>
              <a:t>VaKo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KUREGERERA NEKUDZORERERA</a:t>
            </a:r>
            <a:endParaRPr lang="en" sz="4400" b="1" spc="300" dirty="0">
              <a:ln/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Ɀ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iye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wamunokaŋganwira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neni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ndinomukaŋganwira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ʋo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iɀo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ɀ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andakaŋganwira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kana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ndineŋge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ndakakaŋganwira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cinhu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ndakaɀiita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nokuɗa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kwenyu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pamberi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paKristu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49" y="1326951"/>
            <a:ext cx="646753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50" b="1" dirty="0" err="1"/>
              <a:t>Panguva</a:t>
            </a:r>
            <a:r>
              <a:rPr lang="en-US" sz="1750" b="1" dirty="0"/>
              <a:t> </a:t>
            </a:r>
            <a:r>
              <a:rPr lang="en-US" sz="1750" b="1" dirty="0" err="1"/>
              <a:t>iyo</a:t>
            </a:r>
            <a:r>
              <a:rPr lang="en-US" sz="1750" b="1" dirty="0"/>
              <a:t> </a:t>
            </a:r>
            <a:r>
              <a:rPr lang="en-US" sz="1750" b="1" dirty="0" err="1"/>
              <a:t>Pauro</a:t>
            </a:r>
            <a:r>
              <a:rPr lang="en-US" sz="1750" b="1" dirty="0"/>
              <a:t> </a:t>
            </a:r>
            <a:r>
              <a:rPr lang="en-US" sz="1750" b="1" dirty="0" err="1"/>
              <a:t>aiva</a:t>
            </a:r>
            <a:r>
              <a:rPr lang="en-US" sz="1750" b="1" dirty="0"/>
              <a:t> </a:t>
            </a:r>
            <a:r>
              <a:rPr lang="en-US" sz="1750" b="1" dirty="0" err="1"/>
              <a:t>munzira</a:t>
            </a:r>
            <a:r>
              <a:rPr lang="en-US" sz="1750" b="1" dirty="0"/>
              <a:t> </a:t>
            </a:r>
            <a:r>
              <a:rPr lang="en-US" sz="1750" b="1" dirty="0" err="1"/>
              <a:t>achienda</a:t>
            </a:r>
            <a:r>
              <a:rPr lang="en-US" sz="1750" b="1" dirty="0"/>
              <a:t> </a:t>
            </a:r>
            <a:r>
              <a:rPr lang="en-US" sz="1750" b="1" dirty="0" err="1"/>
              <a:t>kuTroasi</a:t>
            </a:r>
            <a:r>
              <a:rPr lang="en-US" sz="1750" b="1" dirty="0"/>
              <a:t>, Tito </a:t>
            </a:r>
            <a:r>
              <a:rPr lang="en-US" sz="1750" b="1" dirty="0" err="1"/>
              <a:t>akaenda</a:t>
            </a:r>
            <a:r>
              <a:rPr lang="en-US" sz="1750" b="1" dirty="0"/>
              <a:t> </a:t>
            </a:r>
            <a:r>
              <a:rPr lang="en-US" sz="1750" b="1" dirty="0" err="1"/>
              <a:t>kuKorinte</a:t>
            </a:r>
            <a:r>
              <a:rPr lang="en-US" sz="1750" b="1" dirty="0"/>
              <a:t>. </a:t>
            </a:r>
            <a:r>
              <a:rPr lang="en-US" sz="1750" b="1" dirty="0" err="1"/>
              <a:t>Kubva</a:t>
            </a:r>
            <a:r>
              <a:rPr lang="en-US" sz="1750" b="1" dirty="0"/>
              <a:t> </a:t>
            </a:r>
            <a:r>
              <a:rPr lang="en-US" sz="1750" b="1" dirty="0" err="1"/>
              <a:t>kuTroasi</a:t>
            </a:r>
            <a:r>
              <a:rPr lang="en-US" sz="1750" b="1" dirty="0"/>
              <a:t>, </a:t>
            </a:r>
            <a:r>
              <a:rPr lang="en-US" sz="1750" b="1" dirty="0" err="1"/>
              <a:t>Pauro</a:t>
            </a:r>
            <a:r>
              <a:rPr lang="en-US" sz="1750" b="1" dirty="0"/>
              <a:t> </a:t>
            </a:r>
            <a:r>
              <a:rPr lang="en-US" sz="1750" b="1" dirty="0" err="1"/>
              <a:t>akaenda</a:t>
            </a:r>
            <a:r>
              <a:rPr lang="en-US" sz="1750" b="1" dirty="0"/>
              <a:t> </a:t>
            </a:r>
            <a:r>
              <a:rPr lang="en-US" sz="1750" b="1" dirty="0" err="1"/>
              <a:t>kuMakedonia</a:t>
            </a:r>
            <a:r>
              <a:rPr lang="en-US" sz="1750" b="1" dirty="0"/>
              <a:t>. </a:t>
            </a:r>
            <a:r>
              <a:rPr lang="en-US" sz="1750" b="1" dirty="0" err="1"/>
              <a:t>Asi</a:t>
            </a:r>
            <a:r>
              <a:rPr lang="en-US" sz="1750" b="1" dirty="0"/>
              <a:t> </a:t>
            </a:r>
            <a:r>
              <a:rPr lang="en-US" sz="1750" b="1" dirty="0" err="1"/>
              <a:t>akanetseka</a:t>
            </a:r>
            <a:r>
              <a:rPr lang="en-US" sz="1750" b="1" dirty="0"/>
              <a:t> </a:t>
            </a:r>
            <a:r>
              <a:rPr lang="en-US" sz="1750" b="1" dirty="0" err="1"/>
              <a:t>zvikuru</a:t>
            </a:r>
            <a:r>
              <a:rPr lang="en-US" sz="1750" b="1" dirty="0"/>
              <a:t> </a:t>
            </a:r>
            <a:r>
              <a:rPr lang="en-US" sz="1750" b="1" dirty="0" err="1"/>
              <a:t>nekuti</a:t>
            </a:r>
            <a:r>
              <a:rPr lang="en-US" sz="1750" b="1" dirty="0"/>
              <a:t> Tito </a:t>
            </a:r>
            <a:r>
              <a:rPr lang="en-US" sz="1750" b="1" dirty="0" err="1"/>
              <a:t>akanga</a:t>
            </a:r>
            <a:r>
              <a:rPr lang="en-US" sz="1750" b="1" dirty="0"/>
              <a:t> </a:t>
            </a:r>
            <a:r>
              <a:rPr lang="en-US" sz="1750" b="1" dirty="0" err="1"/>
              <a:t>asina</a:t>
            </a:r>
            <a:r>
              <a:rPr lang="en-US" sz="1750" b="1" dirty="0"/>
              <a:t> </a:t>
            </a:r>
            <a:r>
              <a:rPr lang="en-US" sz="1750" b="1" dirty="0" err="1"/>
              <a:t>kusangana</a:t>
            </a:r>
            <a:r>
              <a:rPr lang="en-US" sz="1750" b="1" dirty="0"/>
              <a:t> </a:t>
            </a:r>
            <a:r>
              <a:rPr lang="en-US" sz="1750" b="1" dirty="0" err="1"/>
              <a:t>naye</a:t>
            </a:r>
            <a:r>
              <a:rPr lang="en-US" sz="1750" b="1" dirty="0"/>
              <a:t> </a:t>
            </a:r>
            <a:r>
              <a:rPr lang="en-US" sz="1750" b="1" dirty="0" err="1"/>
              <a:t>kuTroasi</a:t>
            </a:r>
            <a:r>
              <a:rPr lang="en-US" sz="1750" b="1" dirty="0"/>
              <a:t> </a:t>
            </a:r>
            <a:r>
              <a:rPr lang="en-US" sz="1750" b="1" dirty="0" err="1"/>
              <a:t>kuti</a:t>
            </a:r>
            <a:r>
              <a:rPr lang="en-US" sz="1750" b="1" dirty="0"/>
              <a:t> </a:t>
            </a:r>
            <a:r>
              <a:rPr lang="en-US" sz="1750" b="1" dirty="0" err="1"/>
              <a:t>amupe</a:t>
            </a:r>
            <a:r>
              <a:rPr lang="en-US" sz="1750" b="1" dirty="0"/>
              <a:t> </a:t>
            </a:r>
            <a:r>
              <a:rPr lang="en-US" sz="1750" b="1" dirty="0" err="1"/>
              <a:t>mashoko</a:t>
            </a:r>
            <a:r>
              <a:rPr lang="en-US" sz="1750" b="1" dirty="0"/>
              <a:t> </a:t>
            </a:r>
            <a:r>
              <a:rPr lang="en-US" sz="1750" b="1" dirty="0" err="1"/>
              <a:t>pamusoro</a:t>
            </a:r>
            <a:r>
              <a:rPr lang="en-US" sz="1750" b="1" dirty="0"/>
              <a:t> </a:t>
            </a:r>
            <a:r>
              <a:rPr lang="en-US" sz="1750" b="1" dirty="0" err="1"/>
              <a:t>pechechi</a:t>
            </a:r>
            <a:r>
              <a:rPr lang="en-US" sz="1750" b="1" dirty="0"/>
              <a:t> </a:t>
            </a:r>
            <a:r>
              <a:rPr lang="en-US" sz="1750" b="1" dirty="0" err="1"/>
              <a:t>yekuKorinte</a:t>
            </a:r>
            <a:r>
              <a:rPr lang="en" sz="1750" b="1" dirty="0"/>
              <a:t>(2 </a:t>
            </a:r>
            <a:r>
              <a:rPr lang="en-US" sz="1750" b="1" dirty="0" err="1"/>
              <a:t>VaKo</a:t>
            </a:r>
            <a:r>
              <a:rPr lang="en" sz="1750" b="1" dirty="0"/>
              <a:t>.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556555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Imwe</a:t>
            </a:r>
            <a:r>
              <a:rPr lang="en-US" b="1" dirty="0"/>
              <a:t> </a:t>
            </a:r>
            <a:r>
              <a:rPr lang="en-US" b="1" dirty="0" err="1"/>
              <a:t>yenyaya</a:t>
            </a:r>
            <a:r>
              <a:rPr lang="en-US" b="1" dirty="0"/>
              <a:t> </a:t>
            </a:r>
            <a:r>
              <a:rPr lang="en-US" b="1" dirty="0" err="1"/>
              <a:t>dzaifanira</a:t>
            </a:r>
            <a:r>
              <a:rPr lang="en-US" b="1" dirty="0"/>
              <a:t> </a:t>
            </a:r>
            <a:r>
              <a:rPr lang="en-US" b="1" dirty="0" err="1"/>
              <a:t>kugadziriswa</a:t>
            </a:r>
            <a:r>
              <a:rPr lang="en-US" b="1" dirty="0"/>
              <a:t> </a:t>
            </a:r>
            <a:r>
              <a:rPr lang="en-US" b="1" dirty="0" err="1"/>
              <a:t>yaiva</a:t>
            </a:r>
            <a:r>
              <a:rPr lang="en-US" b="1" dirty="0"/>
              <a:t> </a:t>
            </a:r>
            <a:r>
              <a:rPr lang="en-US" b="1" dirty="0" err="1"/>
              <a:t>ine</a:t>
            </a:r>
            <a:r>
              <a:rPr lang="en-US" b="1" dirty="0"/>
              <a:t> </a:t>
            </a:r>
            <a:r>
              <a:rPr lang="en-US" b="1" dirty="0" err="1"/>
              <a:t>chekuita</a:t>
            </a:r>
            <a:r>
              <a:rPr lang="en-US" b="1" dirty="0"/>
              <a:t> </a:t>
            </a:r>
            <a:r>
              <a:rPr lang="en-US" b="1" dirty="0" err="1"/>
              <a:t>nekuranga</a:t>
            </a:r>
            <a:r>
              <a:rPr lang="en-US" b="1" dirty="0"/>
              <a:t> </a:t>
            </a:r>
            <a:r>
              <a:rPr lang="en-US" b="1" dirty="0" err="1"/>
              <a:t>kwemusangano</a:t>
            </a:r>
            <a:r>
              <a:rPr lang="en-US" b="1" dirty="0"/>
              <a:t>. </a:t>
            </a:r>
            <a:r>
              <a:rPr lang="en-US" b="1" dirty="0" err="1"/>
              <a:t>Vachitevedzera</a:t>
            </a:r>
            <a:r>
              <a:rPr lang="en-US" b="1" dirty="0"/>
              <a:t> </a:t>
            </a:r>
            <a:r>
              <a:rPr lang="en-US" b="1" dirty="0" err="1"/>
              <a:t>mirairo</a:t>
            </a:r>
            <a:r>
              <a:rPr lang="en-US" b="1" dirty="0"/>
              <a:t> </a:t>
            </a:r>
            <a:r>
              <a:rPr lang="en-US" b="1" dirty="0" err="1"/>
              <a:t>yemuapostora</a:t>
            </a:r>
            <a:r>
              <a:rPr lang="en-US" b="1" dirty="0"/>
              <a:t>, </a:t>
            </a:r>
            <a:r>
              <a:rPr lang="en-US" b="1" dirty="0" err="1"/>
              <a:t>munhu</a:t>
            </a:r>
            <a:r>
              <a:rPr lang="en-US" b="1" dirty="0"/>
              <a:t> </a:t>
            </a:r>
            <a:r>
              <a:rPr lang="en-US" b="1" dirty="0" err="1"/>
              <a:t>akanga</a:t>
            </a:r>
            <a:r>
              <a:rPr lang="en-US" b="1" dirty="0"/>
              <a:t> </a:t>
            </a:r>
            <a:r>
              <a:rPr lang="en-US" b="1" dirty="0" err="1"/>
              <a:t>akanganisa</a:t>
            </a:r>
            <a:r>
              <a:rPr lang="en-US" b="1" dirty="0"/>
              <a:t> </a:t>
            </a:r>
            <a:r>
              <a:rPr lang="en-US" b="1" dirty="0" err="1"/>
              <a:t>akanga</a:t>
            </a:r>
            <a:r>
              <a:rPr lang="en-US" b="1" dirty="0"/>
              <a:t> </a:t>
            </a:r>
            <a:r>
              <a:rPr lang="en-US" b="1" dirty="0" err="1"/>
              <a:t>atsiurwa</a:t>
            </a:r>
            <a:r>
              <a:rPr lang="en-US" b="1" dirty="0"/>
              <a:t>, </a:t>
            </a:r>
            <a:r>
              <a:rPr lang="en-US" b="1" dirty="0" err="1"/>
              <a:t>uye</a:t>
            </a:r>
            <a:r>
              <a:rPr lang="en-US" b="1" dirty="0"/>
              <a:t> </a:t>
            </a:r>
            <a:r>
              <a:rPr lang="en-US" b="1" dirty="0" err="1"/>
              <a:t>akanga</a:t>
            </a:r>
            <a:r>
              <a:rPr lang="en-US" b="1" dirty="0"/>
              <a:t> </a:t>
            </a:r>
            <a:r>
              <a:rPr lang="en-US" b="1" dirty="0" err="1"/>
              <a:t>agamuchira</a:t>
            </a:r>
            <a:r>
              <a:rPr lang="en-US" b="1" dirty="0"/>
              <a:t> </a:t>
            </a:r>
            <a:r>
              <a:rPr lang="en-US" b="1" dirty="0" err="1"/>
              <a:t>kutsiurwa</a:t>
            </a:r>
            <a:r>
              <a:rPr lang="en-US" b="1" dirty="0"/>
              <a:t> </a:t>
            </a:r>
            <a:r>
              <a:rPr lang="en-US" b="1" dirty="0" err="1"/>
              <a:t>kwacho</a:t>
            </a:r>
            <a:r>
              <a:rPr lang="en-US" b="1" dirty="0"/>
              <a:t>. </a:t>
            </a:r>
            <a:r>
              <a:rPr lang="en-US" b="1" dirty="0" err="1"/>
              <a:t>Iye</a:t>
            </a:r>
            <a:r>
              <a:rPr lang="en-US" b="1" dirty="0"/>
              <a:t> </a:t>
            </a:r>
            <a:r>
              <a:rPr lang="en-US" b="1" dirty="0" err="1"/>
              <a:t>zvino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ari</a:t>
            </a:r>
            <a:r>
              <a:rPr lang="en-US" b="1" dirty="0"/>
              <a:t> </a:t>
            </a:r>
            <a:r>
              <a:rPr lang="en-US" b="1" dirty="0" err="1"/>
              <a:t>kuvakumbira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vatore</a:t>
            </a:r>
            <a:r>
              <a:rPr lang="en-US" b="1" dirty="0"/>
              <a:t> </a:t>
            </a:r>
            <a:r>
              <a:rPr lang="en-US" b="1" dirty="0" err="1"/>
              <a:t>danho</a:t>
            </a:r>
            <a:r>
              <a:rPr lang="en-US" b="1" dirty="0"/>
              <a:t> </a:t>
            </a:r>
            <a:r>
              <a:rPr lang="en-US" b="1" dirty="0" err="1"/>
              <a:t>rinotevera</a:t>
            </a:r>
            <a:r>
              <a:rPr lang="en-US" b="1" dirty="0"/>
              <a:t>: </a:t>
            </a:r>
            <a:r>
              <a:rPr lang="en-US" b="1" dirty="0" err="1"/>
              <a:t>kuregerera</a:t>
            </a:r>
            <a:r>
              <a:rPr lang="en-US" b="1" dirty="0"/>
              <a:t> </a:t>
            </a:r>
            <a:r>
              <a:rPr lang="en-US" b="1" dirty="0" err="1"/>
              <a:t>nekudzoreredza</a:t>
            </a:r>
            <a:r>
              <a:rPr lang="en-US" b="1" dirty="0"/>
              <a:t> </a:t>
            </a:r>
            <a:r>
              <a:rPr lang="en-US" b="1" dirty="0" err="1"/>
              <a:t>munhu</a:t>
            </a:r>
            <a:r>
              <a:rPr lang="en-US" b="1" dirty="0"/>
              <a:t> </a:t>
            </a:r>
            <a:r>
              <a:rPr lang="en-US" b="1" dirty="0" err="1"/>
              <a:t>wacho</a:t>
            </a:r>
            <a:r>
              <a:rPr lang="en-US" b="1" dirty="0"/>
              <a:t> </a:t>
            </a:r>
            <a:r>
              <a:rPr lang="en-US" b="1" dirty="0" err="1"/>
              <a:t>panzvimbo</a:t>
            </a:r>
            <a:r>
              <a:rPr lang="en-US" b="1" dirty="0"/>
              <a:t> </a:t>
            </a:r>
            <a:r>
              <a:rPr lang="en-US" b="1" dirty="0" err="1"/>
              <a:t>yake</a:t>
            </a:r>
            <a:r>
              <a:rPr lang="en" b="1" dirty="0"/>
              <a:t>(2 </a:t>
            </a:r>
            <a:r>
              <a:rPr lang="en-US" b="1" dirty="0" err="1"/>
              <a:t>VaKo</a:t>
            </a:r>
            <a:r>
              <a:rPr lang="en" b="1" dirty="0"/>
              <a:t>.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49" y="3005370"/>
            <a:ext cx="6096000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1700" b="1" dirty="0" err="1">
                <a:solidFill>
                  <a:prstClr val="black"/>
                </a:solidFill>
              </a:rPr>
              <a:t>Pasina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nguva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yakareba</a:t>
            </a:r>
            <a:r>
              <a:rPr lang="en-US" sz="1700" b="1" dirty="0">
                <a:solidFill>
                  <a:prstClr val="black"/>
                </a:solidFill>
              </a:rPr>
              <a:t>, Tito </a:t>
            </a:r>
            <a:r>
              <a:rPr lang="en-US" sz="1700" b="1" dirty="0" err="1">
                <a:solidFill>
                  <a:prstClr val="black"/>
                </a:solidFill>
              </a:rPr>
              <a:t>akazopedzisira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asangana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naPauro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kuMakedonia</a:t>
            </a:r>
            <a:r>
              <a:rPr lang="en-US" sz="1700" b="1" dirty="0">
                <a:solidFill>
                  <a:prstClr val="black"/>
                </a:solidFill>
              </a:rPr>
              <a:t>. </a:t>
            </a:r>
            <a:r>
              <a:rPr lang="en-US" sz="1700" b="1" dirty="0" err="1">
                <a:solidFill>
                  <a:prstClr val="black"/>
                </a:solidFill>
              </a:rPr>
              <a:t>Akamuudza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nezvekugamuchirwa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zvakanaka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zvikuru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kwakaitwa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neungano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mazano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nemirayiro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zvaakanga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apa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b="1" dirty="0" err="1">
                <a:solidFill>
                  <a:prstClr val="black"/>
                </a:solidFill>
              </a:rPr>
              <a:t>semuapostora</a:t>
            </a:r>
            <a:r>
              <a:rPr kumimoji="0" lang="en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</a:t>
            </a:r>
            <a:r>
              <a:rPr lang="en-US" sz="1700" b="1" dirty="0" err="1">
                <a:solidFill>
                  <a:prstClr val="black"/>
                </a:solidFill>
              </a:rPr>
              <a:t>VaKo</a:t>
            </a:r>
            <a:r>
              <a:rPr kumimoji="0" lang="en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BGEMA BGAKRISTU </a:t>
            </a:r>
            <a:endParaRPr lang="en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Nokuti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isu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tiri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bgema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bgakanaka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bgaKristu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kunaMŋari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pakati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paiʋo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ʋanoponeswa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naʋanoparara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                 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VaKorinte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Achitaura</a:t>
            </a:r>
            <a:r>
              <a:rPr lang="en-US" b="1" dirty="0"/>
              <a:t> </a:t>
            </a:r>
            <a:r>
              <a:rPr lang="en-US" b="1" dirty="0" err="1"/>
              <a:t>nezvekuti</a:t>
            </a:r>
            <a:r>
              <a:rPr lang="en-US" b="1" dirty="0"/>
              <a:t> </a:t>
            </a:r>
            <a:r>
              <a:rPr lang="en-US" b="1" dirty="0" err="1"/>
              <a:t>Mwari</a:t>
            </a:r>
            <a:r>
              <a:rPr lang="en-US" b="1" dirty="0"/>
              <a:t> aka “</a:t>
            </a:r>
            <a:r>
              <a:rPr lang="en-US" b="1" dirty="0" err="1"/>
              <a:t>zarura</a:t>
            </a:r>
            <a:r>
              <a:rPr lang="en-US" b="1" dirty="0"/>
              <a:t> </a:t>
            </a:r>
            <a:r>
              <a:rPr lang="en-US" b="1" dirty="0" err="1"/>
              <a:t>mukoʋa</a:t>
            </a:r>
            <a:r>
              <a:rPr lang="en-US" b="1" dirty="0"/>
              <a:t>” </a:t>
            </a:r>
            <a:r>
              <a:rPr lang="en-US" b="1" dirty="0" err="1"/>
              <a:t>sei</a:t>
            </a:r>
            <a:r>
              <a:rPr lang="en-US" b="1" dirty="0"/>
              <a:t> </a:t>
            </a:r>
            <a:r>
              <a:rPr lang="en-US" b="1" dirty="0" err="1"/>
              <a:t>kuti</a:t>
            </a:r>
            <a:r>
              <a:rPr lang="en-US" b="1" dirty="0"/>
              <a:t> </a:t>
            </a:r>
            <a:r>
              <a:rPr lang="en-US" b="1" dirty="0" err="1"/>
              <a:t>vhangeri</a:t>
            </a:r>
            <a:r>
              <a:rPr lang="en-US" b="1" dirty="0"/>
              <a:t> </a:t>
            </a:r>
            <a:r>
              <a:rPr lang="en-US" b="1" dirty="0" err="1"/>
              <a:t>riparidzwe</a:t>
            </a:r>
            <a:r>
              <a:rPr lang="en-US" b="1" dirty="0"/>
              <a:t> </a:t>
            </a:r>
            <a:r>
              <a:rPr lang="en-US" b="1" dirty="0" err="1"/>
              <a:t>zvinobudirira</a:t>
            </a:r>
            <a:r>
              <a:rPr lang="en-US" b="1" dirty="0"/>
              <a:t> </a:t>
            </a:r>
            <a:r>
              <a:rPr lang="en-US" b="1" dirty="0" err="1"/>
              <a:t>muTroas</a:t>
            </a:r>
            <a:r>
              <a:rPr lang="en-US" b="1" dirty="0"/>
              <a:t>, </a:t>
            </a:r>
            <a:r>
              <a:rPr lang="en-US" b="1" dirty="0" err="1"/>
              <a:t>Pauro</a:t>
            </a:r>
            <a:r>
              <a:rPr lang="en-US" b="1" dirty="0"/>
              <a:t> </a:t>
            </a:r>
            <a:r>
              <a:rPr lang="en-US" b="1" dirty="0" err="1"/>
              <a:t>anoputika</a:t>
            </a:r>
            <a:r>
              <a:rPr lang="en-US" b="1" dirty="0"/>
              <a:t> </a:t>
            </a:r>
            <a:r>
              <a:rPr lang="en-US" b="1" dirty="0" err="1"/>
              <a:t>nemashoko</a:t>
            </a:r>
            <a:r>
              <a:rPr lang="en-US" b="1" dirty="0"/>
              <a:t> </a:t>
            </a:r>
            <a:r>
              <a:rPr lang="en-US" b="1" dirty="0" err="1"/>
              <a:t>ekurumbidza</a:t>
            </a:r>
            <a:r>
              <a:rPr lang="en-US" b="1" dirty="0"/>
              <a:t> </a:t>
            </a:r>
            <a:r>
              <a:rPr lang="en-US" b="1" dirty="0" err="1"/>
              <a:t>nekupemberera</a:t>
            </a:r>
            <a:r>
              <a:rPr lang="en-US" b="1" dirty="0"/>
              <a:t> </a:t>
            </a:r>
            <a:r>
              <a:rPr lang="en-US" b="1" dirty="0" err="1"/>
              <a:t>kukunda</a:t>
            </a:r>
            <a:r>
              <a:rPr lang="en" b="1" dirty="0"/>
              <a:t>: “</a:t>
            </a:r>
            <a:r>
              <a:rPr lang="en-US" b="1" dirty="0" err="1"/>
              <a:t>Asi</a:t>
            </a:r>
            <a:r>
              <a:rPr lang="en-US" b="1" dirty="0"/>
              <a:t> </a:t>
            </a:r>
            <a:r>
              <a:rPr lang="en-US" b="1" dirty="0" err="1"/>
              <a:t>Mŋari</a:t>
            </a:r>
            <a:r>
              <a:rPr lang="en-US" b="1" dirty="0"/>
              <a:t> </a:t>
            </a:r>
            <a:r>
              <a:rPr lang="en-US" b="1" dirty="0" err="1"/>
              <a:t>ŋgaaʋoŋgwe</a:t>
            </a:r>
            <a:r>
              <a:rPr lang="en-US" b="1" dirty="0"/>
              <a:t>, </a:t>
            </a:r>
            <a:r>
              <a:rPr lang="en-US" b="1" dirty="0" err="1"/>
              <a:t>unotikundisa</a:t>
            </a:r>
            <a:r>
              <a:rPr lang="en-US" b="1" dirty="0"/>
              <a:t> </a:t>
            </a:r>
            <a:r>
              <a:rPr lang="en-US" b="1" dirty="0" err="1"/>
              <a:t>ŋguʋa</a:t>
            </a:r>
            <a:r>
              <a:rPr lang="en-US" b="1" dirty="0"/>
              <a:t> </a:t>
            </a:r>
            <a:r>
              <a:rPr lang="en-US" b="1" dirty="0" err="1"/>
              <a:t>dzose</a:t>
            </a:r>
            <a:r>
              <a:rPr lang="en-US" b="1" dirty="0"/>
              <a:t> </a:t>
            </a:r>
            <a:r>
              <a:rPr lang="en-US" b="1" dirty="0" err="1"/>
              <a:t>munaKristu</a:t>
            </a:r>
            <a:r>
              <a:rPr lang="en-US" b="1" dirty="0"/>
              <a:t>, </a:t>
            </a:r>
            <a:r>
              <a:rPr lang="en-US" b="1" dirty="0" err="1"/>
              <a:t>unoratidza</a:t>
            </a:r>
            <a:r>
              <a:rPr lang="en-US" b="1" dirty="0"/>
              <a:t> </a:t>
            </a:r>
            <a:r>
              <a:rPr lang="en-US" b="1" dirty="0" err="1"/>
              <a:t>nesu</a:t>
            </a:r>
            <a:r>
              <a:rPr lang="en-US" b="1" dirty="0"/>
              <a:t> </a:t>
            </a:r>
            <a:r>
              <a:rPr lang="en-US" b="1" dirty="0" err="1"/>
              <a:t>kwose‐kwose</a:t>
            </a:r>
            <a:r>
              <a:rPr lang="en-US" b="1" dirty="0"/>
              <a:t> bgema </a:t>
            </a:r>
            <a:r>
              <a:rPr lang="en-US" b="1" dirty="0" err="1"/>
              <a:t>bgokuziʋa</a:t>
            </a:r>
            <a:r>
              <a:rPr lang="en-US" b="1" dirty="0"/>
              <a:t> </a:t>
            </a:r>
            <a:r>
              <a:rPr lang="en-US" b="1" dirty="0" err="1"/>
              <a:t>kwake</a:t>
            </a:r>
            <a:r>
              <a:rPr lang="en" b="1" dirty="0"/>
              <a:t>” (2 </a:t>
            </a:r>
            <a:r>
              <a:rPr lang="en-US" b="1" dirty="0" err="1"/>
              <a:t>VaKo</a:t>
            </a:r>
            <a:r>
              <a:rPr lang="en" b="1" dirty="0"/>
              <a:t>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Kufanana</a:t>
            </a:r>
            <a:r>
              <a:rPr lang="en-US" sz="1700" b="1" dirty="0"/>
              <a:t> </a:t>
            </a:r>
            <a:r>
              <a:rPr lang="en-US" sz="1700" b="1" dirty="0" err="1"/>
              <a:t>nehwema</a:t>
            </a:r>
            <a:r>
              <a:rPr lang="en-US" sz="1700" b="1" dirty="0"/>
              <a:t> </a:t>
            </a:r>
            <a:r>
              <a:rPr lang="en-US" sz="1700" b="1" dirty="0" err="1"/>
              <a:t>hunopararira</a:t>
            </a:r>
            <a:r>
              <a:rPr lang="en-US" sz="1700" b="1" dirty="0"/>
              <a:t> </a:t>
            </a:r>
            <a:r>
              <a:rPr lang="en-US" sz="1700" b="1" dirty="0" err="1"/>
              <a:t>kwese-kwese</a:t>
            </a:r>
            <a:r>
              <a:rPr lang="en-US" sz="1700" b="1" dirty="0"/>
              <a:t>, </a:t>
            </a:r>
            <a:r>
              <a:rPr lang="en-US" sz="1700" b="1" dirty="0" err="1"/>
              <a:t>ruzivo</a:t>
            </a:r>
            <a:r>
              <a:rPr lang="en-US" sz="1700" b="1" dirty="0"/>
              <a:t> </a:t>
            </a:r>
            <a:r>
              <a:rPr lang="en-US" sz="1700" b="1" dirty="0" err="1"/>
              <a:t>rwaKristu</a:t>
            </a:r>
            <a:r>
              <a:rPr lang="en-US" sz="1700" b="1" dirty="0"/>
              <a:t> </a:t>
            </a:r>
            <a:r>
              <a:rPr lang="en-US" sz="1700" b="1" dirty="0" err="1"/>
              <a:t>runosvika</a:t>
            </a:r>
            <a:r>
              <a:rPr lang="en-US" sz="1700" b="1" dirty="0"/>
              <a:t> </a:t>
            </a:r>
            <a:r>
              <a:rPr lang="en-US" sz="1700" b="1" dirty="0" err="1"/>
              <a:t>kumweya</a:t>
            </a:r>
            <a:r>
              <a:rPr lang="en-US" sz="1700" b="1" dirty="0"/>
              <a:t> </a:t>
            </a:r>
            <a:r>
              <a:rPr lang="en-US" sz="1700" b="1" dirty="0" err="1"/>
              <a:t>wese</a:t>
            </a:r>
            <a:r>
              <a:rPr lang="en-US" sz="1700" b="1" dirty="0"/>
              <a:t>. </a:t>
            </a:r>
            <a:r>
              <a:rPr lang="en-US" sz="1700" b="1" dirty="0" err="1"/>
              <a:t>KuvaKorinte</a:t>
            </a:r>
            <a:r>
              <a:rPr lang="en-US" sz="1700" b="1" dirty="0"/>
              <a:t>, </a:t>
            </a:r>
            <a:r>
              <a:rPr lang="en-US" sz="1700" b="1" dirty="0" err="1"/>
              <a:t>sezvazviri</a:t>
            </a:r>
            <a:r>
              <a:rPr lang="en-US" sz="1700" b="1" dirty="0"/>
              <a:t> </a:t>
            </a:r>
            <a:r>
              <a:rPr lang="en-US" sz="1700" b="1" dirty="0" err="1"/>
              <a:t>kwatiriwo</a:t>
            </a:r>
            <a:r>
              <a:rPr lang="en-US" sz="1700" b="1" dirty="0"/>
              <a:t>, </a:t>
            </a:r>
            <a:r>
              <a:rPr lang="en-US" sz="1700" b="1" dirty="0" err="1"/>
              <a:t>hwema</a:t>
            </a:r>
            <a:r>
              <a:rPr lang="en-US" sz="1700" b="1" dirty="0"/>
              <a:t> </a:t>
            </a:r>
            <a:r>
              <a:rPr lang="en-US" sz="1700" b="1" dirty="0" err="1"/>
              <a:t>uhwu</a:t>
            </a:r>
            <a:r>
              <a:rPr lang="en-US" sz="1700" b="1" dirty="0"/>
              <a:t> </a:t>
            </a:r>
            <a:r>
              <a:rPr lang="en-US" sz="1700" b="1" dirty="0" err="1"/>
              <a:t>hwema</a:t>
            </a:r>
            <a:r>
              <a:rPr lang="en-US" sz="1700" b="1" dirty="0"/>
              <a:t> </a:t>
            </a:r>
            <a:r>
              <a:rPr lang="en-US" sz="1700" b="1" dirty="0" err="1"/>
              <a:t>hwehupenyu</a:t>
            </a:r>
            <a:r>
              <a:rPr lang="en-US" sz="1700" b="1" dirty="0"/>
              <a:t> </a:t>
            </a:r>
            <a:r>
              <a:rPr lang="en-US" sz="1700" b="1" dirty="0" err="1"/>
              <a:t>husingaperi</a:t>
            </a:r>
            <a:r>
              <a:rPr lang="en-US" sz="1700" b="1" dirty="0"/>
              <a:t>. </a:t>
            </a:r>
            <a:r>
              <a:rPr lang="en-US" sz="1700" b="1" dirty="0" err="1"/>
              <a:t>Zvisinei</a:t>
            </a:r>
            <a:r>
              <a:rPr lang="en-US" sz="1700" b="1" dirty="0"/>
              <a:t>, </a:t>
            </a:r>
            <a:r>
              <a:rPr lang="en-US" sz="1700" b="1" dirty="0" err="1"/>
              <a:t>kune</a:t>
            </a:r>
            <a:r>
              <a:rPr lang="en-US" sz="1700" b="1" dirty="0"/>
              <a:t> </a:t>
            </a:r>
            <a:r>
              <a:rPr lang="en-US" sz="1700" b="1" dirty="0" err="1"/>
              <a:t>avo</a:t>
            </a:r>
            <a:r>
              <a:rPr lang="en-US" sz="1700" b="1" dirty="0"/>
              <a:t> </a:t>
            </a:r>
            <a:r>
              <a:rPr lang="en-US" sz="1700" b="1" dirty="0" err="1"/>
              <a:t>vanoramba</a:t>
            </a:r>
            <a:r>
              <a:rPr lang="en-US" sz="1700" b="1" dirty="0"/>
              <a:t> </a:t>
            </a:r>
            <a:r>
              <a:rPr lang="en-US" sz="1700" b="1" dirty="0" err="1"/>
              <a:t>kudaidzwa</a:t>
            </a:r>
            <a:r>
              <a:rPr lang="en-US" sz="1700" b="1" dirty="0"/>
              <a:t> </a:t>
            </a:r>
            <a:r>
              <a:rPr lang="en-US" sz="1700" b="1" dirty="0" err="1"/>
              <a:t>uku</a:t>
            </a:r>
            <a:r>
              <a:rPr lang="en-US" sz="1700" b="1" dirty="0"/>
              <a:t>, </a:t>
            </a:r>
            <a:r>
              <a:rPr lang="en-US" sz="1700" b="1" dirty="0" err="1"/>
              <a:t>hwema</a:t>
            </a:r>
            <a:r>
              <a:rPr lang="en-US" sz="1700" b="1" dirty="0"/>
              <a:t> </a:t>
            </a:r>
            <a:r>
              <a:rPr lang="en-US" sz="1700" b="1" dirty="0" err="1"/>
              <a:t>hwerufu</a:t>
            </a:r>
            <a:br>
              <a:rPr lang="en" sz="1700" b="1" dirty="0"/>
            </a:br>
            <a:r>
              <a:rPr lang="en" sz="1700" b="1" dirty="0"/>
              <a:t>(2 </a:t>
            </a:r>
            <a:r>
              <a:rPr lang="en-US" sz="1700" b="1" dirty="0" err="1"/>
              <a:t>VaKo</a:t>
            </a:r>
            <a:r>
              <a:rPr lang="en" sz="1700" b="1" dirty="0"/>
              <a:t>.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798510"/>
            <a:ext cx="443216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1700" b="1" dirty="0" err="1"/>
              <a:t>Achitarisa</a:t>
            </a:r>
            <a:r>
              <a:rPr lang="en-US" sz="1700" b="1" dirty="0"/>
              <a:t> </a:t>
            </a:r>
            <a:r>
              <a:rPr lang="en-US" sz="1700" b="1" dirty="0" err="1"/>
              <a:t>nezvemutoro</a:t>
            </a:r>
            <a:r>
              <a:rPr lang="en-US" sz="1700" b="1" dirty="0"/>
              <a:t> </a:t>
            </a:r>
            <a:r>
              <a:rPr lang="en-US" sz="1700" b="1" dirty="0" err="1"/>
              <a:t>unouya</a:t>
            </a:r>
            <a:r>
              <a:rPr lang="en-US" sz="1700" b="1" dirty="0"/>
              <a:t> </a:t>
            </a:r>
            <a:r>
              <a:rPr lang="en-US" sz="1700" b="1" dirty="0" err="1"/>
              <a:t>nebasa</a:t>
            </a:r>
            <a:r>
              <a:rPr lang="en-US" sz="1700" b="1" dirty="0"/>
              <a:t> </a:t>
            </a:r>
            <a:r>
              <a:rPr lang="en-US" sz="1700" b="1" dirty="0" err="1"/>
              <a:t>iri</a:t>
            </a:r>
            <a:r>
              <a:rPr lang="en-US" sz="1700" b="1" dirty="0"/>
              <a:t>, </a:t>
            </a:r>
            <a:r>
              <a:rPr lang="en-US" sz="1700" b="1" dirty="0" err="1"/>
              <a:t>Pauro</a:t>
            </a:r>
            <a:r>
              <a:rPr lang="en-US" sz="1700" b="1" dirty="0"/>
              <a:t> </a:t>
            </a:r>
            <a:r>
              <a:rPr lang="en-US" sz="1700" b="1" dirty="0" err="1"/>
              <a:t>anotsanangura</a:t>
            </a:r>
            <a:r>
              <a:rPr lang="en-US" sz="1700" b="1" dirty="0"/>
              <a:t> </a:t>
            </a:r>
            <a:r>
              <a:rPr lang="en-US" sz="1700" b="1" dirty="0" err="1"/>
              <a:t>kuti</a:t>
            </a:r>
            <a:r>
              <a:rPr lang="en-US" sz="1700" b="1" dirty="0"/>
              <a:t> </a:t>
            </a:r>
            <a:r>
              <a:rPr lang="en-US" sz="1700" b="1" dirty="0" err="1"/>
              <a:t>shoko</a:t>
            </a:r>
            <a:r>
              <a:rPr lang="en-US" sz="1700" b="1" dirty="0"/>
              <a:t> </a:t>
            </a:r>
            <a:r>
              <a:rPr lang="en-US" sz="1700" b="1" dirty="0" err="1"/>
              <a:t>racho</a:t>
            </a:r>
            <a:r>
              <a:rPr lang="en-US" sz="1700" b="1" dirty="0"/>
              <a:t> </a:t>
            </a:r>
            <a:r>
              <a:rPr lang="en-US" sz="1700" b="1" dirty="0" err="1"/>
              <a:t>rinofanira</a:t>
            </a:r>
            <a:r>
              <a:rPr lang="en-US" sz="1700" b="1" dirty="0"/>
              <a:t> </a:t>
            </a:r>
            <a:r>
              <a:rPr lang="en-US" sz="1700" b="1" dirty="0" err="1"/>
              <a:t>kupiwa</a:t>
            </a:r>
            <a:r>
              <a:rPr lang="en-US" sz="1700" b="1" dirty="0"/>
              <a:t> </a:t>
            </a:r>
            <a:r>
              <a:rPr lang="en-US" sz="1700" b="1" dirty="0" err="1"/>
              <a:t>nemwoyo</a:t>
            </a:r>
            <a:r>
              <a:rPr lang="en-US" sz="1700" b="1" dirty="0"/>
              <a:t> </a:t>
            </a:r>
            <a:r>
              <a:rPr lang="en-US" sz="1700" b="1" dirty="0" err="1"/>
              <a:t>wese</a:t>
            </a:r>
            <a:r>
              <a:rPr lang="en-US" sz="1700" b="1" dirty="0"/>
              <a:t>, </a:t>
            </a:r>
            <a:r>
              <a:rPr lang="en-US" sz="1700" b="1" dirty="0" err="1"/>
              <a:t>pasina</a:t>
            </a:r>
            <a:r>
              <a:rPr lang="en-US" sz="1700" b="1" dirty="0"/>
              <a:t> </a:t>
            </a:r>
            <a:r>
              <a:rPr lang="en-US" sz="1700" b="1" dirty="0" err="1"/>
              <a:t>kutsvaga</a:t>
            </a:r>
            <a:r>
              <a:rPr lang="en-US" sz="1700" b="1" dirty="0"/>
              <a:t> </a:t>
            </a:r>
            <a:r>
              <a:rPr lang="en-US" sz="1700" b="1" dirty="0" err="1"/>
              <a:t>zvibereko</a:t>
            </a:r>
            <a:r>
              <a:rPr lang="en-US" sz="1700" b="1" dirty="0"/>
              <a:t> </a:t>
            </a:r>
            <a:r>
              <a:rPr lang="en-US" sz="1700" b="1" dirty="0" err="1"/>
              <a:t>zvinobatsira</a:t>
            </a:r>
            <a:r>
              <a:rPr lang="en-US" sz="1700" b="1" dirty="0"/>
              <a:t> </a:t>
            </a:r>
            <a:r>
              <a:rPr lang="en-US" sz="1700" b="1" dirty="0" err="1"/>
              <a:t>mumwe</a:t>
            </a:r>
            <a:r>
              <a:rPr lang="en-US" sz="1700" b="1" dirty="0"/>
              <a:t> </a:t>
            </a:r>
            <a:r>
              <a:rPr lang="en-US" sz="1700" b="1" dirty="0" err="1"/>
              <a:t>munhu</a:t>
            </a:r>
            <a:r>
              <a:rPr lang="en-US" sz="1700" b="1" dirty="0"/>
              <a:t>, </a:t>
            </a:r>
            <a:r>
              <a:rPr lang="en-US" sz="1700" b="1" dirty="0" err="1"/>
              <a:t>asi</a:t>
            </a:r>
            <a:r>
              <a:rPr lang="en-US" sz="1700" b="1" dirty="0"/>
              <a:t> </a:t>
            </a:r>
            <a:r>
              <a:rPr lang="en-US" sz="1700" b="1" dirty="0" err="1"/>
              <a:t>kutsvaga</a:t>
            </a:r>
            <a:r>
              <a:rPr lang="en-US" sz="1700" b="1" dirty="0"/>
              <a:t> </a:t>
            </a:r>
            <a:r>
              <a:rPr lang="en-US" sz="1700" b="1" dirty="0" err="1"/>
              <a:t>kuponeswa</a:t>
            </a:r>
            <a:r>
              <a:rPr lang="en-US" sz="1700" b="1" dirty="0"/>
              <a:t> </a:t>
            </a:r>
            <a:r>
              <a:rPr lang="en-US" sz="1700" b="1" dirty="0" err="1"/>
              <a:t>kweavo</a:t>
            </a:r>
            <a:r>
              <a:rPr lang="en-US" sz="1700" b="1" dirty="0"/>
              <a:t> </a:t>
            </a:r>
            <a:r>
              <a:rPr lang="en-US" sz="1700" b="1" dirty="0" err="1"/>
              <a:t>vari</a:t>
            </a:r>
            <a:r>
              <a:rPr lang="en-US" sz="1700" b="1" dirty="0"/>
              <a:t> </a:t>
            </a:r>
            <a:r>
              <a:rPr lang="en-US" sz="1700" b="1" dirty="0" err="1"/>
              <a:t>kuteerera</a:t>
            </a:r>
            <a:br>
              <a:rPr lang="en" sz="1700" b="1" dirty="0"/>
            </a:br>
            <a:r>
              <a:rPr lang="en" sz="1700" b="1" dirty="0"/>
              <a:t>(2 </a:t>
            </a:r>
            <a:r>
              <a:rPr lang="en-US" sz="1700" b="1" dirty="0" err="1"/>
              <a:t>VaKo</a:t>
            </a:r>
            <a:r>
              <a:rPr lang="en" sz="1700" b="1" dirty="0"/>
              <a:t>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184387" y="652970"/>
            <a:ext cx="1071532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en-US" sz="2800" b="1" dirty="0" err="1">
                <a:latin typeface="Constantia" panose="02030602050306030303" pitchFamily="18" charset="0"/>
              </a:rPr>
              <a:t>Nhume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iyi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yakatendeka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yakauya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nenhau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dzinofadza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dzekuti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pakanga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paitika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shanduko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inoshamisa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pakati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pevatendi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vekuKorinte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Vazhinji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vakanga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vagamuchira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mirayiro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yaiva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mutsamba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yaPauro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uye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vakanga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vatendeuka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pazvivi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zvavo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Hupenyu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hwavo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hwakanga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husisiri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chinhu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chinonyadzisa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chiKristu</a:t>
            </a:r>
            <a:r>
              <a:rPr lang="en-US" sz="2800" b="1" dirty="0">
                <a:latin typeface="Constantia" panose="02030602050306030303" pitchFamily="18" charset="0"/>
              </a:rPr>
              <a:t>, </a:t>
            </a:r>
            <a:r>
              <a:rPr lang="en-US" sz="2800" b="1" dirty="0" err="1">
                <a:latin typeface="Constantia" panose="02030602050306030303" pitchFamily="18" charset="0"/>
              </a:rPr>
              <a:t>asi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hwakanga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hwave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nesimba</a:t>
            </a:r>
            <a:r>
              <a:rPr lang="en-US" sz="2800" b="1" dirty="0">
                <a:latin typeface="Constantia" panose="02030602050306030303" pitchFamily="18" charset="0"/>
              </a:rPr>
              <a:t> guru </a:t>
            </a:r>
            <a:r>
              <a:rPr lang="en-US" sz="2800" b="1" dirty="0" err="1">
                <a:latin typeface="Constantia" panose="02030602050306030303" pitchFamily="18" charset="0"/>
              </a:rPr>
              <a:t>mukukurudzira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kurarama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hupenyu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hwehumwari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hunooneka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muzviito</a:t>
            </a:r>
            <a:r>
              <a:rPr lang="en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800" b="1" dirty="0" err="1">
                <a:latin typeface="Constantia" panose="02030602050306030303" pitchFamily="18" charset="0"/>
              </a:rPr>
              <a:t>Kutendeuka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kunokonzerwa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nesimba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renyasha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dzaMwari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mumoyo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kunotungamirira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pakureurura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nekusiya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zvivi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Iyi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ndiyo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yaiva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michero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muapostora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akataura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kuti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yakaonekwa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muhupenyu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hwevatendi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vekuKorinde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  <a:r>
              <a:rPr lang="en-US" sz="2800" b="1" dirty="0">
                <a:latin typeface="Constantia" panose="02030602050306030303" pitchFamily="18" charset="0"/>
              </a:rPr>
              <a:t> -Non-Official translation by Gift Mawoyo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71252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967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Aptos</vt:lpstr>
      <vt:lpstr>Arial</vt:lpstr>
      <vt:lpstr>Constantia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96</cp:revision>
  <dcterms:created xsi:type="dcterms:W3CDTF">2026-07-22T06:08:40Z</dcterms:created>
  <dcterms:modified xsi:type="dcterms:W3CDTF">2026-08-16T04:41:20Z</dcterms:modified>
</cp:coreProperties>
</file>