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Kupupurira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Jesu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Chinangwa</a:t>
          </a:r>
          <a:r>
            <a:rPr lang="en-US" sz="2000" b="1" noProof="0" dirty="0"/>
            <a:t> </a:t>
          </a:r>
          <a:r>
            <a:rPr lang="en-US" sz="2000" b="1" noProof="0" dirty="0" err="1"/>
            <a:t>chake</a:t>
          </a:r>
          <a:r>
            <a:rPr lang="en-US" sz="2000" b="1" noProof="0" dirty="0"/>
            <a:t> </a:t>
          </a:r>
          <a:r>
            <a:rPr lang="en-US" sz="2000" b="1" noProof="0" dirty="0" err="1"/>
            <a:t>chikuru</a:t>
          </a:r>
          <a:r>
            <a:rPr lang="en-US" sz="2000" b="1" noProof="0" dirty="0"/>
            <a:t> </a:t>
          </a:r>
          <a:r>
            <a:rPr lang="en-US" sz="2000" b="1" noProof="0" dirty="0" err="1"/>
            <a:t>chaiva</a:t>
          </a:r>
          <a:r>
            <a:rPr lang="en-US" sz="2000" b="1" noProof="0" dirty="0"/>
            <a:t> </a:t>
          </a:r>
          <a:r>
            <a:rPr lang="en-US" sz="2000" b="1" noProof="0" dirty="0" err="1"/>
            <a:t>chekutungamirira</a:t>
          </a:r>
          <a:r>
            <a:rPr lang="en-US" sz="2000" b="1" noProof="0" dirty="0"/>
            <a:t> </a:t>
          </a:r>
          <a:r>
            <a:rPr lang="en-US" sz="2000" b="1" noProof="0" dirty="0" err="1"/>
            <a:t>vanhu</a:t>
          </a:r>
          <a:r>
            <a:rPr lang="en-US" sz="2000" b="1" noProof="0" dirty="0"/>
            <a:t> </a:t>
          </a:r>
          <a:r>
            <a:rPr lang="en-US" sz="2000" b="1" noProof="0" dirty="0" err="1"/>
            <a:t>kuna</a:t>
          </a:r>
          <a:r>
            <a:rPr lang="en-US" sz="2000" b="1" noProof="0" dirty="0"/>
            <a:t> Jesu 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Kuzivisa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ramangwana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Vakazarura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zviitiko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zvakaenderera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mberi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kusvika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nanhasi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Kuvaka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US" sz="1800" b="1" noProof="0" dirty="0" err="1"/>
            <a:t>Kuvaka</a:t>
          </a:r>
          <a:r>
            <a:rPr lang="en-US" sz="1800" b="1" noProof="0" dirty="0"/>
            <a:t> </a:t>
          </a:r>
          <a:r>
            <a:rPr lang="en-US" sz="1800" b="1" noProof="0" dirty="0" err="1"/>
            <a:t>sangano</a:t>
          </a:r>
          <a:r>
            <a:rPr lang="en-US" sz="1800" b="1" noProof="0" dirty="0"/>
            <a:t> </a:t>
          </a:r>
          <a:r>
            <a:rPr lang="en-US" sz="1800" b="1" noProof="0" dirty="0" err="1"/>
            <a:t>rakasimba</a:t>
          </a:r>
          <a:r>
            <a:rPr lang="en-US" sz="1800" b="1" noProof="0" dirty="0"/>
            <a:t> </a:t>
          </a:r>
          <a:r>
            <a:rPr lang="en-US" sz="1800" b="1" noProof="0" dirty="0" err="1"/>
            <a:t>rinokwanisa</a:t>
          </a:r>
          <a:r>
            <a:rPr lang="en-US" sz="1800" b="1" noProof="0" dirty="0"/>
            <a:t> </a:t>
          </a:r>
          <a:r>
            <a:rPr lang="en-US" sz="1800" b="1" noProof="0" dirty="0" err="1"/>
            <a:t>kutsungirira</a:t>
          </a:r>
          <a:r>
            <a:rPr lang="en-US" sz="1800" b="1" noProof="0" dirty="0"/>
            <a:t> </a:t>
          </a:r>
          <a:r>
            <a:rPr lang="en-US" sz="1800" b="1" noProof="0" dirty="0" err="1"/>
            <a:t>kurwiswa</a:t>
          </a:r>
          <a:r>
            <a:rPr lang="en-US" sz="1800" b="1" noProof="0" dirty="0"/>
            <a:t> </a:t>
          </a:r>
          <a:r>
            <a:rPr lang="en-US" sz="1800" b="1" noProof="0" dirty="0" err="1"/>
            <a:t>nemuvengi</a:t>
          </a:r>
          <a:endParaRPr lang="en-US" sz="18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Kurudziro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fi-FI" sz="2000" b="1" noProof="0" dirty="0"/>
            <a:t>Kuzivisa chivi, kuitira kuti vanhu vatendeuke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Kunyaradza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Judhasi</a:t>
          </a:r>
          <a:r>
            <a:rPr lang="en-US" sz="2000" b="1" noProof="0" dirty="0"/>
            <a:t> </a:t>
          </a:r>
          <a:r>
            <a:rPr lang="en-US" sz="2000" b="1" noProof="0" dirty="0" err="1"/>
            <a:t>naSirasi</a:t>
          </a:r>
          <a:r>
            <a:rPr lang="en-US" sz="2000" b="1" noProof="0" dirty="0"/>
            <a:t> </a:t>
          </a:r>
          <a:r>
            <a:rPr lang="en-US" sz="2000" b="1" noProof="0" dirty="0" err="1"/>
            <a:t>vakatumirwa</a:t>
          </a:r>
          <a:r>
            <a:rPr lang="en-US" sz="2000" b="1" noProof="0" dirty="0"/>
            <a:t> </a:t>
          </a:r>
          <a:r>
            <a:rPr lang="en-US" sz="2000" b="1" noProof="0" dirty="0" err="1"/>
            <a:t>kusangano</a:t>
          </a:r>
          <a:r>
            <a:rPr lang="en-US" sz="2000" b="1" noProof="0" dirty="0"/>
            <a:t> </a:t>
          </a:r>
          <a:r>
            <a:rPr lang="en-US" sz="2000" b="1" noProof="0" dirty="0" err="1"/>
            <a:t>kuti</a:t>
          </a:r>
          <a:r>
            <a:rPr lang="en-US" sz="2000" b="1" noProof="0" dirty="0"/>
            <a:t> </a:t>
          </a:r>
          <a:r>
            <a:rPr lang="en-US" sz="2000" b="1" noProof="0" dirty="0" err="1"/>
            <a:t>vaite</a:t>
          </a:r>
          <a:r>
            <a:rPr lang="en-US" sz="2000" b="1" noProof="0" dirty="0"/>
            <a:t> </a:t>
          </a:r>
          <a:r>
            <a:rPr lang="en-US" sz="2000" b="1" noProof="0" dirty="0" err="1"/>
            <a:t>basa</a:t>
          </a:r>
          <a:r>
            <a:rPr lang="en-US" sz="2000" b="1" noProof="0" dirty="0"/>
            <a:t> </a:t>
          </a:r>
          <a:r>
            <a:rPr lang="en-US" sz="2000" b="1" noProof="0" dirty="0" err="1"/>
            <a:t>iri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Vanhu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vakatumwa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naMwari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Rk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11:49)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Vanogamuchira</a:t>
          </a: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zvipo</a:t>
          </a: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zvekutungamira</a:t>
          </a: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sangano</a:t>
          </a: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VaKo</a:t>
          </a: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en-US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VaEfe</a:t>
          </a:r>
          <a:r>
            <a:rPr lang="en-US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17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Ndivo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nheyo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yesangano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VaEfe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Vanogamuchira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zvakazarurwa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VaEfe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Vanofara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mukururamisira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Zva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TIMOTIO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1800" b="1" noProof="0" dirty="0" err="1"/>
            <a:t>Kudanwa</a:t>
          </a:r>
          <a:r>
            <a:rPr lang="en-US" sz="1800" b="1" noProof="0" dirty="0"/>
            <a:t> </a:t>
          </a:r>
          <a:r>
            <a:rPr lang="en-US" sz="1800" b="1" noProof="0" dirty="0" err="1"/>
            <a:t>kwake</a:t>
          </a:r>
          <a:r>
            <a:rPr lang="en-US" sz="1800" b="1" noProof="0" dirty="0"/>
            <a:t> </a:t>
          </a:r>
          <a:r>
            <a:rPr lang="en-US" sz="1800" b="1" noProof="0" dirty="0" err="1"/>
            <a:t>kuhushumiri</a:t>
          </a:r>
          <a:r>
            <a:rPr lang="en-US" sz="1800" b="1" noProof="0" dirty="0"/>
            <a:t> </a:t>
          </a:r>
          <a:r>
            <a:rPr lang="en-US" sz="1800" b="1" noProof="0" dirty="0" err="1"/>
            <a:t>kwakanga</a:t>
          </a:r>
          <a:r>
            <a:rPr lang="en-US" sz="1800" b="1" noProof="0" dirty="0"/>
            <a:t> </a:t>
          </a:r>
          <a:r>
            <a:rPr lang="en-US" sz="1800" b="1" noProof="0" dirty="0" err="1"/>
            <a:t>kwakafanotaurwa</a:t>
          </a:r>
          <a:r>
            <a:rPr lang="en-US" sz="1800" b="1" noProof="0" dirty="0"/>
            <a:t> </a:t>
          </a:r>
          <a:r>
            <a:rPr lang="en-US" sz="1800" b="1" noProof="0" dirty="0" err="1"/>
            <a:t>nezvako</a:t>
          </a:r>
          <a:r>
            <a:rPr lang="en-US" sz="1800" b="1" noProof="0" dirty="0"/>
            <a:t> (1 Tim. 1:18). </a:t>
          </a:r>
          <a:r>
            <a:rPr lang="en-US" sz="1800" b="1" noProof="0" dirty="0" err="1"/>
            <a:t>Akanyora</a:t>
          </a:r>
          <a:r>
            <a:rPr lang="en-US" sz="1800" b="1" noProof="0" dirty="0"/>
            <a:t> </a:t>
          </a:r>
          <a:r>
            <a:rPr lang="en-US" sz="1800" b="1" noProof="0" dirty="0" err="1"/>
            <a:t>pamwe</a:t>
          </a:r>
          <a:r>
            <a:rPr lang="en-US" sz="1800" b="1" noProof="0" dirty="0"/>
            <a:t> </a:t>
          </a:r>
          <a:r>
            <a:rPr lang="en-US" sz="1800" b="1" noProof="0" dirty="0" err="1"/>
            <a:t>chete</a:t>
          </a:r>
          <a:r>
            <a:rPr lang="en-US" sz="1800" b="1" noProof="0" dirty="0"/>
            <a:t> </a:t>
          </a:r>
          <a:r>
            <a:rPr lang="en-US" sz="1800" b="1" noProof="0" dirty="0" err="1"/>
            <a:t>naPauro</a:t>
          </a:r>
          <a:r>
            <a:rPr lang="en-US" sz="1800" b="1" noProof="0" dirty="0"/>
            <a:t> </a:t>
          </a:r>
          <a:r>
            <a:rPr lang="en-US" sz="1800" b="1" noProof="0" dirty="0" err="1"/>
            <a:t>tsamba</a:t>
          </a:r>
          <a:r>
            <a:rPr lang="en-US" sz="1800" b="1" noProof="0" dirty="0"/>
            <a:t> </a:t>
          </a:r>
          <a:r>
            <a:rPr lang="en-US" sz="1800" b="1" noProof="0" dirty="0" err="1"/>
            <a:t>dzinoti</a:t>
          </a:r>
          <a:r>
            <a:rPr lang="en-US" sz="1800" b="1" noProof="0" dirty="0"/>
            <a:t>: 2 </a:t>
          </a:r>
          <a:r>
            <a:rPr lang="en-US" sz="1800" b="1" noProof="0" dirty="0" err="1"/>
            <a:t>VaKorinde</a:t>
          </a:r>
          <a:r>
            <a:rPr lang="en-US" sz="1800" b="1" noProof="0" dirty="0"/>
            <a:t> (2 </a:t>
          </a:r>
          <a:r>
            <a:rPr lang="en-US" sz="1800" b="1" noProof="0" dirty="0" err="1"/>
            <a:t>VaKor</a:t>
          </a:r>
          <a:r>
            <a:rPr lang="en-US" sz="1800" b="1" noProof="0" dirty="0"/>
            <a:t>. 1:1); </a:t>
          </a:r>
          <a:r>
            <a:rPr lang="en-US" sz="1800" b="1" noProof="0" dirty="0" err="1"/>
            <a:t>VaFiripi</a:t>
          </a:r>
          <a:r>
            <a:rPr lang="en-US" sz="1800" b="1" noProof="0" dirty="0"/>
            <a:t> (</a:t>
          </a:r>
          <a:r>
            <a:rPr lang="en-US" sz="1800" b="1" noProof="0" dirty="0" err="1"/>
            <a:t>VaFiripi</a:t>
          </a:r>
          <a:r>
            <a:rPr lang="en-US" sz="1800" b="1" noProof="0" dirty="0"/>
            <a:t> 1:1); </a:t>
          </a:r>
          <a:r>
            <a:rPr lang="en-US" sz="1800" b="1" noProof="0" dirty="0" err="1"/>
            <a:t>VaKorose</a:t>
          </a:r>
          <a:r>
            <a:rPr lang="en-US" sz="1800" b="1" noProof="0" dirty="0"/>
            <a:t> (</a:t>
          </a:r>
          <a:r>
            <a:rPr lang="en-US" sz="1800" b="1" noProof="0" dirty="0" err="1"/>
            <a:t>VaKorose</a:t>
          </a:r>
          <a:r>
            <a:rPr lang="en-US" sz="1800" b="1" noProof="0" dirty="0"/>
            <a:t> 1:1); 1 </a:t>
          </a:r>
          <a:r>
            <a:rPr lang="en-US" sz="1800" b="1" noProof="0" dirty="0" err="1"/>
            <a:t>VaTesaronika</a:t>
          </a:r>
          <a:r>
            <a:rPr lang="en-US" sz="1800" b="1" noProof="0" dirty="0"/>
            <a:t> (1 VaTes. 1:1); 2 </a:t>
          </a:r>
          <a:r>
            <a:rPr lang="en-US" sz="1800" b="1" noProof="0" dirty="0" err="1"/>
            <a:t>VaTesaronika</a:t>
          </a:r>
          <a:r>
            <a:rPr lang="en-US" sz="1800" b="1" noProof="0" dirty="0"/>
            <a:t> (2 VaTes. 1:1); </a:t>
          </a:r>
          <a:r>
            <a:rPr lang="en-US" sz="1800" b="1" noProof="0" dirty="0" err="1"/>
            <a:t>uye</a:t>
          </a:r>
          <a:r>
            <a:rPr lang="en-US" sz="1800" b="1" noProof="0" dirty="0"/>
            <a:t> </a:t>
          </a:r>
          <a:r>
            <a:rPr lang="en-US" sz="1800" b="1" noProof="0" dirty="0" err="1"/>
            <a:t>Firimoni</a:t>
          </a:r>
          <a:br>
            <a:rPr lang="en-US" sz="1800" b="1" noProof="0" dirty="0"/>
          </a:br>
          <a:r>
            <a:rPr lang="en-US" sz="1800" b="1" noProof="0" dirty="0"/>
            <a:t>(</a:t>
          </a:r>
          <a:r>
            <a:rPr lang="en-US" sz="1800" b="1" noProof="0" dirty="0" err="1"/>
            <a:t>Firimoni</a:t>
          </a:r>
          <a:r>
            <a:rPr lang="en-US" sz="1800" b="1" noProof="0" dirty="0"/>
            <a:t> 1:1).</a:t>
          </a:r>
          <a:endParaRPr lang="en-US" sz="18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44746" custScaleY="70939" custLinFactNeighborX="-9223" custLinFactNeighborY="-14615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 custLinFactNeighborX="2059" custLinFactNeighborY="-139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1800" b="1" noProof="0" dirty="0" err="1"/>
            <a:t>Akaita</a:t>
          </a:r>
          <a:r>
            <a:rPr lang="en-US" sz="1800" b="1" noProof="0" dirty="0"/>
            <a:t> </a:t>
          </a:r>
          <a:r>
            <a:rPr lang="en-US" sz="1800" b="1" noProof="0" dirty="0" err="1"/>
            <a:t>mabasa</a:t>
          </a:r>
          <a:r>
            <a:rPr lang="en-US" sz="1800" b="1" noProof="0" dirty="0"/>
            <a:t> </a:t>
          </a:r>
          <a:r>
            <a:rPr lang="en-US" sz="1800" b="1" noProof="0" dirty="0" err="1"/>
            <a:t>akawanda</a:t>
          </a:r>
          <a:r>
            <a:rPr lang="en-US" sz="1800" b="1" noProof="0" dirty="0"/>
            <a:t> </a:t>
          </a:r>
          <a:r>
            <a:rPr lang="en-US" sz="1800" b="1" noProof="0" dirty="0" err="1"/>
            <a:t>ohuporofita</a:t>
          </a:r>
          <a:r>
            <a:rPr lang="en-US" sz="1800" b="1" noProof="0" dirty="0"/>
            <a:t>, </a:t>
          </a:r>
          <a:r>
            <a:rPr lang="en-US" sz="1800" b="1" noProof="0" dirty="0" err="1"/>
            <a:t>akadai</a:t>
          </a:r>
          <a:r>
            <a:rPr lang="en-US" sz="1800" b="1" noProof="0" dirty="0"/>
            <a:t> </a:t>
          </a:r>
          <a:r>
            <a:rPr lang="en-US" sz="1800" b="1" noProof="0" dirty="0" err="1"/>
            <a:t>sokuvaka</a:t>
          </a:r>
          <a:r>
            <a:rPr lang="en-US" sz="1800" b="1" noProof="0" dirty="0"/>
            <a:t> ( 2 </a:t>
          </a:r>
          <a:r>
            <a:rPr lang="en-US" sz="1800" b="1" noProof="0" dirty="0" err="1"/>
            <a:t>VaKo</a:t>
          </a:r>
          <a:r>
            <a:rPr lang="en-US" sz="1800" b="1" noProof="0" dirty="0"/>
            <a:t>. 8:6 ); </a:t>
          </a:r>
          <a:r>
            <a:rPr lang="en-US" sz="1800" b="1" noProof="0" dirty="0" err="1"/>
            <a:t>kurayira</a:t>
          </a:r>
          <a:r>
            <a:rPr lang="en-US" sz="1800" b="1" noProof="0" dirty="0"/>
            <a:t> ( Tito 2:6, 9, 15 ); </a:t>
          </a:r>
          <a:r>
            <a:rPr lang="en-US" sz="1800" b="1" noProof="0" dirty="0" err="1"/>
            <a:t>uye</a:t>
          </a:r>
          <a:r>
            <a:rPr lang="en-US" sz="1800" b="1" noProof="0" dirty="0"/>
            <a:t> </a:t>
          </a:r>
          <a:r>
            <a:rPr lang="en-US" sz="1800" b="1" noProof="0" dirty="0" err="1"/>
            <a:t>kunyaradza</a:t>
          </a:r>
          <a:r>
            <a:rPr lang="en-US" sz="1800" b="1" noProof="0" dirty="0"/>
            <a:t>(2 </a:t>
          </a:r>
          <a:r>
            <a:rPr lang="en-US" sz="1800" b="1" noProof="0" dirty="0" err="1"/>
            <a:t>VaKo</a:t>
          </a:r>
          <a:r>
            <a:rPr lang="en-US" sz="1800" b="1" noProof="0" dirty="0"/>
            <a:t>. 7:13)</a:t>
          </a:r>
          <a:endParaRPr lang="en-US" sz="18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Chinangwa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chake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chikuru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chaiva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chekutungamirira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vanhu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kuna</a:t>
          </a:r>
          <a:r>
            <a:rPr lang="en-US" sz="2000" b="1" kern="1200" noProof="0" dirty="0"/>
            <a:t> Jesu 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Kupupurira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Jesu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Vakazarura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zviitiko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zvakaenderera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mberi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kusvika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nanhasi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Kuzivisa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ramangwana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noProof="0" dirty="0" err="1"/>
            <a:t>Kuvaka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sangano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rakasimba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rinokwanisa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kutsungirira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kurwiswa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nemuvengi</a:t>
          </a:r>
          <a:endParaRPr lang="en-US" sz="18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Kuvaka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2000" b="1" kern="1200" noProof="0" dirty="0"/>
            <a:t>Kuzivisa chivi, kuitira kuti vanhu vatendeuke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Kurudziro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Judhasi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naSirasi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vakatumirwa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kusangano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kuti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vaite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basa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iri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Kunyaradza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Vanhu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vakatumwa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naMwari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Rk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11:49)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Vanogamuchira</a:t>
          </a: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zvipo</a:t>
          </a: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zvekutungamira</a:t>
          </a: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sangano</a:t>
          </a: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VaKo</a:t>
          </a: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en-US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VaEfe</a:t>
          </a:r>
          <a:r>
            <a:rPr lang="en-US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Ndivo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nheyo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yesangano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VaEfe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Vanogamuchira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zvakazarurwa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VaEfe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Vanofara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mukururamisira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Zva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1249812" y="530962"/>
          <a:ext cx="2795247" cy="1172118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47826" y="1919608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Kudanwa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kwake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kuhushumiri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kwakanga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kwakafanotaurwa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nezvako</a:t>
          </a:r>
          <a:r>
            <a:rPr lang="en-US" sz="1800" b="1" kern="1200" noProof="0" dirty="0"/>
            <a:t> (1 Tim. 1:18). </a:t>
          </a:r>
          <a:r>
            <a:rPr lang="en-US" sz="1800" b="1" kern="1200" noProof="0" dirty="0" err="1"/>
            <a:t>Akanyora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pamwe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chete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naPauro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tsamba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dzinoti</a:t>
          </a:r>
          <a:r>
            <a:rPr lang="en-US" sz="1800" b="1" kern="1200" noProof="0" dirty="0"/>
            <a:t>: 2 </a:t>
          </a:r>
          <a:r>
            <a:rPr lang="en-US" sz="1800" b="1" kern="1200" noProof="0" dirty="0" err="1"/>
            <a:t>VaKorinde</a:t>
          </a:r>
          <a:r>
            <a:rPr lang="en-US" sz="1800" b="1" kern="1200" noProof="0" dirty="0"/>
            <a:t> (2 </a:t>
          </a:r>
          <a:r>
            <a:rPr lang="en-US" sz="1800" b="1" kern="1200" noProof="0" dirty="0" err="1"/>
            <a:t>VaKor</a:t>
          </a:r>
          <a:r>
            <a:rPr lang="en-US" sz="1800" b="1" kern="1200" noProof="0" dirty="0"/>
            <a:t>. 1:1); </a:t>
          </a:r>
          <a:r>
            <a:rPr lang="en-US" sz="1800" b="1" kern="1200" noProof="0" dirty="0" err="1"/>
            <a:t>VaFiripi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VaFiripi</a:t>
          </a:r>
          <a:r>
            <a:rPr lang="en-US" sz="1800" b="1" kern="1200" noProof="0" dirty="0"/>
            <a:t> 1:1); </a:t>
          </a:r>
          <a:r>
            <a:rPr lang="en-US" sz="1800" b="1" kern="1200" noProof="0" dirty="0" err="1"/>
            <a:t>VaKorose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VaKorose</a:t>
          </a:r>
          <a:r>
            <a:rPr lang="en-US" sz="1800" b="1" kern="1200" noProof="0" dirty="0"/>
            <a:t> 1:1); 1 </a:t>
          </a:r>
          <a:r>
            <a:rPr lang="en-US" sz="1800" b="1" kern="1200" noProof="0" dirty="0" err="1"/>
            <a:t>VaTesaronika</a:t>
          </a:r>
          <a:r>
            <a:rPr lang="en-US" sz="1800" b="1" kern="1200" noProof="0" dirty="0"/>
            <a:t> (1 VaTes. 1:1); 2 </a:t>
          </a:r>
          <a:r>
            <a:rPr lang="en-US" sz="1800" b="1" kern="1200" noProof="0" dirty="0" err="1"/>
            <a:t>VaTesaronika</a:t>
          </a:r>
          <a:r>
            <a:rPr lang="en-US" sz="1800" b="1" kern="1200" noProof="0" dirty="0"/>
            <a:t> (2 VaTes. 1:1); </a:t>
          </a:r>
          <a:r>
            <a:rPr lang="en-US" sz="1800" b="1" kern="1200" noProof="0" dirty="0" err="1"/>
            <a:t>uye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Firimoni</a:t>
          </a:r>
          <a:br>
            <a:rPr lang="en-US" sz="1800" b="1" kern="1200" noProof="0" dirty="0"/>
          </a:br>
          <a:r>
            <a:rPr lang="en-US" sz="1800" b="1" kern="1200" noProof="0" dirty="0"/>
            <a:t>(</a:t>
          </a:r>
          <a:r>
            <a:rPr lang="en-US" sz="1800" b="1" kern="1200" noProof="0" dirty="0" err="1"/>
            <a:t>Firimoni</a:t>
          </a:r>
          <a:r>
            <a:rPr lang="en-US" sz="1800" b="1" kern="1200" noProof="0" dirty="0"/>
            <a:t> 1:1).</a:t>
          </a:r>
          <a:endParaRPr lang="en-US" sz="1800" kern="1200" noProof="0" dirty="0"/>
        </a:p>
      </dsp:txBody>
      <dsp:txXfrm>
        <a:off x="147826" y="1919608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TIMOTIO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Akaita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mabasa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akawanda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ohuporofita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akadai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sokuvaka</a:t>
          </a:r>
          <a:r>
            <a:rPr lang="en-US" sz="1800" b="1" kern="1200" noProof="0" dirty="0"/>
            <a:t> ( 2 </a:t>
          </a:r>
          <a:r>
            <a:rPr lang="en-US" sz="1800" b="1" kern="1200" noProof="0" dirty="0" err="1"/>
            <a:t>VaKo</a:t>
          </a:r>
          <a:r>
            <a:rPr lang="en-US" sz="1800" b="1" kern="1200" noProof="0" dirty="0"/>
            <a:t>. 8:6 ); </a:t>
          </a:r>
          <a:r>
            <a:rPr lang="en-US" sz="1800" b="1" kern="1200" noProof="0" dirty="0" err="1"/>
            <a:t>kurayira</a:t>
          </a:r>
          <a:r>
            <a:rPr lang="en-US" sz="1800" b="1" kern="1200" noProof="0" dirty="0"/>
            <a:t> ( Tito 2:6, 9, 15 ); </a:t>
          </a:r>
          <a:r>
            <a:rPr lang="en-US" sz="1800" b="1" kern="1200" noProof="0" dirty="0" err="1"/>
            <a:t>uye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kunyaradza</a:t>
          </a:r>
          <a:r>
            <a:rPr lang="en-US" sz="1800" b="1" kern="1200" noProof="0" dirty="0"/>
            <a:t>(2 </a:t>
          </a:r>
          <a:r>
            <a:rPr lang="en-US" sz="1800" b="1" kern="1200" noProof="0" dirty="0" err="1"/>
            <a:t>VaKo</a:t>
          </a:r>
          <a:r>
            <a:rPr lang="en-US" sz="1800" b="1" kern="1200" noProof="0" dirty="0"/>
            <a:t>. 7:13)</a:t>
          </a:r>
          <a:endParaRPr lang="en-US" sz="18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latin typeface="Aptos" panose="02110004020202020204"/>
              </a:rPr>
              <a:t>MAPOROFITA EMU</a:t>
            </a:r>
            <a:r>
              <a:rPr kumimoji="0" lang="en-US" sz="44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</a:rPr>
              <a:t>TESTAMENTE ITSVA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7829328" y="0"/>
            <a:ext cx="42578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Chidzidzo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4 cha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Gumiguru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“Ɀ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ino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marudzi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mazhinji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eɀipo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ari’po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asi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Mŋeya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ndomumŋe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. 5Marudzi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mazhinji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okushumira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ari’po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ʋuye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Ishe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mumŋe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Marudzi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mazhinji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amaɓasa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ari’po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asi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Mŋari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mumŋe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iye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unoɓata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ɀ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ose</a:t>
            </a:r>
            <a:r>
              <a:rPr lang="en-US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munaʋose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lang="en-US" sz="15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VaK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orinte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65629" y="3924713"/>
            <a:ext cx="6580597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Mabasa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emaporofita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mu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Testamente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Itsva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prstClr val="white"/>
                </a:solidFill>
                <a:highlight>
                  <a:srgbClr val="205C01"/>
                </a:highlight>
              </a:rPr>
              <a:t>Maporofita</a:t>
            </a:r>
            <a:r>
              <a:rPr lang="en-US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b="1" dirty="0" err="1">
                <a:solidFill>
                  <a:prstClr val="white"/>
                </a:solidFill>
                <a:highlight>
                  <a:srgbClr val="205C01"/>
                </a:highlight>
              </a:rPr>
              <a:t>emuTestamente</a:t>
            </a:r>
            <a:r>
              <a:rPr lang="en-US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b="1" dirty="0" err="1">
                <a:solidFill>
                  <a:prstClr val="white"/>
                </a:solidFill>
                <a:highlight>
                  <a:srgbClr val="205C01"/>
                </a:highlight>
              </a:rPr>
              <a:t>Itsva</a:t>
            </a:r>
            <a:endParaRPr lang="en-US" b="1" dirty="0">
              <a:solidFill>
                <a:prstClr val="white"/>
              </a:solidFill>
              <a:highlight>
                <a:srgbClr val="205C01"/>
              </a:highlight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Jesu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muporofita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akaporofitwa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Va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Aptos" panose="02110004020202020204"/>
              </a:rPr>
              <a:t>neva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porofita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Vaporofitakadzi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Vashandi </a:t>
            </a:r>
            <a:r>
              <a:rPr lang="en-US" sz="2000" b="1" dirty="0" err="1">
                <a:solidFill>
                  <a:prstClr val="black"/>
                </a:solidFill>
              </a:rPr>
              <a:t>pamwe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naPauro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Vaporofita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venhema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5" y="46467"/>
            <a:ext cx="81426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Kubva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panguva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yaMaraki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zvichienda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mberi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makore</a:t>
            </a:r>
            <a:r>
              <a:rPr lang="en-US" b="1" dirty="0">
                <a:solidFill>
                  <a:prstClr val="black"/>
                </a:solidFill>
              </a:rPr>
              <a:t> 400 </a:t>
            </a:r>
            <a:r>
              <a:rPr lang="en-US" b="1" dirty="0" err="1">
                <a:solidFill>
                  <a:prstClr val="black"/>
                </a:solidFill>
              </a:rPr>
              <a:t>akapfuura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pasina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kunzwika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izwi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remuporofita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upi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zvake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pakati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pevanhu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vaMwari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Nekuda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kwekunyarara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uku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vaIsraeri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vakaona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muunganidzwa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weMagwaro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kureva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mabhuku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anoumba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Testamende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Yekare</a:t>
            </a:r>
            <a:r>
              <a:rPr lang="en-US" b="1" dirty="0">
                <a:solidFill>
                  <a:prstClr val="black"/>
                </a:solidFill>
              </a:rPr>
              <a:t>) </a:t>
            </a:r>
            <a:r>
              <a:rPr lang="en-US" b="1" dirty="0" err="1">
                <a:solidFill>
                  <a:prstClr val="black"/>
                </a:solidFill>
              </a:rPr>
              <a:t>wakanga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wavharwa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437889" y="165736"/>
            <a:ext cx="3458835" cy="3385848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74585" y="4647620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74585" y="5817679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74584" y="6199618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74585" y="5416975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74584" y="5035722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0180" y="4019713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7300" y="4392842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Ndeapi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aiva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mabasa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evaporofita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nevaporofitakadzi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vatsva</a:t>
            </a:r>
            <a:r>
              <a:rPr lang="en-US" b="1" dirty="0">
                <a:solidFill>
                  <a:prstClr val="black"/>
                </a:solidFill>
              </a:rPr>
              <a:t> ava? </a:t>
            </a:r>
            <a:r>
              <a:rPr lang="en-US" b="1" dirty="0" err="1">
                <a:solidFill>
                  <a:prstClr val="black"/>
                </a:solidFill>
              </a:rPr>
              <a:t>Vaiva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vanani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Kwaiva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nevaprofita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venhema</a:t>
            </a:r>
            <a:r>
              <a:rPr lang="en-US" b="1" dirty="0">
                <a:solidFill>
                  <a:prstClr val="black"/>
                </a:solidFill>
              </a:rPr>
              <a:t> here, </a:t>
            </a:r>
            <a:r>
              <a:rPr lang="en-US" b="1" dirty="0" err="1">
                <a:solidFill>
                  <a:prstClr val="black"/>
                </a:solidFill>
              </a:rPr>
              <a:t>sezvazvaiva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mumazuva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eTestamente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Yekare</a:t>
            </a:r>
            <a:r>
              <a:rPr lang="en-US" b="1" dirty="0">
                <a:solidFill>
                  <a:prstClr val="black"/>
                </a:solidFill>
              </a:rPr>
              <a:t>?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3" y="1516100"/>
            <a:ext cx="83186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Zvisinei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Mwari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kuramba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akanyarara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kwenguva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refu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Pakazosvika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nguva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yakakodzera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akatuma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mutsva</a:t>
            </a:r>
            <a:r>
              <a:rPr lang="en-US" b="1" dirty="0">
                <a:solidFill>
                  <a:prstClr val="black"/>
                </a:solidFill>
              </a:rPr>
              <a:t>: </a:t>
            </a:r>
            <a:r>
              <a:rPr lang="en-US" b="1" dirty="0" err="1">
                <a:solidFill>
                  <a:prstClr val="black"/>
                </a:solidFill>
              </a:rPr>
              <a:t>Johani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Mubhabhatidzi</a:t>
            </a:r>
            <a:r>
              <a:rPr lang="en-US" b="1" dirty="0">
                <a:solidFill>
                  <a:prstClr val="black"/>
                </a:solidFill>
              </a:rPr>
              <a:t> (Mateo 11:7-9). </a:t>
            </a:r>
            <a:r>
              <a:rPr lang="en-US" b="1" dirty="0" err="1">
                <a:solidFill>
                  <a:prstClr val="black"/>
                </a:solidFill>
              </a:rPr>
              <a:t>Kubva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ipapo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zvichienda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mberi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vakazviratidza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zvakare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Pakati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pemabasa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avo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vaiva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nebasa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rekunyora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Testamende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Itsva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MABASA EMAPOROFITA MUTESTAMENTE ITSVA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Asi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unoprofita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unotaura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kuʋanhu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ʋasimbiswe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nokurairwa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nokunyaradzwa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VaKorinte 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MuTestamente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Itsva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chiporofita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chinoratidzwa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sechipo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chaMweya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Mutsvene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patakapiwa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nyasha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napo</a:t>
            </a:r>
            <a:r>
              <a:rPr lang="en-US" b="1" dirty="0">
                <a:solidFill>
                  <a:prstClr val="black"/>
                </a:solidFill>
              </a:rPr>
              <a:t>(</a:t>
            </a:r>
            <a:r>
              <a:rPr lang="en-US" b="1" dirty="0" err="1">
                <a:solidFill>
                  <a:prstClr val="black"/>
                </a:solidFill>
              </a:rPr>
              <a:t>VaRoma</a:t>
            </a:r>
            <a:r>
              <a:rPr lang="en-US" b="1" dirty="0">
                <a:solidFill>
                  <a:prstClr val="black"/>
                </a:solidFill>
              </a:rPr>
              <a:t> 12:6). </a:t>
            </a:r>
            <a:r>
              <a:rPr lang="en-US" b="1" dirty="0" err="1">
                <a:solidFill>
                  <a:prstClr val="black"/>
                </a:solidFill>
              </a:rPr>
              <a:t>Musangano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rimwe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chete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paigona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nevaporofita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vakawanda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zvekuti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vaifanira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kutevedzana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pakutaura</a:t>
            </a:r>
            <a:r>
              <a:rPr lang="en-US" b="1" dirty="0">
                <a:solidFill>
                  <a:prstClr val="black"/>
                </a:solidFill>
              </a:rPr>
              <a:t>(1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VaKo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7531835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Maporofita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aya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aiita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basa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rei?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Zva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19:10; 1:1;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VaEfe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4:11-12; 1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VaKo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14:3;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Mabasa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15:32).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-429177" y="4504268"/>
            <a:ext cx="607460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5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MAPOROFITA EMUTESTAMENTE ITSVA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JESU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, MUPOROFITA AKAPOROFITWA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Jehova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Mŋari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wako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ucakumutsira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muprofita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unobva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pakati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pako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pahama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dzako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wakafanana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neni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unofanira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kumuterera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iye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Deuteronomio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i-FI" b="1" dirty="0">
                <a:solidFill>
                  <a:prstClr val="black"/>
                </a:solidFill>
              </a:rPr>
              <a:t>Jesu aionekwa semuporofita nevanhu vaararama navo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(Mt. 21:11; Mk. 6:15;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7:16; Jn.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9131" y="1326546"/>
            <a:ext cx="4095085" cy="2291298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4573006" y="3862090"/>
            <a:ext cx="475652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17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Haasingori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1700" b="1" dirty="0">
                <a:solidFill>
                  <a:prstClr val="black"/>
                </a:solidFill>
              </a:rPr>
              <a:t>“</a:t>
            </a:r>
            <a:r>
              <a:rPr lang="en-US" sz="1700" b="1" dirty="0" err="1">
                <a:solidFill>
                  <a:prstClr val="black"/>
                </a:solidFill>
              </a:rPr>
              <a:t>mŋenje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unovenekera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munerima</a:t>
            </a:r>
            <a:r>
              <a:rPr lang="en-US" sz="1700" b="1" dirty="0">
                <a:solidFill>
                  <a:prstClr val="black"/>
                </a:solidFill>
              </a:rPr>
              <a:t>,” </a:t>
            </a:r>
            <a:r>
              <a:rPr lang="en-US" sz="1700" b="1" dirty="0" err="1">
                <a:solidFill>
                  <a:prstClr val="black"/>
                </a:solidFill>
              </a:rPr>
              <a:t>sezvakanga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zvakaita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vamwe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vaporofita</a:t>
            </a:r>
            <a:r>
              <a:rPr lang="en-US" sz="1700" b="1" dirty="0">
                <a:solidFill>
                  <a:prstClr val="black"/>
                </a:solidFill>
              </a:rPr>
              <a:t>, </a:t>
            </a:r>
            <a:r>
              <a:rPr lang="en-US" sz="1700" b="1" dirty="0" err="1">
                <a:solidFill>
                  <a:prstClr val="black"/>
                </a:solidFill>
              </a:rPr>
              <a:t>asi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Iye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ndiye</a:t>
            </a:r>
            <a:r>
              <a:rPr lang="en-US" sz="1700" b="1" dirty="0">
                <a:solidFill>
                  <a:prstClr val="black"/>
                </a:solidFill>
              </a:rPr>
              <a:t> CHIEDZA(2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Petro 1:19; Jn. 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3"/>
            <a:ext cx="2095542" cy="24833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353781" y="3982565"/>
            <a:ext cx="2078557" cy="25598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Asi</a:t>
            </a:r>
            <a:r>
              <a:rPr lang="en-US" b="1" dirty="0">
                <a:solidFill>
                  <a:prstClr val="black"/>
                </a:solidFill>
              </a:rPr>
              <a:t> Jesu </a:t>
            </a:r>
            <a:r>
              <a:rPr lang="en-US" b="1" dirty="0" err="1">
                <a:solidFill>
                  <a:prstClr val="black"/>
                </a:solidFill>
              </a:rPr>
              <a:t>haana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kunyora</a:t>
            </a:r>
            <a:r>
              <a:rPr lang="en-US" b="1" dirty="0">
                <a:solidFill>
                  <a:prstClr val="black"/>
                </a:solidFill>
              </a:rPr>
              <a:t> Shoko </a:t>
            </a:r>
            <a:r>
              <a:rPr lang="en-US" b="1" dirty="0" err="1">
                <a:solidFill>
                  <a:prstClr val="black"/>
                </a:solidFill>
              </a:rPr>
              <a:t>raMwari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ndiye</a:t>
            </a:r>
            <a:r>
              <a:rPr lang="en-US" b="1" dirty="0">
                <a:solidFill>
                  <a:prstClr val="black"/>
                </a:solidFill>
              </a:rPr>
              <a:t> SHOKO </a:t>
            </a:r>
            <a:r>
              <a:rPr lang="en-US" b="1" dirty="0" err="1">
                <a:solidFill>
                  <a:prstClr val="black"/>
                </a:solidFill>
              </a:rPr>
              <a:t>racho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Johani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46854"/>
            <a:ext cx="7715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Petro </a:t>
            </a:r>
            <a:r>
              <a:rPr lang="en-US" b="1" dirty="0" err="1">
                <a:solidFill>
                  <a:prstClr val="black"/>
                </a:solidFill>
              </a:rPr>
              <a:t>akajekesa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lang="en-US" b="1" dirty="0">
                <a:solidFill>
                  <a:prstClr val="black"/>
                </a:solidFill>
              </a:rPr>
              <a:t> Jesu </a:t>
            </a:r>
            <a:r>
              <a:rPr lang="en-US" b="1" dirty="0" err="1">
                <a:solidFill>
                  <a:prstClr val="black"/>
                </a:solidFill>
              </a:rPr>
              <a:t>ndiye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aiva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Muporofita</a:t>
            </a:r>
            <a:r>
              <a:rPr lang="en-US" b="1" dirty="0">
                <a:solidFill>
                  <a:prstClr val="black"/>
                </a:solidFill>
              </a:rPr>
              <a:t>/</a:t>
            </a:r>
            <a:r>
              <a:rPr lang="en-US" b="1" dirty="0" err="1">
                <a:solidFill>
                  <a:prstClr val="black"/>
                </a:solidFill>
              </a:rPr>
              <a:t>Mesiya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akaziviswa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naMosesi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nevamwe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vaporofita</a:t>
            </a:r>
            <a:r>
              <a:rPr lang="en-US" b="1" dirty="0">
                <a:solidFill>
                  <a:prstClr val="black"/>
                </a:solidFill>
              </a:rPr>
              <a:t>(</a:t>
            </a:r>
            <a:r>
              <a:rPr lang="en-US" b="1" dirty="0" err="1">
                <a:solidFill>
                  <a:prstClr val="black"/>
                </a:solidFill>
              </a:rPr>
              <a:t>Deut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18:15;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Mabasa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3:18-26).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80" y="2016502"/>
            <a:ext cx="7503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Iye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pachake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aizvitiwo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muporofita</a:t>
            </a:r>
            <a:r>
              <a:rPr lang="en-US" b="1" dirty="0">
                <a:solidFill>
                  <a:prstClr val="black"/>
                </a:solidFill>
              </a:rPr>
              <a:t>(Mk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6:4;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4573006" y="5185529"/>
            <a:ext cx="4521295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700" b="1" dirty="0" err="1">
                <a:solidFill>
                  <a:prstClr val="black"/>
                </a:solidFill>
              </a:rPr>
              <a:t>Basa</a:t>
            </a:r>
            <a:r>
              <a:rPr lang="en-US" sz="1700" b="1" dirty="0">
                <a:solidFill>
                  <a:prstClr val="black"/>
                </a:solidFill>
              </a:rPr>
              <a:t> rake </a:t>
            </a:r>
            <a:r>
              <a:rPr lang="en-US" sz="1700" b="1" dirty="0" err="1">
                <a:solidFill>
                  <a:prstClr val="black"/>
                </a:solidFill>
              </a:rPr>
              <a:t>rinopfuura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remuporofita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upi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zvake</a:t>
            </a:r>
            <a:r>
              <a:rPr lang="en-US" sz="1700" b="1" dirty="0">
                <a:solidFill>
                  <a:prstClr val="black"/>
                </a:solidFill>
              </a:rPr>
              <a:t>. Jesu </a:t>
            </a:r>
            <a:r>
              <a:rPr lang="en-US" sz="1700" b="1" dirty="0" err="1">
                <a:solidFill>
                  <a:prstClr val="black"/>
                </a:solidFill>
              </a:rPr>
              <a:t>ndiye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ega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anogona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kupa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hupenyu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husingaperi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kwatiri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tose</a:t>
            </a:r>
            <a:r>
              <a:rPr lang="en-US" sz="1700" b="1" dirty="0">
                <a:solidFill>
                  <a:prstClr val="black"/>
                </a:solidFill>
              </a:rPr>
              <a:t>, </a:t>
            </a:r>
            <a:r>
              <a:rPr lang="en-US" sz="1700" b="1" dirty="0" err="1">
                <a:solidFill>
                  <a:prstClr val="black"/>
                </a:solidFill>
              </a:rPr>
              <a:t>kuburikidza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nehupenyu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hwake</a:t>
            </a:r>
            <a:r>
              <a:rPr lang="en-US" sz="1700" b="1" dirty="0">
                <a:solidFill>
                  <a:prstClr val="black"/>
                </a:solidFill>
              </a:rPr>
              <a:t>, </a:t>
            </a:r>
            <a:r>
              <a:rPr lang="en-US" sz="1700" b="1" dirty="0" err="1">
                <a:solidFill>
                  <a:prstClr val="black"/>
                </a:solidFill>
              </a:rPr>
              <a:t>rufu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rwake</a:t>
            </a:r>
            <a:r>
              <a:rPr lang="en-US" sz="1700" b="1" dirty="0">
                <a:solidFill>
                  <a:prstClr val="black"/>
                </a:solidFill>
              </a:rPr>
              <a:t>, </a:t>
            </a:r>
            <a:r>
              <a:rPr lang="en-US" sz="1700" b="1" dirty="0" err="1">
                <a:solidFill>
                  <a:prstClr val="black"/>
                </a:solidFill>
              </a:rPr>
              <a:t>uye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kumuka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kwake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kubva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kuvakafa</a:t>
            </a:r>
            <a:r>
              <a:rPr lang="en-US" sz="1700" b="1" dirty="0">
                <a:solidFill>
                  <a:prstClr val="black"/>
                </a:solidFill>
              </a:rPr>
              <a:t>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VAAPOSTORA NEVAPOROFITA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ɀ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akaŋga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ɀ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isina‐kuziʋiswa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ʋanakomana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ʋaʋanhu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panedzimŋe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ŋguʋa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seɀaɀakazarurirwa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ʋaapostora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ʋatȿene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naʋaprofita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ɀ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muMŋeya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VaEfeso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7251192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Kana </a:t>
            </a:r>
            <a:r>
              <a:rPr lang="en-US" b="1" dirty="0" err="1">
                <a:solidFill>
                  <a:prstClr val="black"/>
                </a:solidFill>
              </a:rPr>
              <a:t>zvichitaurwa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pamwechete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vaapositori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vanotungamira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vaporofita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kunze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kwemunaRuka</a:t>
            </a:r>
            <a:r>
              <a:rPr lang="en-US" b="1" dirty="0">
                <a:solidFill>
                  <a:prstClr val="black"/>
                </a:solidFill>
              </a:rPr>
              <a:t> 11:49). Petro </a:t>
            </a:r>
            <a:r>
              <a:rPr lang="en-US" b="1" dirty="0" err="1">
                <a:solidFill>
                  <a:prstClr val="black"/>
                </a:solidFill>
              </a:rPr>
              <a:t>anoenzanisa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vaapositori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nevaporofita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vakare</a:t>
            </a:r>
            <a:r>
              <a:rPr lang="en-US" b="1" dirty="0">
                <a:solidFill>
                  <a:prstClr val="black"/>
                </a:solidFill>
              </a:rPr>
              <a:t> (2 Petro 3:2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90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Vaapostora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nevaporofita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veTestamente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Itsva</a:t>
            </a:r>
            <a:r>
              <a:rPr lang="en-US" b="1" dirty="0">
                <a:solidFill>
                  <a:prstClr val="black"/>
                </a:solidFill>
              </a:rPr>
              <a:t> vane </a:t>
            </a:r>
            <a:r>
              <a:rPr lang="en-US" b="1" dirty="0" err="1">
                <a:solidFill>
                  <a:prstClr val="black"/>
                </a:solidFill>
              </a:rPr>
              <a:t>hunhu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hwakafanana</a:t>
            </a:r>
            <a:r>
              <a:rPr lang="en-US" b="1" dirty="0">
                <a:solidFill>
                  <a:prstClr val="black"/>
                </a:solidFill>
              </a:rPr>
              <a:t>: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30550" y="5257277"/>
            <a:ext cx="60031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Testamente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Itsva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inotaura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nezvevaporofita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vakati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wandei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vacho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vachidudzwa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nemazita</a:t>
            </a:r>
            <a:r>
              <a:rPr lang="en-US" b="1" dirty="0">
                <a:solidFill>
                  <a:prstClr val="black"/>
                </a:solidFill>
              </a:rPr>
              <a:t>: </a:t>
            </a:r>
            <a:r>
              <a:rPr lang="en-US" b="1" dirty="0" err="1">
                <a:solidFill>
                  <a:prstClr val="black"/>
                </a:solidFill>
              </a:rPr>
              <a:t>Barnabasi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muapostora</a:t>
            </a:r>
            <a:r>
              <a:rPr lang="en-US" b="1" dirty="0">
                <a:solidFill>
                  <a:prstClr val="black"/>
                </a:solidFill>
              </a:rPr>
              <a:t>), </a:t>
            </a:r>
            <a:r>
              <a:rPr lang="en-US" b="1" dirty="0" err="1">
                <a:solidFill>
                  <a:prstClr val="black"/>
                </a:solidFill>
              </a:rPr>
              <a:t>Simoni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Rukio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Manaeni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Sauro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muapostora</a:t>
            </a:r>
            <a:r>
              <a:rPr lang="en-US" b="1" dirty="0">
                <a:solidFill>
                  <a:prstClr val="black"/>
                </a:solidFill>
              </a:rPr>
              <a:t>), </a:t>
            </a:r>
            <a:r>
              <a:rPr lang="en-US" b="1" dirty="0" err="1">
                <a:solidFill>
                  <a:prstClr val="black"/>
                </a:solidFill>
              </a:rPr>
              <a:t>Judhasi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Sirasi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naAgabo</a:t>
            </a:r>
            <a:r>
              <a:rPr lang="en-US" b="1" dirty="0">
                <a:solidFill>
                  <a:prstClr val="black"/>
                </a:solidFill>
              </a:rPr>
              <a:t>(</a:t>
            </a:r>
            <a:r>
              <a:rPr lang="en-US" b="1" dirty="0" err="1">
                <a:solidFill>
                  <a:prstClr val="black"/>
                </a:solidFill>
              </a:rPr>
              <a:t>Mabasa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11:27;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Vaapositora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vakanyatsopihwa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vave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zvapupu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zvokumuka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kubva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kuvakafa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naJesu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pachake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Mabasa</a:t>
            </a:r>
            <a:r>
              <a:rPr lang="en-US" b="1" dirty="0">
                <a:solidFill>
                  <a:prstClr val="black"/>
                </a:solidFill>
              </a:rPr>
              <a:t> 10:40-41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ctr">
              <a:defRPr/>
            </a:pPr>
            <a:r>
              <a:rPr lang="en-US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rPr>
              <a:t>VAPOROFITAKADZI</a:t>
            </a:r>
            <a:endParaRPr kumimoji="0" lang="en-US" sz="5400" b="1" i="0" u="none" strike="noStrike" kern="1200" cap="none" spc="1000" normalizeH="0" baseline="0" noProof="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-1590261" y="672811"/>
            <a:ext cx="12915485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“[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Firipi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muvhangeri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wakaŋga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anaʋakunda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ʋanna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mhandara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ʋaiprofita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Mabasa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370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Muporofitakadzi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anodudzwa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nezita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muTestamente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Itsva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ndiAna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uyo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akataura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pamsoro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pake</a:t>
            </a:r>
            <a:r>
              <a:rPr lang="en-US" b="1" dirty="0">
                <a:solidFill>
                  <a:prstClr val="black"/>
                </a:solidFill>
              </a:rPr>
              <a:t>[Jesu] </a:t>
            </a:r>
            <a:r>
              <a:rPr lang="en-US" b="1" dirty="0" err="1">
                <a:solidFill>
                  <a:prstClr val="black"/>
                </a:solidFill>
              </a:rPr>
              <a:t>kunaʋose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ʋakaŋga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ʋacitarira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kusunuŋgurwa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kweJerusarema</a:t>
            </a:r>
            <a:r>
              <a:rPr lang="en-US" b="1" dirty="0">
                <a:solidFill>
                  <a:prstClr val="black"/>
                </a:solidFill>
              </a:rPr>
              <a:t>”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Ruka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2:36-38).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Joeri </a:t>
            </a:r>
            <a:r>
              <a:rPr lang="en-US" b="1" dirty="0" err="1">
                <a:solidFill>
                  <a:prstClr val="black"/>
                </a:solidFill>
              </a:rPr>
              <a:t>akafanozivisa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lang="en-US" b="1" dirty="0">
                <a:solidFill>
                  <a:prstClr val="black"/>
                </a:solidFill>
              </a:rPr>
              <a:t> Mweya </a:t>
            </a:r>
            <a:r>
              <a:rPr lang="en-US" b="1" dirty="0" err="1">
                <a:solidFill>
                  <a:prstClr val="black"/>
                </a:solidFill>
              </a:rPr>
              <a:t>Mutsvene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aizoshanda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vanakomana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vanasikana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varume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vakuru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majaya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varanda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nevarandakadzi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vaporofite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(</a:t>
            </a:r>
            <a:r>
              <a:rPr lang="en-US" b="1" dirty="0" err="1">
                <a:solidFill>
                  <a:prstClr val="black"/>
                </a:solidFill>
              </a:rPr>
              <a:t>Joere</a:t>
            </a:r>
            <a:r>
              <a:rPr lang="en-US" b="1" dirty="0">
                <a:solidFill>
                  <a:prstClr val="black"/>
                </a:solidFill>
              </a:rPr>
              <a:t> 2:28-29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837190"/>
            <a:ext cx="3923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Uyezve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chiporofita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chinotaurwa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sechipo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chakafanana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muvakadzi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nevarume</a:t>
            </a:r>
            <a:r>
              <a:rPr lang="en-US" b="1" dirty="0">
                <a:solidFill>
                  <a:prstClr val="black"/>
                </a:solidFill>
              </a:rPr>
              <a:t> (1 </a:t>
            </a:r>
            <a:r>
              <a:rPr lang="en-US" b="1" dirty="0" err="1">
                <a:solidFill>
                  <a:prstClr val="black"/>
                </a:solidFill>
              </a:rPr>
              <a:t>VaKo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748044"/>
            <a:ext cx="4720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Vanasikana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vaFiripi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muevhangeri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vakagamuchirawo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chipo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chekuporofita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Mabasa</a:t>
            </a:r>
            <a:r>
              <a:rPr lang="en-US" b="1" dirty="0">
                <a:solidFill>
                  <a:prstClr val="black"/>
                </a:solidFill>
              </a:rPr>
              <a:t> 21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VASHANDI PAMWE NAPAURO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86177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Ƃasa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iri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rakarairwa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ndinokupa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iro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iwe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Timotio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mŋana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waŋgu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seɀaɀakaprofitwa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kare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pamsoro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pako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urwe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pfumo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rakanaka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maɀiri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Timotio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83359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Pamusoro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pevaapostori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vaporofita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nevaporofitakadzi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vamwe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vevabatsiri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vaPauro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vanotaurwa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nezvavo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avo</a:t>
            </a:r>
            <a:r>
              <a:rPr lang="en-US" b="1" dirty="0">
                <a:solidFill>
                  <a:prstClr val="black"/>
                </a:solidFill>
              </a:rPr>
              <a:t>—</a:t>
            </a:r>
            <a:r>
              <a:rPr lang="en-US" b="1" dirty="0" err="1">
                <a:solidFill>
                  <a:prstClr val="black"/>
                </a:solidFill>
              </a:rPr>
              <a:t>vakafanana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naSirasi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naBhanabhasi</a:t>
            </a:r>
            <a:r>
              <a:rPr lang="en-US" b="1" dirty="0">
                <a:solidFill>
                  <a:prstClr val="black"/>
                </a:solidFill>
              </a:rPr>
              <a:t>—</a:t>
            </a:r>
            <a:r>
              <a:rPr lang="en-US" b="1" dirty="0" err="1">
                <a:solidFill>
                  <a:prstClr val="black"/>
                </a:solidFill>
              </a:rPr>
              <a:t>vaiva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nechipo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chekuporofita</a:t>
            </a:r>
            <a:r>
              <a:rPr lang="en-US" b="1" dirty="0">
                <a:solidFill>
                  <a:prstClr val="black"/>
                </a:solidFill>
              </a:rPr>
              <a:t>: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0716180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0237380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281058" y="239905"/>
            <a:ext cx="3660780" cy="205405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lvl="0" algn="ctr">
              <a:defRPr/>
            </a:pPr>
            <a:r>
              <a:rPr lang="en-US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</a:rPr>
              <a:t>VAPOROFITA VENHEMA</a:t>
            </a:r>
            <a:endParaRPr kumimoji="0" lang="en-US" sz="4400" b="1" i="0" u="none" strike="noStrike" kern="1200" cap="none" spc="1000" normalizeH="0" baseline="0" noProof="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rgbClr val="166E4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Ʋaɗikanwa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musatenda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mŋeya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yose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asi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muidze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mŋeya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muʋone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kana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yakabva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kunaMŋari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nokuti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ʋaprofita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ʋazhinji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ʋenhema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ʋakaɓuɗira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munyika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Johani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i-FI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 akanyevera kuti vaporofita venhema vaizomuka, avo vaakadana kuti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mapere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anoparadza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(Mt. 24:24; 7:15).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Vaporofita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venhema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ava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vakatanga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kuoneka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kunyange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mukati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mesangano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rekutanga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Jn.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67222" y="4744807"/>
            <a:ext cx="60730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Isu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vatendi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takadanwa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tiongorore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vaporofita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tiine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chokwadi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chekuti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mashoko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anoenderana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neMagwaro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akatarisa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Kristu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Dziviriro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yedu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bedzi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pavaporofita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venhema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pamasimba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akaipa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anovatungamirira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kupfeka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nhumbi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dzokurwa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dzatakapiwa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naMwari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VaEfe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6:10-18).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62883"/>
            <a:ext cx="805261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Huporofita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hwechokwadi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hunoenderana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neShoko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raMwari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hunonongedzera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Kristu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uye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hunovaka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kereke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vaporofita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venhema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vanokurudzira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dzidziso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dzinokonzera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kupatsanurana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pamwe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chete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nezvinangwa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zvokuzvitsvakira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zvakanaka</a:t>
            </a:r>
            <a:r>
              <a:rPr lang="en-US" sz="16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600549"/>
            <a:ext cx="80526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Pauro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akanyevera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vakuru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veEfeso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mapere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anoparadza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aizomuka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pakati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pavo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Mabasa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20:29).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Akanyevera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vaKorinte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pamusoro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pokuvapo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ʋaapostora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ʋenhema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lang="en-US" b="1" noProof="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aKorinte</a:t>
            </a:r>
            <a:r>
              <a:rPr lang="en-US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11:13).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61808" y="848694"/>
            <a:ext cx="757375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Madzibaba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ekare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vaporofita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nevaapostora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vakataura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vachitungamirirwa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naMweya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Mutsvene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vakajekesa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havana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kutaura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nesimba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ravo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pachavo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kana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nezita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ravo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pachavo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Vakanga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vasingadi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rumbidzo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ipi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zvayo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ipihwe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kwavari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kana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vanhu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vavaone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sevatangi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vezvinhu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zvavaigona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kuzvirumbidza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nazvo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Vaiva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neshungu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dzekuti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akudzwe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uyo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anofanirwa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kurumbidzwa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pazvose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Vakazivisa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kugona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kwavo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nemashoko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avakaunza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zvakapiwa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kwavari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sezvo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vaiva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vamiriri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vesimba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raMwari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aiva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chikonzero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chechiremera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chavo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aiva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kukwana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kwavo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.” -Non-Official translation by Gift Mawoyo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APPENDIX: 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THE KEY PRINCIPLES OF ELLEN G. WHITE'S MINISTRY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102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G. White's ministry had two fundamental focuses: to bring people to Jesus; and to direct their attention to the Bible.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513309"/>
            <a:ext cx="62579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SECOND AXIS: THE BIBLE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never claimed that her writings were superior to the Bible but always urged that they be tested by it. As a messenger of the Lord, she considered herself a “lesser light” guiding people to the “greater light,” the Bible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(Selected Messages, vol. 3, p.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81029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FIRST AXIS: JESUS</a:t>
            </a:r>
          </a:p>
          <a:p>
            <a:pPr lvl="0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After the 1888 congress, when asked about the topics discussed, she replied: “</a:t>
            </a:r>
            <a:r>
              <a:rPr lang="en-US" sz="2000" b="1" noProof="0" dirty="0">
                <a:solidFill>
                  <a:prstClr val="black"/>
                </a:solidFill>
              </a:rPr>
              <a:t>I have been presenting it to you for the last 45 years—the matchless charms of Christ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vol. 1, p. 116)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1273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53</cp:revision>
  <dcterms:created xsi:type="dcterms:W3CDTF">2026-10-05T23:31:51Z</dcterms:created>
  <dcterms:modified xsi:type="dcterms:W3CDTF">2026-10-19T18:59:45Z</dcterms:modified>
</cp:coreProperties>
</file>