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Comic Sans MS" panose="030F0702030302020204" pitchFamily="66" charset="0"/>
      <p:regular r:id="rId17"/>
      <p:bold r:id="rId18"/>
      <p:italic r:id="rId19"/>
      <p:boldItalic r:id="rId20"/>
    </p:embeddedFont>
    <p:embeddedFont>
      <p:font typeface="Constantia" panose="02030602050306030303" pitchFamily="18" charset="0"/>
      <p:regular r:id="rId21"/>
      <p:bold r:id="rId22"/>
      <p:italic r:id="rId23"/>
      <p:boldItalic r:id="rId24"/>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0" d="100"/>
          <a:sy n="30" d="100"/>
        </p:scale>
        <p:origin x="90" y="11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fi-FI" sz="2000" b="1" noProof="0" dirty="0">
              <a:effectLst>
                <a:outerShdw blurRad="38100" dist="38100" dir="2700000" algn="tl">
                  <a:srgbClr val="000000">
                    <a:alpha val="43137"/>
                  </a:srgbClr>
                </a:outerShdw>
              </a:effectLst>
            </a:rPr>
            <a:t>Mwari anozivisa shoko rake kuna Jesu</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n-US" sz="2000" b="1" noProof="0" dirty="0">
              <a:effectLst>
                <a:outerShdw blurRad="38100" dist="38100" dir="2700000" algn="tl">
                  <a:srgbClr val="000000">
                    <a:alpha val="43137"/>
                  </a:srgbClr>
                </a:outerShdw>
              </a:effectLst>
            </a:rPr>
            <a:t>Jesu </a:t>
          </a:r>
          <a:r>
            <a:rPr lang="en-US" sz="2000" b="1" noProof="0" dirty="0" err="1">
              <a:effectLst>
                <a:outerShdw blurRad="38100" dist="38100" dir="2700000" algn="tl">
                  <a:srgbClr val="000000">
                    <a:alpha val="43137"/>
                  </a:srgbClr>
                </a:outerShdw>
              </a:effectLst>
            </a:rPr>
            <a:t>anorazarurira</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shoko</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kungirozi</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en-US" sz="1800" b="1" noProof="0" dirty="0" err="1">
              <a:effectLst>
                <a:outerShdw blurRad="38100" dist="38100" dir="2700000" algn="tl">
                  <a:srgbClr val="000000">
                    <a:alpha val="43137"/>
                  </a:srgbClr>
                </a:outerShdw>
              </a:effectLst>
            </a:rPr>
            <a:t>Ngirozi</a:t>
          </a:r>
          <a:r>
            <a:rPr lang="en-US" sz="1800" b="1" noProof="0" dirty="0">
              <a:effectLst>
                <a:outerShdw blurRad="38100" dist="38100" dir="2700000" algn="tl">
                  <a:srgbClr val="000000">
                    <a:alpha val="43137"/>
                  </a:srgbClr>
                </a:outerShdw>
              </a:effectLst>
            </a:rPr>
            <a:t> </a:t>
          </a:r>
          <a:r>
            <a:rPr lang="en-US" sz="1800" b="1" noProof="0" dirty="0" err="1">
              <a:effectLst>
                <a:outerShdw blurRad="38100" dist="38100" dir="2700000" algn="tl">
                  <a:srgbClr val="000000">
                    <a:alpha val="43137"/>
                  </a:srgbClr>
                </a:outerShdw>
              </a:effectLst>
            </a:rPr>
            <a:t>inozarurira</a:t>
          </a:r>
          <a:r>
            <a:rPr lang="en-US" sz="1800" b="1" noProof="0" dirty="0">
              <a:effectLst>
                <a:outerShdw blurRad="38100" dist="38100" dir="2700000" algn="tl">
                  <a:srgbClr val="000000">
                    <a:alpha val="43137"/>
                  </a:srgbClr>
                </a:outerShdw>
              </a:effectLst>
            </a:rPr>
            <a:t> </a:t>
          </a:r>
          <a:r>
            <a:rPr lang="en-US" sz="1800" b="1" noProof="0" dirty="0" err="1">
              <a:effectLst>
                <a:outerShdw blurRad="38100" dist="38100" dir="2700000" algn="tl">
                  <a:srgbClr val="000000">
                    <a:alpha val="43137"/>
                  </a:srgbClr>
                </a:outerShdw>
              </a:effectLst>
            </a:rPr>
            <a:t>shoko</a:t>
          </a:r>
          <a:r>
            <a:rPr lang="en-US" sz="1800" b="1" noProof="0" dirty="0">
              <a:effectLst>
                <a:outerShdw blurRad="38100" dist="38100" dir="2700000" algn="tl">
                  <a:srgbClr val="000000">
                    <a:alpha val="43137"/>
                  </a:srgbClr>
                </a:outerShdw>
              </a:effectLst>
            </a:rPr>
            <a:t> </a:t>
          </a:r>
          <a:r>
            <a:rPr lang="en-US" sz="1800" b="1" noProof="0" dirty="0" err="1">
              <a:effectLst>
                <a:outerShdw blurRad="38100" dist="38100" dir="2700000" algn="tl">
                  <a:srgbClr val="000000">
                    <a:alpha val="43137"/>
                  </a:srgbClr>
                </a:outerShdw>
              </a:effectLst>
            </a:rPr>
            <a:t>kuna</a:t>
          </a:r>
          <a:r>
            <a:rPr lang="en-US" sz="1800" b="1" noProof="0" dirty="0">
              <a:effectLst>
                <a:outerShdw blurRad="38100" dist="38100" dir="2700000" algn="tl">
                  <a:srgbClr val="000000">
                    <a:alpha val="43137"/>
                  </a:srgbClr>
                </a:outerShdw>
              </a:effectLst>
            </a:rPr>
            <a:t> </a:t>
          </a:r>
          <a:r>
            <a:rPr lang="en-US" sz="1800" b="1" noProof="0" dirty="0" err="1">
              <a:effectLst>
                <a:outerShdw blurRad="38100" dist="38100" dir="2700000" algn="tl">
                  <a:srgbClr val="000000">
                    <a:alpha val="43137"/>
                  </a:srgbClr>
                </a:outerShdw>
              </a:effectLst>
            </a:rPr>
            <a:t>Johani</a:t>
          </a:r>
          <a:r>
            <a:rPr lang="en-US" sz="1800" b="1" noProof="0" dirty="0">
              <a:effectLst>
                <a:outerShdw blurRad="38100" dist="38100" dir="2700000" algn="tl">
                  <a:srgbClr val="000000">
                    <a:alpha val="43137"/>
                  </a:srgbClr>
                </a:outerShdw>
              </a:effectLst>
            </a:rPr>
            <a:t>, </a:t>
          </a:r>
          <a:r>
            <a:rPr lang="en-US" sz="1800" b="1" noProof="0" dirty="0" err="1">
              <a:effectLst>
                <a:outerShdw blurRad="38100" dist="38100" dir="2700000" algn="tl">
                  <a:srgbClr val="000000">
                    <a:alpha val="43137"/>
                  </a:srgbClr>
                </a:outerShdw>
              </a:effectLst>
            </a:rPr>
            <a:t>muporofita</a:t>
          </a:r>
          <a:r>
            <a:rPr lang="en" sz="1800" b="1" noProof="0" dirty="0">
              <a:effectLst>
                <a:outerShdw blurRad="38100" dist="38100" dir="2700000" algn="tl">
                  <a:srgbClr val="000000">
                    <a:alpha val="43137"/>
                  </a:srgbClr>
                </a:outerShdw>
              </a:effectLst>
            </a:rPr>
            <a:t> </a:t>
          </a:r>
          <a:endParaRPr lang="es-ES" sz="18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en-US" sz="2000" b="1" noProof="0" dirty="0" err="1">
              <a:effectLst>
                <a:outerShdw blurRad="38100" dist="38100" dir="2700000" algn="tl">
                  <a:srgbClr val="000000">
                    <a:alpha val="43137"/>
                  </a:srgbClr>
                </a:outerShdw>
              </a:effectLst>
            </a:rPr>
            <a:t>Johani</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anonyora</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pasi</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mashoko</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aakagamuchira</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83021">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n-US" sz="1800" b="1" noProof="0" dirty="0" err="1">
              <a:solidFill>
                <a:srgbClr val="3399FF"/>
              </a:solidFill>
            </a:rPr>
            <a:t>Kuburikidza</a:t>
          </a:r>
          <a:r>
            <a:rPr lang="en-US" sz="1800" b="1" noProof="0" dirty="0">
              <a:solidFill>
                <a:srgbClr val="3399FF"/>
              </a:solidFill>
            </a:rPr>
            <a:t> </a:t>
          </a:r>
          <a:r>
            <a:rPr lang="en-US" sz="1800" b="1" noProof="0" dirty="0" err="1">
              <a:solidFill>
                <a:srgbClr val="3399FF"/>
              </a:solidFill>
            </a:rPr>
            <a:t>nezviratidzo</a:t>
          </a:r>
          <a:r>
            <a:rPr lang="en-US" sz="1800" b="1" noProof="0" dirty="0">
              <a:solidFill>
                <a:srgbClr val="3399FF"/>
              </a:solidFill>
            </a:rPr>
            <a:t> </a:t>
          </a:r>
          <a:r>
            <a:rPr lang="en-US" sz="1800" b="1" noProof="0" dirty="0" err="1">
              <a:solidFill>
                <a:srgbClr val="3399FF"/>
              </a:solidFill>
            </a:rPr>
            <a:t>nezviroto</a:t>
          </a:r>
          <a:r>
            <a:rPr lang="en" sz="1800" b="1" noProof="0" dirty="0">
              <a:solidFill>
                <a:srgbClr val="3399FF"/>
              </a:solidFill>
            </a:rPr>
            <a:t>(Numeri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n-US" sz="1600" b="1" noProof="0" dirty="0" err="1">
              <a:solidFill>
                <a:srgbClr val="CC0099"/>
              </a:solidFill>
            </a:rPr>
            <a:t>Kuburikidza</a:t>
          </a:r>
          <a:r>
            <a:rPr lang="en-US" sz="1600" b="1" noProof="0" dirty="0">
              <a:solidFill>
                <a:srgbClr val="CC0099"/>
              </a:solidFill>
            </a:rPr>
            <a:t> </a:t>
          </a:r>
          <a:r>
            <a:rPr lang="en-US" sz="1600" b="1" noProof="0" dirty="0" err="1">
              <a:solidFill>
                <a:srgbClr val="CC0099"/>
              </a:solidFill>
            </a:rPr>
            <a:t>nezvakaitika</a:t>
          </a:r>
          <a:r>
            <a:rPr lang="en-US" sz="1600" b="1" noProof="0" dirty="0">
              <a:solidFill>
                <a:srgbClr val="CC0099"/>
              </a:solidFill>
            </a:rPr>
            <a:t> </a:t>
          </a:r>
          <a:r>
            <a:rPr lang="en-US" sz="1600" b="1" noProof="0" dirty="0" err="1">
              <a:solidFill>
                <a:srgbClr val="CC0099"/>
              </a:solidFill>
            </a:rPr>
            <a:t>muupenyu</a:t>
          </a:r>
          <a:r>
            <a:rPr lang="en-US" sz="1600" b="1" noProof="0" dirty="0">
              <a:solidFill>
                <a:srgbClr val="CC0099"/>
              </a:solidFill>
            </a:rPr>
            <a:t> </a:t>
          </a:r>
          <a:r>
            <a:rPr lang="en-US" sz="1600" b="1" noProof="0" dirty="0" err="1">
              <a:solidFill>
                <a:srgbClr val="CC0099"/>
              </a:solidFill>
            </a:rPr>
            <a:t>hwemunhu</a:t>
          </a:r>
          <a:r>
            <a:rPr lang="en" sz="1600" b="1" noProof="0" dirty="0">
              <a:solidFill>
                <a:srgbClr val="CC0099"/>
              </a:solidFill>
            </a:rPr>
            <a:t>(1 Johani 1:3)</a:t>
          </a:r>
          <a:endParaRPr lang="es-ES" sz="16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n-US" sz="1800" b="1" noProof="0" dirty="0" err="1">
              <a:solidFill>
                <a:srgbClr val="009900"/>
              </a:solidFill>
            </a:rPr>
            <a:t>Kuburikidza</a:t>
          </a:r>
          <a:r>
            <a:rPr lang="en-US" sz="1800" b="1" noProof="0" dirty="0">
              <a:solidFill>
                <a:srgbClr val="009900"/>
              </a:solidFill>
            </a:rPr>
            <a:t> </a:t>
          </a:r>
          <a:r>
            <a:rPr lang="en-US" sz="1800" b="1" noProof="0" dirty="0" err="1">
              <a:solidFill>
                <a:srgbClr val="009900"/>
              </a:solidFill>
            </a:rPr>
            <a:t>netsvakurudzo</a:t>
          </a:r>
          <a:r>
            <a:rPr lang="en-US" sz="1800" b="1" noProof="0" dirty="0">
              <a:solidFill>
                <a:srgbClr val="009900"/>
              </a:solidFill>
            </a:rPr>
            <a:t> </a:t>
          </a:r>
          <a:r>
            <a:rPr lang="en-US" sz="1800" b="1" noProof="0" dirty="0" err="1">
              <a:solidFill>
                <a:srgbClr val="009900"/>
              </a:solidFill>
            </a:rPr>
            <a:t>yenhoroondo</a:t>
          </a:r>
          <a:r>
            <a:rPr lang="en" sz="1800" b="1" noProof="0" dirty="0">
              <a:solidFill>
                <a:srgbClr val="009900"/>
              </a:solidFill>
            </a:rPr>
            <a:t>(Rk .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en-US" sz="1800" b="1" noProof="0" dirty="0" err="1">
              <a:solidFill>
                <a:srgbClr val="C46200"/>
              </a:solidFill>
            </a:rPr>
            <a:t>Kuburikidza</a:t>
          </a:r>
          <a:r>
            <a:rPr lang="en-US" sz="1800" b="1" noProof="0" dirty="0">
              <a:solidFill>
                <a:srgbClr val="C46200"/>
              </a:solidFill>
            </a:rPr>
            <a:t> </a:t>
          </a:r>
          <a:r>
            <a:rPr lang="en-US" sz="1800" b="1" noProof="0" dirty="0" err="1">
              <a:solidFill>
                <a:srgbClr val="C46200"/>
              </a:solidFill>
            </a:rPr>
            <a:t>nekuratidzwa</a:t>
          </a:r>
          <a:r>
            <a:rPr lang="en-US" sz="1800" b="1" noProof="0" dirty="0">
              <a:solidFill>
                <a:srgbClr val="C46200"/>
              </a:solidFill>
            </a:rPr>
            <a:t> </a:t>
          </a:r>
          <a:r>
            <a:rPr lang="en-US" sz="1800" b="1" noProof="0" dirty="0" err="1">
              <a:solidFill>
                <a:srgbClr val="C46200"/>
              </a:solidFill>
            </a:rPr>
            <a:t>kwehumwari</a:t>
          </a:r>
          <a:r>
            <a:rPr lang="en" sz="1800" b="1" noProof="0" dirty="0">
              <a:solidFill>
                <a:srgbClr val="C46200"/>
              </a:solidFill>
            </a:rPr>
            <a:t>(2P.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t="-13000" b="-13000"/>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t="-13000" b="-13000"/>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000" r="-3000"/>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t="-13000" b="-13000"/>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en" sz="1800" b="1" noProof="0" dirty="0">
              <a:solidFill>
                <a:schemeClr val="bg1"/>
              </a:solidFill>
              <a:effectLst>
                <a:outerShdw blurRad="38100" dist="38100" dir="2700000" algn="tl">
                  <a:srgbClr val="000000">
                    <a:alpha val="43137"/>
                  </a:srgbClr>
                </a:outerShdw>
              </a:effectLst>
            </a:rPr>
            <a:t>Kuna Adhamu naEvha</a:t>
          </a:r>
          <a:br>
            <a:rPr lang="en" sz="1800" b="1" noProof="0" dirty="0">
              <a:solidFill>
                <a:schemeClr val="bg1"/>
              </a:solidFill>
              <a:effectLst>
                <a:outerShdw blurRad="38100" dist="38100" dir="2700000" algn="tl">
                  <a:srgbClr val="000000">
                    <a:alpha val="43137"/>
                  </a:srgbClr>
                </a:outerShdw>
              </a:effectLst>
            </a:rPr>
          </a:br>
          <a:r>
            <a:rPr lang="en" sz="1800" b="1" noProof="0" dirty="0">
              <a:solidFill>
                <a:schemeClr val="bg1"/>
              </a:solidFill>
              <a:effectLst>
                <a:outerShdw blurRad="38100" dist="38100" dir="2700000" algn="tl">
                  <a:srgbClr val="000000">
                    <a:alpha val="43137"/>
                  </a:srgbClr>
                </a:outerShdw>
              </a:effectLst>
            </a:rPr>
            <a:t>(Gen.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en" sz="1800" b="1" noProof="0" dirty="0">
              <a:effectLst>
                <a:outerShdw blurRad="38100" dist="38100" dir="2700000" algn="tl">
                  <a:srgbClr val="000000">
                    <a:alpha val="43137"/>
                  </a:srgbClr>
                </a:outerShdw>
              </a:effectLst>
            </a:rPr>
            <a:t>Paaipa mitemo ine gumi (Deut .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en" sz="1800" b="1" noProof="0" dirty="0">
              <a:effectLst>
                <a:outerShdw blurRad="38100" dist="38100" dir="2700000" algn="tl">
                  <a:srgbClr val="000000">
                    <a:alpha val="43137"/>
                  </a:srgbClr>
                </a:outerShdw>
              </a:effectLst>
            </a:rPr>
            <a:t>Pakubhabhatidzwa kwaJesu (Mt.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en-US" sz="1800" b="1" noProof="0" dirty="0" err="1">
              <a:effectLst>
                <a:outerShdw blurRad="38100" dist="38100" dir="2700000" algn="tl">
                  <a:srgbClr val="000000">
                    <a:alpha val="43137"/>
                  </a:srgbClr>
                </a:outerShdw>
              </a:effectLst>
            </a:rPr>
            <a:t>Pakushanduka</a:t>
          </a:r>
          <a:r>
            <a:rPr lang="en-US" sz="1800" b="1" noProof="0" dirty="0">
              <a:effectLst>
                <a:outerShdw blurRad="38100" dist="38100" dir="2700000" algn="tl">
                  <a:srgbClr val="000000">
                    <a:alpha val="43137"/>
                  </a:srgbClr>
                </a:outerShdw>
              </a:effectLst>
            </a:rPr>
            <a:t> </a:t>
          </a:r>
          <a:r>
            <a:rPr lang="en-US" sz="1800" b="1" noProof="0" dirty="0" err="1">
              <a:effectLst>
                <a:outerShdw blurRad="38100" dist="38100" dir="2700000" algn="tl">
                  <a:srgbClr val="000000">
                    <a:alpha val="43137"/>
                  </a:srgbClr>
                </a:outerShdw>
              </a:effectLst>
            </a:rPr>
            <a:t>kwechitarisiko</a:t>
          </a:r>
          <a:r>
            <a:rPr lang="en-US" sz="1800" b="1" noProof="0" dirty="0">
              <a:effectLst>
                <a:outerShdw blurRad="38100" dist="38100" dir="2700000" algn="tl">
                  <a:srgbClr val="000000">
                    <a:alpha val="43137"/>
                  </a:srgbClr>
                </a:outerShdw>
              </a:effectLst>
            </a:rPr>
            <a:t> </a:t>
          </a:r>
          <a:r>
            <a:rPr lang="en" sz="1800" b="1" noProof="0" dirty="0">
              <a:effectLst>
                <a:outerShdw blurRad="38100" dist="38100" dir="2700000" algn="tl">
                  <a:srgbClr val="000000">
                    <a:alpha val="43137"/>
                  </a:srgbClr>
                </a:outerShdw>
              </a:effectLst>
            </a:rPr>
            <a:t>(Marko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52000" b="-52000"/>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03000" b="-103000"/>
          </a:stretch>
        </a:blipFill>
      </dgm:spPr>
    </dgm:pt>
    <dgm:pt modelId="{30602157-DD34-482B-86A0-C0BE0A913169}" type="pres">
      <dgm:prSet presAssocID="{60CA76D7-9EF6-41D8-8F5E-0D866D1FC60F}" presName="wedgeRectCallout1" presStyleLbl="node1" presStyleIdx="3" presStyleCnt="4" custScaleX="239304"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Kuzorangarira zvakaitika (Ex. 17:14)</a:t>
          </a:r>
          <a:endParaRPr lang="es-ES" sz="2000" dirty="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n-US" sz="2000" b="1" noProof="0" dirty="0" err="1">
              <a:effectLst>
                <a:outerShdw blurRad="38100" dist="38100" dir="2700000" algn="tl">
                  <a:srgbClr val="000000">
                    <a:alpha val="43137"/>
                  </a:srgbClr>
                </a:outerShdw>
              </a:effectLst>
            </a:rPr>
            <a:t>Kutipa</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mirayiridzo</a:t>
          </a:r>
          <a:r>
            <a:rPr lang="en" sz="2000" b="1" noProof="0" dirty="0">
              <a:effectLst>
                <a:outerShdw blurRad="38100" dist="38100" dir="2700000" algn="tl">
                  <a:srgbClr val="000000">
                    <a:alpha val="43137"/>
                  </a:srgbClr>
                </a:outerShdw>
              </a:effectLst>
            </a:rPr>
            <a:t>(Mupa. 12:10)</a:t>
          </a:r>
          <a:endParaRPr lang="es-ES" sz="2000" dirty="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n" sz="2000" b="1" noProof="0" dirty="0">
              <a:effectLst>
                <a:outerShdw blurRad="38100" dist="38100" dir="2700000" algn="tl">
                  <a:srgbClr val="000000">
                    <a:alpha val="43137"/>
                  </a:srgbClr>
                </a:outerShdw>
              </a:effectLst>
            </a:rPr>
            <a:t>Kutikoka kuti titendeuke (Jer. 36:2-3)</a:t>
          </a:r>
          <a:endParaRPr lang="es-ES" sz="2000" dirty="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n-US" sz="1500" b="1" noProof="0" dirty="0" err="1">
              <a:effectLst>
                <a:outerShdw blurRad="38100" dist="38100" dir="2700000" algn="tl">
                  <a:srgbClr val="000000">
                    <a:alpha val="43137"/>
                  </a:srgbClr>
                </a:outerShdw>
              </a:effectLst>
            </a:rPr>
            <a:t>Kutipa</a:t>
          </a:r>
          <a:r>
            <a:rPr lang="en-US" sz="1500" b="1" noProof="0" dirty="0">
              <a:effectLst>
                <a:outerShdw blurRad="38100" dist="38100" dir="2700000" algn="tl">
                  <a:srgbClr val="000000">
                    <a:alpha val="43137"/>
                  </a:srgbClr>
                </a:outerShdw>
              </a:effectLst>
            </a:rPr>
            <a:t> </a:t>
          </a:r>
          <a:r>
            <a:rPr lang="en-US" sz="1500" b="1" noProof="0" dirty="0" err="1">
              <a:effectLst>
                <a:outerShdw blurRad="38100" dist="38100" dir="2700000" algn="tl">
                  <a:srgbClr val="000000">
                    <a:alpha val="43137"/>
                  </a:srgbClr>
                </a:outerShdw>
              </a:effectLst>
            </a:rPr>
            <a:t>mienzaniso</a:t>
          </a:r>
          <a:r>
            <a:rPr lang="en-US" sz="1500" b="1" noProof="0" dirty="0">
              <a:effectLst>
                <a:outerShdw blurRad="38100" dist="38100" dir="2700000" algn="tl">
                  <a:srgbClr val="000000">
                    <a:alpha val="43137"/>
                  </a:srgbClr>
                </a:outerShdw>
              </a:effectLst>
            </a:rPr>
            <a:t> </a:t>
          </a:r>
          <a:r>
            <a:rPr lang="en-US" sz="1500" b="1" noProof="0" dirty="0" err="1">
              <a:effectLst>
                <a:outerShdw blurRad="38100" dist="38100" dir="2700000" algn="tl">
                  <a:srgbClr val="000000">
                    <a:alpha val="43137"/>
                  </a:srgbClr>
                </a:outerShdw>
              </a:effectLst>
            </a:rPr>
            <a:t>yekutevedzera</a:t>
          </a:r>
          <a:r>
            <a:rPr lang="en-US" sz="1500" b="1" noProof="0" dirty="0">
              <a:effectLst>
                <a:outerShdw blurRad="38100" dist="38100" dir="2700000" algn="tl">
                  <a:srgbClr val="000000">
                    <a:alpha val="43137"/>
                  </a:srgbClr>
                </a:outerShdw>
              </a:effectLst>
            </a:rPr>
            <a:t> kana </a:t>
          </a:r>
          <a:r>
            <a:rPr lang="en-US" sz="1500" b="1" noProof="0" dirty="0" err="1">
              <a:effectLst>
                <a:outerShdw blurRad="38100" dist="38100" dir="2700000" algn="tl">
                  <a:srgbClr val="000000">
                    <a:alpha val="43137"/>
                  </a:srgbClr>
                </a:outerShdw>
              </a:effectLst>
            </a:rPr>
            <a:t>yekuramba</a:t>
          </a:r>
          <a:r>
            <a:rPr lang="en" sz="1500" b="1" noProof="0" dirty="0">
              <a:effectLst>
                <a:outerShdw blurRad="38100" dist="38100" dir="2700000" algn="tl">
                  <a:srgbClr val="000000">
                    <a:alpha val="43137"/>
                  </a:srgbClr>
                </a:outerShdw>
              </a:effectLst>
            </a:rPr>
            <a:t>(1 VaKo. 10:11)</a:t>
          </a:r>
          <a:endParaRPr lang="es-ES" sz="1500" dirty="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n-US" sz="2000" b="1" noProof="0" dirty="0" err="1">
              <a:effectLst>
                <a:outerShdw blurRad="38100" dist="38100" dir="2700000" algn="tl">
                  <a:srgbClr val="000000">
                    <a:alpha val="43137"/>
                  </a:srgbClr>
                </a:outerShdw>
              </a:effectLst>
            </a:rPr>
            <a:t>Kuti</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tigone</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kuziva</a:t>
          </a:r>
          <a:r>
            <a:rPr lang="en-US" sz="2000" b="1" noProof="0" dirty="0">
              <a:effectLst>
                <a:outerShdw blurRad="38100" dist="38100" dir="2700000" algn="tl">
                  <a:srgbClr val="000000">
                    <a:alpha val="43137"/>
                  </a:srgbClr>
                </a:outerShdw>
              </a:effectLst>
            </a:rPr>
            <a:t> </a:t>
          </a:r>
          <a:r>
            <a:rPr lang="en-US" sz="2000" b="1" noProof="0" dirty="0" err="1">
              <a:effectLst>
                <a:outerShdw blurRad="38100" dist="38100" dir="2700000" algn="tl">
                  <a:srgbClr val="000000">
                    <a:alpha val="43137"/>
                  </a:srgbClr>
                </a:outerShdw>
              </a:effectLst>
            </a:rPr>
            <a:t>ramangwana</a:t>
          </a:r>
          <a:r>
            <a:rPr lang="en" sz="2000" b="1" noProof="0" dirty="0">
              <a:effectLst>
                <a:outerShdw blurRad="38100" dist="38100" dir="2700000" algn="tl">
                  <a:srgbClr val="000000">
                    <a:alpha val="43137"/>
                  </a:srgbClr>
                </a:outerShdw>
              </a:effectLst>
            </a:rPr>
            <a:t>(Zva. 1:19)</a:t>
          </a:r>
          <a:endParaRPr lang="es-ES" sz="2000" dirty="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4216" y="0"/>
          <a:ext cx="1596385"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i-FI" sz="2000" b="1" kern="1200" noProof="0" dirty="0">
              <a:effectLst>
                <a:outerShdw blurRad="38100" dist="38100" dir="2700000" algn="tl">
                  <a:srgbClr val="000000">
                    <a:alpha val="43137"/>
                  </a:srgbClr>
                </a:outerShdw>
              </a:effectLst>
            </a:rPr>
            <a:t>Mwari anozivisa shoko rake kuna Jesu</a:t>
          </a:r>
          <a:endParaRPr lang="es-ES" sz="2000" kern="1200" dirty="0">
            <a:effectLst>
              <a:outerShdw blurRad="38100" dist="38100" dir="2700000" algn="tl">
                <a:srgbClr val="000000">
                  <a:alpha val="43137"/>
                </a:srgbClr>
              </a:outerShdw>
            </a:effectLst>
          </a:endParaRPr>
        </a:p>
      </dsp:txBody>
      <dsp:txXfrm>
        <a:off x="48383" y="44167"/>
        <a:ext cx="1508051" cy="1419650"/>
      </dsp:txXfrm>
    </dsp:sp>
    <dsp:sp modelId="{C1A951EB-92D0-4EA5-B808-B8F81EFF2714}">
      <dsp:nvSpPr>
        <dsp:cNvPr id="0" name=""/>
        <dsp:cNvSpPr/>
      </dsp:nvSpPr>
      <dsp:spPr>
        <a:xfrm>
          <a:off x="1666219" y="672626"/>
          <a:ext cx="139109" cy="162731"/>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666219" y="705172"/>
        <a:ext cx="97376" cy="97639"/>
      </dsp:txXfrm>
    </dsp:sp>
    <dsp:sp modelId="{536BA26D-96E9-43CD-9F34-FE8D79D31E7E}">
      <dsp:nvSpPr>
        <dsp:cNvPr id="0" name=""/>
        <dsp:cNvSpPr/>
      </dsp:nvSpPr>
      <dsp:spPr>
        <a:xfrm>
          <a:off x="1863072" y="0"/>
          <a:ext cx="1596385"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alpha val="43137"/>
                  </a:srgbClr>
                </a:outerShdw>
              </a:effectLst>
            </a:rPr>
            <a:t>Jesu </a:t>
          </a:r>
          <a:r>
            <a:rPr lang="en-US" sz="2000" b="1" kern="1200" noProof="0" dirty="0" err="1">
              <a:effectLst>
                <a:outerShdw blurRad="38100" dist="38100" dir="2700000" algn="tl">
                  <a:srgbClr val="000000">
                    <a:alpha val="43137"/>
                  </a:srgbClr>
                </a:outerShdw>
              </a:effectLst>
            </a:rPr>
            <a:t>anorazarurira</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shoko</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kungirozi</a:t>
          </a:r>
          <a:endParaRPr lang="es-ES" sz="2000" kern="1200" dirty="0">
            <a:effectLst>
              <a:outerShdw blurRad="38100" dist="38100" dir="2700000" algn="tl">
                <a:srgbClr val="000000">
                  <a:alpha val="43137"/>
                </a:srgbClr>
              </a:outerShdw>
            </a:effectLst>
          </a:endParaRPr>
        </a:p>
      </dsp:txBody>
      <dsp:txXfrm>
        <a:off x="1907239" y="44167"/>
        <a:ext cx="1508051" cy="1419650"/>
      </dsp:txXfrm>
    </dsp:sp>
    <dsp:sp modelId="{1CCF270D-2EFA-4A30-8B0B-F909824C4644}">
      <dsp:nvSpPr>
        <dsp:cNvPr id="0" name=""/>
        <dsp:cNvSpPr/>
      </dsp:nvSpPr>
      <dsp:spPr>
        <a:xfrm>
          <a:off x="3525075" y="672626"/>
          <a:ext cx="139109" cy="162731"/>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525075" y="705172"/>
        <a:ext cx="97376" cy="97639"/>
      </dsp:txXfrm>
    </dsp:sp>
    <dsp:sp modelId="{A76F26DA-B2B5-4160-A59F-FAADB69541D4}">
      <dsp:nvSpPr>
        <dsp:cNvPr id="0" name=""/>
        <dsp:cNvSpPr/>
      </dsp:nvSpPr>
      <dsp:spPr>
        <a:xfrm>
          <a:off x="3721928" y="0"/>
          <a:ext cx="1596385"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noProof="0" dirty="0" err="1">
              <a:effectLst>
                <a:outerShdw blurRad="38100" dist="38100" dir="2700000" algn="tl">
                  <a:srgbClr val="000000">
                    <a:alpha val="43137"/>
                  </a:srgbClr>
                </a:outerShdw>
              </a:effectLst>
            </a:rPr>
            <a:t>Ngirozi</a:t>
          </a:r>
          <a:r>
            <a:rPr lang="en-US" sz="1800" b="1" kern="1200" noProof="0" dirty="0">
              <a:effectLst>
                <a:outerShdw blurRad="38100" dist="38100" dir="2700000" algn="tl">
                  <a:srgbClr val="000000">
                    <a:alpha val="43137"/>
                  </a:srgbClr>
                </a:outerShdw>
              </a:effectLst>
            </a:rPr>
            <a:t> </a:t>
          </a:r>
          <a:r>
            <a:rPr lang="en-US" sz="1800" b="1" kern="1200" noProof="0" dirty="0" err="1">
              <a:effectLst>
                <a:outerShdw blurRad="38100" dist="38100" dir="2700000" algn="tl">
                  <a:srgbClr val="000000">
                    <a:alpha val="43137"/>
                  </a:srgbClr>
                </a:outerShdw>
              </a:effectLst>
            </a:rPr>
            <a:t>inozarurira</a:t>
          </a:r>
          <a:r>
            <a:rPr lang="en-US" sz="1800" b="1" kern="1200" noProof="0" dirty="0">
              <a:effectLst>
                <a:outerShdw blurRad="38100" dist="38100" dir="2700000" algn="tl">
                  <a:srgbClr val="000000">
                    <a:alpha val="43137"/>
                  </a:srgbClr>
                </a:outerShdw>
              </a:effectLst>
            </a:rPr>
            <a:t> </a:t>
          </a:r>
          <a:r>
            <a:rPr lang="en-US" sz="1800" b="1" kern="1200" noProof="0" dirty="0" err="1">
              <a:effectLst>
                <a:outerShdw blurRad="38100" dist="38100" dir="2700000" algn="tl">
                  <a:srgbClr val="000000">
                    <a:alpha val="43137"/>
                  </a:srgbClr>
                </a:outerShdw>
              </a:effectLst>
            </a:rPr>
            <a:t>shoko</a:t>
          </a:r>
          <a:r>
            <a:rPr lang="en-US" sz="1800" b="1" kern="1200" noProof="0" dirty="0">
              <a:effectLst>
                <a:outerShdw blurRad="38100" dist="38100" dir="2700000" algn="tl">
                  <a:srgbClr val="000000">
                    <a:alpha val="43137"/>
                  </a:srgbClr>
                </a:outerShdw>
              </a:effectLst>
            </a:rPr>
            <a:t> </a:t>
          </a:r>
          <a:r>
            <a:rPr lang="en-US" sz="1800" b="1" kern="1200" noProof="0" dirty="0" err="1">
              <a:effectLst>
                <a:outerShdw blurRad="38100" dist="38100" dir="2700000" algn="tl">
                  <a:srgbClr val="000000">
                    <a:alpha val="43137"/>
                  </a:srgbClr>
                </a:outerShdw>
              </a:effectLst>
            </a:rPr>
            <a:t>kuna</a:t>
          </a:r>
          <a:r>
            <a:rPr lang="en-US" sz="1800" b="1" kern="1200" noProof="0" dirty="0">
              <a:effectLst>
                <a:outerShdw blurRad="38100" dist="38100" dir="2700000" algn="tl">
                  <a:srgbClr val="000000">
                    <a:alpha val="43137"/>
                  </a:srgbClr>
                </a:outerShdw>
              </a:effectLst>
            </a:rPr>
            <a:t> </a:t>
          </a:r>
          <a:r>
            <a:rPr lang="en-US" sz="1800" b="1" kern="1200" noProof="0" dirty="0" err="1">
              <a:effectLst>
                <a:outerShdw blurRad="38100" dist="38100" dir="2700000" algn="tl">
                  <a:srgbClr val="000000">
                    <a:alpha val="43137"/>
                  </a:srgbClr>
                </a:outerShdw>
              </a:effectLst>
            </a:rPr>
            <a:t>Johani</a:t>
          </a:r>
          <a:r>
            <a:rPr lang="en-US" sz="1800" b="1" kern="1200" noProof="0" dirty="0">
              <a:effectLst>
                <a:outerShdw blurRad="38100" dist="38100" dir="2700000" algn="tl">
                  <a:srgbClr val="000000">
                    <a:alpha val="43137"/>
                  </a:srgbClr>
                </a:outerShdw>
              </a:effectLst>
            </a:rPr>
            <a:t>, </a:t>
          </a:r>
          <a:r>
            <a:rPr lang="en-US" sz="1800" b="1" kern="1200" noProof="0" dirty="0" err="1">
              <a:effectLst>
                <a:outerShdw blurRad="38100" dist="38100" dir="2700000" algn="tl">
                  <a:srgbClr val="000000">
                    <a:alpha val="43137"/>
                  </a:srgbClr>
                </a:outerShdw>
              </a:effectLst>
            </a:rPr>
            <a:t>muporofita</a:t>
          </a:r>
          <a:r>
            <a:rPr lang="en" sz="1800" b="1" kern="1200" noProof="0" dirty="0">
              <a:effectLst>
                <a:outerShdw blurRad="38100" dist="38100" dir="2700000" algn="tl">
                  <a:srgbClr val="000000">
                    <a:alpha val="43137"/>
                  </a:srgbClr>
                </a:outerShdw>
              </a:effectLst>
            </a:rPr>
            <a:t> </a:t>
          </a:r>
          <a:endParaRPr lang="es-ES" sz="1800" kern="1200" dirty="0">
            <a:effectLst>
              <a:outerShdw blurRad="38100" dist="38100" dir="2700000" algn="tl">
                <a:srgbClr val="000000">
                  <a:alpha val="43137"/>
                </a:srgbClr>
              </a:outerShdw>
            </a:effectLst>
          </a:endParaRPr>
        </a:p>
      </dsp:txBody>
      <dsp:txXfrm>
        <a:off x="3766095" y="44167"/>
        <a:ext cx="1508051" cy="1419650"/>
      </dsp:txXfrm>
    </dsp:sp>
    <dsp:sp modelId="{C1A098E5-C144-40CF-93DC-F1AAB1171CB8}">
      <dsp:nvSpPr>
        <dsp:cNvPr id="0" name=""/>
        <dsp:cNvSpPr/>
      </dsp:nvSpPr>
      <dsp:spPr>
        <a:xfrm>
          <a:off x="5383931" y="672626"/>
          <a:ext cx="139109" cy="162731"/>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383931" y="705172"/>
        <a:ext cx="97376" cy="97639"/>
      </dsp:txXfrm>
    </dsp:sp>
    <dsp:sp modelId="{5CA40BCF-3245-4D00-92B9-6F35E83C7BAE}">
      <dsp:nvSpPr>
        <dsp:cNvPr id="0" name=""/>
        <dsp:cNvSpPr/>
      </dsp:nvSpPr>
      <dsp:spPr>
        <a:xfrm>
          <a:off x="5580784" y="0"/>
          <a:ext cx="1857116"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err="1">
              <a:effectLst>
                <a:outerShdw blurRad="38100" dist="38100" dir="2700000" algn="tl">
                  <a:srgbClr val="000000">
                    <a:alpha val="43137"/>
                  </a:srgbClr>
                </a:outerShdw>
              </a:effectLst>
            </a:rPr>
            <a:t>Johani</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anonyora</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pasi</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mashoko</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aakagamuchira</a:t>
          </a:r>
          <a:endParaRPr lang="es-ES" sz="2000" kern="1200" dirty="0">
            <a:effectLst>
              <a:outerShdw blurRad="38100" dist="38100" dir="2700000" algn="tl">
                <a:srgbClr val="000000">
                  <a:alpha val="43137"/>
                </a:srgbClr>
              </a:outerShdw>
            </a:effectLst>
          </a:endParaRPr>
        </a:p>
      </dsp:txBody>
      <dsp:txXfrm>
        <a:off x="5624951" y="44167"/>
        <a:ext cx="1768782"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t="-13000" b="-13000"/>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US" sz="1800" b="1" kern="1200" noProof="0" dirty="0" err="1">
              <a:solidFill>
                <a:srgbClr val="3399FF"/>
              </a:solidFill>
            </a:rPr>
            <a:t>Kuburikidza</a:t>
          </a:r>
          <a:r>
            <a:rPr lang="en-US" sz="1800" b="1" kern="1200" noProof="0" dirty="0">
              <a:solidFill>
                <a:srgbClr val="3399FF"/>
              </a:solidFill>
            </a:rPr>
            <a:t> </a:t>
          </a:r>
          <a:r>
            <a:rPr lang="en-US" sz="1800" b="1" kern="1200" noProof="0" dirty="0" err="1">
              <a:solidFill>
                <a:srgbClr val="3399FF"/>
              </a:solidFill>
            </a:rPr>
            <a:t>nezviratidzo</a:t>
          </a:r>
          <a:r>
            <a:rPr lang="en-US" sz="1800" b="1" kern="1200" noProof="0" dirty="0">
              <a:solidFill>
                <a:srgbClr val="3399FF"/>
              </a:solidFill>
            </a:rPr>
            <a:t> </a:t>
          </a:r>
          <a:r>
            <a:rPr lang="en-US" sz="1800" b="1" kern="1200" noProof="0" dirty="0" err="1">
              <a:solidFill>
                <a:srgbClr val="3399FF"/>
              </a:solidFill>
            </a:rPr>
            <a:t>nezviroto</a:t>
          </a:r>
          <a:r>
            <a:rPr lang="en" sz="1800" b="1" kern="1200" noProof="0" dirty="0">
              <a:solidFill>
                <a:srgbClr val="3399FF"/>
              </a:solidFill>
            </a:rPr>
            <a:t>(Numeri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t="-13000" b="-13000"/>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0" numCol="1" spcCol="1270" anchor="t" anchorCtr="0">
          <a:noAutofit/>
          <a:scene3d>
            <a:camera prst="orthographicFront"/>
            <a:lightRig rig="threePt" dir="t"/>
          </a:scene3d>
          <a:sp3d extrusionH="57150">
            <a:bevelT w="38100" h="38100"/>
          </a:sp3d>
        </a:bodyPr>
        <a:lstStyle/>
        <a:p>
          <a:pPr marL="0" lvl="0" indent="0" algn="ctr" defTabSz="711200">
            <a:lnSpc>
              <a:spcPct val="90000"/>
            </a:lnSpc>
            <a:spcBef>
              <a:spcPct val="0"/>
            </a:spcBef>
            <a:spcAft>
              <a:spcPct val="35000"/>
            </a:spcAft>
            <a:buNone/>
          </a:pPr>
          <a:r>
            <a:rPr lang="en-US" sz="1600" b="1" kern="1200" noProof="0" dirty="0" err="1">
              <a:solidFill>
                <a:srgbClr val="CC0099"/>
              </a:solidFill>
            </a:rPr>
            <a:t>Kuburikidza</a:t>
          </a:r>
          <a:r>
            <a:rPr lang="en-US" sz="1600" b="1" kern="1200" noProof="0" dirty="0">
              <a:solidFill>
                <a:srgbClr val="CC0099"/>
              </a:solidFill>
            </a:rPr>
            <a:t> </a:t>
          </a:r>
          <a:r>
            <a:rPr lang="en-US" sz="1600" b="1" kern="1200" noProof="0" dirty="0" err="1">
              <a:solidFill>
                <a:srgbClr val="CC0099"/>
              </a:solidFill>
            </a:rPr>
            <a:t>nezvakaitika</a:t>
          </a:r>
          <a:r>
            <a:rPr lang="en-US" sz="1600" b="1" kern="1200" noProof="0" dirty="0">
              <a:solidFill>
                <a:srgbClr val="CC0099"/>
              </a:solidFill>
            </a:rPr>
            <a:t> </a:t>
          </a:r>
          <a:r>
            <a:rPr lang="en-US" sz="1600" b="1" kern="1200" noProof="0" dirty="0" err="1">
              <a:solidFill>
                <a:srgbClr val="CC0099"/>
              </a:solidFill>
            </a:rPr>
            <a:t>muupenyu</a:t>
          </a:r>
          <a:r>
            <a:rPr lang="en-US" sz="1600" b="1" kern="1200" noProof="0" dirty="0">
              <a:solidFill>
                <a:srgbClr val="CC0099"/>
              </a:solidFill>
            </a:rPr>
            <a:t> </a:t>
          </a:r>
          <a:r>
            <a:rPr lang="en-US" sz="1600" b="1" kern="1200" noProof="0" dirty="0" err="1">
              <a:solidFill>
                <a:srgbClr val="CC0099"/>
              </a:solidFill>
            </a:rPr>
            <a:t>hwemunhu</a:t>
          </a:r>
          <a:r>
            <a:rPr lang="en" sz="1600" b="1" kern="1200" noProof="0" dirty="0">
              <a:solidFill>
                <a:srgbClr val="CC0099"/>
              </a:solidFill>
            </a:rPr>
            <a:t>(1 Johani 1:3)</a:t>
          </a:r>
          <a:endParaRPr lang="es-ES" sz="16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000" r="-3000"/>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US" sz="1800" b="1" kern="1200" noProof="0" dirty="0" err="1">
              <a:solidFill>
                <a:srgbClr val="009900"/>
              </a:solidFill>
            </a:rPr>
            <a:t>Kuburikidza</a:t>
          </a:r>
          <a:r>
            <a:rPr lang="en-US" sz="1800" b="1" kern="1200" noProof="0" dirty="0">
              <a:solidFill>
                <a:srgbClr val="009900"/>
              </a:solidFill>
            </a:rPr>
            <a:t> </a:t>
          </a:r>
          <a:r>
            <a:rPr lang="en-US" sz="1800" b="1" kern="1200" noProof="0" dirty="0" err="1">
              <a:solidFill>
                <a:srgbClr val="009900"/>
              </a:solidFill>
            </a:rPr>
            <a:t>netsvakurudzo</a:t>
          </a:r>
          <a:r>
            <a:rPr lang="en-US" sz="1800" b="1" kern="1200" noProof="0" dirty="0">
              <a:solidFill>
                <a:srgbClr val="009900"/>
              </a:solidFill>
            </a:rPr>
            <a:t> </a:t>
          </a:r>
          <a:r>
            <a:rPr lang="en-US" sz="1800" b="1" kern="1200" noProof="0" dirty="0" err="1">
              <a:solidFill>
                <a:srgbClr val="009900"/>
              </a:solidFill>
            </a:rPr>
            <a:t>yenhoroondo</a:t>
          </a:r>
          <a:r>
            <a:rPr lang="en" sz="1800" b="1" kern="1200" noProof="0" dirty="0">
              <a:solidFill>
                <a:srgbClr val="009900"/>
              </a:solidFill>
            </a:rPr>
            <a:t>(Rk .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t="-13000" b="-13000"/>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n-US" sz="1800" b="1" kern="1200" noProof="0" dirty="0" err="1">
              <a:solidFill>
                <a:srgbClr val="C46200"/>
              </a:solidFill>
            </a:rPr>
            <a:t>Kuburikidza</a:t>
          </a:r>
          <a:r>
            <a:rPr lang="en-US" sz="1800" b="1" kern="1200" noProof="0" dirty="0">
              <a:solidFill>
                <a:srgbClr val="C46200"/>
              </a:solidFill>
            </a:rPr>
            <a:t> </a:t>
          </a:r>
          <a:r>
            <a:rPr lang="en-US" sz="1800" b="1" kern="1200" noProof="0" dirty="0" err="1">
              <a:solidFill>
                <a:srgbClr val="C46200"/>
              </a:solidFill>
            </a:rPr>
            <a:t>nekuratidzwa</a:t>
          </a:r>
          <a:r>
            <a:rPr lang="en-US" sz="1800" b="1" kern="1200" noProof="0" dirty="0">
              <a:solidFill>
                <a:srgbClr val="C46200"/>
              </a:solidFill>
            </a:rPr>
            <a:t> </a:t>
          </a:r>
          <a:r>
            <a:rPr lang="en-US" sz="1800" b="1" kern="1200" noProof="0" dirty="0" err="1">
              <a:solidFill>
                <a:srgbClr val="C46200"/>
              </a:solidFill>
            </a:rPr>
            <a:t>kwehumwari</a:t>
          </a:r>
          <a:r>
            <a:rPr lang="en" sz="1800" b="1" kern="1200" noProof="0" dirty="0">
              <a:solidFill>
                <a:srgbClr val="C46200"/>
              </a:solidFill>
            </a:rPr>
            <a:t>(2P.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3466" y="83998"/>
          <a:ext cx="2349909" cy="1149402"/>
        </a:xfrm>
        <a:prstGeom prst="rect">
          <a:avLst/>
        </a:prstGeom>
        <a:blipFill dpi="0" rotWithShape="1">
          <a:blip xmlns:r="http://schemas.openxmlformats.org/officeDocument/2006/relationships" r:embed="rId1"/>
          <a:srcRect/>
          <a:stretch>
            <a:fillRect t="-52000" b="-52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852" y="1059100"/>
          <a:ext cx="2735710" cy="521010"/>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solidFill>
                <a:schemeClr val="bg1"/>
              </a:solidFill>
              <a:effectLst>
                <a:outerShdw blurRad="38100" dist="38100" dir="2700000" algn="tl">
                  <a:srgbClr val="000000">
                    <a:alpha val="43137"/>
                  </a:srgbClr>
                </a:outerShdw>
              </a:effectLst>
            </a:rPr>
            <a:t>Kuna Adhamu naEvha</a:t>
          </a:r>
          <a:br>
            <a:rPr lang="en" sz="1800" b="1" kern="1200" noProof="0" dirty="0">
              <a:solidFill>
                <a:schemeClr val="bg1"/>
              </a:solidFill>
              <a:effectLst>
                <a:outerShdw blurRad="38100" dist="38100" dir="2700000" algn="tl">
                  <a:srgbClr val="000000">
                    <a:alpha val="43137"/>
                  </a:srgbClr>
                </a:outerShdw>
              </a:effectLst>
            </a:rPr>
          </a:br>
          <a:r>
            <a:rPr lang="en" sz="1800" b="1" kern="1200" noProof="0" dirty="0">
              <a:solidFill>
                <a:schemeClr val="bg1"/>
              </a:solidFill>
              <a:effectLst>
                <a:outerShdw blurRad="38100" dist="38100" dir="2700000" algn="tl">
                  <a:srgbClr val="000000">
                    <a:alpha val="43137"/>
                  </a:srgbClr>
                </a:outerShdw>
              </a:effectLst>
            </a:rPr>
            <a:t>(Gen. 2:16-17)</a:t>
          </a:r>
          <a:endParaRPr lang="es-ES" sz="1800" kern="1200" dirty="0">
            <a:solidFill>
              <a:schemeClr val="bg1"/>
            </a:solidFill>
            <a:effectLst>
              <a:outerShdw blurRad="38100" dist="38100" dir="2700000" algn="tl">
                <a:srgbClr val="000000">
                  <a:alpha val="43137"/>
                </a:srgbClr>
              </a:outerShdw>
            </a:effectLst>
          </a:endParaRPr>
        </a:p>
      </dsp:txBody>
      <dsp:txXfrm>
        <a:off x="852" y="1059100"/>
        <a:ext cx="2735710" cy="521010"/>
      </dsp:txXfrm>
    </dsp:sp>
    <dsp:sp modelId="{C08235DE-08A3-4015-B82C-30287DE3EF36}">
      <dsp:nvSpPr>
        <dsp:cNvPr id="0" name=""/>
        <dsp:cNvSpPr/>
      </dsp:nvSpPr>
      <dsp:spPr>
        <a:xfrm>
          <a:off x="3196398" y="83998"/>
          <a:ext cx="2349909" cy="1149402"/>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880237" y="1059100"/>
          <a:ext cx="3082803" cy="521010"/>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Paaipa mitemo ine gumi (Deut . 4:12)</a:t>
          </a:r>
          <a:endParaRPr lang="es-ES" sz="1800" kern="1200" dirty="0">
            <a:effectLst>
              <a:outerShdw blurRad="38100" dist="38100" dir="2700000" algn="tl">
                <a:srgbClr val="000000">
                  <a:alpha val="43137"/>
                </a:srgbClr>
              </a:outerShdw>
            </a:effectLst>
          </a:endParaRPr>
        </a:p>
      </dsp:txBody>
      <dsp:txXfrm>
        <a:off x="2880237" y="1059100"/>
        <a:ext cx="3082803" cy="521010"/>
      </dsp:txXfrm>
    </dsp:sp>
    <dsp:sp modelId="{99E1B4E8-4021-4812-8F91-E66708C18478}">
      <dsp:nvSpPr>
        <dsp:cNvPr id="0" name=""/>
        <dsp:cNvSpPr/>
      </dsp:nvSpPr>
      <dsp:spPr>
        <a:xfrm>
          <a:off x="6249330" y="83998"/>
          <a:ext cx="2349909" cy="1149402"/>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106716" y="1059100"/>
          <a:ext cx="2735710" cy="521010"/>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noProof="0" dirty="0">
              <a:effectLst>
                <a:outerShdw blurRad="38100" dist="38100" dir="2700000" algn="tl">
                  <a:srgbClr val="000000">
                    <a:alpha val="43137"/>
                  </a:srgbClr>
                </a:outerShdw>
              </a:effectLst>
            </a:rPr>
            <a:t>Pakubhabhatidzwa kwaJesu (Mt. 3:17)</a:t>
          </a:r>
          <a:endParaRPr lang="es-ES" sz="1800" kern="1200" dirty="0">
            <a:effectLst>
              <a:outerShdw blurRad="38100" dist="38100" dir="2700000" algn="tl">
                <a:srgbClr val="000000">
                  <a:alpha val="43137"/>
                </a:srgbClr>
              </a:outerShdw>
            </a:effectLst>
          </a:endParaRPr>
        </a:p>
      </dsp:txBody>
      <dsp:txXfrm>
        <a:off x="6106716" y="1059100"/>
        <a:ext cx="2735710" cy="521010"/>
      </dsp:txXfrm>
    </dsp:sp>
    <dsp:sp modelId="{79819EE3-6F08-4580-B045-F393094144EA}">
      <dsp:nvSpPr>
        <dsp:cNvPr id="0" name=""/>
        <dsp:cNvSpPr/>
      </dsp:nvSpPr>
      <dsp:spPr>
        <a:xfrm>
          <a:off x="9290862" y="83998"/>
          <a:ext cx="2349909" cy="1149402"/>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103000" b="-103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8986101" y="1059100"/>
          <a:ext cx="3060003" cy="521010"/>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noProof="0" dirty="0" err="1">
              <a:effectLst>
                <a:outerShdw blurRad="38100" dist="38100" dir="2700000" algn="tl">
                  <a:srgbClr val="000000">
                    <a:alpha val="43137"/>
                  </a:srgbClr>
                </a:outerShdw>
              </a:effectLst>
            </a:rPr>
            <a:t>Pakushanduka</a:t>
          </a:r>
          <a:r>
            <a:rPr lang="en-US" sz="1800" b="1" kern="1200" noProof="0" dirty="0">
              <a:effectLst>
                <a:outerShdw blurRad="38100" dist="38100" dir="2700000" algn="tl">
                  <a:srgbClr val="000000">
                    <a:alpha val="43137"/>
                  </a:srgbClr>
                </a:outerShdw>
              </a:effectLst>
            </a:rPr>
            <a:t> </a:t>
          </a:r>
          <a:r>
            <a:rPr lang="en-US" sz="1800" b="1" kern="1200" noProof="0" dirty="0" err="1">
              <a:effectLst>
                <a:outerShdw blurRad="38100" dist="38100" dir="2700000" algn="tl">
                  <a:srgbClr val="000000">
                    <a:alpha val="43137"/>
                  </a:srgbClr>
                </a:outerShdw>
              </a:effectLst>
            </a:rPr>
            <a:t>kwechitarisiko</a:t>
          </a:r>
          <a:r>
            <a:rPr lang="en-US" sz="1800" b="1" kern="1200" noProof="0" dirty="0">
              <a:effectLst>
                <a:outerShdw blurRad="38100" dist="38100" dir="2700000" algn="tl">
                  <a:srgbClr val="000000">
                    <a:alpha val="43137"/>
                  </a:srgbClr>
                </a:outerShdw>
              </a:effectLst>
            </a:rPr>
            <a:t> </a:t>
          </a:r>
          <a:r>
            <a:rPr lang="en" sz="1800" b="1" kern="1200" noProof="0" dirty="0">
              <a:effectLst>
                <a:outerShdw blurRad="38100" dist="38100" dir="2700000" algn="tl">
                  <a:srgbClr val="000000">
                    <a:alpha val="43137"/>
                  </a:srgbClr>
                </a:outerShdw>
              </a:effectLst>
            </a:rPr>
            <a:t>(Marko 9:7)</a:t>
          </a:r>
          <a:endParaRPr lang="es-ES" sz="1800" kern="1200" dirty="0">
            <a:effectLst>
              <a:outerShdw blurRad="38100" dist="38100" dir="2700000" algn="tl">
                <a:srgbClr val="000000">
                  <a:alpha val="43137"/>
                </a:srgbClr>
              </a:outerShdw>
            </a:effectLst>
          </a:endParaRPr>
        </a:p>
      </dsp:txBody>
      <dsp:txXfrm>
        <a:off x="8986101" y="1059100"/>
        <a:ext cx="3060003" cy="5210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Kuzorangarira zvakaitika (Ex. 17:14)</a:t>
          </a:r>
          <a:endParaRPr lang="es-ES" sz="2000" kern="1200" dirty="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err="1">
              <a:effectLst>
                <a:outerShdw blurRad="38100" dist="38100" dir="2700000" algn="tl">
                  <a:srgbClr val="000000">
                    <a:alpha val="43137"/>
                  </a:srgbClr>
                </a:outerShdw>
              </a:effectLst>
            </a:rPr>
            <a:t>Kutipa</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mirayiridzo</a:t>
          </a:r>
          <a:r>
            <a:rPr lang="en" sz="2000" b="1" kern="1200" noProof="0" dirty="0">
              <a:effectLst>
                <a:outerShdw blurRad="38100" dist="38100" dir="2700000" algn="tl">
                  <a:srgbClr val="000000">
                    <a:alpha val="43137"/>
                  </a:srgbClr>
                </a:outerShdw>
              </a:effectLst>
            </a:rPr>
            <a:t>(Mupa. 12:10)</a:t>
          </a:r>
          <a:endParaRPr lang="es-ES" sz="2000" kern="1200" dirty="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 sz="2000" b="1" kern="1200" noProof="0" dirty="0">
              <a:effectLst>
                <a:outerShdw blurRad="38100" dist="38100" dir="2700000" algn="tl">
                  <a:srgbClr val="000000">
                    <a:alpha val="43137"/>
                  </a:srgbClr>
                </a:outerShdw>
              </a:effectLst>
            </a:rPr>
            <a:t>Kutikoka kuti titendeuke (Jer. 36:2-3)</a:t>
          </a:r>
          <a:endParaRPr lang="es-ES" sz="2000" kern="1200" dirty="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57150" rIns="106680" bIns="57150" numCol="1" spcCol="1270" anchor="ctr" anchorCtr="0">
          <a:noAutofit/>
        </a:bodyPr>
        <a:lstStyle/>
        <a:p>
          <a:pPr marL="0" lvl="0" indent="0" algn="ctr" defTabSz="666750">
            <a:lnSpc>
              <a:spcPct val="90000"/>
            </a:lnSpc>
            <a:spcBef>
              <a:spcPct val="0"/>
            </a:spcBef>
            <a:spcAft>
              <a:spcPct val="35000"/>
            </a:spcAft>
            <a:buNone/>
          </a:pPr>
          <a:r>
            <a:rPr lang="en-US" sz="1500" b="1" kern="1200" noProof="0" dirty="0" err="1">
              <a:effectLst>
                <a:outerShdw blurRad="38100" dist="38100" dir="2700000" algn="tl">
                  <a:srgbClr val="000000">
                    <a:alpha val="43137"/>
                  </a:srgbClr>
                </a:outerShdw>
              </a:effectLst>
            </a:rPr>
            <a:t>Kutipa</a:t>
          </a:r>
          <a:r>
            <a:rPr lang="en-US" sz="1500" b="1" kern="1200" noProof="0" dirty="0">
              <a:effectLst>
                <a:outerShdw blurRad="38100" dist="38100" dir="2700000" algn="tl">
                  <a:srgbClr val="000000">
                    <a:alpha val="43137"/>
                  </a:srgbClr>
                </a:outerShdw>
              </a:effectLst>
            </a:rPr>
            <a:t> </a:t>
          </a:r>
          <a:r>
            <a:rPr lang="en-US" sz="1500" b="1" kern="1200" noProof="0" dirty="0" err="1">
              <a:effectLst>
                <a:outerShdw blurRad="38100" dist="38100" dir="2700000" algn="tl">
                  <a:srgbClr val="000000">
                    <a:alpha val="43137"/>
                  </a:srgbClr>
                </a:outerShdw>
              </a:effectLst>
            </a:rPr>
            <a:t>mienzaniso</a:t>
          </a:r>
          <a:r>
            <a:rPr lang="en-US" sz="1500" b="1" kern="1200" noProof="0" dirty="0">
              <a:effectLst>
                <a:outerShdw blurRad="38100" dist="38100" dir="2700000" algn="tl">
                  <a:srgbClr val="000000">
                    <a:alpha val="43137"/>
                  </a:srgbClr>
                </a:outerShdw>
              </a:effectLst>
            </a:rPr>
            <a:t> </a:t>
          </a:r>
          <a:r>
            <a:rPr lang="en-US" sz="1500" b="1" kern="1200" noProof="0" dirty="0" err="1">
              <a:effectLst>
                <a:outerShdw blurRad="38100" dist="38100" dir="2700000" algn="tl">
                  <a:srgbClr val="000000">
                    <a:alpha val="43137"/>
                  </a:srgbClr>
                </a:outerShdw>
              </a:effectLst>
            </a:rPr>
            <a:t>yekutevedzera</a:t>
          </a:r>
          <a:r>
            <a:rPr lang="en-US" sz="1500" b="1" kern="1200" noProof="0" dirty="0">
              <a:effectLst>
                <a:outerShdw blurRad="38100" dist="38100" dir="2700000" algn="tl">
                  <a:srgbClr val="000000">
                    <a:alpha val="43137"/>
                  </a:srgbClr>
                </a:outerShdw>
              </a:effectLst>
            </a:rPr>
            <a:t> kana </a:t>
          </a:r>
          <a:r>
            <a:rPr lang="en-US" sz="1500" b="1" kern="1200" noProof="0" dirty="0" err="1">
              <a:effectLst>
                <a:outerShdw blurRad="38100" dist="38100" dir="2700000" algn="tl">
                  <a:srgbClr val="000000">
                    <a:alpha val="43137"/>
                  </a:srgbClr>
                </a:outerShdw>
              </a:effectLst>
            </a:rPr>
            <a:t>yekuramba</a:t>
          </a:r>
          <a:r>
            <a:rPr lang="en" sz="1500" b="1" kern="1200" noProof="0" dirty="0">
              <a:effectLst>
                <a:outerShdw blurRad="38100" dist="38100" dir="2700000" algn="tl">
                  <a:srgbClr val="000000">
                    <a:alpha val="43137"/>
                  </a:srgbClr>
                </a:outerShdw>
              </a:effectLst>
            </a:rPr>
            <a:t>(1 VaKo. 10:11)</a:t>
          </a:r>
          <a:endParaRPr lang="es-ES" sz="1500" kern="1200" dirty="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err="1">
              <a:effectLst>
                <a:outerShdw blurRad="38100" dist="38100" dir="2700000" algn="tl">
                  <a:srgbClr val="000000">
                    <a:alpha val="43137"/>
                  </a:srgbClr>
                </a:outerShdw>
              </a:effectLst>
            </a:rPr>
            <a:t>Kuti</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tigone</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kuziva</a:t>
          </a:r>
          <a:r>
            <a:rPr lang="en-US" sz="2000" b="1" kern="1200" noProof="0" dirty="0">
              <a:effectLst>
                <a:outerShdw blurRad="38100" dist="38100" dir="2700000" algn="tl">
                  <a:srgbClr val="000000">
                    <a:alpha val="43137"/>
                  </a:srgbClr>
                </a:outerShdw>
              </a:effectLst>
            </a:rPr>
            <a:t> </a:t>
          </a:r>
          <a:r>
            <a:rPr lang="en-US" sz="2000" b="1" kern="1200" noProof="0" dirty="0" err="1">
              <a:effectLst>
                <a:outerShdw blurRad="38100" dist="38100" dir="2700000" algn="tl">
                  <a:srgbClr val="000000">
                    <a:alpha val="43137"/>
                  </a:srgbClr>
                </a:outerShdw>
              </a:effectLst>
            </a:rPr>
            <a:t>ramangwana</a:t>
          </a:r>
          <a:r>
            <a:rPr lang="en" sz="2000" b="1" kern="1200" noProof="0" dirty="0">
              <a:effectLst>
                <a:outerShdw blurRad="38100" dist="38100" dir="2700000" algn="tl">
                  <a:srgbClr val="000000">
                    <a:alpha val="43137"/>
                  </a:srgbClr>
                </a:outerShdw>
              </a:effectLst>
            </a:rPr>
            <a:t>(Zva. 1:19)</a:t>
          </a:r>
          <a:endParaRPr lang="es-ES" sz="2000" kern="1200" dirty="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26/10/2026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26/10/2026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e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4" y="114300"/>
            <a:ext cx="6381017" cy="2123658"/>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ZVAKAZARURWA NEKUFEMERA</a:t>
            </a: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986016"/>
            <a:ext cx="1314450" cy="1077218"/>
          </a:xfrm>
          <a:prstGeom prst="rect">
            <a:avLst/>
          </a:prstGeom>
          <a:noFill/>
        </p:spPr>
        <p:txBody>
          <a:bodyPr wrap="square" rtlCol="0">
            <a:spAutoFit/>
          </a:bodyPr>
          <a:lstStyle/>
          <a:p>
            <a:r>
              <a:rPr lang="en-US" sz="1600" b="1" dirty="0" err="1">
                <a:solidFill>
                  <a:schemeClr val="accent1">
                    <a:lumMod val="50000"/>
                  </a:schemeClr>
                </a:solidFill>
              </a:rPr>
              <a:t>Chidzidzo</a:t>
            </a:r>
            <a:r>
              <a:rPr lang="en-US" sz="1600" b="1" dirty="0">
                <a:solidFill>
                  <a:schemeClr val="accent1">
                    <a:lumMod val="50000"/>
                  </a:schemeClr>
                </a:solidFill>
              </a:rPr>
              <a:t> 5 cha </a:t>
            </a:r>
            <a:r>
              <a:rPr lang="en-US" sz="1600" b="1" dirty="0" err="1">
                <a:solidFill>
                  <a:schemeClr val="accent1">
                    <a:lumMod val="50000"/>
                  </a:schemeClr>
                </a:solidFill>
              </a:rPr>
              <a:t>Gumiguru</a:t>
            </a:r>
            <a:r>
              <a:rPr lang="en-US" sz="1600" b="1" dirty="0">
                <a:solidFill>
                  <a:schemeClr val="accent1">
                    <a:lumMod val="50000"/>
                  </a:schemeClr>
                </a:solidFill>
              </a:rPr>
              <a:t> 31, 2026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967444" cy="3785652"/>
          </a:xfrm>
          <a:prstGeom prst="rect">
            <a:avLst/>
          </a:prstGeom>
          <a:noFill/>
        </p:spPr>
        <p:txBody>
          <a:bodyPr wrap="square">
            <a:spAutoFit/>
            <a:scene3d>
              <a:camera prst="orthographicFront"/>
              <a:lightRig rig="threePt" dir="t"/>
            </a:scene3d>
            <a:sp3d extrusionH="57150">
              <a:bevelT w="38100" h="38100"/>
            </a:sp3d>
          </a:bodyPr>
          <a:lstStyle/>
          <a:p>
            <a:pPr lvl="0" algn="ctr">
              <a:spcBef>
                <a:spcPts val="600"/>
              </a:spcBef>
              <a:defRPr/>
            </a:pPr>
            <a:r>
              <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t>
            </a:r>
            <a:r>
              <a:rPr lang="en-US" sz="2400" b="1" dirty="0">
                <a:solidFill>
                  <a:srgbClr val="9E3939"/>
                </a:solidFill>
                <a:latin typeface="Comic Sans MS" panose="030F0702030302020204" pitchFamily="66" charset="0"/>
              </a:rPr>
              <a:t>Ɀ</a:t>
            </a:r>
            <a:r>
              <a:rPr lang="en-US" sz="2400" b="1" dirty="0" err="1">
                <a:solidFill>
                  <a:srgbClr val="9E3939"/>
                </a:solidFill>
                <a:latin typeface="Comic Sans MS" panose="030F0702030302020204" pitchFamily="66" charset="0"/>
              </a:rPr>
              <a:t>akazarurwa</a:t>
            </a:r>
            <a:r>
              <a:rPr lang="en-US" sz="2400" b="1" dirty="0">
                <a:solidFill>
                  <a:srgbClr val="9E3939"/>
                </a:solidFill>
                <a:latin typeface="Comic Sans MS" panose="030F0702030302020204" pitchFamily="66" charset="0"/>
              </a:rPr>
              <a:t> ɀ</a:t>
            </a:r>
            <a:r>
              <a:rPr lang="en-US" sz="2400" b="1" dirty="0" err="1">
                <a:solidFill>
                  <a:srgbClr val="9E3939"/>
                </a:solidFill>
                <a:latin typeface="Comic Sans MS" panose="030F0702030302020204" pitchFamily="66" charset="0"/>
              </a:rPr>
              <a:t>aJesu</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Kristu</a:t>
            </a:r>
            <a:r>
              <a:rPr lang="en-US" sz="2400" b="1" dirty="0">
                <a:solidFill>
                  <a:srgbClr val="9E3939"/>
                </a:solidFill>
                <a:latin typeface="Comic Sans MS" panose="030F0702030302020204" pitchFamily="66" charset="0"/>
              </a:rPr>
              <a:t>, ɀ</a:t>
            </a:r>
            <a:r>
              <a:rPr lang="en-US" sz="2400" b="1" dirty="0" err="1">
                <a:solidFill>
                  <a:srgbClr val="9E3939"/>
                </a:solidFill>
                <a:latin typeface="Comic Sans MS" panose="030F0702030302020204" pitchFamily="66" charset="0"/>
              </a:rPr>
              <a:t>aakapiwa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naMŋari</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kuti</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aratidze</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ʋaranda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ʋake</a:t>
            </a:r>
            <a:r>
              <a:rPr lang="en-US" sz="2400" b="1" dirty="0">
                <a:solidFill>
                  <a:srgbClr val="9E3939"/>
                </a:solidFill>
                <a:latin typeface="Comic Sans MS" panose="030F0702030302020204" pitchFamily="66" charset="0"/>
              </a:rPr>
              <a:t> ɀ</a:t>
            </a:r>
            <a:r>
              <a:rPr lang="en-US" sz="2400" b="1" dirty="0" err="1">
                <a:solidFill>
                  <a:srgbClr val="9E3939"/>
                </a:solidFill>
                <a:latin typeface="Comic Sans MS" panose="030F0702030302020204" pitchFamily="66" charset="0"/>
              </a:rPr>
              <a:t>inhu</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iɀo</a:t>
            </a:r>
            <a:r>
              <a:rPr lang="en-US" sz="2400" b="1" dirty="0">
                <a:solidFill>
                  <a:srgbClr val="9E3939"/>
                </a:solidFill>
                <a:latin typeface="Comic Sans MS" panose="030F0702030302020204" pitchFamily="66" charset="0"/>
              </a:rPr>
              <a:t> ɀ</a:t>
            </a:r>
            <a:r>
              <a:rPr lang="en-US" sz="2400" b="1" dirty="0" err="1">
                <a:solidFill>
                  <a:srgbClr val="9E3939"/>
                </a:solidFill>
                <a:latin typeface="Comic Sans MS" panose="030F0702030302020204" pitchFamily="66" charset="0"/>
              </a:rPr>
              <a:t>inofanira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kukurumidza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kuitwa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akaɀituma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nomutumŋa</a:t>
            </a:r>
            <a:r>
              <a:rPr lang="en-US" sz="2400" b="1" dirty="0">
                <a:solidFill>
                  <a:srgbClr val="9E3939"/>
                </a:solidFill>
                <a:latin typeface="Comic Sans MS" panose="030F0702030302020204" pitchFamily="66" charset="0"/>
              </a:rPr>
              <a:t> wake, </a:t>
            </a:r>
            <a:r>
              <a:rPr lang="en-US" sz="2400" b="1" dirty="0" err="1">
                <a:solidFill>
                  <a:srgbClr val="9E3939"/>
                </a:solidFill>
                <a:latin typeface="Comic Sans MS" panose="030F0702030302020204" pitchFamily="66" charset="0"/>
              </a:rPr>
              <a:t>ndokuziʋisa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muranda</a:t>
            </a:r>
            <a:r>
              <a:rPr lang="en-US" sz="2400" b="1" dirty="0">
                <a:solidFill>
                  <a:srgbClr val="9E3939"/>
                </a:solidFill>
                <a:latin typeface="Comic Sans MS" panose="030F0702030302020204" pitchFamily="66" charset="0"/>
              </a:rPr>
              <a:t> wake </a:t>
            </a:r>
            <a:r>
              <a:rPr lang="en-US" sz="2400" b="1" dirty="0" err="1">
                <a:solidFill>
                  <a:srgbClr val="9E3939"/>
                </a:solidFill>
                <a:latin typeface="Comic Sans MS" panose="030F0702030302020204" pitchFamily="66" charset="0"/>
              </a:rPr>
              <a:t>Johane</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wakapupurira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shoko</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raMŋari</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neɀokupupura</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kwaJesu</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Kristu</a:t>
            </a:r>
            <a:r>
              <a:rPr lang="en-US" sz="2400" b="1" dirty="0">
                <a:solidFill>
                  <a:srgbClr val="9E3939"/>
                </a:solidFill>
                <a:latin typeface="Comic Sans MS" panose="030F0702030302020204" pitchFamily="66" charset="0"/>
              </a:rPr>
              <a:t>, </a:t>
            </a:r>
            <a:r>
              <a:rPr lang="en-US" sz="2400" b="1" dirty="0" err="1">
                <a:solidFill>
                  <a:srgbClr val="9E3939"/>
                </a:solidFill>
                <a:latin typeface="Comic Sans MS" panose="030F0702030302020204" pitchFamily="66" charset="0"/>
              </a:rPr>
              <a:t>acireʋa</a:t>
            </a:r>
            <a:r>
              <a:rPr lang="en-US" sz="2400" b="1" dirty="0">
                <a:solidFill>
                  <a:srgbClr val="9E3939"/>
                </a:solidFill>
                <a:latin typeface="Comic Sans MS" panose="030F0702030302020204" pitchFamily="66" charset="0"/>
              </a:rPr>
              <a:t> ɀ</a:t>
            </a:r>
            <a:r>
              <a:rPr lang="en-US" sz="2400" b="1" dirty="0" err="1">
                <a:solidFill>
                  <a:srgbClr val="9E3939"/>
                </a:solidFill>
                <a:latin typeface="Comic Sans MS" panose="030F0702030302020204" pitchFamily="66" charset="0"/>
              </a:rPr>
              <a:t>ose</a:t>
            </a:r>
            <a:r>
              <a:rPr lang="en-US" sz="2400" b="1" dirty="0">
                <a:solidFill>
                  <a:srgbClr val="9E3939"/>
                </a:solidFill>
                <a:latin typeface="Comic Sans MS" panose="030F0702030302020204" pitchFamily="66" charset="0"/>
              </a:rPr>
              <a:t> ɀ</a:t>
            </a:r>
            <a:r>
              <a:rPr lang="en-US" sz="2400" b="1" dirty="0" err="1">
                <a:solidFill>
                  <a:srgbClr val="9E3939"/>
                </a:solidFill>
                <a:latin typeface="Comic Sans MS" panose="030F0702030302020204" pitchFamily="66" charset="0"/>
              </a:rPr>
              <a:t>aakaʋona</a:t>
            </a:r>
            <a:r>
              <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 </a:t>
            </a:r>
            <a:r>
              <a:rPr kumimoji="0" lang="en" sz="1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(Zvakazarurwa 1:1-2)</a:t>
            </a:r>
            <a:endParaRPr kumimoji="0" lang="en"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769989"/>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rgbClr val="FA46B9"/>
                </a:solidFill>
              </a:rPr>
              <a:t>Zvakazarurwa</a:t>
            </a:r>
            <a:r>
              <a:rPr lang="es-ES" sz="2000" b="1" dirty="0">
                <a:solidFill>
                  <a:srgbClr val="FA46B9"/>
                </a:solidFill>
              </a:rPr>
              <a:t> </a:t>
            </a:r>
            <a:r>
              <a:rPr lang="es-ES" sz="2000" b="1" dirty="0" err="1">
                <a:solidFill>
                  <a:srgbClr val="FA46B9"/>
                </a:solidFill>
              </a:rPr>
              <a:t>nekufemera</a:t>
            </a:r>
            <a:r>
              <a:rPr lang="es-ES" sz="2000" b="1" dirty="0">
                <a:solidFill>
                  <a:srgbClr val="FA46B9"/>
                </a:solidFill>
              </a:rPr>
              <a:t>:</a:t>
            </a:r>
          </a:p>
          <a:p>
            <a:pPr lvl="1">
              <a:spcBef>
                <a:spcPts val="600"/>
              </a:spcBef>
            </a:pPr>
            <a:r>
              <a:rPr lang="es-ES" sz="1600" b="1" dirty="0" err="1"/>
              <a:t>Zvimwe</a:t>
            </a:r>
            <a:r>
              <a:rPr lang="es-ES" sz="1600" b="1" dirty="0"/>
              <a:t> </a:t>
            </a:r>
            <a:r>
              <a:rPr lang="es-ES" sz="1600" b="1" dirty="0" err="1"/>
              <a:t>zvakazarurwa</a:t>
            </a:r>
            <a:r>
              <a:rPr lang="es-ES" sz="1600" b="1" dirty="0"/>
              <a:t> </a:t>
            </a:r>
            <a:r>
              <a:rPr lang="es-ES" sz="1600" b="1" dirty="0" err="1"/>
              <a:t>nezvakazarurwa</a:t>
            </a:r>
            <a:r>
              <a:rPr lang="es-ES" sz="1600" b="1" dirty="0"/>
              <a:t> </a:t>
            </a:r>
            <a:r>
              <a:rPr lang="es-ES" sz="1600" b="1" dirty="0" err="1"/>
              <a:t>zvakakosha</a:t>
            </a:r>
            <a:endParaRPr lang="es-ES" sz="1600" b="1" dirty="0"/>
          </a:p>
          <a:p>
            <a:pPr lvl="1">
              <a:spcBef>
                <a:spcPts val="600"/>
              </a:spcBef>
            </a:pPr>
            <a:r>
              <a:rPr lang="es-ES" sz="2000" b="1" dirty="0" err="1"/>
              <a:t>Zvinoitika</a:t>
            </a:r>
            <a:r>
              <a:rPr lang="es-ES" sz="2000" b="1" dirty="0"/>
              <a:t> </a:t>
            </a:r>
            <a:r>
              <a:rPr lang="es-ES" sz="2000" b="1" dirty="0" err="1"/>
              <a:t>pakufemerwa</a:t>
            </a:r>
            <a:endParaRPr lang="es-ES" sz="2000" b="1" dirty="0"/>
          </a:p>
          <a:p>
            <a:pPr>
              <a:spcBef>
                <a:spcPts val="1800"/>
              </a:spcBef>
            </a:pPr>
            <a:r>
              <a:rPr lang="es-ES" b="1" dirty="0" err="1">
                <a:solidFill>
                  <a:srgbClr val="3E5EF9"/>
                </a:solidFill>
              </a:rPr>
              <a:t>Mhando</a:t>
            </a:r>
            <a:r>
              <a:rPr lang="es-ES" b="1" dirty="0">
                <a:solidFill>
                  <a:srgbClr val="3E5EF9"/>
                </a:solidFill>
              </a:rPr>
              <a:t> </a:t>
            </a:r>
            <a:r>
              <a:rPr lang="es-ES" b="1" dirty="0" err="1">
                <a:solidFill>
                  <a:srgbClr val="3E5EF9"/>
                </a:solidFill>
              </a:rPr>
              <a:t>dzekutaurirana</a:t>
            </a:r>
            <a:r>
              <a:rPr lang="es-ES" b="1" dirty="0">
                <a:solidFill>
                  <a:srgbClr val="3E5EF9"/>
                </a:solidFill>
              </a:rPr>
              <a:t> </a:t>
            </a:r>
            <a:r>
              <a:rPr lang="es-ES" b="1" dirty="0" err="1">
                <a:solidFill>
                  <a:srgbClr val="3E5EF9"/>
                </a:solidFill>
              </a:rPr>
              <a:t>kwechiporofita</a:t>
            </a:r>
            <a:r>
              <a:rPr lang="es-ES" b="1" dirty="0">
                <a:solidFill>
                  <a:srgbClr val="3E5EF9"/>
                </a:solidFill>
              </a:rPr>
              <a:t>:</a:t>
            </a:r>
          </a:p>
          <a:p>
            <a:pPr lvl="1">
              <a:spcBef>
                <a:spcPts val="600"/>
              </a:spcBef>
            </a:pPr>
            <a:r>
              <a:rPr lang="es-ES" sz="2000" b="1" dirty="0"/>
              <a:t>Mashoko </a:t>
            </a:r>
            <a:r>
              <a:rPr lang="es-ES" sz="2000" b="1" dirty="0" err="1"/>
              <a:t>anotaurwa</a:t>
            </a:r>
            <a:endParaRPr lang="es-ES" sz="2000" b="1" dirty="0"/>
          </a:p>
          <a:p>
            <a:pPr lvl="1">
              <a:spcBef>
                <a:spcPts val="600"/>
              </a:spcBef>
            </a:pPr>
            <a:r>
              <a:rPr lang="es-ES" sz="2000" b="1" dirty="0"/>
              <a:t>Mashoko </a:t>
            </a:r>
            <a:r>
              <a:rPr lang="es-ES" sz="2000" b="1" dirty="0" err="1"/>
              <a:t>anonyorwa</a:t>
            </a:r>
            <a:r>
              <a:rPr lang="es-ES" sz="2000" b="1" dirty="0"/>
              <a:t> </a:t>
            </a:r>
          </a:p>
          <a:p>
            <a:pPr lvl="1">
              <a:spcBef>
                <a:spcPts val="600"/>
              </a:spcBef>
            </a:pPr>
            <a:r>
              <a:rPr lang="es-ES" sz="2000" b="1" dirty="0" err="1"/>
              <a:t>Mitambo</a:t>
            </a:r>
            <a:r>
              <a:rPr lang="es-ES" sz="2000" b="1" dirty="0"/>
              <a:t>, </a:t>
            </a:r>
            <a:r>
              <a:rPr lang="es-ES" sz="2000" b="1" dirty="0" err="1"/>
              <a:t>zviratidzo</a:t>
            </a:r>
            <a:r>
              <a:rPr lang="es-ES" sz="2000" b="1" dirty="0"/>
              <a:t>, </a:t>
            </a:r>
            <a:r>
              <a:rPr lang="es-ES" sz="2000" b="1" dirty="0" err="1"/>
              <a:t>mufananidzo</a:t>
            </a:r>
            <a:endParaRPr lang="es-ES" sz="2000" b="1" dirty="0"/>
          </a:p>
        </p:txBody>
      </p:sp>
      <p:sp>
        <p:nvSpPr>
          <p:cNvPr id="4" name="CuadroTexto 3">
            <a:extLst>
              <a:ext uri="{FF2B5EF4-FFF2-40B4-BE49-F238E27FC236}">
                <a16:creationId xmlns:a16="http://schemas.microsoft.com/office/drawing/2014/main" id="{62561327-5D04-EA8F-B868-75C81EF0D684}"/>
              </a:ext>
            </a:extLst>
          </p:cNvPr>
          <p:cNvSpPr txBox="1"/>
          <p:nvPr/>
        </p:nvSpPr>
        <p:spPr>
          <a:xfrm>
            <a:off x="119930" y="87452"/>
            <a:ext cx="7442118" cy="584775"/>
          </a:xfrm>
          <a:prstGeom prst="rect">
            <a:avLst/>
          </a:prstGeom>
          <a:noFill/>
        </p:spPr>
        <p:txBody>
          <a:bodyPr wrap="square" rtlCol="0">
            <a:spAutoFit/>
          </a:bodyPr>
          <a:lstStyle/>
          <a:p>
            <a:pPr>
              <a:spcBef>
                <a:spcPts val="600"/>
              </a:spcBef>
            </a:pPr>
            <a:r>
              <a:rPr lang="en-US" sz="1600" b="1" dirty="0" err="1"/>
              <a:t>Zvakazarurwa</a:t>
            </a:r>
            <a:r>
              <a:rPr lang="en-US" sz="1600" b="1" dirty="0"/>
              <a:t> 1:1-2 </a:t>
            </a:r>
            <a:r>
              <a:rPr lang="en-US" sz="1600" b="1" dirty="0" err="1"/>
              <a:t>ine</a:t>
            </a:r>
            <a:r>
              <a:rPr lang="en-US" sz="1600" b="1" dirty="0"/>
              <a:t> </a:t>
            </a:r>
            <a:r>
              <a:rPr lang="en-US" sz="1600" b="1" dirty="0" err="1"/>
              <a:t>muenzaniso</a:t>
            </a:r>
            <a:r>
              <a:rPr lang="en-US" sz="1600" b="1" dirty="0"/>
              <a:t> </a:t>
            </a:r>
            <a:r>
              <a:rPr lang="en-US" sz="1600" b="1" dirty="0" err="1"/>
              <a:t>wekuti</a:t>
            </a:r>
            <a:r>
              <a:rPr lang="en-US" sz="1600" b="1" dirty="0"/>
              <a:t> </a:t>
            </a:r>
            <a:r>
              <a:rPr lang="en-US" sz="1600" b="1" dirty="0" err="1"/>
              <a:t>Mwari</a:t>
            </a:r>
            <a:r>
              <a:rPr lang="en-US" sz="1600" b="1" dirty="0"/>
              <a:t> </a:t>
            </a:r>
            <a:r>
              <a:rPr lang="en-US" sz="1600" b="1" dirty="0" err="1"/>
              <a:t>anozivisa</a:t>
            </a:r>
            <a:r>
              <a:rPr lang="en-US" sz="1600" b="1" dirty="0"/>
              <a:t> </a:t>
            </a:r>
            <a:r>
              <a:rPr lang="en-US" sz="1600" b="1" dirty="0" err="1"/>
              <a:t>sei</a:t>
            </a:r>
            <a:r>
              <a:rPr lang="en-US" sz="1600" b="1" dirty="0"/>
              <a:t> </a:t>
            </a:r>
            <a:r>
              <a:rPr lang="en-US" sz="1600" b="1" dirty="0" err="1"/>
              <a:t>shoko</a:t>
            </a:r>
            <a:r>
              <a:rPr lang="en-US" sz="1600" b="1" dirty="0"/>
              <a:t> rake </a:t>
            </a:r>
            <a:r>
              <a:rPr lang="en-US" sz="1600" b="1" dirty="0" err="1"/>
              <a:t>kwatiri</a:t>
            </a:r>
            <a:r>
              <a:rPr lang="en-US" sz="1600" b="1" dirty="0"/>
              <a:t> </a:t>
            </a:r>
            <a:r>
              <a:rPr lang="en-US" sz="1600" b="1" dirty="0" err="1"/>
              <a:t>kuburikidza</a:t>
            </a:r>
            <a:r>
              <a:rPr lang="en-US" sz="1600" b="1" dirty="0"/>
              <a:t> </a:t>
            </a:r>
            <a:r>
              <a:rPr lang="en-US" sz="1600" b="1" dirty="0" err="1"/>
              <a:t>nemuporofita</a:t>
            </a:r>
            <a:r>
              <a:rPr lang="en-US" sz="1600" b="1" dirty="0"/>
              <a:t>:</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3090667060"/>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0" y="2370698"/>
            <a:ext cx="7562048" cy="1477328"/>
          </a:xfrm>
          <a:prstGeom prst="rect">
            <a:avLst/>
          </a:prstGeom>
          <a:noFill/>
        </p:spPr>
        <p:txBody>
          <a:bodyPr wrap="square" rtlCol="0">
            <a:spAutoFit/>
          </a:bodyPr>
          <a:lstStyle/>
          <a:p>
            <a:pPr>
              <a:spcBef>
                <a:spcPts val="600"/>
              </a:spcBef>
            </a:pPr>
            <a:r>
              <a:rPr lang="en-US" b="1" dirty="0" err="1"/>
              <a:t>Asi</a:t>
            </a:r>
            <a:r>
              <a:rPr lang="en-US" b="1" dirty="0"/>
              <a:t> </a:t>
            </a:r>
            <a:r>
              <a:rPr lang="en-US" b="1" dirty="0" err="1"/>
              <a:t>iyi</a:t>
            </a:r>
            <a:r>
              <a:rPr lang="en-US" b="1" dirty="0"/>
              <a:t> </a:t>
            </a:r>
            <a:r>
              <a:rPr lang="en-US" b="1" dirty="0" err="1"/>
              <a:t>haisi</a:t>
            </a:r>
            <a:r>
              <a:rPr lang="en-US" b="1" dirty="0"/>
              <a:t> </a:t>
            </a:r>
            <a:r>
              <a:rPr lang="en-US" b="1" dirty="0" err="1"/>
              <a:t>iyo</a:t>
            </a:r>
            <a:r>
              <a:rPr lang="en-US" b="1" dirty="0"/>
              <a:t> </a:t>
            </a:r>
            <a:r>
              <a:rPr lang="en-US" b="1" dirty="0" err="1"/>
              <a:t>nzira</a:t>
            </a:r>
            <a:r>
              <a:rPr lang="en-US" b="1" dirty="0"/>
              <a:t> yoga </a:t>
            </a:r>
            <a:r>
              <a:rPr lang="en-US" b="1" dirty="0" err="1"/>
              <a:t>iyo</a:t>
            </a:r>
            <a:r>
              <a:rPr lang="en-US" b="1" dirty="0"/>
              <a:t> </a:t>
            </a:r>
            <a:r>
              <a:rPr lang="en-US" b="1" dirty="0" err="1"/>
              <a:t>Mwari</a:t>
            </a:r>
            <a:r>
              <a:rPr lang="en-US" b="1" dirty="0"/>
              <a:t> </a:t>
            </a:r>
            <a:r>
              <a:rPr lang="en-US" b="1" dirty="0" err="1"/>
              <a:t>akazvizarurira</a:t>
            </a:r>
            <a:r>
              <a:rPr lang="en-US" b="1" dirty="0"/>
              <a:t> </a:t>
            </a:r>
            <a:r>
              <a:rPr lang="en-US" b="1" dirty="0" err="1"/>
              <a:t>nayo</a:t>
            </a:r>
            <a:r>
              <a:rPr lang="en-US" b="1" dirty="0"/>
              <a:t> </a:t>
            </a:r>
            <a:r>
              <a:rPr lang="en-US" b="1" dirty="0" err="1"/>
              <a:t>kuvaporofita</a:t>
            </a:r>
            <a:r>
              <a:rPr lang="en-US" b="1" dirty="0"/>
              <a:t>, </a:t>
            </a:r>
            <a:r>
              <a:rPr lang="en-US" b="1" dirty="0" err="1"/>
              <a:t>uyewo</a:t>
            </a:r>
            <a:r>
              <a:rPr lang="en-US" b="1" dirty="0"/>
              <a:t> </a:t>
            </a:r>
            <a:r>
              <a:rPr lang="en-US" b="1" dirty="0" err="1"/>
              <a:t>haisi</a:t>
            </a:r>
            <a:r>
              <a:rPr lang="en-US" b="1" dirty="0"/>
              <a:t> </a:t>
            </a:r>
            <a:r>
              <a:rPr lang="en-US" b="1" dirty="0" err="1"/>
              <a:t>iyo</a:t>
            </a:r>
            <a:r>
              <a:rPr lang="en-US" b="1" dirty="0"/>
              <a:t> </a:t>
            </a:r>
            <a:r>
              <a:rPr lang="en-US" b="1" dirty="0" err="1"/>
              <a:t>nzira</a:t>
            </a:r>
            <a:r>
              <a:rPr lang="en-US" b="1" dirty="0"/>
              <a:t> yoga </a:t>
            </a:r>
            <a:r>
              <a:rPr lang="en-US" b="1" dirty="0" err="1"/>
              <a:t>iyo</a:t>
            </a:r>
            <a:r>
              <a:rPr lang="en-US" b="1" dirty="0"/>
              <a:t> </a:t>
            </a:r>
            <a:r>
              <a:rPr lang="en-US" b="1" dirty="0" err="1"/>
              <a:t>shoko</a:t>
            </a:r>
            <a:r>
              <a:rPr lang="en-US" b="1" dirty="0"/>
              <a:t> </a:t>
            </a:r>
            <a:r>
              <a:rPr lang="en-US" b="1" dirty="0" err="1"/>
              <a:t>raMwari</a:t>
            </a:r>
            <a:r>
              <a:rPr lang="en-US" b="1" dirty="0"/>
              <a:t> </a:t>
            </a:r>
            <a:r>
              <a:rPr lang="en-US" b="1" dirty="0" err="1"/>
              <a:t>rakaparadzirwa</a:t>
            </a:r>
            <a:r>
              <a:rPr lang="en-US" b="1" dirty="0"/>
              <a:t> </a:t>
            </a:r>
            <a:r>
              <a:rPr lang="en-US" b="1" dirty="0" err="1"/>
              <a:t>naro</a:t>
            </a:r>
            <a:r>
              <a:rPr lang="en-US" b="1" dirty="0"/>
              <a:t> </a:t>
            </a:r>
            <a:r>
              <a:rPr lang="en-US" b="1" dirty="0" err="1"/>
              <a:t>kuburikidza</a:t>
            </a:r>
            <a:r>
              <a:rPr lang="en-US" b="1" dirty="0"/>
              <a:t> </a:t>
            </a:r>
            <a:r>
              <a:rPr lang="en-US" b="1" dirty="0" err="1"/>
              <a:t>navo</a:t>
            </a:r>
            <a:r>
              <a:rPr lang="en-US" b="1" dirty="0"/>
              <a:t>. </a:t>
            </a:r>
            <a:r>
              <a:rPr lang="en-US" b="1" dirty="0" err="1"/>
              <a:t>Tichadzidza</a:t>
            </a:r>
            <a:r>
              <a:rPr lang="en-US" b="1" dirty="0"/>
              <a:t> </a:t>
            </a:r>
            <a:r>
              <a:rPr lang="en-US" b="1" dirty="0" err="1"/>
              <a:t>nzira</a:t>
            </a:r>
            <a:r>
              <a:rPr lang="en-US" b="1" dirty="0"/>
              <a:t> </a:t>
            </a:r>
            <a:r>
              <a:rPr lang="en-US" b="1" dirty="0" err="1"/>
              <a:t>dzakasiyana-siyana</a:t>
            </a:r>
            <a:r>
              <a:rPr lang="en-US" b="1" dirty="0"/>
              <a:t> </a:t>
            </a:r>
            <a:r>
              <a:rPr lang="en-US" b="1" dirty="0" err="1"/>
              <a:t>idzo</a:t>
            </a:r>
            <a:r>
              <a:rPr lang="en-US" b="1" dirty="0"/>
              <a:t> </a:t>
            </a:r>
            <a:r>
              <a:rPr lang="en-US" b="1" dirty="0" err="1"/>
              <a:t>Mwari</a:t>
            </a:r>
            <a:r>
              <a:rPr lang="en-US" b="1" dirty="0"/>
              <a:t> </a:t>
            </a:r>
            <a:r>
              <a:rPr lang="en-US" b="1" dirty="0" err="1"/>
              <a:t>akazviratidza</a:t>
            </a:r>
            <a:r>
              <a:rPr lang="en-US" b="1" dirty="0"/>
              <a:t> </a:t>
            </a:r>
            <a:r>
              <a:rPr lang="en-US" b="1" dirty="0" err="1"/>
              <a:t>nadzo</a:t>
            </a:r>
            <a:r>
              <a:rPr lang="en-US" b="1" dirty="0"/>
              <a:t> </a:t>
            </a:r>
            <a:r>
              <a:rPr lang="en-US" b="1" dirty="0" err="1"/>
              <a:t>kuvaporofita</a:t>
            </a:r>
            <a:r>
              <a:rPr lang="en-US" b="1" dirty="0"/>
              <a:t>, </a:t>
            </a:r>
            <a:r>
              <a:rPr lang="en-US" b="1" dirty="0" err="1"/>
              <a:t>nekuvafemera</a:t>
            </a:r>
            <a:r>
              <a:rPr lang="en-US" b="1" dirty="0"/>
              <a:t>.</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6414192" y="4202392"/>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6414192" y="5477657"/>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6414192" y="4578107"/>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6414192" y="5854015"/>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cstate="hqprint">
            <a:extLst>
              <a:ext uri="{28A0092B-C50C-407E-A947-70E740481C1C}">
                <a14:useLocalDpi xmlns:a14="http://schemas.microsoft.com/office/drawing/2010/main" val="0"/>
              </a:ext>
            </a:extLst>
          </a:blip>
          <a:stretch>
            <a:fillRect/>
          </a:stretch>
        </p:blipFill>
        <p:spPr>
          <a:xfrm>
            <a:off x="6414192" y="6230372"/>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4015357"/>
            <a:ext cx="6049929" cy="1938992"/>
          </a:xfrm>
          <a:prstGeom prst="rect">
            <a:avLst/>
          </a:prstGeom>
          <a:noFill/>
        </p:spPr>
        <p:txBody>
          <a:bodyPr wrap="square">
            <a:spAutoFit/>
          </a:bodyPr>
          <a:lstStyle/>
          <a:p>
            <a:pPr algn="ctr"/>
            <a:r>
              <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ZVAKAZARURWA NEKUFEMERA</a:t>
            </a: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85725"/>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2800" b="1" spc="300" dirty="0">
                <a:ln/>
                <a:solidFill>
                  <a:schemeClr val="tx2">
                    <a:lumMod val="50000"/>
                    <a:lumOff val="50000"/>
                  </a:schemeClr>
                </a:solidFill>
              </a:rPr>
              <a:t>ZVIMWE ZVAKAZARURWA </a:t>
            </a:r>
            <a:r>
              <a:rPr lang="es-ES" sz="2800" b="1" spc="300" dirty="0">
                <a:ln/>
                <a:solidFill>
                  <a:schemeClr val="accent3">
                    <a:lumMod val="75000"/>
                  </a:schemeClr>
                </a:solidFill>
              </a:rPr>
              <a:t>NE</a:t>
            </a:r>
            <a:r>
              <a:rPr lang="es-ES" sz="2800" b="1" spc="300" dirty="0">
                <a:ln/>
                <a:solidFill>
                  <a:schemeClr val="accent6">
                    <a:lumMod val="75000"/>
                  </a:schemeClr>
                </a:solidFill>
              </a:rPr>
              <a:t> </a:t>
            </a:r>
            <a:r>
              <a:rPr lang="es-ES" sz="2800" b="1" spc="300" dirty="0">
                <a:ln/>
                <a:solidFill>
                  <a:schemeClr val="accent4"/>
                </a:solidFill>
              </a:rPr>
              <a:t>ZAKAZARURWA </a:t>
            </a:r>
            <a:r>
              <a:rPr lang="es-ES" sz="2800" b="1" spc="300" dirty="0">
                <a:ln/>
                <a:solidFill>
                  <a:schemeClr val="accent3">
                    <a:lumMod val="75000"/>
                  </a:schemeClr>
                </a:solidFill>
              </a:rPr>
              <a:t>ZVAKAKOSHA</a:t>
            </a:r>
            <a:endParaRPr lang="es-ES" sz="2800" b="1" spc="300" dirty="0">
              <a:ln/>
              <a:solidFill>
                <a:schemeClr val="accent4"/>
              </a:solidFill>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769441"/>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sz="1600" b="1" dirty="0">
                <a:effectLst>
                  <a:outerShdw blurRad="38100" dist="38100" dir="2700000" algn="tl">
                    <a:srgbClr val="000000">
                      <a:alpha val="43137"/>
                    </a:srgbClr>
                  </a:outerShdw>
                </a:effectLst>
                <a:latin typeface="Comic Sans MS" panose="030F0702030302020204" pitchFamily="66" charset="0"/>
              </a:rPr>
              <a:t>“</a:t>
            </a:r>
            <a:r>
              <a:rPr lang="en-US" sz="1600" b="1" dirty="0" err="1">
                <a:effectLst>
                  <a:outerShdw blurRad="38100" dist="38100" dir="2700000" algn="tl">
                    <a:srgbClr val="000000">
                      <a:alpha val="43137"/>
                    </a:srgbClr>
                  </a:outerShdw>
                </a:effectLst>
                <a:latin typeface="Comic Sans MS" panose="030F0702030302020204" pitchFamily="66" charset="0"/>
              </a:rPr>
              <a:t>Kuɗeŋga‐ɗeŋga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kunoparidzira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kubginya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kwaMŋari</a:t>
            </a:r>
            <a:r>
              <a:rPr lang="en-US" sz="1600" b="1" dirty="0">
                <a:effectLst>
                  <a:outerShdw blurRad="38100" dist="38100" dir="2700000" algn="tl">
                    <a:srgbClr val="000000">
                      <a:alpha val="43137"/>
                    </a:srgbClr>
                  </a:outerShdw>
                </a:effectLst>
                <a:latin typeface="Comic Sans MS" panose="030F0702030302020204" pitchFamily="66" charset="0"/>
              </a:rPr>
              <a:t>;</a:t>
            </a:r>
          </a:p>
          <a:p>
            <a:pPr algn="ctr"/>
            <a:r>
              <a:rPr lang="en-US" sz="1600" b="1" dirty="0" err="1">
                <a:effectLst>
                  <a:outerShdw blurRad="38100" dist="38100" dir="2700000" algn="tl">
                    <a:srgbClr val="000000">
                      <a:alpha val="43137"/>
                    </a:srgbClr>
                  </a:outerShdw>
                </a:effectLst>
                <a:latin typeface="Comic Sans MS" panose="030F0702030302020204" pitchFamily="66" charset="0"/>
              </a:rPr>
              <a:t>Ʋuye</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ɗeŋga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rinoratidza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ɓasa</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ramaʋoko</a:t>
            </a:r>
            <a:r>
              <a:rPr lang="en-US" sz="1600" b="1" dirty="0">
                <a:effectLst>
                  <a:outerShdw blurRad="38100" dist="38100" dir="2700000" algn="tl">
                    <a:srgbClr val="000000">
                      <a:alpha val="43137"/>
                    </a:srgbClr>
                  </a:outerShdw>
                </a:effectLst>
                <a:latin typeface="Comic Sans MS" panose="030F0702030302020204" pitchFamily="66" charset="0"/>
              </a:rPr>
              <a:t> </a:t>
            </a:r>
            <a:r>
              <a:rPr lang="en-US" sz="1600" b="1" dirty="0" err="1">
                <a:effectLst>
                  <a:outerShdw blurRad="38100" dist="38100" dir="2700000" algn="tl">
                    <a:srgbClr val="000000">
                      <a:alpha val="43137"/>
                    </a:srgbClr>
                  </a:outerShdw>
                </a:effectLst>
                <a:latin typeface="Comic Sans MS" panose="030F0702030302020204" pitchFamily="66" charset="0"/>
              </a:rPr>
              <a:t>ake</a:t>
            </a:r>
            <a:r>
              <a:rPr lang="es-ES" sz="1600" b="1" dirty="0">
                <a:effectLst>
                  <a:outerShdw blurRad="38100" dist="38100" dir="2700000" algn="tl">
                    <a:srgbClr val="000000">
                      <a:alpha val="43137"/>
                    </a:srgbClr>
                  </a:outerShdw>
                </a:effectLst>
                <a:latin typeface="Comic Sans MS" panose="030F0702030302020204" pitchFamily="66" charset="0"/>
              </a:rPr>
              <a:t>”</a:t>
            </a:r>
          </a:p>
          <a:p>
            <a:pPr algn="ctr"/>
            <a:r>
              <a:rPr lang="es-ES" sz="1200" b="1" dirty="0">
                <a:effectLst>
                  <a:outerShdw blurRad="38100" dist="38100" dir="2700000" algn="tl">
                    <a:srgbClr val="000000">
                      <a:alpha val="43137"/>
                    </a:srgbClr>
                  </a:outerShdw>
                </a:effectLst>
                <a:latin typeface="Comic Sans MS" panose="030F0702030302020204" pitchFamily="66" charset="0"/>
              </a:rPr>
              <a:t>(</a:t>
            </a:r>
            <a:r>
              <a:rPr lang="es-ES" sz="1200" b="1" dirty="0" err="1">
                <a:effectLst>
                  <a:outerShdw blurRad="38100" dist="38100" dir="2700000" algn="tl">
                    <a:srgbClr val="000000">
                      <a:alpha val="43137"/>
                    </a:srgbClr>
                  </a:outerShdw>
                </a:effectLst>
                <a:latin typeface="Comic Sans MS" panose="030F0702030302020204" pitchFamily="66" charset="0"/>
              </a:rPr>
              <a:t>Mapisarema</a:t>
            </a:r>
            <a:r>
              <a:rPr lang="es-ES" sz="1200" b="1" dirty="0">
                <a:effectLst>
                  <a:outerShdw blurRad="38100" dist="38100" dir="2700000" algn="tl">
                    <a:srgbClr val="000000">
                      <a:alpha val="43137"/>
                    </a:srgbClr>
                  </a:outerShdw>
                </a:effectLst>
                <a:latin typeface="Comic Sans MS" panose="030F0702030302020204" pitchFamily="66" charset="0"/>
              </a:rPr>
              <a:t> 19:1 )</a:t>
            </a:r>
            <a:endParaRPr lang="es-ES" sz="1600"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58461"/>
            <a:ext cx="6157912" cy="923330"/>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n-US" b="1" dirty="0">
                <a:effectLst>
                  <a:outerShdw blurRad="38100" dist="38100" dir="2700000" algn="tl">
                    <a:srgbClr val="000000">
                      <a:alpha val="43137"/>
                    </a:srgbClr>
                  </a:outerShdw>
                </a:effectLst>
                <a:latin typeface="Comic Sans MS" panose="030F0702030302020204" pitchFamily="66" charset="0"/>
              </a:rPr>
              <a:t>“Kana </a:t>
            </a:r>
            <a:r>
              <a:rPr lang="en-US" b="1" dirty="0" err="1">
                <a:effectLst>
                  <a:outerShdw blurRad="38100" dist="38100" dir="2700000" algn="tl">
                    <a:srgbClr val="000000">
                      <a:alpha val="43137"/>
                    </a:srgbClr>
                  </a:outerShdw>
                </a:effectLst>
                <a:latin typeface="Comic Sans MS" panose="030F0702030302020204" pitchFamily="66" charset="0"/>
              </a:rPr>
              <a:t>kunomuprofita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pakati</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penyu</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ini</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Jehova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ndicaɀiziʋisa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kwaari</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neciratidzo</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ndicataura</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naye</a:t>
            </a:r>
            <a:r>
              <a:rPr lang="en-US" b="1" dirty="0">
                <a:effectLst>
                  <a:outerShdw blurRad="38100" dist="38100" dir="2700000" algn="tl">
                    <a:srgbClr val="000000">
                      <a:alpha val="43137"/>
                    </a:srgbClr>
                  </a:outerShdw>
                </a:effectLst>
                <a:latin typeface="Comic Sans MS" panose="030F0702030302020204" pitchFamily="66" charset="0"/>
              </a:rPr>
              <a:t> </a:t>
            </a:r>
            <a:r>
              <a:rPr lang="en-US" b="1" dirty="0" err="1">
                <a:effectLst>
                  <a:outerShdw blurRad="38100" dist="38100" dir="2700000" algn="tl">
                    <a:srgbClr val="000000">
                      <a:alpha val="43137"/>
                    </a:srgbClr>
                  </a:outerShdw>
                </a:effectLst>
                <a:latin typeface="Comic Sans MS" panose="030F0702030302020204" pitchFamily="66" charset="0"/>
              </a:rPr>
              <a:t>nokurota</a:t>
            </a:r>
            <a:r>
              <a:rPr lang="en-US" b="1" dirty="0">
                <a:effectLst>
                  <a:outerShdw blurRad="38100" dist="38100" dir="2700000" algn="tl">
                    <a:srgbClr val="000000">
                      <a:alpha val="43137"/>
                    </a:srgbClr>
                  </a:outerShdw>
                </a:effectLst>
                <a:latin typeface="Comic Sans MS" panose="030F0702030302020204" pitchFamily="66" charset="0"/>
              </a:rPr>
              <a:t> hope” </a:t>
            </a:r>
            <a:r>
              <a:rPr lang="en-US" sz="1400" b="1" dirty="0">
                <a:effectLst>
                  <a:outerShdw blurRad="38100" dist="38100" dir="2700000" algn="tl">
                    <a:srgbClr val="000000">
                      <a:alpha val="43137"/>
                    </a:srgbClr>
                  </a:outerShdw>
                </a:effectLst>
                <a:latin typeface="Comic Sans MS" panose="030F0702030302020204" pitchFamily="66" charset="0"/>
              </a:rPr>
              <a:t>(Numeri 12:6)</a:t>
            </a:r>
            <a:endParaRPr lang="en-US" b="1" dirty="0">
              <a:effectLst>
                <a:outerShdw blurRad="38100" dist="38100" dir="2700000" algn="tl">
                  <a:srgbClr val="000000">
                    <a:alpha val="43137"/>
                  </a:srgbClr>
                </a:outerShdw>
              </a:effectLst>
              <a:latin typeface="Comic Sans MS" panose="030F0702030302020204" pitchFamily="66"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78339"/>
            <a:ext cx="7421469" cy="1077218"/>
          </a:xfrm>
          <a:prstGeom prst="rect">
            <a:avLst/>
          </a:prstGeom>
          <a:noFill/>
        </p:spPr>
        <p:txBody>
          <a:bodyPr wrap="square" rtlCol="0">
            <a:spAutoFit/>
          </a:bodyPr>
          <a:lstStyle/>
          <a:p>
            <a:pPr>
              <a:spcBef>
                <a:spcPts val="600"/>
              </a:spcBef>
            </a:pPr>
            <a:r>
              <a:rPr lang="en-US" sz="1600" b="1" dirty="0" err="1"/>
              <a:t>Pauro</a:t>
            </a:r>
            <a:r>
              <a:rPr lang="en-US" sz="1600" b="1" dirty="0"/>
              <a:t> </a:t>
            </a:r>
            <a:r>
              <a:rPr lang="en-US" sz="1600" b="1" dirty="0" err="1"/>
              <a:t>anoti</a:t>
            </a:r>
            <a:r>
              <a:rPr lang="en-US" sz="1600" b="1" dirty="0"/>
              <a:t> </a:t>
            </a:r>
            <a:r>
              <a:rPr lang="en-US" sz="1600" b="1" dirty="0" err="1"/>
              <a:t>vaya</a:t>
            </a:r>
            <a:r>
              <a:rPr lang="en-US" sz="1600" b="1" dirty="0"/>
              <a:t> </a:t>
            </a:r>
            <a:r>
              <a:rPr lang="en-US" sz="1600" b="1" dirty="0" err="1"/>
              <a:t>vanoramba</a:t>
            </a:r>
            <a:r>
              <a:rPr lang="en-US" sz="1600" b="1" dirty="0"/>
              <a:t> </a:t>
            </a:r>
            <a:r>
              <a:rPr lang="en-US" sz="1600" b="1" dirty="0" err="1"/>
              <a:t>kuvapo</a:t>
            </a:r>
            <a:r>
              <a:rPr lang="en-US" sz="1600" b="1" dirty="0"/>
              <a:t> </a:t>
            </a:r>
            <a:r>
              <a:rPr lang="en-US" sz="1600" b="1" dirty="0" err="1"/>
              <a:t>kwaMwari</a:t>
            </a:r>
            <a:r>
              <a:rPr lang="en-US" sz="1600" b="1" dirty="0"/>
              <a:t> “</a:t>
            </a:r>
            <a:r>
              <a:rPr lang="en-US" sz="1600" b="1" dirty="0" err="1"/>
              <a:t>ʋarege</a:t>
            </a:r>
            <a:r>
              <a:rPr lang="en-US" sz="1600" b="1" dirty="0"/>
              <a:t> </a:t>
            </a:r>
            <a:r>
              <a:rPr lang="en-US" sz="1600" b="1" dirty="0" err="1"/>
              <a:t>kuʋa</a:t>
            </a:r>
            <a:r>
              <a:rPr lang="en-US" sz="1600" b="1" dirty="0"/>
              <a:t> </a:t>
            </a:r>
            <a:r>
              <a:rPr lang="en-US" sz="1600" b="1" dirty="0" err="1"/>
              <a:t>nepembedzo</a:t>
            </a:r>
            <a:r>
              <a:rPr lang="en-US" sz="1600" b="1" dirty="0"/>
              <a:t>,” </a:t>
            </a:r>
            <a:r>
              <a:rPr lang="en-US" sz="1600" b="1" dirty="0" err="1"/>
              <a:t>nekuti</a:t>
            </a:r>
            <a:r>
              <a:rPr lang="en-US" sz="1600" b="1" dirty="0"/>
              <a:t> </a:t>
            </a:r>
            <a:r>
              <a:rPr lang="en-US" sz="1600" b="1" dirty="0" err="1"/>
              <a:t>zvisikwa</a:t>
            </a:r>
            <a:r>
              <a:rPr lang="en-US" sz="1600" b="1" dirty="0"/>
              <a:t> </a:t>
            </a:r>
            <a:r>
              <a:rPr lang="en-US" sz="1600" b="1" dirty="0" err="1"/>
              <a:t>zvinoratidza</a:t>
            </a:r>
            <a:r>
              <a:rPr lang="en-US" sz="1600" b="1" dirty="0"/>
              <a:t> “</a:t>
            </a:r>
            <a:r>
              <a:rPr lang="en-US" sz="1600" b="1" dirty="0" err="1"/>
              <a:t>iɀo</a:t>
            </a:r>
            <a:r>
              <a:rPr lang="en-US" sz="1600" b="1" dirty="0"/>
              <a:t> ɀ</a:t>
            </a:r>
            <a:r>
              <a:rPr lang="en-US" sz="1600" b="1" dirty="0" err="1"/>
              <a:t>ake</a:t>
            </a:r>
            <a:r>
              <a:rPr lang="en-US" sz="1600" b="1" dirty="0"/>
              <a:t> ɀ</a:t>
            </a:r>
            <a:r>
              <a:rPr lang="en-US" sz="1600" b="1" dirty="0" err="1"/>
              <a:t>isiŋgaʋonekwi</a:t>
            </a:r>
            <a:r>
              <a:rPr lang="en-US" sz="1600" b="1" dirty="0"/>
              <a:t>, </a:t>
            </a:r>
            <a:r>
              <a:rPr lang="en-US" sz="1600" b="1" dirty="0" err="1"/>
              <a:t>iro</a:t>
            </a:r>
            <a:r>
              <a:rPr lang="en-US" sz="1600" b="1" dirty="0"/>
              <a:t> </a:t>
            </a:r>
            <a:r>
              <a:rPr lang="en-US" sz="1600" b="1" dirty="0" err="1"/>
              <a:t>simba</a:t>
            </a:r>
            <a:r>
              <a:rPr lang="en-US" sz="1600" b="1" dirty="0"/>
              <a:t> rake </a:t>
            </a:r>
            <a:r>
              <a:rPr lang="en-US" sz="1600" b="1" dirty="0" err="1"/>
              <a:t>risiŋgaperi</a:t>
            </a:r>
            <a:r>
              <a:rPr lang="en-US" sz="1600" b="1" dirty="0"/>
              <a:t> </a:t>
            </a:r>
            <a:r>
              <a:rPr lang="en-US" sz="1600" b="1" dirty="0" err="1"/>
              <a:t>noʋuMŋari</a:t>
            </a:r>
            <a:r>
              <a:rPr lang="en-US" sz="1600" b="1" dirty="0"/>
              <a:t> </a:t>
            </a:r>
            <a:r>
              <a:rPr lang="en-US" sz="1600" b="1" dirty="0" err="1"/>
              <a:t>bgake</a:t>
            </a:r>
            <a:r>
              <a:rPr lang="en-US" sz="1600" b="1" dirty="0"/>
              <a:t>, ɀ</a:t>
            </a:r>
            <a:r>
              <a:rPr lang="en-US" sz="1600" b="1" dirty="0" err="1"/>
              <a:t>inoʋonekwa</a:t>
            </a:r>
            <a:r>
              <a:rPr lang="en-US" sz="1600" b="1" dirty="0"/>
              <a:t> </a:t>
            </a:r>
            <a:r>
              <a:rPr lang="en-US" sz="1600" b="1" dirty="0" err="1"/>
              <a:t>kwaɀo</a:t>
            </a:r>
            <a:r>
              <a:rPr lang="en-US" sz="1600" b="1" dirty="0"/>
              <a:t>”(</a:t>
            </a:r>
            <a:r>
              <a:rPr lang="en-US" sz="1600" b="1" dirty="0" err="1"/>
              <a:t>VaRoma</a:t>
            </a:r>
            <a:r>
              <a:rPr lang="en-US" sz="1600" b="1" dirty="0"/>
              <a:t> 1:20; </a:t>
            </a:r>
            <a:r>
              <a:rPr lang="en-US" sz="1600" b="1" dirty="0" err="1"/>
              <a:t>Mapis</a:t>
            </a:r>
            <a:r>
              <a:rPr lang="en-US" sz="1600" b="1" dirty="0"/>
              <a:t>.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854665" y="4317209"/>
            <a:ext cx="4194460" cy="2359384"/>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2031325"/>
          </a:xfrm>
          <a:prstGeom prst="rect">
            <a:avLst/>
          </a:prstGeom>
          <a:noFill/>
        </p:spPr>
        <p:txBody>
          <a:bodyPr wrap="square">
            <a:spAutoFit/>
          </a:bodyPr>
          <a:lstStyle/>
          <a:p>
            <a:pPr>
              <a:spcBef>
                <a:spcPts val="600"/>
              </a:spcBef>
            </a:pPr>
            <a:r>
              <a:rPr lang="en-US" b="1" dirty="0" err="1"/>
              <a:t>Nokuda</a:t>
            </a:r>
            <a:r>
              <a:rPr lang="en-US" b="1" dirty="0"/>
              <a:t> </a:t>
            </a:r>
            <a:r>
              <a:rPr lang="en-US" b="1" dirty="0" err="1"/>
              <a:t>kwechikonzero</a:t>
            </a:r>
            <a:r>
              <a:rPr lang="en-US" b="1" dirty="0"/>
              <a:t> </a:t>
            </a:r>
            <a:r>
              <a:rPr lang="en-US" b="1" dirty="0" err="1"/>
              <a:t>ichi</a:t>
            </a:r>
            <a:r>
              <a:rPr lang="en-US" b="1" dirty="0"/>
              <a:t>, </a:t>
            </a:r>
            <a:r>
              <a:rPr lang="en-US" b="1" dirty="0" err="1"/>
              <a:t>Mwari</a:t>
            </a:r>
            <a:r>
              <a:rPr lang="en-US" b="1" dirty="0"/>
              <a:t> </a:t>
            </a:r>
            <a:r>
              <a:rPr lang="en-US" b="1" dirty="0" err="1"/>
              <a:t>akashandisa</a:t>
            </a:r>
            <a:r>
              <a:rPr lang="en-US" b="1" dirty="0"/>
              <a:t> </a:t>
            </a:r>
            <a:r>
              <a:rPr lang="en-US" b="1" dirty="0" err="1"/>
              <a:t>nzira</a:t>
            </a:r>
            <a:r>
              <a:rPr lang="en-US" b="1" dirty="0"/>
              <a:t> </a:t>
            </a:r>
            <a:r>
              <a:rPr lang="en-US" b="1" dirty="0" err="1"/>
              <a:t>dzakananga</a:t>
            </a:r>
            <a:r>
              <a:rPr lang="en-US" b="1" dirty="0"/>
              <a:t> </a:t>
            </a:r>
            <a:r>
              <a:rPr lang="en-US" b="1" dirty="0" err="1"/>
              <a:t>zvikuru</a:t>
            </a:r>
            <a:r>
              <a:rPr lang="en-US" b="1" dirty="0"/>
              <a:t> </a:t>
            </a:r>
            <a:r>
              <a:rPr lang="en-US" b="1" dirty="0" err="1"/>
              <a:t>kuzvizivisa</a:t>
            </a:r>
            <a:r>
              <a:rPr lang="en-US" b="1" dirty="0"/>
              <a:t>: </a:t>
            </a:r>
            <a:r>
              <a:rPr lang="en-US" b="1" dirty="0" err="1"/>
              <a:t>kuzarura</a:t>
            </a:r>
            <a:r>
              <a:rPr lang="en-US" b="1" dirty="0"/>
              <a:t> </a:t>
            </a:r>
            <a:r>
              <a:rPr lang="en-US" b="1" dirty="0" err="1"/>
              <a:t>kwakakosha</a:t>
            </a:r>
            <a:r>
              <a:rPr lang="en-US" b="1" dirty="0"/>
              <a:t> </a:t>
            </a:r>
            <a:r>
              <a:rPr lang="en-US" b="1" dirty="0" err="1"/>
              <a:t>kuburikidza</a:t>
            </a:r>
            <a:r>
              <a:rPr lang="en-US" b="1" dirty="0"/>
              <a:t> </a:t>
            </a:r>
            <a:r>
              <a:rPr lang="en-US" b="1" dirty="0" err="1"/>
              <a:t>nevaporofita</a:t>
            </a:r>
            <a:r>
              <a:rPr lang="en-US" b="1" dirty="0"/>
              <a:t> </a:t>
            </a:r>
            <a:r>
              <a:rPr lang="en-US" b="1" dirty="0" err="1"/>
              <a:t>naJesu</a:t>
            </a:r>
            <a:r>
              <a:rPr lang="en-US" b="1" dirty="0"/>
              <a:t> </a:t>
            </a:r>
            <a:r>
              <a:rPr lang="en-US" b="1" dirty="0" err="1"/>
              <a:t>Kristu</a:t>
            </a:r>
            <a:r>
              <a:rPr lang="en-US" b="1" dirty="0"/>
              <a:t>, </a:t>
            </a:r>
            <a:r>
              <a:rPr lang="en-US" b="1" dirty="0" err="1"/>
              <a:t>sezvakanyorwa</a:t>
            </a:r>
            <a:r>
              <a:rPr lang="en-US" b="1" dirty="0"/>
              <a:t> </a:t>
            </a:r>
            <a:r>
              <a:rPr lang="en-US" b="1" dirty="0" err="1"/>
              <a:t>muBhaibheri</a:t>
            </a:r>
            <a:r>
              <a:rPr lang="en-US" b="1" dirty="0"/>
              <a:t>, </a:t>
            </a:r>
            <a:r>
              <a:rPr lang="en-US" b="1" dirty="0" err="1"/>
              <a:t>iro</a:t>
            </a:r>
            <a:r>
              <a:rPr lang="en-US" b="1" dirty="0"/>
              <a:t> Shoko </a:t>
            </a:r>
            <a:r>
              <a:rPr lang="en-US" b="1" dirty="0" err="1"/>
              <a:t>raMwari</a:t>
            </a:r>
            <a:r>
              <a:rPr lang="en-US" b="1" dirty="0"/>
              <a:t>(</a:t>
            </a:r>
            <a:r>
              <a:rPr lang="en-US" b="1" dirty="0" err="1"/>
              <a:t>VaHeb</a:t>
            </a:r>
            <a:r>
              <a:rPr lang="en-US" b="1" dirty="0"/>
              <a:t>.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399" y="4347144"/>
            <a:ext cx="7838049" cy="584775"/>
          </a:xfrm>
          <a:prstGeom prst="rect">
            <a:avLst/>
          </a:prstGeom>
          <a:noFill/>
        </p:spPr>
        <p:txBody>
          <a:bodyPr wrap="square">
            <a:spAutoFit/>
          </a:bodyPr>
          <a:lstStyle/>
          <a:p>
            <a:r>
              <a:rPr lang="en-US" sz="1600" b="1" dirty="0" err="1"/>
              <a:t>Asi</a:t>
            </a:r>
            <a:r>
              <a:rPr lang="en-US" sz="1600" b="1" dirty="0"/>
              <a:t> </a:t>
            </a:r>
            <a:r>
              <a:rPr lang="en-US" sz="1600" b="1" dirty="0" err="1"/>
              <a:t>zvisikwa</a:t>
            </a:r>
            <a:r>
              <a:rPr lang="en-US" sz="1600" b="1" dirty="0"/>
              <a:t>, </a:t>
            </a:r>
            <a:r>
              <a:rPr lang="en-US" sz="1600" b="1" dirty="0" err="1"/>
              <a:t>kubva</a:t>
            </a:r>
            <a:r>
              <a:rPr lang="en-US" sz="1600" b="1" dirty="0"/>
              <a:t> </a:t>
            </a:r>
            <a:r>
              <a:rPr lang="en-US" sz="1600" b="1" dirty="0" err="1"/>
              <a:t>pakudonha</a:t>
            </a:r>
            <a:r>
              <a:rPr lang="en-US" sz="1600" b="1" dirty="0"/>
              <a:t> </a:t>
            </a:r>
            <a:r>
              <a:rPr lang="en-US" sz="1600" b="1" dirty="0" err="1"/>
              <a:t>kwaAdamu</a:t>
            </a:r>
            <a:r>
              <a:rPr lang="en-US" sz="1600" b="1" dirty="0"/>
              <a:t> </a:t>
            </a:r>
            <a:r>
              <a:rPr lang="en-US" sz="1600" b="1" dirty="0" err="1"/>
              <a:t>naEvha</a:t>
            </a:r>
            <a:r>
              <a:rPr lang="en-US" sz="1600" b="1" dirty="0"/>
              <a:t>, </a:t>
            </a:r>
            <a:r>
              <a:rPr lang="en-US" sz="1600" b="1" dirty="0" err="1"/>
              <a:t>naizvowo</a:t>
            </a:r>
            <a:r>
              <a:rPr lang="en-US" sz="1600" b="1" dirty="0"/>
              <a:t> </a:t>
            </a:r>
            <a:r>
              <a:rPr lang="en-US" sz="1600" b="1" dirty="0" err="1"/>
              <a:t>zvine</a:t>
            </a:r>
            <a:r>
              <a:rPr lang="en-US" sz="1600" b="1" dirty="0"/>
              <a:t> </a:t>
            </a:r>
            <a:r>
              <a:rPr lang="en-US" sz="1600" b="1" dirty="0" err="1"/>
              <a:t>mhedzisiro</a:t>
            </a:r>
            <a:r>
              <a:rPr lang="en-US" sz="1600" b="1" dirty="0"/>
              <a:t> </a:t>
            </a:r>
            <a:r>
              <a:rPr lang="en-US" sz="1600" b="1" dirty="0" err="1"/>
              <a:t>yechivi</a:t>
            </a:r>
            <a:r>
              <a:rPr lang="en-US" sz="1600" b="1" dirty="0"/>
              <a:t> (</a:t>
            </a:r>
            <a:r>
              <a:rPr lang="en-US" sz="1600" b="1" dirty="0" err="1"/>
              <a:t>kupambwa</a:t>
            </a:r>
            <a:r>
              <a:rPr lang="en-US" sz="1600" b="1" dirty="0"/>
              <a:t>, </a:t>
            </a:r>
            <a:r>
              <a:rPr lang="en-US" sz="1600" b="1" dirty="0" err="1"/>
              <a:t>kudengenyeka</a:t>
            </a:r>
            <a:r>
              <a:rPr lang="en-US" sz="1600" b="1" dirty="0"/>
              <a:t> </a:t>
            </a:r>
            <a:r>
              <a:rPr lang="en-US" sz="1600" b="1" dirty="0" err="1"/>
              <a:t>kwenyika</a:t>
            </a:r>
            <a:r>
              <a:rPr lang="en-US" sz="1600" b="1" dirty="0"/>
              <a:t>, …)</a:t>
            </a: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474581"/>
            <a:ext cx="7278594" cy="1400383"/>
          </a:xfrm>
          <a:prstGeom prst="rect">
            <a:avLst/>
          </a:prstGeom>
          <a:noFill/>
        </p:spPr>
        <p:txBody>
          <a:bodyPr wrap="square">
            <a:spAutoFit/>
          </a:bodyPr>
          <a:lstStyle/>
          <a:p>
            <a:pPr lvl="0">
              <a:spcBef>
                <a:spcPts val="600"/>
              </a:spcBef>
              <a:defRPr/>
            </a:pPr>
            <a:r>
              <a:rPr lang="en-US" sz="1700" b="1" dirty="0" err="1">
                <a:solidFill>
                  <a:prstClr val="black"/>
                </a:solidFill>
              </a:rPr>
              <a:t>Tinogona</a:t>
            </a:r>
            <a:r>
              <a:rPr lang="en-US" sz="1700" b="1" dirty="0">
                <a:solidFill>
                  <a:prstClr val="black"/>
                </a:solidFill>
              </a:rPr>
              <a:t> </a:t>
            </a:r>
            <a:r>
              <a:rPr lang="en-US" sz="1700" b="1" dirty="0" err="1">
                <a:solidFill>
                  <a:prstClr val="black"/>
                </a:solidFill>
              </a:rPr>
              <a:t>kuona</a:t>
            </a:r>
            <a:r>
              <a:rPr lang="en-US" sz="1700" b="1" dirty="0">
                <a:solidFill>
                  <a:prstClr val="black"/>
                </a:solidFill>
              </a:rPr>
              <a:t> </a:t>
            </a:r>
            <a:r>
              <a:rPr lang="en-US" sz="1700" b="1" dirty="0" err="1">
                <a:solidFill>
                  <a:prstClr val="black"/>
                </a:solidFill>
              </a:rPr>
              <a:t>kuti</a:t>
            </a:r>
            <a:r>
              <a:rPr lang="en-US" sz="1700" b="1" dirty="0">
                <a:solidFill>
                  <a:prstClr val="black"/>
                </a:solidFill>
              </a:rPr>
              <a:t> </a:t>
            </a:r>
            <a:r>
              <a:rPr lang="en-US" sz="1700" b="1" dirty="0" err="1">
                <a:solidFill>
                  <a:prstClr val="black"/>
                </a:solidFill>
              </a:rPr>
              <a:t>Mwari</a:t>
            </a:r>
            <a:r>
              <a:rPr lang="en-US" sz="1700" b="1" dirty="0">
                <a:solidFill>
                  <a:prstClr val="black"/>
                </a:solidFill>
              </a:rPr>
              <a:t> </a:t>
            </a:r>
            <a:r>
              <a:rPr lang="en-US" sz="1700" b="1" dirty="0" err="1">
                <a:solidFill>
                  <a:prstClr val="black"/>
                </a:solidFill>
              </a:rPr>
              <a:t>akaona</a:t>
            </a:r>
            <a:r>
              <a:rPr lang="en-US" sz="1700" b="1" dirty="0">
                <a:solidFill>
                  <a:prstClr val="black"/>
                </a:solidFill>
              </a:rPr>
              <a:t> </a:t>
            </a:r>
            <a:r>
              <a:rPr lang="en-US" sz="1700" b="1" dirty="0" err="1">
                <a:solidFill>
                  <a:prstClr val="black"/>
                </a:solidFill>
              </a:rPr>
              <a:t>mberi</a:t>
            </a:r>
            <a:r>
              <a:rPr lang="en-US" sz="1700" b="1" dirty="0">
                <a:solidFill>
                  <a:prstClr val="black"/>
                </a:solidFill>
              </a:rPr>
              <a:t> </a:t>
            </a:r>
            <a:r>
              <a:rPr lang="en-US" sz="1700" b="1" dirty="0" err="1">
                <a:solidFill>
                  <a:prstClr val="black"/>
                </a:solidFill>
              </a:rPr>
              <a:t>kupinda</a:t>
            </a:r>
            <a:r>
              <a:rPr lang="en-US" sz="1700" b="1" dirty="0">
                <a:solidFill>
                  <a:prstClr val="black"/>
                </a:solidFill>
              </a:rPr>
              <a:t> </a:t>
            </a:r>
            <a:r>
              <a:rPr lang="en-US" sz="1700" b="1" dirty="0" err="1">
                <a:solidFill>
                  <a:prstClr val="black"/>
                </a:solidFill>
              </a:rPr>
              <a:t>kwechivi</a:t>
            </a:r>
            <a:r>
              <a:rPr lang="en-US" sz="1700" b="1" dirty="0">
                <a:solidFill>
                  <a:prstClr val="black"/>
                </a:solidFill>
              </a:rPr>
              <a:t>, </a:t>
            </a:r>
            <a:r>
              <a:rPr lang="en-US" sz="1700" b="1" dirty="0" err="1">
                <a:solidFill>
                  <a:prstClr val="black"/>
                </a:solidFill>
              </a:rPr>
              <a:t>kuburikidza</a:t>
            </a:r>
            <a:r>
              <a:rPr lang="en-US" sz="1700" b="1" dirty="0">
                <a:solidFill>
                  <a:prstClr val="black"/>
                </a:solidFill>
              </a:rPr>
              <a:t> </a:t>
            </a:r>
            <a:r>
              <a:rPr lang="en-US" sz="1700" b="1" dirty="0" err="1">
                <a:solidFill>
                  <a:prstClr val="black"/>
                </a:solidFill>
              </a:rPr>
              <a:t>nesimba</a:t>
            </a:r>
            <a:r>
              <a:rPr lang="en-US" sz="1700" b="1" dirty="0">
                <a:solidFill>
                  <a:prstClr val="black"/>
                </a:solidFill>
              </a:rPr>
              <a:t> </a:t>
            </a:r>
            <a:r>
              <a:rPr lang="en-US" sz="1700" b="1" dirty="0" err="1">
                <a:solidFill>
                  <a:prstClr val="black"/>
                </a:solidFill>
              </a:rPr>
              <a:t>rekugadzirisa</a:t>
            </a:r>
            <a:r>
              <a:rPr lang="en-US" sz="1700" b="1" dirty="0">
                <a:solidFill>
                  <a:prstClr val="black"/>
                </a:solidFill>
              </a:rPr>
              <a:t> </a:t>
            </a:r>
            <a:r>
              <a:rPr lang="en-US" sz="1700" b="1" dirty="0" err="1">
                <a:solidFill>
                  <a:prstClr val="black"/>
                </a:solidFill>
              </a:rPr>
              <a:t>patsva</a:t>
            </a:r>
            <a:r>
              <a:rPr lang="en-US" sz="1700" b="1" dirty="0">
                <a:solidFill>
                  <a:prstClr val="black"/>
                </a:solidFill>
              </a:rPr>
              <a:t> </a:t>
            </a:r>
            <a:r>
              <a:rPr lang="en-US" sz="1700" b="1" dirty="0" err="1">
                <a:solidFill>
                  <a:prstClr val="black"/>
                </a:solidFill>
              </a:rPr>
              <a:t>raakaisa</a:t>
            </a:r>
            <a:r>
              <a:rPr lang="en-US" sz="1700" b="1" dirty="0">
                <a:solidFill>
                  <a:prstClr val="black"/>
                </a:solidFill>
              </a:rPr>
              <a:t> </a:t>
            </a:r>
            <a:r>
              <a:rPr lang="en-US" sz="1700" b="1" dirty="0" err="1">
                <a:solidFill>
                  <a:prstClr val="black"/>
                </a:solidFill>
              </a:rPr>
              <a:t>muzvisikwa</a:t>
            </a:r>
            <a:r>
              <a:rPr lang="en-US" sz="1700" b="1" dirty="0">
                <a:solidFill>
                  <a:prstClr val="black"/>
                </a:solidFill>
              </a:rPr>
              <a:t> </a:t>
            </a:r>
            <a:r>
              <a:rPr lang="en-US" sz="1700" b="1" dirty="0" err="1">
                <a:solidFill>
                  <a:prstClr val="black"/>
                </a:solidFill>
              </a:rPr>
              <a:t>zvipenyu</a:t>
            </a:r>
            <a:r>
              <a:rPr lang="en-US" sz="1700" b="1" dirty="0">
                <a:solidFill>
                  <a:prstClr val="black"/>
                </a:solidFill>
              </a:rPr>
              <a:t>. Kana </a:t>
            </a:r>
            <a:r>
              <a:rPr lang="en-US" sz="1700" b="1" dirty="0" err="1">
                <a:solidFill>
                  <a:prstClr val="black"/>
                </a:solidFill>
              </a:rPr>
              <a:t>tikakuvara</a:t>
            </a:r>
            <a:r>
              <a:rPr lang="en-US" sz="1700" b="1" dirty="0">
                <a:solidFill>
                  <a:prstClr val="black"/>
                </a:solidFill>
              </a:rPr>
              <a:t>, </a:t>
            </a:r>
            <a:r>
              <a:rPr lang="en-US" sz="1700" b="1" dirty="0" err="1">
                <a:solidFill>
                  <a:prstClr val="black"/>
                </a:solidFill>
              </a:rPr>
              <a:t>panotanga</a:t>
            </a:r>
            <a:r>
              <a:rPr lang="en-US" sz="1700" b="1" dirty="0">
                <a:solidFill>
                  <a:prstClr val="black"/>
                </a:solidFill>
              </a:rPr>
              <a:t> </a:t>
            </a:r>
            <a:r>
              <a:rPr lang="en-US" sz="1700" b="1" dirty="0" err="1">
                <a:solidFill>
                  <a:prstClr val="black"/>
                </a:solidFill>
              </a:rPr>
              <a:t>kushanda</a:t>
            </a:r>
            <a:r>
              <a:rPr lang="en-US" sz="1700" b="1" dirty="0">
                <a:solidFill>
                  <a:prstClr val="black"/>
                </a:solidFill>
              </a:rPr>
              <a:t> </a:t>
            </a:r>
            <a:r>
              <a:rPr lang="en-US" sz="1700" b="1" dirty="0" err="1">
                <a:solidFill>
                  <a:prstClr val="black"/>
                </a:solidFill>
              </a:rPr>
              <a:t>maitiro</a:t>
            </a:r>
            <a:r>
              <a:rPr lang="en-US" sz="1700" b="1" dirty="0">
                <a:solidFill>
                  <a:prstClr val="black"/>
                </a:solidFill>
              </a:rPr>
              <a:t> </a:t>
            </a:r>
            <a:r>
              <a:rPr lang="en-US" sz="1700" b="1" dirty="0" err="1">
                <a:solidFill>
                  <a:prstClr val="black"/>
                </a:solidFill>
              </a:rPr>
              <a:t>anovhara</a:t>
            </a:r>
            <a:r>
              <a:rPr lang="en-US" sz="1700" b="1" dirty="0">
                <a:solidFill>
                  <a:prstClr val="black"/>
                </a:solidFill>
              </a:rPr>
              <a:t> </a:t>
            </a:r>
            <a:r>
              <a:rPr lang="en-US" sz="1700" b="1" dirty="0" err="1">
                <a:solidFill>
                  <a:prstClr val="black"/>
                </a:solidFill>
              </a:rPr>
              <a:t>ronda</a:t>
            </a:r>
            <a:r>
              <a:rPr lang="en-US" sz="1700" b="1" dirty="0">
                <a:solidFill>
                  <a:prstClr val="black"/>
                </a:solidFill>
              </a:rPr>
              <a:t> </a:t>
            </a:r>
            <a:r>
              <a:rPr lang="en-US" sz="1700" b="1" dirty="0" err="1">
                <a:solidFill>
                  <a:prstClr val="black"/>
                </a:solidFill>
              </a:rPr>
              <a:t>uye</a:t>
            </a:r>
            <a:r>
              <a:rPr lang="en-US" sz="1700" b="1" dirty="0">
                <a:solidFill>
                  <a:prstClr val="black"/>
                </a:solidFill>
              </a:rPr>
              <a:t> </a:t>
            </a:r>
            <a:r>
              <a:rPr lang="en-US" sz="1700" b="1" dirty="0" err="1">
                <a:solidFill>
                  <a:prstClr val="black"/>
                </a:solidFill>
              </a:rPr>
              <a:t>anogadzirisa</a:t>
            </a:r>
            <a:r>
              <a:rPr lang="en-US" sz="1700" b="1" dirty="0">
                <a:solidFill>
                  <a:prstClr val="black"/>
                </a:solidFill>
              </a:rPr>
              <a:t> </a:t>
            </a:r>
            <a:r>
              <a:rPr lang="en-US" sz="1700" b="1" dirty="0" err="1">
                <a:solidFill>
                  <a:prstClr val="black"/>
                </a:solidFill>
              </a:rPr>
              <a:t>nyama</a:t>
            </a:r>
            <a:r>
              <a:rPr lang="en-US" sz="1700" b="1" dirty="0">
                <a:solidFill>
                  <a:prstClr val="black"/>
                </a:solidFill>
              </a:rPr>
              <a:t> </a:t>
            </a:r>
            <a:r>
              <a:rPr lang="en-US" sz="1700" b="1" dirty="0" err="1">
                <a:solidFill>
                  <a:prstClr val="black"/>
                </a:solidFill>
              </a:rPr>
              <a:t>yakakuvadzwa</a:t>
            </a:r>
            <a:r>
              <a:rPr lang="en-US" sz="1700" b="1" dirty="0">
                <a:solidFill>
                  <a:prstClr val="black"/>
                </a:solidFill>
              </a:rPr>
              <a:t> </a:t>
            </a:r>
            <a:r>
              <a:rPr lang="en-US" sz="1700" b="1" dirty="0" err="1">
                <a:solidFill>
                  <a:prstClr val="black"/>
                </a:solidFill>
              </a:rPr>
              <a:t>kuti</a:t>
            </a:r>
            <a:r>
              <a:rPr lang="en-US" sz="1700" b="1" dirty="0">
                <a:solidFill>
                  <a:prstClr val="black"/>
                </a:solidFill>
              </a:rPr>
              <a:t> </a:t>
            </a:r>
            <a:r>
              <a:rPr lang="en-US" sz="1700" b="1" dirty="0" err="1">
                <a:solidFill>
                  <a:prstClr val="black"/>
                </a:solidFill>
              </a:rPr>
              <a:t>idzokere</a:t>
            </a:r>
            <a:r>
              <a:rPr lang="en-US" sz="1700" b="1" dirty="0">
                <a:solidFill>
                  <a:prstClr val="black"/>
                </a:solidFill>
              </a:rPr>
              <a:t> </a:t>
            </a:r>
            <a:r>
              <a:rPr lang="en-US" sz="1700" b="1" dirty="0" err="1">
                <a:solidFill>
                  <a:prstClr val="black"/>
                </a:solidFill>
              </a:rPr>
              <a:t>sezvayakanga</a:t>
            </a:r>
            <a:r>
              <a:rPr lang="en-US" sz="1700" b="1" dirty="0">
                <a:solidFill>
                  <a:prstClr val="black"/>
                </a:solidFill>
              </a:rPr>
              <a:t> </a:t>
            </a:r>
            <a:r>
              <a:rPr lang="en-US" sz="1700" b="1" dirty="0" err="1">
                <a:solidFill>
                  <a:prstClr val="black"/>
                </a:solidFill>
              </a:rPr>
              <a:t>yakaita</a:t>
            </a:r>
            <a:r>
              <a:rPr lang="en-US" sz="1700" b="1" dirty="0">
                <a:solidFill>
                  <a:prstClr val="black"/>
                </a:solidFill>
              </a:rPr>
              <a:t>. </a:t>
            </a:r>
            <a:r>
              <a:rPr lang="en-US" sz="1700" b="1" dirty="0" err="1">
                <a:solidFill>
                  <a:prstClr val="black"/>
                </a:solidFill>
              </a:rPr>
              <a:t>Uye</a:t>
            </a:r>
            <a:r>
              <a:rPr lang="en-US" sz="1700" b="1" dirty="0">
                <a:solidFill>
                  <a:prstClr val="black"/>
                </a:solidFill>
              </a:rPr>
              <a:t> </a:t>
            </a:r>
            <a:r>
              <a:rPr lang="en-US" sz="1700" b="1" dirty="0" err="1">
                <a:solidFill>
                  <a:prstClr val="black"/>
                </a:solidFill>
              </a:rPr>
              <a:t>maitiro</a:t>
            </a:r>
            <a:r>
              <a:rPr lang="en-US" sz="1700" b="1" dirty="0">
                <a:solidFill>
                  <a:prstClr val="black"/>
                </a:solidFill>
              </a:rPr>
              <a:t> </a:t>
            </a:r>
            <a:r>
              <a:rPr lang="en-US" sz="1700" b="1" dirty="0" err="1">
                <a:solidFill>
                  <a:prstClr val="black"/>
                </a:solidFill>
              </a:rPr>
              <a:t>iwayo</a:t>
            </a:r>
            <a:r>
              <a:rPr lang="en-US" sz="1700" b="1" dirty="0">
                <a:solidFill>
                  <a:prstClr val="black"/>
                </a:solidFill>
              </a:rPr>
              <a:t> </a:t>
            </a:r>
            <a:r>
              <a:rPr lang="en-US" sz="1700" b="1" dirty="0" err="1">
                <a:solidFill>
                  <a:prstClr val="black"/>
                </a:solidFill>
              </a:rPr>
              <a:t>aive</a:t>
            </a:r>
            <a:r>
              <a:rPr lang="en-US" sz="1700" b="1" dirty="0">
                <a:solidFill>
                  <a:prstClr val="black"/>
                </a:solidFill>
              </a:rPr>
              <a:t> </a:t>
            </a:r>
            <a:r>
              <a:rPr lang="en-US" sz="1700" b="1" dirty="0" err="1">
                <a:solidFill>
                  <a:prstClr val="black"/>
                </a:solidFill>
              </a:rPr>
              <a:t>atovepo</a:t>
            </a:r>
            <a:r>
              <a:rPr lang="en-US" sz="1700" b="1" dirty="0">
                <a:solidFill>
                  <a:prstClr val="black"/>
                </a:solidFill>
              </a:rPr>
              <a:t> </a:t>
            </a:r>
            <a:r>
              <a:rPr lang="en-US" sz="1700" b="1" dirty="0" err="1">
                <a:solidFill>
                  <a:prstClr val="black"/>
                </a:solidFill>
              </a:rPr>
              <a:t>kare</a:t>
            </a:r>
            <a:r>
              <a:rPr lang="en-US" sz="1700" b="1" dirty="0">
                <a:solidFill>
                  <a:prstClr val="black"/>
                </a:solidFill>
              </a:rPr>
              <a:t>, </a:t>
            </a:r>
            <a:r>
              <a:rPr lang="en-US" sz="1700" b="1" dirty="0" err="1">
                <a:solidFill>
                  <a:prstClr val="black"/>
                </a:solidFill>
              </a:rPr>
              <a:t>kunyange</a:t>
            </a:r>
            <a:r>
              <a:rPr lang="en-US" sz="1700" b="1" dirty="0">
                <a:solidFill>
                  <a:prstClr val="black"/>
                </a:solidFill>
              </a:rPr>
              <a:t> </a:t>
            </a:r>
            <a:r>
              <a:rPr lang="en-US" sz="1700" b="1" dirty="0" err="1">
                <a:solidFill>
                  <a:prstClr val="black"/>
                </a:solidFill>
              </a:rPr>
              <a:t>tisati</a:t>
            </a:r>
            <a:r>
              <a:rPr lang="en-US" sz="1700" b="1" dirty="0">
                <a:solidFill>
                  <a:prstClr val="black"/>
                </a:solidFill>
              </a:rPr>
              <a:t> </a:t>
            </a:r>
            <a:r>
              <a:rPr lang="en-US" sz="1700" b="1" dirty="0" err="1">
                <a:solidFill>
                  <a:prstClr val="black"/>
                </a:solidFill>
              </a:rPr>
              <a:t>takuvadzwa</a:t>
            </a:r>
            <a:r>
              <a:rPr lang="en-US" sz="1700" b="1" dirty="0">
                <a:solidFill>
                  <a:prstClr val="black"/>
                </a:solidFill>
              </a:rPr>
              <a:t>!</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07886"/>
          </a:xfrm>
          <a:prstGeom prst="rect">
            <a:avLst/>
          </a:prstGeom>
          <a:noFill/>
        </p:spPr>
        <p:txBody>
          <a:bodyPr wrap="square">
            <a:spAutoFit/>
          </a:bodyPr>
          <a:lstStyle/>
          <a:p>
            <a:pPr algn="ctr"/>
            <a:r>
              <a:rPr lang="es-ES" sz="4000" b="1" dirty="0">
                <a:ln w="19050">
                  <a:solidFill>
                    <a:srgbClr val="996600"/>
                  </a:solidFill>
                  <a:prstDash val="solid"/>
                </a:ln>
                <a:solidFill>
                  <a:schemeClr val="bg1"/>
                </a:solidFill>
                <a:effectLst>
                  <a:outerShdw dist="38100" dir="2700000" algn="bl" rotWithShape="0">
                    <a:srgbClr val="7E5400"/>
                  </a:outerShdw>
                </a:effectLst>
              </a:rPr>
              <a:t>ZVINOITIKA PAKUFEMERWA</a:t>
            </a: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472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a:t>
            </a:r>
            <a:r>
              <a:rPr lang="en-US" b="1" dirty="0" err="1">
                <a:solidFill>
                  <a:schemeClr val="accent3">
                    <a:lumMod val="75000"/>
                  </a:schemeClr>
                </a:solidFill>
                <a:latin typeface="Comic Sans MS" panose="030F0702030302020204" pitchFamily="66" charset="0"/>
              </a:rPr>
              <a:t>Rugwaro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rwose</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rwakafuridzirwa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naMŋari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runoɓatsira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pakudzidzisa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nokuraira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nokururamisa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nokuraŋga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kuri</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mukururama</a:t>
            </a:r>
            <a:r>
              <a:rPr lang="en-US" b="1" dirty="0">
                <a:solidFill>
                  <a:schemeClr val="accent3">
                    <a:lumMod val="75000"/>
                  </a:schemeClr>
                </a:solidFill>
                <a:latin typeface="Comic Sans MS" panose="030F0702030302020204" pitchFamily="66" charset="0"/>
              </a:rPr>
              <a:t>” </a:t>
            </a:r>
            <a:r>
              <a:rPr lang="en-US" sz="1400" b="1" dirty="0">
                <a:solidFill>
                  <a:schemeClr val="accent3">
                    <a:lumMod val="75000"/>
                  </a:schemeClr>
                </a:solidFill>
                <a:latin typeface="Comic Sans MS" panose="030F0702030302020204" pitchFamily="66" charset="0"/>
              </a:rPr>
              <a:t>(2 </a:t>
            </a:r>
            <a:r>
              <a:rPr lang="en-US" sz="1400" b="1" dirty="0" err="1">
                <a:solidFill>
                  <a:schemeClr val="accent3">
                    <a:lumMod val="75000"/>
                  </a:schemeClr>
                </a:solidFill>
                <a:latin typeface="Comic Sans MS" panose="030F0702030302020204" pitchFamily="66" charset="0"/>
              </a:rPr>
              <a:t>Timotio</a:t>
            </a:r>
            <a:r>
              <a:rPr lang="en-US" sz="1400" b="1" dirty="0">
                <a:solidFill>
                  <a:schemeClr val="accent3">
                    <a:lumMod val="75000"/>
                  </a:schemeClr>
                </a:solidFill>
                <a:latin typeface="Comic Sans MS" panose="030F0702030302020204" pitchFamily="66" charset="0"/>
              </a:rPr>
              <a:t> 3:16)</a:t>
            </a:r>
            <a:endParaRPr lang="en-US" b="1" dirty="0">
              <a:solidFill>
                <a:schemeClr val="accent3">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923330"/>
          </a:xfrm>
          <a:prstGeom prst="rect">
            <a:avLst/>
          </a:prstGeom>
          <a:noFill/>
        </p:spPr>
        <p:txBody>
          <a:bodyPr wrap="square" rtlCol="0">
            <a:spAutoFit/>
          </a:bodyPr>
          <a:lstStyle/>
          <a:p>
            <a:pPr>
              <a:spcBef>
                <a:spcPts val="600"/>
              </a:spcBef>
            </a:pPr>
            <a:r>
              <a:rPr lang="en-US" b="1" dirty="0" err="1"/>
              <a:t>Kwemazana</a:t>
            </a:r>
            <a:r>
              <a:rPr lang="en-US" b="1" dirty="0"/>
              <a:t> </a:t>
            </a:r>
            <a:r>
              <a:rPr lang="en-US" b="1" dirty="0" err="1"/>
              <a:t>emakore</a:t>
            </a:r>
            <a:r>
              <a:rPr lang="en-US" b="1" dirty="0"/>
              <a:t>, </a:t>
            </a:r>
            <a:r>
              <a:rPr lang="en-US" b="1" dirty="0" err="1"/>
              <a:t>mabasa</a:t>
            </a:r>
            <a:r>
              <a:rPr lang="en-US" b="1" dirty="0"/>
              <a:t> </a:t>
            </a:r>
            <a:r>
              <a:rPr lang="en-US" b="1" dirty="0" err="1"/>
              <a:t>nemashoko</a:t>
            </a:r>
            <a:r>
              <a:rPr lang="en-US" b="1" dirty="0"/>
              <a:t> </a:t>
            </a:r>
            <a:r>
              <a:rPr lang="en-US" b="1" dirty="0" err="1"/>
              <a:t>aMwari</a:t>
            </a:r>
            <a:r>
              <a:rPr lang="en-US" b="1" dirty="0"/>
              <a:t> </a:t>
            </a:r>
            <a:r>
              <a:rPr lang="en-US" b="1" dirty="0" err="1"/>
              <a:t>zvaipfuudzwa</a:t>
            </a:r>
            <a:r>
              <a:rPr lang="en-US" b="1" dirty="0"/>
              <a:t> </a:t>
            </a:r>
            <a:r>
              <a:rPr lang="en-US" b="1" dirty="0" err="1"/>
              <a:t>nemuromo</a:t>
            </a:r>
            <a:r>
              <a:rPr lang="en-US" b="1" dirty="0"/>
              <a:t>, </a:t>
            </a:r>
            <a:r>
              <a:rPr lang="en-US" b="1" dirty="0" err="1"/>
              <a:t>kusvika</a:t>
            </a:r>
            <a:r>
              <a:rPr lang="en-US" b="1" dirty="0"/>
              <a:t> </a:t>
            </a:r>
            <a:r>
              <a:rPr lang="en-US" b="1" dirty="0" err="1"/>
              <a:t>Mwari</a:t>
            </a:r>
            <a:r>
              <a:rPr lang="en-US" b="1" dirty="0"/>
              <a:t> </a:t>
            </a:r>
            <a:r>
              <a:rPr lang="en-US" b="1" dirty="0" err="1"/>
              <a:t>paakafemera</a:t>
            </a:r>
            <a:r>
              <a:rPr lang="en-US" b="1" dirty="0"/>
              <a:t> </a:t>
            </a:r>
            <a:r>
              <a:rPr lang="en-US" b="1" dirty="0" err="1"/>
              <a:t>Mozisi</a:t>
            </a:r>
            <a:r>
              <a:rPr lang="en-US" b="1" dirty="0"/>
              <a:t> </a:t>
            </a:r>
            <a:r>
              <a:rPr lang="en-US" b="1" dirty="0" err="1"/>
              <a:t>kuti</a:t>
            </a:r>
            <a:r>
              <a:rPr lang="en-US" b="1" dirty="0"/>
              <a:t> </a:t>
            </a:r>
            <a:r>
              <a:rPr lang="en-US" b="1" dirty="0" err="1"/>
              <a:t>anyore</a:t>
            </a:r>
            <a:r>
              <a:rPr lang="en-US" b="1" dirty="0"/>
              <a:t> </a:t>
            </a:r>
            <a:r>
              <a:rPr lang="en-US" b="1" dirty="0" err="1"/>
              <a:t>pasi</a:t>
            </a:r>
            <a:r>
              <a:rPr lang="en-US" b="1" dirty="0"/>
              <a:t> </a:t>
            </a:r>
            <a:r>
              <a:rPr lang="en-US" b="1" dirty="0" err="1"/>
              <a:t>mabasa</a:t>
            </a:r>
            <a:r>
              <a:rPr lang="en-US" b="1" dirty="0"/>
              <a:t> </a:t>
            </a:r>
            <a:r>
              <a:rPr lang="en-US" b="1" dirty="0" err="1"/>
              <a:t>nemashoko</a:t>
            </a:r>
            <a:r>
              <a:rPr lang="en-US" b="1" dirty="0"/>
              <a:t> </a:t>
            </a:r>
            <a:r>
              <a:rPr lang="en-US" b="1" dirty="0" err="1"/>
              <a:t>aya</a:t>
            </a:r>
            <a:r>
              <a:rPr lang="en-US" b="1" dirty="0"/>
              <a:t>.</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3396162321"/>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9063233" y="331537"/>
            <a:ext cx="2881118" cy="1758640"/>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269043"/>
            <a:ext cx="8645332" cy="1477328"/>
          </a:xfrm>
          <a:prstGeom prst="rect">
            <a:avLst/>
          </a:prstGeom>
          <a:noFill/>
        </p:spPr>
        <p:txBody>
          <a:bodyPr wrap="square">
            <a:spAutoFit/>
          </a:bodyPr>
          <a:lstStyle/>
          <a:p>
            <a:pPr>
              <a:spcBef>
                <a:spcPts val="600"/>
              </a:spcBef>
            </a:pPr>
            <a:r>
              <a:rPr lang="en-US" b="1" dirty="0" err="1"/>
              <a:t>Kubva</a:t>
            </a:r>
            <a:r>
              <a:rPr lang="en-US" b="1" dirty="0"/>
              <a:t> </a:t>
            </a:r>
            <a:r>
              <a:rPr lang="en-US" b="1" dirty="0" err="1"/>
              <a:t>panguva</a:t>
            </a:r>
            <a:r>
              <a:rPr lang="en-US" b="1" dirty="0"/>
              <a:t> </a:t>
            </a:r>
            <a:r>
              <a:rPr lang="en-US" b="1" dirty="0" err="1"/>
              <a:t>iyoyo</a:t>
            </a:r>
            <a:r>
              <a:rPr lang="en-US" b="1" dirty="0"/>
              <a:t> </a:t>
            </a:r>
            <a:r>
              <a:rPr lang="en-US" b="1" dirty="0" err="1"/>
              <a:t>zvichienda</a:t>
            </a:r>
            <a:r>
              <a:rPr lang="en-US" b="1" dirty="0"/>
              <a:t> </a:t>
            </a:r>
            <a:r>
              <a:rPr lang="en-US" b="1" dirty="0" err="1"/>
              <a:t>mberi</a:t>
            </a:r>
            <a:r>
              <a:rPr lang="en-US" b="1" dirty="0"/>
              <a:t>, </a:t>
            </a:r>
            <a:r>
              <a:rPr lang="en-US" b="1" dirty="0" err="1"/>
              <a:t>mashoko</a:t>
            </a:r>
            <a:r>
              <a:rPr lang="en-US" b="1" dirty="0"/>
              <a:t> </a:t>
            </a:r>
            <a:r>
              <a:rPr lang="en-US" b="1" dirty="0" err="1"/>
              <a:t>aida</a:t>
            </a:r>
            <a:r>
              <a:rPr lang="en-US" b="1" dirty="0"/>
              <a:t> </a:t>
            </a:r>
            <a:r>
              <a:rPr lang="en-US" b="1" dirty="0" err="1"/>
              <a:t>kuchengetedzwa</a:t>
            </a:r>
            <a:r>
              <a:rPr lang="en-US" b="1" dirty="0"/>
              <a:t> </a:t>
            </a:r>
            <a:r>
              <a:rPr lang="en-US" b="1" dirty="0" err="1"/>
              <a:t>naMwari</a:t>
            </a:r>
            <a:r>
              <a:rPr lang="en-US" b="1" dirty="0"/>
              <a:t> </a:t>
            </a:r>
            <a:r>
              <a:rPr lang="en-US" b="1" dirty="0" err="1"/>
              <a:t>akanyorwa</a:t>
            </a:r>
            <a:r>
              <a:rPr lang="en-US" b="1" dirty="0"/>
              <a:t> </a:t>
            </a:r>
            <a:r>
              <a:rPr lang="en-US" b="1" dirty="0" err="1"/>
              <a:t>nevanhu</a:t>
            </a:r>
            <a:r>
              <a:rPr lang="en-US" b="1" dirty="0"/>
              <a:t> “</a:t>
            </a:r>
            <a:r>
              <a:rPr lang="en-US" b="1" dirty="0" err="1"/>
              <a:t>vakafemerwa</a:t>
            </a:r>
            <a:r>
              <a:rPr lang="en-US" b="1" dirty="0"/>
              <a:t>,” </a:t>
            </a:r>
            <a:r>
              <a:rPr lang="en-US" b="1" dirty="0" err="1"/>
              <a:t>kureva</a:t>
            </a:r>
            <a:r>
              <a:rPr lang="en-US" b="1" dirty="0"/>
              <a:t> </a:t>
            </a:r>
            <a:r>
              <a:rPr lang="en-US" b="1" dirty="0" err="1"/>
              <a:t>kuti</a:t>
            </a:r>
            <a:r>
              <a:rPr lang="en-US" b="1" dirty="0"/>
              <a:t>, </a:t>
            </a:r>
            <a:r>
              <a:rPr lang="en-US" b="1" dirty="0" err="1"/>
              <a:t>vaitungamirirwa</a:t>
            </a:r>
            <a:r>
              <a:rPr lang="en-US" b="1" dirty="0"/>
              <a:t> </a:t>
            </a:r>
            <a:r>
              <a:rPr lang="en-US" b="1" dirty="0" err="1"/>
              <a:t>naMweya</a:t>
            </a:r>
            <a:r>
              <a:rPr lang="en-US" b="1" dirty="0"/>
              <a:t> </a:t>
            </a:r>
            <a:r>
              <a:rPr lang="en-US" b="1" dirty="0" err="1"/>
              <a:t>Mutsvene</a:t>
            </a:r>
            <a:r>
              <a:rPr lang="en-US" b="1" dirty="0"/>
              <a:t> (2 Petro 1:21). </a:t>
            </a:r>
            <a:r>
              <a:rPr lang="en-US" b="1" dirty="0" err="1"/>
              <a:t>Izvi</a:t>
            </a:r>
            <a:r>
              <a:rPr lang="en-US" b="1" dirty="0"/>
              <a:t> </a:t>
            </a:r>
            <a:r>
              <a:rPr lang="en-US" b="1" dirty="0" err="1"/>
              <a:t>zvinoita</a:t>
            </a:r>
            <a:r>
              <a:rPr lang="en-US" b="1" dirty="0"/>
              <a:t> </a:t>
            </a:r>
            <a:r>
              <a:rPr lang="en-US" b="1" dirty="0" err="1"/>
              <a:t>kuti</a:t>
            </a:r>
            <a:r>
              <a:rPr lang="en-US" b="1" dirty="0"/>
              <a:t> </a:t>
            </a:r>
            <a:r>
              <a:rPr lang="en-US" b="1" dirty="0" err="1"/>
              <a:t>Bhaibheri</a:t>
            </a:r>
            <a:r>
              <a:rPr lang="en-US" b="1" dirty="0"/>
              <a:t> rive </a:t>
            </a:r>
            <a:r>
              <a:rPr lang="en-US" b="1" dirty="0" err="1"/>
              <a:t>bhuku</a:t>
            </a:r>
            <a:r>
              <a:rPr lang="en-US" b="1" dirty="0"/>
              <a:t> </a:t>
            </a:r>
            <a:r>
              <a:rPr lang="en-US" b="1" dirty="0" err="1"/>
              <a:t>rakasiyana</a:t>
            </a:r>
            <a:r>
              <a:rPr lang="en-US" b="1" dirty="0"/>
              <a:t> </a:t>
            </a:r>
            <a:r>
              <a:rPr lang="en-US" b="1" dirty="0" err="1"/>
              <a:t>nemamwe</a:t>
            </a:r>
            <a:r>
              <a:rPr lang="en-US" b="1" dirty="0"/>
              <a:t> </a:t>
            </a:r>
            <a:r>
              <a:rPr lang="en-US" b="1" dirty="0" err="1"/>
              <a:t>ose</a:t>
            </a:r>
            <a:r>
              <a:rPr lang="en-US" b="1" dirty="0"/>
              <a:t>, </a:t>
            </a:r>
            <a:r>
              <a:rPr lang="en-US" b="1" dirty="0" err="1"/>
              <a:t>rine</a:t>
            </a:r>
            <a:r>
              <a:rPr lang="en-US" b="1" dirty="0"/>
              <a:t> </a:t>
            </a:r>
            <a:r>
              <a:rPr lang="en-US" b="1" dirty="0" err="1"/>
              <a:t>mukati</a:t>
            </a:r>
            <a:r>
              <a:rPr lang="en-US" b="1" dirty="0"/>
              <a:t> </a:t>
            </a:r>
            <a:r>
              <a:rPr lang="en-US" b="1" dirty="0" err="1"/>
              <a:t>maro</a:t>
            </a:r>
            <a:r>
              <a:rPr lang="en-US" b="1" dirty="0"/>
              <a:t> </a:t>
            </a:r>
            <a:r>
              <a:rPr lang="en-US" b="1" dirty="0" err="1"/>
              <a:t>zvakazarurwa</a:t>
            </a:r>
            <a:r>
              <a:rPr lang="en-US" b="1" dirty="0"/>
              <a:t> </a:t>
            </a:r>
            <a:r>
              <a:rPr lang="en-US" b="1" dirty="0" err="1"/>
              <a:t>zvose</a:t>
            </a:r>
            <a:r>
              <a:rPr lang="en-US" b="1" dirty="0"/>
              <a:t> </a:t>
            </a:r>
            <a:r>
              <a:rPr lang="en-US" b="1" dirty="0" err="1"/>
              <a:t>zvinobva</a:t>
            </a:r>
            <a:r>
              <a:rPr lang="en-US" b="1" dirty="0"/>
              <a:t> </a:t>
            </a:r>
            <a:r>
              <a:rPr lang="en-US" b="1" dirty="0" err="1"/>
              <a:t>kuna</a:t>
            </a:r>
            <a:r>
              <a:rPr lang="en-US" b="1" dirty="0"/>
              <a:t> </a:t>
            </a:r>
            <a:r>
              <a:rPr lang="en-US" b="1" dirty="0" err="1"/>
              <a:t>Mwari</a:t>
            </a:r>
            <a:r>
              <a:rPr lang="en-US" b="1" dirty="0"/>
              <a:t>.</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369332"/>
          </a:xfrm>
          <a:prstGeom prst="rect">
            <a:avLst/>
          </a:prstGeom>
          <a:noFill/>
        </p:spPr>
        <p:txBody>
          <a:bodyPr wrap="square">
            <a:spAutoFit/>
          </a:bodyPr>
          <a:lstStyle/>
          <a:p>
            <a:pPr lvl="0">
              <a:spcBef>
                <a:spcPts val="600"/>
              </a:spcBef>
              <a:defRPr/>
            </a:pPr>
            <a:r>
              <a:rPr lang="en-US" b="1" dirty="0" err="1">
                <a:solidFill>
                  <a:prstClr val="black"/>
                </a:solidFill>
              </a:rPr>
              <a:t>Zvii</a:t>
            </a:r>
            <a:r>
              <a:rPr lang="en-US" b="1" dirty="0">
                <a:solidFill>
                  <a:prstClr val="black"/>
                </a:solidFill>
              </a:rPr>
              <a:t> </a:t>
            </a:r>
            <a:r>
              <a:rPr lang="en-US" b="1" dirty="0" err="1">
                <a:solidFill>
                  <a:prstClr val="black"/>
                </a:solidFill>
              </a:rPr>
              <a:t>zvaiitika</a:t>
            </a:r>
            <a:r>
              <a:rPr lang="en-US" b="1" dirty="0">
                <a:solidFill>
                  <a:prstClr val="black"/>
                </a:solidFill>
              </a:rPr>
              <a:t> </a:t>
            </a:r>
            <a:r>
              <a:rPr lang="en-US" b="1" dirty="0" err="1">
                <a:solidFill>
                  <a:prstClr val="black"/>
                </a:solidFill>
              </a:rPr>
              <a:t>pakufemerwa</a:t>
            </a:r>
            <a:r>
              <a:rPr lang="en-US" b="1" dirty="0">
                <a:solidFill>
                  <a:prstClr val="black"/>
                </a:solidFill>
              </a:rPr>
              <a:t>?</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MHANDO DZEKUTAURIRANA KWECHIPOROFITA</a:t>
            </a: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125043"/>
            <a:ext cx="12192000" cy="769441"/>
          </a:xfrm>
          <a:prstGeom prst="rect">
            <a:avLst/>
          </a:prstGeom>
          <a:noFill/>
        </p:spPr>
        <p:txBody>
          <a:bodyPr wrap="square">
            <a:spAutoFit/>
          </a:bodyPr>
          <a:lstStyle/>
          <a:p>
            <a:pPr algn="ctr"/>
            <a:r>
              <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MASHOKO ANOTAURWA</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426930"/>
            <a:ext cx="12192000" cy="1138773"/>
          </a:xfrm>
          <a:prstGeom prst="rect">
            <a:avLst/>
          </a:prstGeom>
          <a:noFill/>
        </p:spPr>
        <p:txBody>
          <a:bodyPr wrap="square">
            <a:spAutoFit/>
          </a:bodyPr>
          <a:lstStyle/>
          <a:p>
            <a:pPr algn="ct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Akaisa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ʋaRevi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mumba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maJehova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ʋanamakandira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nemiteŋgeranwa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nembira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seɀaʋakarairwa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naDavidi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ʋuye</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nomuʋoni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wamambo</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Gad,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ʋuye</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nomuprofita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Natania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nokuti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wakaŋga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ari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Jehova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wakaraira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naʋaprofita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ʋake</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ƲaRevi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ʋakamira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neɀokuridza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ɀ</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aDavidi</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naʋaprista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FF99"/>
                </a:solidFill>
                <a:effectLst>
                  <a:outerShdw blurRad="38100" dist="38100" dir="2700000" algn="tl">
                    <a:srgbClr val="000000">
                      <a:alpha val="43137"/>
                    </a:srgbClr>
                  </a:outerShdw>
                </a:effectLst>
                <a:latin typeface="Comic Sans MS" panose="030F0702030302020204" pitchFamily="66" charset="0"/>
              </a:rPr>
              <a:t>ʋanehwamanda</a:t>
            </a:r>
            <a:r>
              <a:rPr lang="en-US" b="1" dirty="0">
                <a:solidFill>
                  <a:srgbClr val="FFFF99"/>
                </a:solidFill>
                <a:effectLst>
                  <a:outerShdw blurRad="38100" dist="38100" dir="2700000" algn="tl">
                    <a:srgbClr val="000000">
                      <a:alpha val="43137"/>
                    </a:srgbClr>
                  </a:outerShdw>
                </a:effectLst>
                <a:latin typeface="Comic Sans MS" panose="030F0702030302020204" pitchFamily="66" charset="0"/>
              </a:rPr>
              <a:t>”</a:t>
            </a:r>
          </a:p>
          <a:p>
            <a:pPr algn="ct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(2 </a:t>
            </a:r>
            <a:r>
              <a:rPr lang="en-US" sz="1400" b="1" dirty="0" err="1">
                <a:solidFill>
                  <a:srgbClr val="FFFF99"/>
                </a:solidFill>
                <a:effectLst>
                  <a:outerShdw blurRad="38100" dist="38100" dir="2700000" algn="tl">
                    <a:srgbClr val="000000">
                      <a:alpha val="43137"/>
                    </a:srgbClr>
                  </a:outerShdw>
                </a:effectLst>
                <a:latin typeface="Comic Sans MS" panose="030F0702030302020204" pitchFamily="66" charset="0"/>
              </a:rPr>
              <a:t>Makoronike</a:t>
            </a:r>
            <a:r>
              <a:rPr lang="en-US" sz="1400" b="1" dirty="0">
                <a:solidFill>
                  <a:srgbClr val="FFFF99"/>
                </a:solidFill>
                <a:effectLst>
                  <a:outerShdw blurRad="38100" dist="38100" dir="2700000" algn="tl">
                    <a:srgbClr val="000000">
                      <a:alpha val="43137"/>
                    </a:srgbClr>
                  </a:outerShdw>
                </a:effectLst>
                <a:latin typeface="Comic Sans MS" panose="030F0702030302020204" pitchFamily="66" charset="0"/>
              </a:rPr>
              <a:t> 29:25-26)</a:t>
            </a: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1015663"/>
          </a:xfrm>
          <a:prstGeom prst="rect">
            <a:avLst/>
          </a:prstGeom>
          <a:noFill/>
        </p:spPr>
        <p:txBody>
          <a:bodyPr wrap="square" rtlCol="0">
            <a:spAutoFit/>
          </a:bodyPr>
          <a:lstStyle/>
          <a:p>
            <a:pPr>
              <a:spcBef>
                <a:spcPts val="600"/>
              </a:spcBef>
            </a:pPr>
            <a:r>
              <a:rPr lang="en-US" sz="2000" b="1" dirty="0"/>
              <a:t>Kana </a:t>
            </a:r>
            <a:r>
              <a:rPr lang="en-US" sz="2000" b="1" dirty="0" err="1"/>
              <a:t>vari</a:t>
            </a:r>
            <a:r>
              <a:rPr lang="en-US" sz="2000" b="1" dirty="0"/>
              <a:t> </a:t>
            </a:r>
            <a:r>
              <a:rPr lang="en-US" sz="2000" b="1" dirty="0" err="1"/>
              <a:t>ivo</a:t>
            </a:r>
            <a:r>
              <a:rPr lang="en-US" sz="2000" b="1" dirty="0"/>
              <a:t>, </a:t>
            </a:r>
            <a:r>
              <a:rPr lang="en-US" sz="2000" b="1" dirty="0" err="1"/>
              <a:t>vaprofita</a:t>
            </a:r>
            <a:r>
              <a:rPr lang="en-US" sz="2000" b="1" dirty="0"/>
              <a:t> </a:t>
            </a:r>
            <a:r>
              <a:rPr lang="en-US" sz="2000" b="1" dirty="0" err="1"/>
              <a:t>vacho</a:t>
            </a:r>
            <a:r>
              <a:rPr lang="en-US" sz="2000" b="1" dirty="0"/>
              <a:t> </a:t>
            </a:r>
            <a:r>
              <a:rPr lang="en-US" sz="2000" b="1" dirty="0" err="1"/>
              <a:t>vakazivisa</a:t>
            </a:r>
            <a:r>
              <a:rPr lang="en-US" sz="2000" b="1" dirty="0"/>
              <a:t> </a:t>
            </a:r>
            <a:r>
              <a:rPr lang="en-US" sz="2000" b="1" dirty="0" err="1"/>
              <a:t>mashoko</a:t>
            </a:r>
            <a:r>
              <a:rPr lang="en-US" sz="2000" b="1" dirty="0"/>
              <a:t> </a:t>
            </a:r>
            <a:r>
              <a:rPr lang="en-US" sz="2000" b="1" dirty="0" err="1"/>
              <a:t>aitaurwa</a:t>
            </a:r>
            <a:r>
              <a:rPr lang="en-US" sz="2000" b="1" dirty="0"/>
              <a:t> </a:t>
            </a:r>
            <a:r>
              <a:rPr lang="en-US" sz="2000" b="1" dirty="0" err="1"/>
              <a:t>naMwari</a:t>
            </a:r>
            <a:r>
              <a:rPr lang="en-US" sz="2000" b="1" dirty="0"/>
              <a:t> </a:t>
            </a:r>
            <a:r>
              <a:rPr lang="en-US" sz="2000" b="1" dirty="0" err="1"/>
              <a:t>nomuromo</a:t>
            </a:r>
            <a:r>
              <a:rPr lang="en-US" sz="2000" b="1" dirty="0"/>
              <a:t>, </a:t>
            </a:r>
            <a:r>
              <a:rPr lang="en-US" sz="2000" b="1" dirty="0" err="1"/>
              <a:t>vachinyatsoti</a:t>
            </a:r>
            <a:r>
              <a:rPr lang="en-US" sz="2000" b="1" dirty="0"/>
              <a:t>: “Ɀ</a:t>
            </a:r>
            <a:r>
              <a:rPr lang="en-US" sz="2000" b="1" dirty="0" err="1"/>
              <a:t>anzi</a:t>
            </a:r>
            <a:r>
              <a:rPr lang="en-US" sz="2000" b="1" dirty="0"/>
              <a:t> </a:t>
            </a:r>
            <a:r>
              <a:rPr lang="en-US" sz="2000" b="1" dirty="0" err="1"/>
              <a:t>naJehova</a:t>
            </a:r>
            <a:r>
              <a:rPr lang="en-US" sz="2000" b="1" dirty="0"/>
              <a:t>” (</a:t>
            </a:r>
            <a:r>
              <a:rPr lang="en-US" sz="2000" b="1" dirty="0" err="1"/>
              <a:t>Vatongi</a:t>
            </a:r>
            <a:r>
              <a:rPr lang="en-US" sz="2000" b="1" dirty="0"/>
              <a:t> 6:8). </a:t>
            </a:r>
            <a:r>
              <a:rPr lang="fi-FI" sz="2000" b="1" dirty="0"/>
              <a:t>Mashoko aya—sezvakaitika kuna Noa aisanyorwa pasi nguva dzese</a:t>
            </a:r>
            <a:r>
              <a:rPr lang="en-US" sz="2000" b="1" dirty="0"/>
              <a:t>.</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3930661220"/>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fi-FI" sz="2000" b="1" dirty="0"/>
              <a:t>Mwari akataura zvakananga nevanhu pazviitiko zvina</a:t>
            </a:r>
            <a:r>
              <a:rPr lang="en-US" sz="2000" b="1" dirty="0"/>
              <a:t>:</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431435"/>
          </a:xfrm>
          <a:prstGeom prst="rect">
            <a:avLst/>
          </a:prstGeom>
          <a:noFill/>
        </p:spPr>
        <p:txBody>
          <a:bodyPr wrap="square">
            <a:spAutoFit/>
          </a:bodyPr>
          <a:lstStyle/>
          <a:p>
            <a:pPr>
              <a:spcBef>
                <a:spcPts val="600"/>
              </a:spcBef>
            </a:pPr>
            <a:r>
              <a:rPr lang="en-US" sz="1900" b="1" dirty="0" err="1"/>
              <a:t>Mashoko</a:t>
            </a:r>
            <a:r>
              <a:rPr lang="en-US" sz="1900" b="1" dirty="0"/>
              <a:t> </a:t>
            </a:r>
            <a:r>
              <a:rPr lang="en-US" sz="1900" b="1" dirty="0" err="1"/>
              <a:t>evaprofita</a:t>
            </a:r>
            <a:r>
              <a:rPr lang="en-US" sz="1900" b="1" dirty="0"/>
              <a:t> </a:t>
            </a:r>
            <a:r>
              <a:rPr lang="en-US" sz="1900" b="1" dirty="0" err="1"/>
              <a:t>vakawanda</a:t>
            </a:r>
            <a:r>
              <a:rPr lang="en-US" sz="1900" b="1" dirty="0"/>
              <a:t> </a:t>
            </a:r>
            <a:r>
              <a:rPr lang="en-US" sz="1900" b="1" dirty="0" err="1"/>
              <a:t>tinoaziva</a:t>
            </a:r>
            <a:r>
              <a:rPr lang="en-US" sz="1900" b="1" dirty="0"/>
              <a:t> </a:t>
            </a:r>
            <a:r>
              <a:rPr lang="en-US" sz="1900" b="1" dirty="0" err="1"/>
              <a:t>chete</a:t>
            </a:r>
            <a:r>
              <a:rPr lang="en-US" sz="1900" b="1" dirty="0"/>
              <a:t> </a:t>
            </a:r>
            <a:r>
              <a:rPr lang="en-US" sz="1900" b="1" dirty="0" err="1"/>
              <a:t>kuburikidza</a:t>
            </a:r>
            <a:r>
              <a:rPr lang="en-US" sz="1900" b="1" dirty="0"/>
              <a:t> </a:t>
            </a:r>
            <a:r>
              <a:rPr lang="en-US" sz="1900" b="1" dirty="0" err="1"/>
              <a:t>nezvakanyorwa</a:t>
            </a:r>
            <a:r>
              <a:rPr lang="en-US" sz="1900" b="1" dirty="0"/>
              <a:t> </a:t>
            </a:r>
            <a:r>
              <a:rPr lang="en-US" sz="1900" b="1" dirty="0" err="1"/>
              <a:t>nevamwe</a:t>
            </a:r>
            <a:r>
              <a:rPr lang="en-US" sz="1900" b="1" dirty="0"/>
              <a:t>, </a:t>
            </a:r>
            <a:r>
              <a:rPr lang="en-US" sz="1900" b="1" dirty="0" err="1"/>
              <a:t>kunyange</a:t>
            </a:r>
            <a:r>
              <a:rPr lang="en-US" sz="1900" b="1" dirty="0"/>
              <a:t> </a:t>
            </a:r>
            <a:r>
              <a:rPr lang="en-US" sz="1900" b="1" dirty="0" err="1"/>
              <a:t>zvazvo</a:t>
            </a:r>
            <a:r>
              <a:rPr lang="en-US" sz="1900" b="1" dirty="0"/>
              <a:t> </a:t>
            </a:r>
            <a:r>
              <a:rPr lang="en-US" sz="1900" b="1" dirty="0" err="1"/>
              <a:t>vaiva</a:t>
            </a:r>
            <a:r>
              <a:rPr lang="en-US" sz="1900" b="1" dirty="0"/>
              <a:t> </a:t>
            </a:r>
            <a:r>
              <a:rPr lang="en-US" sz="1900" b="1" dirty="0" err="1"/>
              <a:t>nesimba</a:t>
            </a:r>
            <a:r>
              <a:rPr lang="en-US" sz="1900" b="1" dirty="0"/>
              <a:t> </a:t>
            </a:r>
            <a:r>
              <a:rPr lang="en-US" sz="1900" b="1" dirty="0" err="1"/>
              <a:t>rakafanana</a:t>
            </a:r>
            <a:r>
              <a:rPr lang="en-US" sz="1900" b="1" dirty="0"/>
              <a:t> </a:t>
            </a:r>
            <a:r>
              <a:rPr lang="en-US" sz="1900" b="1" dirty="0" err="1"/>
              <a:t>nerevaya</a:t>
            </a:r>
            <a:r>
              <a:rPr lang="en-US" sz="1900" b="1" dirty="0"/>
              <a:t> </a:t>
            </a:r>
            <a:r>
              <a:rPr lang="en-US" sz="1900" b="1" dirty="0" err="1"/>
              <a:t>vakasiya</a:t>
            </a:r>
            <a:r>
              <a:rPr lang="en-US" sz="1900" b="1" dirty="0"/>
              <a:t> </a:t>
            </a:r>
            <a:r>
              <a:rPr lang="en-US" sz="1900" b="1" dirty="0" err="1"/>
              <a:t>mharidzo</a:t>
            </a:r>
            <a:r>
              <a:rPr lang="en-US" sz="1900" b="1" dirty="0"/>
              <a:t> </a:t>
            </a:r>
            <a:r>
              <a:rPr lang="en-US" sz="1900" b="1" dirty="0" err="1"/>
              <a:t>dzavo</a:t>
            </a:r>
            <a:r>
              <a:rPr lang="en-US" sz="1900" b="1" dirty="0"/>
              <a:t> </a:t>
            </a:r>
            <a:r>
              <a:rPr lang="en-US" sz="1900" b="1" dirty="0" err="1"/>
              <a:t>dzakanyorwa</a:t>
            </a:r>
            <a:r>
              <a:rPr lang="en-US" sz="1900" b="1" dirty="0"/>
              <a:t>. </a:t>
            </a:r>
            <a:r>
              <a:rPr lang="en-US" sz="1900" b="1" dirty="0" err="1"/>
              <a:t>Pakati</a:t>
            </a:r>
            <a:r>
              <a:rPr lang="en-US" sz="1900" b="1" dirty="0"/>
              <a:t> </a:t>
            </a:r>
            <a:r>
              <a:rPr lang="en-US" sz="1900" b="1" dirty="0" err="1"/>
              <a:t>pavo</a:t>
            </a:r>
            <a:r>
              <a:rPr lang="en-US" sz="1900" b="1" dirty="0"/>
              <a:t> pane </a:t>
            </a:r>
            <a:r>
              <a:rPr lang="en-US" sz="1900" b="1" dirty="0" err="1"/>
              <a:t>Natani</a:t>
            </a:r>
            <a:r>
              <a:rPr lang="en-US" sz="1900" b="1" dirty="0"/>
              <a:t>, </a:t>
            </a:r>
            <a:r>
              <a:rPr lang="en-US" sz="1900" b="1" dirty="0" err="1"/>
              <a:t>Eria</a:t>
            </a:r>
            <a:r>
              <a:rPr lang="en-US" sz="1900" b="1" dirty="0"/>
              <a:t>, </a:t>
            </a:r>
            <a:r>
              <a:rPr lang="en-US" sz="1900" b="1" dirty="0" err="1"/>
              <a:t>Erisha</a:t>
            </a:r>
            <a:r>
              <a:rPr lang="en-US" sz="1900" b="1" dirty="0"/>
              <a:t>, </a:t>
            </a:r>
            <a:r>
              <a:rPr lang="en-US" sz="1900" b="1" dirty="0" err="1"/>
              <a:t>naJohani</a:t>
            </a:r>
            <a:r>
              <a:rPr lang="en-US" sz="1900" b="1" dirty="0"/>
              <a:t> </a:t>
            </a:r>
            <a:r>
              <a:rPr lang="en-US" sz="1900" b="1" dirty="0" err="1"/>
              <a:t>Mubhabhatidzi</a:t>
            </a:r>
            <a:r>
              <a:rPr lang="en-US" sz="1900" b="1" dirty="0"/>
              <a:t>.</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es-ES" sz="4400" b="1" spc="600" dirty="0">
                <a:ln w="22225">
                  <a:noFill/>
                  <a:prstDash val="solid"/>
                </a:ln>
                <a:solidFill>
                  <a:srgbClr val="FFFFAF"/>
                </a:solidFill>
                <a:effectLst>
                  <a:outerShdw blurRad="50800" dist="50800" dir="5400000" algn="ctr" rotWithShape="0">
                    <a:schemeClr val="tx1"/>
                  </a:outerShdw>
                </a:effectLst>
              </a:rPr>
              <a:t>MASHOKO ANONYORWA </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algn="ct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“Ɀ</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ino</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Jehova</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akati</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kunaMosesi</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Nyora</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iɀi</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mubuku</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EEC3F5"/>
                </a:solidFill>
                <a:effectLst>
                  <a:outerShdw blurRad="38100" dist="38100" dir="2700000" algn="tl">
                    <a:srgbClr val="000000">
                      <a:alpha val="43137"/>
                    </a:srgbClr>
                  </a:outerShdw>
                </a:effectLst>
                <a:latin typeface="Comic Sans MS" panose="030F0702030302020204" pitchFamily="66" charset="0"/>
              </a:rPr>
              <a:t>ʋaɀiraŋgarire</a:t>
            </a:r>
            <a:r>
              <a:rPr lang="en-US" b="1" dirty="0">
                <a:solidFill>
                  <a:srgbClr val="EEC3F5"/>
                </a:solidFill>
                <a:effectLst>
                  <a:outerShdw blurRad="38100" dist="38100" dir="2700000" algn="tl">
                    <a:srgbClr val="000000">
                      <a:alpha val="43137"/>
                    </a:srgbClr>
                  </a:outerShdw>
                </a:effectLst>
                <a:latin typeface="Comic Sans MS" panose="030F0702030302020204" pitchFamily="66" charset="0"/>
              </a:rPr>
              <a:t>’ ” </a:t>
            </a:r>
            <a:r>
              <a:rPr lang="en-US" sz="1400" b="1" dirty="0">
                <a:solidFill>
                  <a:srgbClr val="EEC3F5"/>
                </a:solidFill>
                <a:effectLst>
                  <a:outerShdw blurRad="38100" dist="38100" dir="2700000" algn="tl">
                    <a:srgbClr val="000000">
                      <a:alpha val="43137"/>
                    </a:srgbClr>
                  </a:outerShdw>
                </a:effectLst>
                <a:latin typeface="Comic Sans MS" panose="030F0702030302020204" pitchFamily="66" charset="0"/>
              </a:rPr>
              <a:t>(</a:t>
            </a:r>
            <a:r>
              <a:rPr lang="en-US" sz="1400" b="1" dirty="0" err="1">
                <a:solidFill>
                  <a:srgbClr val="EEC3F5"/>
                </a:solidFill>
                <a:effectLst>
                  <a:outerShdw blurRad="38100" dist="38100" dir="2700000" algn="tl">
                    <a:srgbClr val="000000">
                      <a:alpha val="43137"/>
                    </a:srgbClr>
                  </a:outerShdw>
                </a:effectLst>
                <a:latin typeface="Comic Sans MS" panose="030F0702030302020204" pitchFamily="66" charset="0"/>
              </a:rPr>
              <a:t>Ekisodho</a:t>
            </a:r>
            <a:r>
              <a:rPr lang="en-US" sz="1400" b="1" dirty="0">
                <a:solidFill>
                  <a:srgbClr val="EEC3F5"/>
                </a:solidFill>
                <a:effectLst>
                  <a:outerShdw blurRad="38100" dist="38100" dir="2700000" algn="tl">
                    <a:srgbClr val="000000">
                      <a:alpha val="43137"/>
                    </a:srgbClr>
                  </a:outerShdw>
                </a:effectLst>
                <a:latin typeface="Comic Sans MS" panose="030F0702030302020204" pitchFamily="66" charset="0"/>
              </a:rPr>
              <a:t> 17:14a)</a:t>
            </a:r>
            <a:endParaRPr lang="en-U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en-US" sz="2000" b="1" dirty="0" err="1"/>
              <a:t>Ndezvipi</a:t>
            </a:r>
            <a:r>
              <a:rPr lang="en-US" sz="2000" b="1" dirty="0"/>
              <a:t> </a:t>
            </a:r>
            <a:r>
              <a:rPr lang="en-US" sz="2000" b="1" dirty="0" err="1"/>
              <a:t>zvimwe</a:t>
            </a:r>
            <a:r>
              <a:rPr lang="en-US" sz="2000" b="1" dirty="0"/>
              <a:t> </a:t>
            </a:r>
            <a:r>
              <a:rPr lang="en-US" sz="2000" b="1" dirty="0" err="1"/>
              <a:t>zvezvikonzero</a:t>
            </a:r>
            <a:r>
              <a:rPr lang="en-US" sz="2000" b="1" dirty="0"/>
              <a:t> </a:t>
            </a:r>
            <a:r>
              <a:rPr lang="en-US" sz="2000" b="1" dirty="0" err="1"/>
              <a:t>zvakaita</a:t>
            </a:r>
            <a:r>
              <a:rPr lang="en-US" sz="2000" b="1" dirty="0"/>
              <a:t> </a:t>
            </a:r>
            <a:r>
              <a:rPr lang="en-US" sz="2000" b="1" dirty="0" err="1"/>
              <a:t>kuti</a:t>
            </a:r>
            <a:r>
              <a:rPr lang="en-US" sz="2000" b="1" dirty="0"/>
              <a:t> </a:t>
            </a:r>
            <a:r>
              <a:rPr lang="en-US" sz="2000" b="1" dirty="0" err="1"/>
              <a:t>Mwari</a:t>
            </a:r>
            <a:r>
              <a:rPr lang="en-US" sz="2000" b="1" dirty="0"/>
              <a:t> </a:t>
            </a:r>
            <a:r>
              <a:rPr lang="en-US" sz="2000" b="1" dirty="0" err="1"/>
              <a:t>asarudze</a:t>
            </a:r>
            <a:r>
              <a:rPr lang="en-US" sz="2000" b="1" dirty="0"/>
              <a:t> </a:t>
            </a:r>
            <a:r>
              <a:rPr lang="en-US" sz="2000" b="1" dirty="0" err="1"/>
              <a:t>kusiya</a:t>
            </a:r>
            <a:r>
              <a:rPr lang="en-US" sz="2000" b="1" dirty="0"/>
              <a:t> </a:t>
            </a:r>
            <a:r>
              <a:rPr lang="en-US" sz="2000" b="1" dirty="0" err="1"/>
              <a:t>shoko</a:t>
            </a:r>
            <a:r>
              <a:rPr lang="en-US" sz="2000" b="1" dirty="0"/>
              <a:t> rake </a:t>
            </a:r>
            <a:r>
              <a:rPr lang="en-US" sz="2000" b="1" dirty="0" err="1"/>
              <a:t>rakanyorwa</a:t>
            </a:r>
            <a:r>
              <a:rPr lang="en-US" sz="2000" b="1" dirty="0"/>
              <a:t>?</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2652034353"/>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4021366"/>
            <a:ext cx="7439025" cy="1569660"/>
          </a:xfrm>
          <a:prstGeom prst="rect">
            <a:avLst/>
          </a:prstGeom>
          <a:noFill/>
        </p:spPr>
        <p:txBody>
          <a:bodyPr wrap="square" rtlCol="0">
            <a:spAutoFit/>
          </a:bodyPr>
          <a:lstStyle/>
          <a:p>
            <a:pPr>
              <a:spcBef>
                <a:spcPts val="600"/>
              </a:spcBef>
            </a:pPr>
            <a:r>
              <a:rPr lang="en-US" sz="1600" b="1" dirty="0" err="1"/>
              <a:t>MuBhaibheri</a:t>
            </a:r>
            <a:r>
              <a:rPr lang="en-US" sz="1600" b="1" dirty="0"/>
              <a:t>, </a:t>
            </a:r>
            <a:r>
              <a:rPr lang="en-US" sz="1600" b="1" dirty="0" err="1"/>
              <a:t>vaporofita</a:t>
            </a:r>
            <a:r>
              <a:rPr lang="en-US" sz="1600" b="1" dirty="0"/>
              <a:t> </a:t>
            </a:r>
            <a:r>
              <a:rPr lang="en-US" sz="1600" b="1" dirty="0" err="1"/>
              <a:t>vakaratidza</a:t>
            </a:r>
            <a:r>
              <a:rPr lang="en-US" sz="1600" b="1" dirty="0"/>
              <a:t> </a:t>
            </a:r>
            <a:r>
              <a:rPr lang="en-US" sz="1600" b="1" dirty="0" err="1"/>
              <a:t>manzwiro</a:t>
            </a:r>
            <a:r>
              <a:rPr lang="en-US" sz="1600" b="1" dirty="0"/>
              <a:t> </a:t>
            </a:r>
            <a:r>
              <a:rPr lang="en-US" sz="1600" b="1" dirty="0" err="1"/>
              <a:t>avo</a:t>
            </a:r>
            <a:r>
              <a:rPr lang="en-US" sz="1600" b="1" dirty="0"/>
              <a:t> </a:t>
            </a:r>
            <a:r>
              <a:rPr lang="en-US" sz="1600" b="1" dirty="0" err="1"/>
              <a:t>sevanhu</a:t>
            </a:r>
            <a:r>
              <a:rPr lang="en-US" sz="1600" b="1" dirty="0"/>
              <a:t>, </a:t>
            </a:r>
            <a:r>
              <a:rPr lang="en-US" sz="1600" b="1" dirty="0" err="1"/>
              <a:t>pamwe</a:t>
            </a:r>
            <a:r>
              <a:rPr lang="en-US" sz="1600" b="1" dirty="0"/>
              <a:t> </a:t>
            </a:r>
            <a:r>
              <a:rPr lang="en-US" sz="1600" b="1" dirty="0" err="1"/>
              <a:t>chete</a:t>
            </a:r>
            <a:r>
              <a:rPr lang="en-US" sz="1600" b="1" dirty="0"/>
              <a:t> </a:t>
            </a:r>
            <a:r>
              <a:rPr lang="en-US" sz="1600" b="1" dirty="0" err="1"/>
              <a:t>neevamwe</a:t>
            </a:r>
            <a:r>
              <a:rPr lang="en-US" sz="1600" b="1" dirty="0"/>
              <a:t> </a:t>
            </a:r>
            <a:r>
              <a:rPr lang="en-US" sz="1600" b="1" dirty="0" err="1"/>
              <a:t>vanhu</a:t>
            </a:r>
            <a:r>
              <a:rPr lang="en-US" sz="1600" b="1" dirty="0"/>
              <a:t>. </a:t>
            </a:r>
            <a:r>
              <a:rPr lang="en-US" sz="1600" b="1" dirty="0" err="1"/>
              <a:t>Rine</a:t>
            </a:r>
            <a:r>
              <a:rPr lang="en-US" sz="1600" b="1" dirty="0"/>
              <a:t> </a:t>
            </a:r>
            <a:r>
              <a:rPr lang="en-US" sz="1600" b="1" dirty="0" err="1"/>
              <a:t>nhetembo</a:t>
            </a:r>
            <a:r>
              <a:rPr lang="en-US" sz="1600" b="1" dirty="0"/>
              <a:t>, </a:t>
            </a:r>
            <a:r>
              <a:rPr lang="en-US" sz="1600" b="1" dirty="0" err="1"/>
              <a:t>nhoroondo</a:t>
            </a:r>
            <a:r>
              <a:rPr lang="en-US" sz="1600" b="1" dirty="0"/>
              <a:t> </a:t>
            </a:r>
            <a:r>
              <a:rPr lang="en-US" sz="1600" b="1" dirty="0" err="1"/>
              <a:t>dzezvakaitika</a:t>
            </a:r>
            <a:r>
              <a:rPr lang="en-US" sz="1600" b="1" dirty="0"/>
              <a:t>, </a:t>
            </a:r>
            <a:r>
              <a:rPr lang="en-US" sz="1600" b="1" dirty="0" err="1"/>
              <a:t>uye</a:t>
            </a:r>
            <a:r>
              <a:rPr lang="en-US" sz="1600" b="1" dirty="0"/>
              <a:t> </a:t>
            </a:r>
            <a:r>
              <a:rPr lang="en-US" sz="1600" b="1" dirty="0" err="1"/>
              <a:t>mharidzo</a:t>
            </a:r>
            <a:r>
              <a:rPr lang="en-US" sz="1600" b="1" dirty="0"/>
              <a:t> </a:t>
            </a:r>
            <a:r>
              <a:rPr lang="en-US" sz="1600" b="1" dirty="0" err="1"/>
              <a:t>dzakanyorwa</a:t>
            </a:r>
            <a:r>
              <a:rPr lang="en-US" sz="1600" b="1" dirty="0"/>
              <a:t>. </a:t>
            </a:r>
            <a:r>
              <a:rPr lang="en-US" sz="1600" b="1" dirty="0" err="1"/>
              <a:t>Dzimwe</a:t>
            </a:r>
            <a:r>
              <a:rPr lang="en-US" sz="1600" b="1" dirty="0"/>
              <a:t> </a:t>
            </a:r>
            <a:r>
              <a:rPr lang="en-US" sz="1600" b="1" dirty="0" err="1"/>
              <a:t>nguva</a:t>
            </a:r>
            <a:r>
              <a:rPr lang="en-US" sz="1600" b="1" dirty="0"/>
              <a:t> </a:t>
            </a:r>
            <a:r>
              <a:rPr lang="en-US" sz="1600" b="1" dirty="0" err="1"/>
              <a:t>rinosanganisira</a:t>
            </a:r>
            <a:r>
              <a:rPr lang="en-US" sz="1600" b="1" dirty="0"/>
              <a:t> </a:t>
            </a:r>
            <a:r>
              <a:rPr lang="en-US" sz="1600" b="1" dirty="0" err="1"/>
              <a:t>mashoko</a:t>
            </a:r>
            <a:r>
              <a:rPr lang="en-US" sz="1600" b="1" dirty="0"/>
              <a:t> </a:t>
            </a:r>
            <a:r>
              <a:rPr lang="en-US" sz="1600" b="1" dirty="0" err="1"/>
              <a:t>akatorwa</a:t>
            </a:r>
            <a:r>
              <a:rPr lang="en-US" sz="1600" b="1" dirty="0"/>
              <a:t> </a:t>
            </a:r>
            <a:r>
              <a:rPr lang="en-US" sz="1600" b="1" dirty="0" err="1"/>
              <a:t>kubva</a:t>
            </a:r>
            <a:r>
              <a:rPr lang="en-US" sz="1600" b="1" dirty="0"/>
              <a:t> </a:t>
            </a:r>
            <a:r>
              <a:rPr lang="en-US" sz="1600" b="1" dirty="0" err="1"/>
              <a:t>kuvanyori</a:t>
            </a:r>
            <a:r>
              <a:rPr lang="en-US" sz="1600" b="1" dirty="0"/>
              <a:t> </a:t>
            </a:r>
            <a:r>
              <a:rPr lang="en-US" sz="1600" b="1" dirty="0" err="1"/>
              <a:t>vasiri</a:t>
            </a:r>
            <a:r>
              <a:rPr lang="en-US" sz="1600" b="1" dirty="0"/>
              <a:t> </a:t>
            </a:r>
            <a:r>
              <a:rPr lang="en-US" sz="1600" b="1" dirty="0" err="1"/>
              <a:t>vemuBhaibheri</a:t>
            </a:r>
            <a:r>
              <a:rPr lang="en-US" sz="1600" b="1" dirty="0"/>
              <a:t>, kana </a:t>
            </a:r>
            <a:r>
              <a:rPr lang="en-US" sz="1600" b="1" dirty="0" err="1"/>
              <a:t>kuti</a:t>
            </a:r>
            <a:r>
              <a:rPr lang="en-US" sz="1600" b="1" dirty="0"/>
              <a:t> </a:t>
            </a:r>
            <a:r>
              <a:rPr lang="en-US" sz="1600" b="1" dirty="0" err="1"/>
              <a:t>mirairo</a:t>
            </a:r>
            <a:r>
              <a:rPr lang="en-US" sz="1600" b="1" dirty="0"/>
              <a:t> </a:t>
            </a:r>
            <a:r>
              <a:rPr lang="en-US" sz="1600" b="1" dirty="0" err="1"/>
              <a:t>yakabva</a:t>
            </a:r>
            <a:r>
              <a:rPr lang="en-US" sz="1600" b="1" dirty="0"/>
              <a:t> </a:t>
            </a:r>
            <a:r>
              <a:rPr lang="en-US" sz="1600" b="1" dirty="0" err="1"/>
              <a:t>kumadzimambo</a:t>
            </a:r>
            <a:r>
              <a:rPr lang="en-US" sz="1600" b="1" dirty="0"/>
              <a:t> </a:t>
            </a:r>
            <a:r>
              <a:rPr lang="en-US" sz="1600" b="1" dirty="0" err="1"/>
              <a:t>evanhu</a:t>
            </a:r>
            <a:r>
              <a:rPr lang="en-US" sz="1600" b="1" dirty="0"/>
              <a:t> </a:t>
            </a:r>
            <a:r>
              <a:rPr lang="en-US" sz="1600" b="1" dirty="0" err="1"/>
              <a:t>vasina</a:t>
            </a:r>
            <a:r>
              <a:rPr lang="en-US" sz="1600" b="1" dirty="0"/>
              <a:t> </a:t>
            </a:r>
            <a:r>
              <a:rPr lang="en-US" sz="1600" b="1" dirty="0" err="1"/>
              <a:t>kutenda</a:t>
            </a:r>
            <a:r>
              <a:rPr lang="en-US" sz="1600" b="1" dirty="0"/>
              <a:t> </a:t>
            </a:r>
            <a:r>
              <a:rPr lang="en-US" sz="1600" b="1" dirty="0" err="1"/>
              <a:t>muna</a:t>
            </a:r>
            <a:r>
              <a:rPr lang="en-US" sz="1600" b="1" dirty="0"/>
              <a:t> </a:t>
            </a:r>
            <a:r>
              <a:rPr lang="en-US" sz="1600" b="1" dirty="0" err="1"/>
              <a:t>Mwari</a:t>
            </a:r>
            <a:r>
              <a:rPr lang="en-US" sz="1600" b="1" dirty="0"/>
              <a:t>.</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lvl="0">
              <a:spcBef>
                <a:spcPts val="600"/>
              </a:spcBef>
              <a:defRPr/>
            </a:pPr>
            <a:r>
              <a:rPr lang="en-US" sz="1600" b="1" dirty="0" err="1">
                <a:solidFill>
                  <a:prstClr val="black"/>
                </a:solidFill>
              </a:rPr>
              <a:t>Zvisinei</a:t>
            </a:r>
            <a:r>
              <a:rPr lang="en-US" sz="1600" b="1" dirty="0">
                <a:solidFill>
                  <a:prstClr val="black"/>
                </a:solidFill>
              </a:rPr>
              <a:t>, </a:t>
            </a:r>
            <a:r>
              <a:rPr lang="en-US" sz="1600" b="1" dirty="0" err="1">
                <a:solidFill>
                  <a:prstClr val="black"/>
                </a:solidFill>
              </a:rPr>
              <a:t>muBhaibheri</a:t>
            </a:r>
            <a:r>
              <a:rPr lang="en-US" sz="1600" b="1" dirty="0">
                <a:solidFill>
                  <a:prstClr val="black"/>
                </a:solidFill>
              </a:rPr>
              <a:t> </a:t>
            </a:r>
            <a:r>
              <a:rPr lang="en-US" sz="1600" b="1" dirty="0" err="1">
                <a:solidFill>
                  <a:prstClr val="black"/>
                </a:solidFill>
              </a:rPr>
              <a:t>hamuna</a:t>
            </a:r>
            <a:r>
              <a:rPr lang="en-US" sz="1600" b="1" dirty="0">
                <a:solidFill>
                  <a:prstClr val="black"/>
                </a:solidFill>
              </a:rPr>
              <a:t> </a:t>
            </a:r>
            <a:r>
              <a:rPr lang="en-US" sz="1600" b="1" dirty="0" err="1">
                <a:solidFill>
                  <a:prstClr val="black"/>
                </a:solidFill>
              </a:rPr>
              <a:t>matanho</a:t>
            </a:r>
            <a:r>
              <a:rPr lang="en-US" sz="1600" b="1" dirty="0">
                <a:solidFill>
                  <a:prstClr val="black"/>
                </a:solidFill>
              </a:rPr>
              <a:t> </a:t>
            </a:r>
            <a:r>
              <a:rPr lang="en-US" sz="1600" b="1" dirty="0" err="1">
                <a:solidFill>
                  <a:prstClr val="black"/>
                </a:solidFill>
              </a:rPr>
              <a:t>akasiyana-siyana</a:t>
            </a:r>
            <a:r>
              <a:rPr lang="en-US" sz="1600" b="1" dirty="0">
                <a:solidFill>
                  <a:prstClr val="black"/>
                </a:solidFill>
              </a:rPr>
              <a:t> </a:t>
            </a:r>
            <a:r>
              <a:rPr lang="en-US" sz="1600" b="1" dirty="0" err="1">
                <a:solidFill>
                  <a:prstClr val="black"/>
                </a:solidFill>
              </a:rPr>
              <a:t>ekufemerwa</a:t>
            </a:r>
            <a:r>
              <a:rPr lang="en-US" sz="1600" b="1" dirty="0">
                <a:solidFill>
                  <a:prstClr val="black"/>
                </a:solidFill>
              </a:rPr>
              <a:t>. </a:t>
            </a:r>
            <a:r>
              <a:rPr lang="en-US" sz="1600" b="1" dirty="0" err="1">
                <a:solidFill>
                  <a:prstClr val="black"/>
                </a:solidFill>
              </a:rPr>
              <a:t>Kungave</a:t>
            </a:r>
            <a:r>
              <a:rPr lang="en-US" sz="1600" b="1" dirty="0">
                <a:solidFill>
                  <a:prstClr val="black"/>
                </a:solidFill>
              </a:rPr>
              <a:t> </a:t>
            </a:r>
            <a:r>
              <a:rPr lang="en-US" sz="1600" b="1" dirty="0" err="1">
                <a:solidFill>
                  <a:prstClr val="black"/>
                </a:solidFill>
              </a:rPr>
              <a:t>kuti</a:t>
            </a:r>
            <a:r>
              <a:rPr lang="en-US" sz="1600" b="1" dirty="0">
                <a:solidFill>
                  <a:prstClr val="black"/>
                </a:solidFill>
              </a:rPr>
              <a:t> </a:t>
            </a:r>
            <a:r>
              <a:rPr lang="en-US" sz="1600" b="1" dirty="0" err="1">
                <a:solidFill>
                  <a:prstClr val="black"/>
                </a:solidFill>
              </a:rPr>
              <a:t>rine</a:t>
            </a:r>
            <a:r>
              <a:rPr lang="en-US" sz="1600" b="1" dirty="0">
                <a:solidFill>
                  <a:prstClr val="black"/>
                </a:solidFill>
              </a:rPr>
              <a:t> </a:t>
            </a:r>
            <a:r>
              <a:rPr lang="en-US" sz="1600" b="1" dirty="0" err="1">
                <a:solidFill>
                  <a:prstClr val="black"/>
                </a:solidFill>
              </a:rPr>
              <a:t>mharidzo</a:t>
            </a:r>
            <a:r>
              <a:rPr lang="en-US" sz="1600" b="1" dirty="0">
                <a:solidFill>
                  <a:prstClr val="black"/>
                </a:solidFill>
              </a:rPr>
              <a:t>, </a:t>
            </a:r>
            <a:r>
              <a:rPr lang="en-US" sz="1600" b="1" dirty="0" err="1">
                <a:solidFill>
                  <a:prstClr val="black"/>
                </a:solidFill>
              </a:rPr>
              <a:t>zviitiko</a:t>
            </a:r>
            <a:r>
              <a:rPr lang="en-US" sz="1600" b="1" dirty="0">
                <a:solidFill>
                  <a:prstClr val="black"/>
                </a:solidFill>
              </a:rPr>
              <a:t>, kana </a:t>
            </a:r>
            <a:r>
              <a:rPr lang="en-US" sz="1600" b="1" dirty="0" err="1">
                <a:solidFill>
                  <a:prstClr val="black"/>
                </a:solidFill>
              </a:rPr>
              <a:t>huporofita</a:t>
            </a:r>
            <a:r>
              <a:rPr lang="en-US" sz="1600" b="1" dirty="0">
                <a:solidFill>
                  <a:prstClr val="black"/>
                </a:solidFill>
              </a:rPr>
              <a:t>, </a:t>
            </a:r>
            <a:r>
              <a:rPr lang="en-US" sz="1600" b="1" dirty="0" err="1">
                <a:solidFill>
                  <a:prstClr val="black"/>
                </a:solidFill>
              </a:rPr>
              <a:t>zvese</a:t>
            </a:r>
            <a:r>
              <a:rPr lang="en-US" sz="1600" b="1" dirty="0">
                <a:solidFill>
                  <a:prstClr val="black"/>
                </a:solidFill>
              </a:rPr>
              <a:t> </a:t>
            </a:r>
            <a:r>
              <a:rPr lang="en-US" sz="1600" b="1" dirty="0" err="1">
                <a:solidFill>
                  <a:prstClr val="black"/>
                </a:solidFill>
              </a:rPr>
              <a:t>zvakafemerwa</a:t>
            </a:r>
            <a:r>
              <a:rPr lang="en-US" sz="1600" b="1" dirty="0">
                <a:solidFill>
                  <a:prstClr val="black"/>
                </a:solidFill>
              </a:rPr>
              <a:t> </a:t>
            </a:r>
            <a:r>
              <a:rPr lang="en-US" sz="1600" b="1" dirty="0" err="1">
                <a:solidFill>
                  <a:prstClr val="black"/>
                </a:solidFill>
              </a:rPr>
              <a:t>naMwari</a:t>
            </a:r>
            <a:r>
              <a:rPr lang="en-US" sz="1600" b="1" dirty="0">
                <a:solidFill>
                  <a:prstClr val="black"/>
                </a:solidFill>
              </a:rPr>
              <a:t>, </a:t>
            </a:r>
            <a:r>
              <a:rPr lang="en-US" sz="1600" b="1" dirty="0" err="1">
                <a:solidFill>
                  <a:prstClr val="black"/>
                </a:solidFill>
              </a:rPr>
              <a:t>uye</a:t>
            </a:r>
            <a:r>
              <a:rPr lang="en-US" sz="1600" b="1" dirty="0">
                <a:solidFill>
                  <a:prstClr val="black"/>
                </a:solidFill>
              </a:rPr>
              <a:t> </a:t>
            </a:r>
            <a:r>
              <a:rPr lang="en-US" sz="1600" b="1" dirty="0" err="1">
                <a:solidFill>
                  <a:prstClr val="black"/>
                </a:solidFill>
              </a:rPr>
              <a:t>zvinosvitsa</a:t>
            </a:r>
            <a:r>
              <a:rPr lang="en-US" sz="1600" b="1" dirty="0">
                <a:solidFill>
                  <a:prstClr val="black"/>
                </a:solidFill>
              </a:rPr>
              <a:t> </a:t>
            </a:r>
            <a:r>
              <a:rPr lang="en-US" sz="1600" b="1" dirty="0" err="1">
                <a:solidFill>
                  <a:prstClr val="black"/>
                </a:solidFill>
              </a:rPr>
              <a:t>mashoko</a:t>
            </a:r>
            <a:r>
              <a:rPr lang="en-US" sz="1600" b="1" dirty="0">
                <a:solidFill>
                  <a:prstClr val="black"/>
                </a:solidFill>
              </a:rPr>
              <a:t> </a:t>
            </a:r>
            <a:r>
              <a:rPr lang="en-US" sz="1600" b="1" dirty="0" err="1">
                <a:solidFill>
                  <a:prstClr val="black"/>
                </a:solidFill>
              </a:rPr>
              <a:t>ake</a:t>
            </a:r>
            <a:r>
              <a:rPr lang="en-US" sz="1600" b="1" dirty="0">
                <a:solidFill>
                  <a:prstClr val="black"/>
                </a:solidFill>
              </a:rPr>
              <a:t> </a:t>
            </a:r>
            <a:r>
              <a:rPr lang="en-US" sz="1600" b="1" dirty="0" err="1">
                <a:solidFill>
                  <a:prstClr val="black"/>
                </a:solidFill>
              </a:rPr>
              <a:t>kwatiri</a:t>
            </a:r>
            <a:r>
              <a:rPr lang="en-US" sz="1600" b="1" dirty="0">
                <a:solidFill>
                  <a:prstClr val="black"/>
                </a:solidFill>
              </a:rPr>
              <a:t> </a:t>
            </a:r>
            <a:r>
              <a:rPr lang="en-US" sz="1600" b="1" dirty="0" err="1">
                <a:solidFill>
                  <a:prstClr val="black"/>
                </a:solidFill>
              </a:rPr>
              <a:t>nenzira</a:t>
            </a:r>
            <a:r>
              <a:rPr lang="en-US" sz="1600" b="1" dirty="0">
                <a:solidFill>
                  <a:prstClr val="black"/>
                </a:solidFill>
              </a:rPr>
              <a:t> </a:t>
            </a:r>
            <a:r>
              <a:rPr lang="en-US" sz="1600" b="1" dirty="0" err="1">
                <a:solidFill>
                  <a:prstClr val="black"/>
                </a:solidFill>
              </a:rPr>
              <a:t>yakatendeka</a:t>
            </a:r>
            <a:r>
              <a:rPr lang="en-US" sz="1600" b="1" dirty="0">
                <a:solidFill>
                  <a:prstClr val="black"/>
                </a:solidFill>
              </a:rPr>
              <a:t> </a:t>
            </a:r>
            <a:r>
              <a:rPr lang="en-US" sz="1600" b="1" dirty="0" err="1">
                <a:solidFill>
                  <a:prstClr val="black"/>
                </a:solidFill>
              </a:rPr>
              <a:t>kuburikidza</a:t>
            </a:r>
            <a:r>
              <a:rPr lang="en-US" sz="1600" b="1" dirty="0">
                <a:solidFill>
                  <a:prstClr val="black"/>
                </a:solidFill>
              </a:rPr>
              <a:t> </a:t>
            </a:r>
            <a:r>
              <a:rPr lang="en-US" sz="1600" b="1" dirty="0" err="1">
                <a:solidFill>
                  <a:prstClr val="black"/>
                </a:solidFill>
              </a:rPr>
              <a:t>nenguva</a:t>
            </a:r>
            <a:r>
              <a:rPr lang="en-US" sz="1600" b="1" dirty="0">
                <a:solidFill>
                  <a:prstClr val="black"/>
                </a:solidFill>
              </a:rPr>
              <a:t> </a:t>
            </a:r>
            <a:r>
              <a:rPr lang="en-US" sz="1600" b="1" dirty="0" err="1">
                <a:solidFill>
                  <a:prstClr val="black"/>
                </a:solidFill>
              </a:rPr>
              <a:t>dzose</a:t>
            </a:r>
            <a:r>
              <a:rPr lang="en-US" sz="1600" b="1" dirty="0">
                <a:solidFill>
                  <a:prstClr val="black"/>
                </a:solidFill>
              </a:rPr>
              <a:t>(2 Tim.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dirty="0">
                <a:ln/>
                <a:solidFill>
                  <a:schemeClr val="accent1">
                    <a:lumMod val="75000"/>
                  </a:schemeClr>
                </a:solidFill>
              </a:rPr>
              <a:t>MITAMBO, ZVIRATIDZO, MIFANANIDZO</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3">
                    <a:lumMod val="75000"/>
                  </a:schemeClr>
                </a:solidFill>
                <a:latin typeface="Comic Sans MS" panose="030F0702030302020204" pitchFamily="66" charset="0"/>
              </a:rPr>
              <a:t>“</a:t>
            </a:r>
            <a:r>
              <a:rPr lang="en-US" b="1" dirty="0" err="1">
                <a:solidFill>
                  <a:schemeClr val="accent3">
                    <a:lumMod val="75000"/>
                  </a:schemeClr>
                </a:solidFill>
                <a:latin typeface="Comic Sans MS" panose="030F0702030302020204" pitchFamily="66" charset="0"/>
              </a:rPr>
              <a:t>Ndakataura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ʋo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naʋaprofita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ndikawanza</a:t>
            </a:r>
            <a:r>
              <a:rPr lang="en-US" b="1" dirty="0">
                <a:solidFill>
                  <a:schemeClr val="accent3">
                    <a:lumMod val="75000"/>
                  </a:schemeClr>
                </a:solidFill>
                <a:latin typeface="Comic Sans MS" panose="030F0702030302020204" pitchFamily="66" charset="0"/>
              </a:rPr>
              <a:t> ɀ</a:t>
            </a:r>
            <a:r>
              <a:rPr lang="en-US" b="1" dirty="0" err="1">
                <a:solidFill>
                  <a:schemeClr val="accent3">
                    <a:lumMod val="75000"/>
                  </a:schemeClr>
                </a:solidFill>
                <a:latin typeface="Comic Sans MS" panose="030F0702030302020204" pitchFamily="66" charset="0"/>
              </a:rPr>
              <a:t>andakaʋaratidza</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ndakaʋataurira</a:t>
            </a:r>
            <a:r>
              <a:rPr lang="en-US" b="1" dirty="0">
                <a:solidFill>
                  <a:schemeClr val="accent3">
                    <a:lumMod val="75000"/>
                  </a:schemeClr>
                </a:solidFill>
                <a:latin typeface="Comic Sans MS" panose="030F0702030302020204" pitchFamily="66" charset="0"/>
              </a:rPr>
              <a:t> ɀ</a:t>
            </a:r>
            <a:r>
              <a:rPr lang="en-US" b="1" dirty="0" err="1">
                <a:solidFill>
                  <a:schemeClr val="accent3">
                    <a:lumMod val="75000"/>
                  </a:schemeClr>
                </a:solidFill>
                <a:latin typeface="Comic Sans MS" panose="030F0702030302020204" pitchFamily="66" charset="0"/>
              </a:rPr>
              <a:t>ifananidzo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nemiromo</a:t>
            </a:r>
            <a:r>
              <a:rPr lang="en-US" b="1" dirty="0">
                <a:solidFill>
                  <a:schemeClr val="accent3">
                    <a:lumMod val="75000"/>
                  </a:schemeClr>
                </a:solidFill>
                <a:latin typeface="Comic Sans MS" panose="030F0702030302020204" pitchFamily="66" charset="0"/>
              </a:rPr>
              <a:t> </a:t>
            </a:r>
            <a:r>
              <a:rPr lang="en-US" b="1" dirty="0" err="1">
                <a:solidFill>
                  <a:schemeClr val="accent3">
                    <a:lumMod val="75000"/>
                  </a:schemeClr>
                </a:solidFill>
                <a:latin typeface="Comic Sans MS" panose="030F0702030302020204" pitchFamily="66" charset="0"/>
              </a:rPr>
              <a:t>yaʋaprofita</a:t>
            </a:r>
            <a:r>
              <a:rPr lang="en-US" b="1" dirty="0">
                <a:solidFill>
                  <a:schemeClr val="accent3">
                    <a:lumMod val="75000"/>
                  </a:schemeClr>
                </a:solidFill>
                <a:latin typeface="Comic Sans MS" panose="030F0702030302020204" pitchFamily="66" charset="0"/>
              </a:rPr>
              <a:t>” </a:t>
            </a:r>
            <a:r>
              <a:rPr lang="en-US" sz="1400" b="1" dirty="0">
                <a:solidFill>
                  <a:schemeClr val="accent3">
                    <a:lumMod val="75000"/>
                  </a:schemeClr>
                </a:solidFill>
                <a:latin typeface="Comic Sans MS" panose="030F0702030302020204" pitchFamily="66" charset="0"/>
              </a:rPr>
              <a:t>(Hosea 12:10)</a:t>
            </a:r>
            <a:endParaRPr lang="en-US" b="1" dirty="0">
              <a:solidFill>
                <a:schemeClr val="accent3">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200329"/>
          </a:xfrm>
          <a:prstGeom prst="rect">
            <a:avLst/>
          </a:prstGeom>
          <a:noFill/>
        </p:spPr>
        <p:txBody>
          <a:bodyPr wrap="square" rtlCol="0">
            <a:spAutoFit/>
          </a:bodyPr>
          <a:lstStyle/>
          <a:p>
            <a:pPr>
              <a:spcBef>
                <a:spcPts val="600"/>
              </a:spcBef>
            </a:pPr>
            <a:r>
              <a:rPr lang="en-US" b="1" dirty="0" err="1"/>
              <a:t>Pamusoro</a:t>
            </a:r>
            <a:r>
              <a:rPr lang="en-US" b="1" dirty="0"/>
              <a:t> </a:t>
            </a:r>
            <a:r>
              <a:rPr lang="en-US" b="1" dirty="0" err="1"/>
              <a:t>penyaya</a:t>
            </a:r>
            <a:r>
              <a:rPr lang="en-US" b="1" dirty="0"/>
              <a:t> </a:t>
            </a:r>
            <a:r>
              <a:rPr lang="en-US" b="1" dirty="0" err="1"/>
              <a:t>dzenhoroondo</a:t>
            </a:r>
            <a:r>
              <a:rPr lang="en-US" b="1" dirty="0"/>
              <a:t>, </a:t>
            </a:r>
            <a:r>
              <a:rPr lang="en-US" b="1" dirty="0" err="1"/>
              <a:t>zvirevo</a:t>
            </a:r>
            <a:r>
              <a:rPr lang="en-US" b="1" dirty="0"/>
              <a:t>, </a:t>
            </a:r>
            <a:r>
              <a:rPr lang="en-US" b="1" dirty="0" err="1"/>
              <a:t>nhetembo</a:t>
            </a:r>
            <a:r>
              <a:rPr lang="en-US" b="1" dirty="0"/>
              <a:t>, kana </a:t>
            </a:r>
            <a:r>
              <a:rPr lang="en-US" b="1" dirty="0" err="1"/>
              <a:t>hurukuro</a:t>
            </a:r>
            <a:r>
              <a:rPr lang="en-US" b="1" dirty="0"/>
              <a:t>, </a:t>
            </a:r>
            <a:r>
              <a:rPr lang="en-US" b="1" dirty="0" err="1"/>
              <a:t>Bhaibheri</a:t>
            </a:r>
            <a:r>
              <a:rPr lang="en-US" b="1" dirty="0"/>
              <a:t> </a:t>
            </a:r>
            <a:r>
              <a:rPr lang="en-US" b="1" dirty="0" err="1"/>
              <a:t>rine</a:t>
            </a:r>
            <a:r>
              <a:rPr lang="en-US" b="1" dirty="0"/>
              <a:t> </a:t>
            </a:r>
            <a:r>
              <a:rPr lang="en-US" b="1" dirty="0" err="1"/>
              <a:t>mashoko</a:t>
            </a:r>
            <a:r>
              <a:rPr lang="en-US" b="1" dirty="0"/>
              <a:t> </a:t>
            </a:r>
            <a:r>
              <a:rPr lang="en-US" b="1" dirty="0" err="1"/>
              <a:t>akawanda</a:t>
            </a:r>
            <a:r>
              <a:rPr lang="en-US" b="1" dirty="0"/>
              <a:t> </a:t>
            </a:r>
            <a:r>
              <a:rPr lang="en-US" b="1" dirty="0" err="1"/>
              <a:t>anoratidzwa</a:t>
            </a:r>
            <a:r>
              <a:rPr lang="en-US" b="1" dirty="0"/>
              <a:t> </a:t>
            </a:r>
            <a:r>
              <a:rPr lang="en-US" b="1" dirty="0" err="1"/>
              <a:t>kuburikidza</a:t>
            </a:r>
            <a:r>
              <a:rPr lang="en-US" b="1" dirty="0"/>
              <a:t> </a:t>
            </a:r>
            <a:r>
              <a:rPr lang="en-US" b="1" dirty="0" err="1"/>
              <a:t>nemitambo</a:t>
            </a:r>
            <a:r>
              <a:rPr lang="en-US" b="1" dirty="0"/>
              <a:t>, </a:t>
            </a:r>
            <a:r>
              <a:rPr lang="en-US" b="1" dirty="0" err="1"/>
              <a:t>zviratidzo</a:t>
            </a:r>
            <a:r>
              <a:rPr lang="en-US" b="1" dirty="0"/>
              <a:t>, </a:t>
            </a:r>
            <a:r>
              <a:rPr lang="en-US" b="1" dirty="0" err="1"/>
              <a:t>nemifananidzo</a:t>
            </a:r>
            <a:r>
              <a:rPr lang="en-US" b="1" dirty="0"/>
              <a:t>.</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a:solidFill>
                  <a:schemeClr val="accent3">
                    <a:lumMod val="75000"/>
                  </a:schemeClr>
                </a:solidFill>
              </a:rPr>
              <a:t>DRAMA</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607130"/>
            <a:ext cx="6211874" cy="923330"/>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b="1" dirty="0" err="1">
                <a:solidFill>
                  <a:schemeClr val="accent3"/>
                </a:solidFill>
              </a:rPr>
              <a:t>Ezekieri</a:t>
            </a:r>
            <a:r>
              <a:rPr lang="es-ES" b="1" dirty="0">
                <a:solidFill>
                  <a:schemeClr val="accent3"/>
                </a:solidFill>
              </a:rPr>
              <a:t> 4:1-8</a:t>
            </a:r>
            <a:r>
              <a:rPr lang="es-ES" b="1" dirty="0"/>
              <a:t>. </a:t>
            </a:r>
            <a:r>
              <a:rPr lang="en-US" b="1" dirty="0" err="1"/>
              <a:t>Mwari</a:t>
            </a:r>
            <a:r>
              <a:rPr lang="en-US" b="1" dirty="0"/>
              <a:t> </a:t>
            </a:r>
            <a:r>
              <a:rPr lang="en-US" b="1" dirty="0" err="1"/>
              <a:t>akakumbira</a:t>
            </a:r>
            <a:r>
              <a:rPr lang="en-US" b="1" dirty="0"/>
              <a:t> </a:t>
            </a:r>
            <a:r>
              <a:rPr lang="en-US" b="1" dirty="0" err="1"/>
              <a:t>Ezekieri</a:t>
            </a:r>
            <a:r>
              <a:rPr lang="en-US" b="1" dirty="0"/>
              <a:t> </a:t>
            </a:r>
            <a:r>
              <a:rPr lang="en-US" b="1" dirty="0" err="1"/>
              <a:t>kuti</a:t>
            </a:r>
            <a:r>
              <a:rPr lang="en-US" b="1" dirty="0"/>
              <a:t> </a:t>
            </a:r>
            <a:r>
              <a:rPr lang="en-US" b="1" dirty="0" err="1"/>
              <a:t>agadzire</a:t>
            </a:r>
            <a:r>
              <a:rPr lang="en-US" b="1" dirty="0"/>
              <a:t> </a:t>
            </a:r>
            <a:r>
              <a:rPr lang="en-US" b="1" dirty="0" err="1"/>
              <a:t>mufananidzo</a:t>
            </a:r>
            <a:r>
              <a:rPr lang="en-US" b="1" dirty="0"/>
              <a:t> </a:t>
            </a:r>
            <a:r>
              <a:rPr lang="en-US" b="1" dirty="0" err="1"/>
              <a:t>weJerusarema</a:t>
            </a:r>
            <a:r>
              <a:rPr lang="en-US" b="1" dirty="0"/>
              <a:t>, </a:t>
            </a:r>
            <a:r>
              <a:rPr lang="en-US" b="1" dirty="0" err="1"/>
              <a:t>unoratidza</a:t>
            </a:r>
            <a:r>
              <a:rPr lang="en-US" b="1" dirty="0"/>
              <a:t> </a:t>
            </a:r>
            <a:r>
              <a:rPr lang="en-US" b="1" dirty="0" err="1"/>
              <a:t>kukombwa</a:t>
            </a:r>
            <a:r>
              <a:rPr lang="en-US" b="1" dirty="0"/>
              <a:t> </a:t>
            </a:r>
            <a:r>
              <a:rPr lang="en-US" b="1" dirty="0" err="1"/>
              <a:t>nekudonha</a:t>
            </a:r>
            <a:r>
              <a:rPr lang="en-US" b="1" dirty="0"/>
              <a:t> </a:t>
            </a:r>
            <a:r>
              <a:rPr lang="en-US" b="1" dirty="0" err="1"/>
              <a:t>kweguta</a:t>
            </a:r>
            <a:r>
              <a:rPr lang="en-US" b="1" dirty="0"/>
              <a:t> </a:t>
            </a:r>
            <a:r>
              <a:rPr lang="en-US" b="1" dirty="0" err="1"/>
              <a:t>racho</a:t>
            </a:r>
            <a:r>
              <a:rPr lang="es-ES" b="1" dirty="0"/>
              <a:t>.</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cstate="hqprint">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cstate="hqprint">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467149"/>
            <a:ext cx="5333871" cy="1200329"/>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b="1" dirty="0">
                <a:solidFill>
                  <a:schemeClr val="accent1"/>
                </a:solidFill>
              </a:rPr>
              <a:t>1 </a:t>
            </a:r>
            <a:r>
              <a:rPr lang="es-ES" b="1" dirty="0" err="1">
                <a:solidFill>
                  <a:schemeClr val="accent1"/>
                </a:solidFill>
              </a:rPr>
              <a:t>Madzimambo</a:t>
            </a:r>
            <a:r>
              <a:rPr lang="es-ES" b="1" dirty="0">
                <a:solidFill>
                  <a:schemeClr val="accent1"/>
                </a:solidFill>
              </a:rPr>
              <a:t> 20:37-42</a:t>
            </a:r>
            <a:r>
              <a:rPr lang="es-ES" b="1" dirty="0"/>
              <a:t>. </a:t>
            </a:r>
            <a:r>
              <a:rPr lang="en-US" b="1" dirty="0" err="1"/>
              <a:t>Muporofita</a:t>
            </a:r>
            <a:r>
              <a:rPr lang="en-US" b="1" dirty="0"/>
              <a:t> </a:t>
            </a:r>
            <a:r>
              <a:rPr lang="en-US" b="1" dirty="0" err="1"/>
              <a:t>anokumbira</a:t>
            </a:r>
            <a:r>
              <a:rPr lang="en-US" b="1" dirty="0"/>
              <a:t> </a:t>
            </a:r>
            <a:r>
              <a:rPr lang="en-US" b="1" dirty="0" err="1"/>
              <a:t>mumwe</a:t>
            </a:r>
            <a:r>
              <a:rPr lang="en-US" b="1" dirty="0"/>
              <a:t> </a:t>
            </a:r>
            <a:r>
              <a:rPr lang="en-US" b="1" dirty="0" err="1"/>
              <a:t>kuti</a:t>
            </a:r>
            <a:r>
              <a:rPr lang="en-US" b="1" dirty="0"/>
              <a:t> </a:t>
            </a:r>
            <a:r>
              <a:rPr lang="en-US" b="1" dirty="0" err="1"/>
              <a:t>amurove</a:t>
            </a:r>
            <a:r>
              <a:rPr lang="en-US" b="1" dirty="0"/>
              <a:t>, </a:t>
            </a:r>
            <a:r>
              <a:rPr lang="en-US" b="1" dirty="0" err="1"/>
              <a:t>ndokuzviita</a:t>
            </a:r>
            <a:r>
              <a:rPr lang="en-US" b="1" dirty="0"/>
              <a:t> </a:t>
            </a:r>
            <a:r>
              <a:rPr lang="en-US" b="1" dirty="0" err="1"/>
              <a:t>seakakuvara</a:t>
            </a:r>
            <a:r>
              <a:rPr lang="en-US" b="1" dirty="0"/>
              <a:t> </a:t>
            </a:r>
            <a:r>
              <a:rPr lang="en-US" b="1" dirty="0" err="1"/>
              <a:t>muhondo</a:t>
            </a:r>
            <a:r>
              <a:rPr lang="en-US" b="1" dirty="0"/>
              <a:t>, </a:t>
            </a:r>
            <a:r>
              <a:rPr lang="en-US" b="1" dirty="0" err="1"/>
              <a:t>kuitira</a:t>
            </a:r>
            <a:r>
              <a:rPr lang="en-US" b="1" dirty="0"/>
              <a:t> </a:t>
            </a:r>
            <a:r>
              <a:rPr lang="en-US" b="1" dirty="0" err="1"/>
              <a:t>kutsiura</a:t>
            </a:r>
            <a:r>
              <a:rPr lang="en-US" b="1" dirty="0"/>
              <a:t> </a:t>
            </a:r>
            <a:r>
              <a:rPr lang="en-US" b="1" dirty="0" err="1"/>
              <a:t>chivi</a:t>
            </a:r>
            <a:r>
              <a:rPr lang="en-US" b="1" dirty="0"/>
              <a:t> </a:t>
            </a:r>
            <a:r>
              <a:rPr lang="en-US" b="1" dirty="0" err="1"/>
              <a:t>chaAhabhu</a:t>
            </a:r>
            <a:r>
              <a:rPr lang="es-ES" b="1" dirty="0"/>
              <a:t>.</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499682"/>
            <a:ext cx="6208147" cy="923330"/>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b="1" dirty="0">
                <a:solidFill>
                  <a:srgbClr val="CC9900">
                    <a:lumMod val="75000"/>
                  </a:srgbClr>
                </a:solidFill>
              </a:rPr>
              <a:t>Hosea</a:t>
            </a:r>
            <a:r>
              <a:rPr kumimoji="0" lang="es-ES" b="1" i="0" u="none" strike="noStrike" kern="1200" cap="none" spc="0" normalizeH="0" baseline="0" noProof="0" dirty="0">
                <a:ln>
                  <a:noFill/>
                </a:ln>
                <a:solidFill>
                  <a:srgbClr val="CC9900">
                    <a:lumMod val="75000"/>
                  </a:srgbClr>
                </a:solidFill>
                <a:effectLst/>
                <a:uLnTx/>
                <a:uFillTx/>
                <a:latin typeface="Aptos" panose="02110004020202020204"/>
              </a:rPr>
              <a:t> 1:2-9</a:t>
            </a:r>
            <a:r>
              <a:rPr kumimoji="0" lang="es-ES" b="1" i="0" u="none" strike="noStrike" kern="1200" cap="none" spc="0" normalizeH="0" baseline="0" noProof="0" dirty="0">
                <a:ln>
                  <a:noFill/>
                </a:ln>
                <a:solidFill>
                  <a:prstClr val="black"/>
                </a:solidFill>
                <a:effectLst/>
                <a:uLnTx/>
                <a:uFillTx/>
                <a:latin typeface="Aptos" panose="02110004020202020204"/>
              </a:rPr>
              <a:t>. </a:t>
            </a:r>
            <a:r>
              <a:rPr lang="en-US" b="1" dirty="0" err="1">
                <a:solidFill>
                  <a:prstClr val="black"/>
                </a:solidFill>
              </a:rPr>
              <a:t>Mwari</a:t>
            </a:r>
            <a:r>
              <a:rPr lang="en-US" b="1" dirty="0">
                <a:solidFill>
                  <a:prstClr val="black"/>
                </a:solidFill>
              </a:rPr>
              <a:t> </a:t>
            </a:r>
            <a:r>
              <a:rPr lang="en-US" b="1" dirty="0" err="1">
                <a:solidFill>
                  <a:prstClr val="black"/>
                </a:solidFill>
              </a:rPr>
              <a:t>vakaraira</a:t>
            </a:r>
            <a:r>
              <a:rPr lang="en-US" b="1" dirty="0">
                <a:solidFill>
                  <a:prstClr val="black"/>
                </a:solidFill>
              </a:rPr>
              <a:t> Hosea </a:t>
            </a:r>
            <a:r>
              <a:rPr lang="en-US" b="1" dirty="0" err="1">
                <a:solidFill>
                  <a:prstClr val="black"/>
                </a:solidFill>
              </a:rPr>
              <a:t>kuti</a:t>
            </a:r>
            <a:r>
              <a:rPr lang="en-US" b="1" dirty="0">
                <a:solidFill>
                  <a:prstClr val="black"/>
                </a:solidFill>
              </a:rPr>
              <a:t> </a:t>
            </a:r>
            <a:r>
              <a:rPr lang="en-US" b="1" dirty="0" err="1">
                <a:solidFill>
                  <a:prstClr val="black"/>
                </a:solidFill>
              </a:rPr>
              <a:t>aroore</a:t>
            </a:r>
            <a:r>
              <a:rPr lang="en-US" b="1" dirty="0">
                <a:solidFill>
                  <a:prstClr val="black"/>
                </a:solidFill>
              </a:rPr>
              <a:t> </a:t>
            </a:r>
            <a:r>
              <a:rPr lang="en-US" b="1" dirty="0" err="1">
                <a:solidFill>
                  <a:prstClr val="black"/>
                </a:solidFill>
              </a:rPr>
              <a:t>chifeve</a:t>
            </a:r>
            <a:r>
              <a:rPr lang="en-US" b="1" dirty="0">
                <a:solidFill>
                  <a:prstClr val="black"/>
                </a:solidFill>
              </a:rPr>
              <a:t>, </a:t>
            </a:r>
            <a:r>
              <a:rPr lang="en-US" b="1" dirty="0" err="1">
                <a:solidFill>
                  <a:prstClr val="black"/>
                </a:solidFill>
              </a:rPr>
              <a:t>senzira</a:t>
            </a:r>
            <a:r>
              <a:rPr lang="en-US" b="1" dirty="0">
                <a:solidFill>
                  <a:prstClr val="black"/>
                </a:solidFill>
              </a:rPr>
              <a:t> </a:t>
            </a:r>
            <a:r>
              <a:rPr lang="en-US" b="1" dirty="0" err="1">
                <a:solidFill>
                  <a:prstClr val="black"/>
                </a:solidFill>
              </a:rPr>
              <a:t>yekuratidza</a:t>
            </a:r>
            <a:r>
              <a:rPr lang="en-US" b="1" dirty="0">
                <a:solidFill>
                  <a:prstClr val="black"/>
                </a:solidFill>
              </a:rPr>
              <a:t> </a:t>
            </a:r>
            <a:r>
              <a:rPr lang="en-US" b="1" dirty="0" err="1">
                <a:solidFill>
                  <a:prstClr val="black"/>
                </a:solidFill>
              </a:rPr>
              <a:t>kusatendeka</a:t>
            </a:r>
            <a:r>
              <a:rPr lang="en-US" b="1" dirty="0">
                <a:solidFill>
                  <a:prstClr val="black"/>
                </a:solidFill>
              </a:rPr>
              <a:t> </a:t>
            </a:r>
            <a:r>
              <a:rPr lang="en-US" b="1" dirty="0" err="1">
                <a:solidFill>
                  <a:prstClr val="black"/>
                </a:solidFill>
              </a:rPr>
              <a:t>kweIsiraeri</a:t>
            </a:r>
            <a:r>
              <a:rPr kumimoji="0" lang="es-ES" b="1" i="0" u="none" strike="noStrike" kern="1200" cap="none" spc="0" normalizeH="0" baseline="0" noProof="0" dirty="0">
                <a:ln>
                  <a:noFill/>
                </a:ln>
                <a:solidFill>
                  <a:prstClr val="black"/>
                </a:solidFill>
                <a:effectLst/>
                <a:uLnTx/>
                <a:uFillTx/>
                <a:latin typeface="Aptos" panose="02110004020202020204"/>
              </a:rPr>
              <a:t>.</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75432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b="1" dirty="0" err="1">
                <a:solidFill>
                  <a:srgbClr val="0099CC"/>
                </a:solidFill>
              </a:rPr>
              <a:t>Jeremiya</a:t>
            </a:r>
            <a:r>
              <a:rPr kumimoji="0" lang="es-ES" b="1" i="0" u="none" strike="noStrike" kern="1200" cap="none" spc="0" normalizeH="0" baseline="0" noProof="0" dirty="0">
                <a:ln>
                  <a:noFill/>
                </a:ln>
                <a:solidFill>
                  <a:srgbClr val="0099CC"/>
                </a:solidFill>
                <a:effectLst/>
                <a:uLnTx/>
                <a:uFillTx/>
                <a:latin typeface="Aptos" panose="02110004020202020204"/>
              </a:rPr>
              <a:t> 13:1-11</a:t>
            </a:r>
            <a:r>
              <a:rPr kumimoji="0" lang="es-ES" b="1" i="0" u="none" strike="noStrike" kern="1200" cap="none" spc="0" normalizeH="0" baseline="0" noProof="0" dirty="0">
                <a:ln>
                  <a:noFill/>
                </a:ln>
                <a:solidFill>
                  <a:prstClr val="black"/>
                </a:solidFill>
                <a:effectLst/>
                <a:uLnTx/>
                <a:uFillTx/>
                <a:latin typeface="Aptos" panose="02110004020202020204"/>
              </a:rPr>
              <a:t>. </a:t>
            </a:r>
            <a:r>
              <a:rPr lang="en-US" b="1" dirty="0" err="1">
                <a:solidFill>
                  <a:prstClr val="black"/>
                </a:solidFill>
              </a:rPr>
              <a:t>Pakuraira</a:t>
            </a:r>
            <a:r>
              <a:rPr lang="en-US" b="1" dirty="0">
                <a:solidFill>
                  <a:prstClr val="black"/>
                </a:solidFill>
              </a:rPr>
              <a:t> </a:t>
            </a:r>
            <a:r>
              <a:rPr lang="en-US" b="1" dirty="0" err="1">
                <a:solidFill>
                  <a:prstClr val="black"/>
                </a:solidFill>
              </a:rPr>
              <a:t>kwaMwari</a:t>
            </a:r>
            <a:r>
              <a:rPr lang="en-US" b="1" dirty="0">
                <a:solidFill>
                  <a:prstClr val="black"/>
                </a:solidFill>
              </a:rPr>
              <a:t>, </a:t>
            </a:r>
            <a:r>
              <a:rPr lang="en-US" b="1" dirty="0" err="1">
                <a:solidFill>
                  <a:prstClr val="black"/>
                </a:solidFill>
              </a:rPr>
              <a:t>Jeremiya</a:t>
            </a:r>
            <a:r>
              <a:rPr lang="en-US" b="1" dirty="0">
                <a:solidFill>
                  <a:prstClr val="black"/>
                </a:solidFill>
              </a:rPr>
              <a:t> </a:t>
            </a:r>
            <a:r>
              <a:rPr lang="en-US" b="1" dirty="0" err="1">
                <a:solidFill>
                  <a:prstClr val="black"/>
                </a:solidFill>
              </a:rPr>
              <a:t>akatenga</a:t>
            </a:r>
            <a:r>
              <a:rPr lang="en-US" b="1" dirty="0">
                <a:solidFill>
                  <a:prstClr val="black"/>
                </a:solidFill>
              </a:rPr>
              <a:t> </a:t>
            </a:r>
            <a:r>
              <a:rPr lang="en-US" b="1" dirty="0" err="1">
                <a:solidFill>
                  <a:prstClr val="black"/>
                </a:solidFill>
              </a:rPr>
              <a:t>bhandi</a:t>
            </a:r>
            <a:r>
              <a:rPr lang="en-US" b="1" dirty="0">
                <a:solidFill>
                  <a:prstClr val="black"/>
                </a:solidFill>
              </a:rPr>
              <a:t> </a:t>
            </a:r>
            <a:r>
              <a:rPr lang="en-US" b="1" dirty="0" err="1">
                <a:solidFill>
                  <a:prstClr val="black"/>
                </a:solidFill>
              </a:rPr>
              <a:t>akarivanza</a:t>
            </a:r>
            <a:r>
              <a:rPr lang="en-US" b="1" dirty="0">
                <a:solidFill>
                  <a:prstClr val="black"/>
                </a:solidFill>
              </a:rPr>
              <a:t>. </a:t>
            </a:r>
            <a:r>
              <a:rPr lang="en-US" b="1" dirty="0" err="1">
                <a:solidFill>
                  <a:prstClr val="black"/>
                </a:solidFill>
              </a:rPr>
              <a:t>Gare</a:t>
            </a:r>
            <a:r>
              <a:rPr lang="en-US" b="1" dirty="0">
                <a:solidFill>
                  <a:prstClr val="black"/>
                </a:solidFill>
              </a:rPr>
              <a:t> </a:t>
            </a:r>
            <a:r>
              <a:rPr lang="en-US" b="1" dirty="0" err="1">
                <a:solidFill>
                  <a:prstClr val="black"/>
                </a:solidFill>
              </a:rPr>
              <a:t>gare</a:t>
            </a:r>
            <a:r>
              <a:rPr lang="en-US" b="1" dirty="0">
                <a:solidFill>
                  <a:prstClr val="black"/>
                </a:solidFill>
              </a:rPr>
              <a:t>, </a:t>
            </a:r>
            <a:r>
              <a:rPr lang="en-US" b="1" dirty="0" err="1">
                <a:solidFill>
                  <a:prstClr val="black"/>
                </a:solidFill>
              </a:rPr>
              <a:t>Mwari</a:t>
            </a:r>
            <a:r>
              <a:rPr lang="en-US" b="1" dirty="0">
                <a:solidFill>
                  <a:prstClr val="black"/>
                </a:solidFill>
              </a:rPr>
              <a:t> </a:t>
            </a:r>
            <a:r>
              <a:rPr lang="en-US" b="1" dirty="0" err="1">
                <a:solidFill>
                  <a:prstClr val="black"/>
                </a:solidFill>
              </a:rPr>
              <a:t>akamuudza</a:t>
            </a:r>
            <a:r>
              <a:rPr lang="en-US" b="1" dirty="0">
                <a:solidFill>
                  <a:prstClr val="black"/>
                </a:solidFill>
              </a:rPr>
              <a:t> </a:t>
            </a:r>
            <a:r>
              <a:rPr lang="en-US" b="1" dirty="0" err="1">
                <a:solidFill>
                  <a:prstClr val="black"/>
                </a:solidFill>
              </a:rPr>
              <a:t>kuti</a:t>
            </a:r>
            <a:r>
              <a:rPr lang="en-US" b="1" dirty="0">
                <a:solidFill>
                  <a:prstClr val="black"/>
                </a:solidFill>
              </a:rPr>
              <a:t> </a:t>
            </a:r>
            <a:r>
              <a:rPr lang="en-US" b="1" dirty="0" err="1">
                <a:solidFill>
                  <a:prstClr val="black"/>
                </a:solidFill>
              </a:rPr>
              <a:t>adzokere</a:t>
            </a:r>
            <a:r>
              <a:rPr lang="en-US" b="1" dirty="0">
                <a:solidFill>
                  <a:prstClr val="black"/>
                </a:solidFill>
              </a:rPr>
              <a:t> </a:t>
            </a:r>
            <a:r>
              <a:rPr lang="en-US" b="1" dirty="0" err="1">
                <a:solidFill>
                  <a:prstClr val="black"/>
                </a:solidFill>
              </a:rPr>
              <a:t>kunoritora</a:t>
            </a:r>
            <a:r>
              <a:rPr lang="en-US" b="1" dirty="0">
                <a:solidFill>
                  <a:prstClr val="black"/>
                </a:solidFill>
              </a:rPr>
              <a:t>, </a:t>
            </a:r>
            <a:r>
              <a:rPr lang="en-US" b="1" dirty="0" err="1">
                <a:solidFill>
                  <a:prstClr val="black"/>
                </a:solidFill>
              </a:rPr>
              <a:t>kuitira</a:t>
            </a:r>
            <a:r>
              <a:rPr lang="en-US" b="1" dirty="0">
                <a:solidFill>
                  <a:prstClr val="black"/>
                </a:solidFill>
              </a:rPr>
              <a:t> </a:t>
            </a:r>
            <a:r>
              <a:rPr lang="en-US" b="1" dirty="0" err="1">
                <a:solidFill>
                  <a:prstClr val="black"/>
                </a:solidFill>
              </a:rPr>
              <a:t>kuratidza</a:t>
            </a:r>
            <a:r>
              <a:rPr lang="en-US" b="1" dirty="0">
                <a:solidFill>
                  <a:prstClr val="black"/>
                </a:solidFill>
              </a:rPr>
              <a:t> </a:t>
            </a:r>
            <a:r>
              <a:rPr lang="en-US" b="1" dirty="0" err="1">
                <a:solidFill>
                  <a:prstClr val="black"/>
                </a:solidFill>
              </a:rPr>
              <a:t>mamiriro</a:t>
            </a:r>
            <a:r>
              <a:rPr lang="en-US" b="1" dirty="0">
                <a:solidFill>
                  <a:prstClr val="black"/>
                </a:solidFill>
              </a:rPr>
              <a:t> </a:t>
            </a:r>
            <a:r>
              <a:rPr lang="en-US" b="1" dirty="0" err="1">
                <a:solidFill>
                  <a:prstClr val="black"/>
                </a:solidFill>
              </a:rPr>
              <a:t>ehunhu</a:t>
            </a:r>
            <a:r>
              <a:rPr lang="en-US" b="1" dirty="0">
                <a:solidFill>
                  <a:prstClr val="black"/>
                </a:solidFill>
              </a:rPr>
              <a:t> </a:t>
            </a:r>
            <a:r>
              <a:rPr lang="en-US" b="1" dirty="0" err="1">
                <a:solidFill>
                  <a:prstClr val="black"/>
                </a:solidFill>
              </a:rPr>
              <a:t>hweJerusarema</a:t>
            </a:r>
            <a:r>
              <a:rPr kumimoji="0" lang="es-ES" b="1" i="0" u="none" strike="noStrike" kern="1200" cap="none" spc="0" normalizeH="0" baseline="0" noProof="0" dirty="0">
                <a:ln>
                  <a:noFill/>
                </a:ln>
                <a:solidFill>
                  <a:prstClr val="black"/>
                </a:solidFill>
                <a:effectLst/>
                <a:uLnTx/>
                <a:uFillTx/>
                <a:latin typeface="Aptos" panose="02110004020202020204"/>
              </a:rPr>
              <a:t>.</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es-ES" dirty="0"/>
              <a:t>MITAMBO, ZVIRATIDZO, MIFANANIDZO</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ZVIRATIDZO</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417057"/>
            <a:ext cx="5124612" cy="1077218"/>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1600" b="1" dirty="0" err="1">
                <a:solidFill>
                  <a:srgbClr val="2F3195"/>
                </a:solidFill>
              </a:rPr>
              <a:t>Ekisodho</a:t>
            </a:r>
            <a:r>
              <a:rPr lang="es-ES" sz="1600" b="1" dirty="0">
                <a:solidFill>
                  <a:srgbClr val="2F3195"/>
                </a:solidFill>
              </a:rPr>
              <a:t> 25:8</a:t>
            </a:r>
            <a:r>
              <a:rPr lang="es-ES" sz="1600" b="1" dirty="0"/>
              <a:t>. </a:t>
            </a:r>
            <a:r>
              <a:rPr lang="en-US" sz="1600" b="1" dirty="0" err="1"/>
              <a:t>Mapirisiti</a:t>
            </a:r>
            <a:r>
              <a:rPr lang="en-US" sz="1600" b="1" dirty="0"/>
              <a:t>, </a:t>
            </a:r>
            <a:r>
              <a:rPr lang="en-US" sz="1600" b="1" dirty="0" err="1"/>
              <a:t>senjuwari</a:t>
            </a:r>
            <a:r>
              <a:rPr lang="en-US" sz="1600" b="1" dirty="0"/>
              <a:t>, </a:t>
            </a:r>
            <a:r>
              <a:rPr lang="en-US" sz="1600" b="1" dirty="0" err="1"/>
              <a:t>nebasa</a:t>
            </a:r>
            <a:r>
              <a:rPr lang="en-US" sz="1600" b="1" dirty="0"/>
              <a:t> </a:t>
            </a:r>
            <a:r>
              <a:rPr lang="en-US" sz="1600" b="1" dirty="0" err="1"/>
              <a:t>rinoitwamo</a:t>
            </a:r>
            <a:r>
              <a:rPr lang="en-US" sz="1600" b="1" dirty="0"/>
              <a:t>, </a:t>
            </a:r>
            <a:r>
              <a:rPr lang="en-US" sz="1600" b="1" dirty="0" err="1"/>
              <a:t>zviratidzo</a:t>
            </a:r>
            <a:r>
              <a:rPr lang="en-US" sz="1600" b="1" dirty="0"/>
              <a:t> </a:t>
            </a:r>
            <a:r>
              <a:rPr lang="en-US" sz="1600" b="1" dirty="0" err="1"/>
              <a:t>zvinotsanangura</a:t>
            </a:r>
            <a:r>
              <a:rPr lang="en-US" sz="1600" b="1" dirty="0"/>
              <a:t> </a:t>
            </a:r>
            <a:r>
              <a:rPr lang="en-US" sz="1600" b="1" dirty="0" err="1"/>
              <a:t>zvakadzama</a:t>
            </a:r>
            <a:r>
              <a:rPr lang="en-US" sz="1600" b="1" dirty="0"/>
              <a:t> </a:t>
            </a:r>
            <a:r>
              <a:rPr lang="en-US" sz="1600" b="1" dirty="0" err="1"/>
              <a:t>Zano</a:t>
            </a:r>
            <a:r>
              <a:rPr lang="en-US" sz="1600" b="1" dirty="0"/>
              <a:t> </a:t>
            </a:r>
            <a:r>
              <a:rPr lang="en-US" sz="1600" b="1" dirty="0" err="1"/>
              <a:t>Reruponeso</a:t>
            </a:r>
            <a:r>
              <a:rPr lang="es-ES" sz="1600" b="1" dirty="0"/>
              <a:t>.</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sz="1800" dirty="0"/>
              <a:t>MIFANANIDZO</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187035"/>
            <a:ext cx="5747584" cy="830997"/>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1600" b="1" dirty="0" err="1">
                <a:solidFill>
                  <a:schemeClr val="accent1">
                    <a:lumMod val="75000"/>
                  </a:schemeClr>
                </a:solidFill>
              </a:rPr>
              <a:t>Isaya</a:t>
            </a:r>
            <a:r>
              <a:rPr lang="es-ES" sz="1600" b="1" dirty="0">
                <a:solidFill>
                  <a:schemeClr val="accent1">
                    <a:lumMod val="75000"/>
                  </a:schemeClr>
                </a:solidFill>
              </a:rPr>
              <a:t> 5:1-7</a:t>
            </a:r>
            <a:r>
              <a:rPr lang="es-ES" sz="1600" b="1" dirty="0"/>
              <a:t>. </a:t>
            </a:r>
            <a:r>
              <a:rPr lang="en-US" sz="1600" b="1" dirty="0" err="1"/>
              <a:t>Vaporofita</a:t>
            </a:r>
            <a:r>
              <a:rPr lang="en-US" sz="1600" b="1" dirty="0"/>
              <a:t> </a:t>
            </a:r>
            <a:r>
              <a:rPr lang="en-US" sz="1600" b="1" dirty="0" err="1"/>
              <a:t>vaishandisa</a:t>
            </a:r>
            <a:r>
              <a:rPr lang="en-US" sz="1600" b="1" dirty="0"/>
              <a:t> </a:t>
            </a:r>
            <a:r>
              <a:rPr lang="en-US" sz="1600" b="1" dirty="0" err="1"/>
              <a:t>mifananidzo</a:t>
            </a:r>
            <a:r>
              <a:rPr lang="en-US" sz="1600" b="1" dirty="0"/>
              <a:t> </a:t>
            </a:r>
            <a:r>
              <a:rPr lang="en-US" sz="1600" b="1" dirty="0" err="1"/>
              <a:t>kudaidza</a:t>
            </a:r>
            <a:r>
              <a:rPr lang="en-US" sz="1600" b="1" dirty="0"/>
              <a:t> </a:t>
            </a:r>
            <a:r>
              <a:rPr lang="en-US" sz="1600" b="1" dirty="0" err="1"/>
              <a:t>vanhu</a:t>
            </a:r>
            <a:r>
              <a:rPr lang="en-US" sz="1600" b="1" dirty="0"/>
              <a:t> </a:t>
            </a:r>
            <a:r>
              <a:rPr lang="en-US" sz="1600" b="1" dirty="0" err="1"/>
              <a:t>kuti</a:t>
            </a:r>
            <a:r>
              <a:rPr lang="en-US" sz="1600" b="1" dirty="0"/>
              <a:t> </a:t>
            </a:r>
            <a:r>
              <a:rPr lang="en-US" sz="1600" b="1" dirty="0" err="1"/>
              <a:t>vafungisise</a:t>
            </a:r>
            <a:r>
              <a:rPr lang="en-US" sz="1600" b="1" dirty="0"/>
              <a:t> </a:t>
            </a:r>
            <a:r>
              <a:rPr lang="en-US" sz="1600" b="1" dirty="0" err="1"/>
              <a:t>nezvemamiriro</a:t>
            </a:r>
            <a:r>
              <a:rPr lang="en-US" sz="1600" b="1" dirty="0"/>
              <a:t> </a:t>
            </a:r>
            <a:r>
              <a:rPr lang="en-US" sz="1600" b="1" dirty="0" err="1"/>
              <a:t>avo</a:t>
            </a:r>
            <a:r>
              <a:rPr lang="en-US" sz="1600" b="1" dirty="0"/>
              <a:t> </a:t>
            </a:r>
            <a:r>
              <a:rPr lang="en-US" sz="1600" b="1" dirty="0" err="1"/>
              <a:t>epamweya</a:t>
            </a:r>
            <a:r>
              <a:rPr lang="es-ES" sz="1600" b="1" dirty="0"/>
              <a:t>.</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434278"/>
            <a:ext cx="5124612" cy="1077218"/>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1600" b="1" dirty="0" err="1">
                <a:solidFill>
                  <a:srgbClr val="BEA60B"/>
                </a:solidFill>
              </a:rPr>
              <a:t>Johani</a:t>
            </a:r>
            <a:r>
              <a:rPr kumimoji="0" lang="es-ES" sz="1600" b="1" i="0" u="none" strike="noStrike" kern="1200" cap="none" spc="0" normalizeH="0" baseline="0" noProof="0" dirty="0">
                <a:ln>
                  <a:noFill/>
                </a:ln>
                <a:solidFill>
                  <a:srgbClr val="BEA60B"/>
                </a:solidFill>
                <a:effectLst/>
                <a:uLnTx/>
                <a:uFillTx/>
                <a:latin typeface="Aptos" panose="02110004020202020204"/>
              </a:rPr>
              <a:t> 15:1</a:t>
            </a:r>
            <a:r>
              <a:rPr kumimoji="0" lang="es-ES" sz="1600" b="1" i="0" u="none" strike="noStrike" kern="1200" cap="none" spc="0" normalizeH="0" baseline="0" noProof="0" dirty="0">
                <a:ln>
                  <a:noFill/>
                </a:ln>
                <a:solidFill>
                  <a:prstClr val="black"/>
                </a:solidFill>
                <a:effectLst/>
                <a:uLnTx/>
                <a:uFillTx/>
                <a:latin typeface="Aptos" panose="02110004020202020204"/>
              </a:rPr>
              <a:t>. </a:t>
            </a:r>
            <a:r>
              <a:rPr lang="en-US" sz="1600" b="1" dirty="0">
                <a:solidFill>
                  <a:prstClr val="black"/>
                </a:solidFill>
              </a:rPr>
              <a:t>Jesu </a:t>
            </a:r>
            <a:r>
              <a:rPr lang="en-US" sz="1600" b="1" dirty="0" err="1">
                <a:solidFill>
                  <a:prstClr val="black"/>
                </a:solidFill>
              </a:rPr>
              <a:t>akashandisa</a:t>
            </a:r>
            <a:r>
              <a:rPr lang="en-US" sz="1600" b="1" dirty="0">
                <a:solidFill>
                  <a:prstClr val="black"/>
                </a:solidFill>
              </a:rPr>
              <a:t> </a:t>
            </a:r>
            <a:r>
              <a:rPr lang="en-US" sz="1600" b="1" dirty="0" err="1">
                <a:solidFill>
                  <a:prstClr val="black"/>
                </a:solidFill>
              </a:rPr>
              <a:t>zviratidzo</a:t>
            </a:r>
            <a:r>
              <a:rPr lang="en-US" sz="1600" b="1" dirty="0">
                <a:solidFill>
                  <a:prstClr val="black"/>
                </a:solidFill>
              </a:rPr>
              <a:t> </a:t>
            </a:r>
            <a:r>
              <a:rPr lang="en-US" sz="1600" b="1" dirty="0" err="1">
                <a:solidFill>
                  <a:prstClr val="black"/>
                </a:solidFill>
              </a:rPr>
              <a:t>kutsanangura</a:t>
            </a:r>
            <a:r>
              <a:rPr lang="en-US" sz="1600" b="1" dirty="0">
                <a:solidFill>
                  <a:prstClr val="black"/>
                </a:solidFill>
              </a:rPr>
              <a:t> </a:t>
            </a:r>
            <a:r>
              <a:rPr lang="en-US" sz="1600" b="1" dirty="0" err="1">
                <a:solidFill>
                  <a:prstClr val="black"/>
                </a:solidFill>
              </a:rPr>
              <a:t>basa</a:t>
            </a:r>
            <a:r>
              <a:rPr lang="en-US" sz="1600" b="1" dirty="0">
                <a:solidFill>
                  <a:prstClr val="black"/>
                </a:solidFill>
              </a:rPr>
              <a:t> rake, </a:t>
            </a:r>
            <a:r>
              <a:rPr lang="en-US" sz="1600" b="1" dirty="0" err="1">
                <a:solidFill>
                  <a:prstClr val="black"/>
                </a:solidFill>
              </a:rPr>
              <a:t>zvakaita</a:t>
            </a:r>
            <a:r>
              <a:rPr lang="en-US" sz="1600" b="1" dirty="0">
                <a:solidFill>
                  <a:prstClr val="black"/>
                </a:solidFill>
              </a:rPr>
              <a:t> </a:t>
            </a:r>
            <a:r>
              <a:rPr lang="en-US" sz="1600" b="1" dirty="0" err="1">
                <a:solidFill>
                  <a:prstClr val="black"/>
                </a:solidFill>
              </a:rPr>
              <a:t>sechiedza</a:t>
            </a:r>
            <a:r>
              <a:rPr lang="en-US" sz="1600" b="1" dirty="0">
                <a:solidFill>
                  <a:prstClr val="black"/>
                </a:solidFill>
              </a:rPr>
              <a:t>, </a:t>
            </a:r>
            <a:r>
              <a:rPr lang="en-US" sz="1600" b="1" dirty="0" err="1">
                <a:solidFill>
                  <a:prstClr val="black"/>
                </a:solidFill>
              </a:rPr>
              <a:t>muzambiringa</a:t>
            </a:r>
            <a:r>
              <a:rPr lang="en-US" sz="1600" b="1" dirty="0">
                <a:solidFill>
                  <a:prstClr val="black"/>
                </a:solidFill>
              </a:rPr>
              <a:t>, </a:t>
            </a:r>
            <a:r>
              <a:rPr lang="en-US" sz="1600" b="1" dirty="0" err="1">
                <a:solidFill>
                  <a:prstClr val="black"/>
                </a:solidFill>
              </a:rPr>
              <a:t>uye</a:t>
            </a:r>
            <a:r>
              <a:rPr lang="en-US" sz="1600" b="1" dirty="0">
                <a:solidFill>
                  <a:prstClr val="black"/>
                </a:solidFill>
              </a:rPr>
              <a:t> </a:t>
            </a:r>
            <a:r>
              <a:rPr lang="en-US" sz="1600" b="1" dirty="0" err="1">
                <a:solidFill>
                  <a:prstClr val="black"/>
                </a:solidFill>
              </a:rPr>
              <a:t>mufudzi</a:t>
            </a:r>
            <a:r>
              <a:rPr lang="en-US" sz="1600" b="1" dirty="0">
                <a:solidFill>
                  <a:prstClr val="black"/>
                </a:solidFill>
              </a:rPr>
              <a:t> </a:t>
            </a:r>
            <a:r>
              <a:rPr lang="en-US" sz="1600" b="1" dirty="0" err="1">
                <a:solidFill>
                  <a:prstClr val="black"/>
                </a:solidFill>
              </a:rPr>
              <a:t>akanaka</a:t>
            </a:r>
            <a:r>
              <a:rPr kumimoji="0" lang="es-ES" sz="1600" b="1" i="0" u="none" strike="noStrike" kern="1200" cap="none" spc="0" normalizeH="0" baseline="0" noProof="0" dirty="0">
                <a:ln>
                  <a:noFill/>
                </a:ln>
                <a:solidFill>
                  <a:prstClr val="black"/>
                </a:solidFill>
                <a:effectLst/>
                <a:uLnTx/>
                <a:uFillTx/>
                <a:latin typeface="Aptos" panose="02110004020202020204"/>
              </a:rPr>
              <a:t>…</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432720"/>
            <a:ext cx="5124612" cy="1077218"/>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sz="1600" b="1" dirty="0" err="1">
                <a:solidFill>
                  <a:srgbClr val="CC0000"/>
                </a:solidFill>
              </a:rPr>
              <a:t>Zvakazarurwa</a:t>
            </a:r>
            <a:r>
              <a:rPr kumimoji="0" lang="es-ES" sz="1600" b="1" i="0" u="none" strike="noStrike" kern="1200" cap="none" spc="0" normalizeH="0" baseline="0" noProof="0" dirty="0">
                <a:ln>
                  <a:noFill/>
                </a:ln>
                <a:solidFill>
                  <a:srgbClr val="CC0000"/>
                </a:solidFill>
                <a:effectLst/>
                <a:uLnTx/>
                <a:uFillTx/>
                <a:latin typeface="Aptos" panose="02110004020202020204"/>
              </a:rPr>
              <a:t> 13:2</a:t>
            </a:r>
            <a:r>
              <a:rPr kumimoji="0" lang="es-ES" sz="1600" b="1" i="0" u="none" strike="noStrike" kern="1200" cap="none" spc="0" normalizeH="0" baseline="0" noProof="0" dirty="0">
                <a:ln>
                  <a:noFill/>
                </a:ln>
                <a:solidFill>
                  <a:prstClr val="black"/>
                </a:solidFill>
                <a:effectLst/>
                <a:uLnTx/>
                <a:uFillTx/>
                <a:latin typeface="Aptos" panose="02110004020202020204"/>
              </a:rPr>
              <a:t>. </a:t>
            </a:r>
            <a:r>
              <a:rPr lang="en-US" sz="1600" b="1" dirty="0" err="1">
                <a:solidFill>
                  <a:prstClr val="black"/>
                </a:solidFill>
              </a:rPr>
              <a:t>Mabhuku</a:t>
            </a:r>
            <a:r>
              <a:rPr lang="en-US" sz="1600" b="1" dirty="0">
                <a:solidFill>
                  <a:prstClr val="black"/>
                </a:solidFill>
              </a:rPr>
              <a:t> </a:t>
            </a:r>
            <a:r>
              <a:rPr lang="en-US" sz="1600" b="1" dirty="0" err="1">
                <a:solidFill>
                  <a:prstClr val="black"/>
                </a:solidFill>
              </a:rPr>
              <a:t>aDhanieri</a:t>
            </a:r>
            <a:r>
              <a:rPr lang="en-US" sz="1600" b="1" dirty="0">
                <a:solidFill>
                  <a:prstClr val="black"/>
                </a:solidFill>
              </a:rPr>
              <a:t> </a:t>
            </a:r>
            <a:r>
              <a:rPr lang="en-US" sz="1600" b="1" dirty="0" err="1">
                <a:solidFill>
                  <a:prstClr val="black"/>
                </a:solidFill>
              </a:rPr>
              <a:t>naZvakazarurwa</a:t>
            </a:r>
            <a:r>
              <a:rPr lang="en-US" sz="1600" b="1" dirty="0">
                <a:solidFill>
                  <a:prstClr val="black"/>
                </a:solidFill>
              </a:rPr>
              <a:t> </a:t>
            </a:r>
            <a:r>
              <a:rPr lang="en-US" sz="1600" b="1" dirty="0" err="1">
                <a:solidFill>
                  <a:prstClr val="black"/>
                </a:solidFill>
              </a:rPr>
              <a:t>anoshandisa</a:t>
            </a:r>
            <a:r>
              <a:rPr lang="en-US" sz="1600" b="1" dirty="0">
                <a:solidFill>
                  <a:prstClr val="black"/>
                </a:solidFill>
              </a:rPr>
              <a:t> </a:t>
            </a:r>
            <a:r>
              <a:rPr lang="en-US" sz="1600" b="1" dirty="0" err="1">
                <a:solidFill>
                  <a:prstClr val="black"/>
                </a:solidFill>
              </a:rPr>
              <a:t>zviratidzo</a:t>
            </a:r>
            <a:r>
              <a:rPr lang="en-US" sz="1600" b="1" dirty="0">
                <a:solidFill>
                  <a:prstClr val="black"/>
                </a:solidFill>
              </a:rPr>
              <a:t> (</a:t>
            </a:r>
            <a:r>
              <a:rPr lang="en-US" sz="1600" b="1" dirty="0" err="1">
                <a:solidFill>
                  <a:prstClr val="black"/>
                </a:solidFill>
              </a:rPr>
              <a:t>zvakaita</a:t>
            </a:r>
            <a:r>
              <a:rPr lang="en-US" sz="1600" b="1" dirty="0">
                <a:solidFill>
                  <a:prstClr val="black"/>
                </a:solidFill>
              </a:rPr>
              <a:t> </a:t>
            </a:r>
            <a:r>
              <a:rPr lang="en-US" sz="1600" b="1" dirty="0" err="1">
                <a:solidFill>
                  <a:prstClr val="black"/>
                </a:solidFill>
              </a:rPr>
              <a:t>semhuka</a:t>
            </a:r>
            <a:r>
              <a:rPr lang="en-US" sz="1600" b="1" dirty="0">
                <a:solidFill>
                  <a:prstClr val="black"/>
                </a:solidFill>
              </a:rPr>
              <a:t>, </a:t>
            </a:r>
            <a:r>
              <a:rPr lang="en-US" sz="1600" b="1" dirty="0" err="1">
                <a:solidFill>
                  <a:prstClr val="black"/>
                </a:solidFill>
              </a:rPr>
              <a:t>nyanga</a:t>
            </a:r>
            <a:r>
              <a:rPr lang="en-US" sz="1600" b="1" dirty="0">
                <a:solidFill>
                  <a:prstClr val="black"/>
                </a:solidFill>
              </a:rPr>
              <a:t>, …) </a:t>
            </a:r>
            <a:r>
              <a:rPr lang="en-US" sz="1600" b="1" dirty="0" err="1">
                <a:solidFill>
                  <a:prstClr val="black"/>
                </a:solidFill>
              </a:rPr>
              <a:t>kuratidza</a:t>
            </a:r>
            <a:r>
              <a:rPr lang="en-US" sz="1600" b="1" dirty="0">
                <a:solidFill>
                  <a:prstClr val="black"/>
                </a:solidFill>
              </a:rPr>
              <a:t> </a:t>
            </a:r>
            <a:r>
              <a:rPr lang="en-US" sz="1600" b="1" dirty="0" err="1">
                <a:solidFill>
                  <a:prstClr val="black"/>
                </a:solidFill>
              </a:rPr>
              <a:t>zvinhu</a:t>
            </a:r>
            <a:r>
              <a:rPr lang="en-US" sz="1600" b="1" dirty="0">
                <a:solidFill>
                  <a:prstClr val="black"/>
                </a:solidFill>
              </a:rPr>
              <a:t> </a:t>
            </a:r>
            <a:r>
              <a:rPr lang="en-US" sz="1600" b="1" dirty="0" err="1">
                <a:solidFill>
                  <a:prstClr val="black"/>
                </a:solidFill>
              </a:rPr>
              <a:t>zvakaitika</a:t>
            </a:r>
            <a:r>
              <a:rPr lang="en-US" sz="1600" b="1" dirty="0">
                <a:solidFill>
                  <a:prstClr val="black"/>
                </a:solidFill>
              </a:rPr>
              <a:t> </a:t>
            </a:r>
            <a:r>
              <a:rPr lang="en-US" sz="1600" b="1" dirty="0" err="1">
                <a:solidFill>
                  <a:prstClr val="black"/>
                </a:solidFill>
              </a:rPr>
              <a:t>munhoroondo</a:t>
            </a:r>
            <a:r>
              <a:rPr kumimoji="0" lang="es-ES" sz="1600" b="1" i="0" u="none" strike="noStrike" kern="1200" cap="none" spc="0" normalizeH="0" baseline="0" noProof="0" dirty="0">
                <a:ln>
                  <a:noFill/>
                </a:ln>
                <a:solidFill>
                  <a:prstClr val="black"/>
                </a:solidFill>
                <a:effectLst/>
                <a:uLnTx/>
                <a:uFillTx/>
                <a:latin typeface="Aptos" panose="02110004020202020204"/>
              </a:rPr>
              <a:t>.</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923330"/>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s-ES" b="1" dirty="0">
                <a:solidFill>
                  <a:srgbClr val="339933"/>
                </a:solidFill>
              </a:rPr>
              <a:t>Mateo</a:t>
            </a:r>
            <a:r>
              <a:rPr kumimoji="0" lang="es-ES" b="1" i="0" u="none" strike="noStrike" kern="1200" cap="none" spc="0" normalizeH="0" baseline="0" noProof="0" dirty="0">
                <a:ln>
                  <a:noFill/>
                </a:ln>
                <a:solidFill>
                  <a:srgbClr val="339933"/>
                </a:solidFill>
                <a:effectLst/>
                <a:uLnTx/>
                <a:uFillTx/>
                <a:latin typeface="Aptos" panose="02110004020202020204"/>
              </a:rPr>
              <a:t> 13:5</a:t>
            </a:r>
            <a:r>
              <a:rPr kumimoji="0" lang="es-ES" b="1" i="0" u="none" strike="noStrike" kern="1200" cap="none" spc="0" normalizeH="0" baseline="0" noProof="0" dirty="0">
                <a:ln>
                  <a:noFill/>
                </a:ln>
                <a:solidFill>
                  <a:prstClr val="black"/>
                </a:solidFill>
                <a:effectLst/>
                <a:uLnTx/>
                <a:uFillTx/>
                <a:latin typeface="Aptos" panose="02110004020202020204"/>
              </a:rPr>
              <a:t>. </a:t>
            </a:r>
            <a:r>
              <a:rPr lang="en-US" b="1" dirty="0">
                <a:solidFill>
                  <a:prstClr val="black"/>
                </a:solidFill>
              </a:rPr>
              <a:t>Jesu </a:t>
            </a:r>
            <a:r>
              <a:rPr lang="en-US" b="1" dirty="0" err="1">
                <a:solidFill>
                  <a:prstClr val="black"/>
                </a:solidFill>
              </a:rPr>
              <a:t>akashandisa</a:t>
            </a:r>
            <a:r>
              <a:rPr lang="en-US" b="1" dirty="0">
                <a:solidFill>
                  <a:prstClr val="black"/>
                </a:solidFill>
              </a:rPr>
              <a:t> </a:t>
            </a:r>
            <a:r>
              <a:rPr lang="en-US" b="1" dirty="0" err="1">
                <a:solidFill>
                  <a:prstClr val="black"/>
                </a:solidFill>
              </a:rPr>
              <a:t>mifananidzo</a:t>
            </a:r>
            <a:r>
              <a:rPr lang="en-US" b="1" dirty="0">
                <a:solidFill>
                  <a:prstClr val="black"/>
                </a:solidFill>
              </a:rPr>
              <a:t> </a:t>
            </a:r>
            <a:r>
              <a:rPr lang="en-US" b="1" dirty="0" err="1">
                <a:solidFill>
                  <a:prstClr val="black"/>
                </a:solidFill>
              </a:rPr>
              <a:t>yakawanda</a:t>
            </a:r>
            <a:r>
              <a:rPr lang="en-US" b="1" dirty="0">
                <a:solidFill>
                  <a:prstClr val="black"/>
                </a:solidFill>
              </a:rPr>
              <a:t> </a:t>
            </a:r>
            <a:r>
              <a:rPr lang="en-US" b="1" dirty="0" err="1">
                <a:solidFill>
                  <a:prstClr val="black"/>
                </a:solidFill>
              </a:rPr>
              <a:t>kudzidzisa</a:t>
            </a:r>
            <a:r>
              <a:rPr lang="en-US" b="1" dirty="0">
                <a:solidFill>
                  <a:prstClr val="black"/>
                </a:solidFill>
              </a:rPr>
              <a:t> </a:t>
            </a:r>
            <a:r>
              <a:rPr lang="en-US" b="1" dirty="0" err="1">
                <a:solidFill>
                  <a:prstClr val="black"/>
                </a:solidFill>
              </a:rPr>
              <a:t>chokwadi</a:t>
            </a:r>
            <a:r>
              <a:rPr lang="en-US" b="1" dirty="0">
                <a:solidFill>
                  <a:prstClr val="black"/>
                </a:solidFill>
              </a:rPr>
              <a:t> </a:t>
            </a:r>
            <a:r>
              <a:rPr lang="en-US" b="1" dirty="0" err="1">
                <a:solidFill>
                  <a:prstClr val="black"/>
                </a:solidFill>
              </a:rPr>
              <a:t>chepamweya</a:t>
            </a:r>
            <a:r>
              <a:rPr kumimoji="0" lang="es-ES" b="1" i="0" u="none" strike="noStrike" kern="1200" cap="none" spc="0" normalizeH="0" baseline="0" noProof="0" dirty="0">
                <a:ln>
                  <a:noFill/>
                </a:ln>
                <a:solidFill>
                  <a:prstClr val="black"/>
                </a:solidFill>
                <a:effectLst/>
                <a:uLnTx/>
                <a:uFillTx/>
                <a:latin typeface="Aptos" panose="02110004020202020204"/>
              </a:rPr>
              <a:t>.</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405152" y="619466"/>
            <a:ext cx="9044299" cy="5632311"/>
          </a:xfrm>
          <a:prstGeom prst="rect">
            <a:avLst/>
          </a:prstGeom>
          <a:noFill/>
        </p:spPr>
        <p:txBody>
          <a:bodyPr wrap="square">
            <a:spAutoFit/>
          </a:bodyPr>
          <a:lstStyle/>
          <a:p>
            <a:pPr>
              <a:spcBef>
                <a:spcPts val="600"/>
              </a:spcBef>
            </a:pPr>
            <a:r>
              <a:rPr lang="en-US" sz="2400" b="1" dirty="0">
                <a:latin typeface="Constantia" panose="02030602050306030303" pitchFamily="18" charset="0"/>
              </a:rPr>
              <a:t>“</a:t>
            </a:r>
            <a:r>
              <a:rPr lang="en-US" sz="2400" b="1" dirty="0" err="1">
                <a:latin typeface="Constantia" panose="02030602050306030303" pitchFamily="18" charset="0"/>
              </a:rPr>
              <a:t>Bhaibheri</a:t>
            </a:r>
            <a:r>
              <a:rPr lang="en-US" sz="2400" b="1" dirty="0">
                <a:latin typeface="Constantia" panose="02030602050306030303" pitchFamily="18" charset="0"/>
              </a:rPr>
              <a:t> </a:t>
            </a:r>
            <a:r>
              <a:rPr lang="en-US" sz="2400" b="1" dirty="0" err="1">
                <a:latin typeface="Constantia" panose="02030602050306030303" pitchFamily="18" charset="0"/>
              </a:rPr>
              <a:t>rinoratidza</a:t>
            </a:r>
            <a:r>
              <a:rPr lang="en-US" sz="2400" b="1" dirty="0">
                <a:latin typeface="Constantia" panose="02030602050306030303" pitchFamily="18" charset="0"/>
              </a:rPr>
              <a:t> </a:t>
            </a:r>
            <a:r>
              <a:rPr lang="en-US" sz="2400" b="1" dirty="0" err="1">
                <a:latin typeface="Constantia" panose="02030602050306030303" pitchFamily="18" charset="0"/>
              </a:rPr>
              <a:t>chokwadi</a:t>
            </a:r>
            <a:r>
              <a:rPr lang="en-US" sz="2400" b="1" dirty="0">
                <a:latin typeface="Constantia" panose="02030602050306030303" pitchFamily="18" charset="0"/>
              </a:rPr>
              <a:t> </a:t>
            </a:r>
            <a:r>
              <a:rPr lang="en-US" sz="2400" b="1" dirty="0" err="1">
                <a:latin typeface="Constantia" panose="02030602050306030303" pitchFamily="18" charset="0"/>
              </a:rPr>
              <a:t>nenzira</a:t>
            </a:r>
            <a:r>
              <a:rPr lang="en-US" sz="2400" b="1" dirty="0">
                <a:latin typeface="Constantia" panose="02030602050306030303" pitchFamily="18" charset="0"/>
              </a:rPr>
              <a:t> </a:t>
            </a:r>
            <a:r>
              <a:rPr lang="en-US" sz="2400" b="1" dirty="0" err="1">
                <a:latin typeface="Constantia" panose="02030602050306030303" pitchFamily="18" charset="0"/>
              </a:rPr>
              <a:t>iri</a:t>
            </a:r>
            <a:r>
              <a:rPr lang="en-US" sz="2400" b="1" dirty="0">
                <a:latin typeface="Constantia" panose="02030602050306030303" pitchFamily="18" charset="0"/>
              </a:rPr>
              <a:t> </a:t>
            </a:r>
            <a:r>
              <a:rPr lang="en-US" sz="2400" b="1" dirty="0" err="1">
                <a:latin typeface="Constantia" panose="02030602050306030303" pitchFamily="18" charset="0"/>
              </a:rPr>
              <a:t>nyore</a:t>
            </a:r>
            <a:r>
              <a:rPr lang="en-US" sz="2400" b="1" dirty="0">
                <a:latin typeface="Constantia" panose="02030602050306030303" pitchFamily="18" charset="0"/>
              </a:rPr>
              <a:t> </a:t>
            </a:r>
            <a:r>
              <a:rPr lang="en-US" sz="2400" b="1" dirty="0" err="1">
                <a:latin typeface="Constantia" panose="02030602050306030303" pitchFamily="18" charset="0"/>
              </a:rPr>
              <a:t>uye</a:t>
            </a:r>
            <a:r>
              <a:rPr lang="en-US" sz="2400" b="1" dirty="0">
                <a:latin typeface="Constantia" panose="02030602050306030303" pitchFamily="18" charset="0"/>
              </a:rPr>
              <a:t> </a:t>
            </a:r>
            <a:r>
              <a:rPr lang="en-US" sz="2400" b="1" dirty="0" err="1">
                <a:latin typeface="Constantia" panose="02030602050306030303" pitchFamily="18" charset="0"/>
              </a:rPr>
              <a:t>yakakodzera</a:t>
            </a:r>
            <a:r>
              <a:rPr lang="en-US" sz="2400" b="1" dirty="0">
                <a:latin typeface="Constantia" panose="02030602050306030303" pitchFamily="18" charset="0"/>
              </a:rPr>
              <a:t> </a:t>
            </a:r>
            <a:r>
              <a:rPr lang="en-US" sz="2400" b="1" dirty="0" err="1">
                <a:latin typeface="Constantia" panose="02030602050306030303" pitchFamily="18" charset="0"/>
              </a:rPr>
              <a:t>chaizvo</a:t>
            </a:r>
            <a:r>
              <a:rPr lang="en-US" sz="2400" b="1" dirty="0">
                <a:latin typeface="Constantia" panose="02030602050306030303" pitchFamily="18" charset="0"/>
              </a:rPr>
              <a:t> </a:t>
            </a:r>
            <a:r>
              <a:rPr lang="en-US" sz="2400" b="1" dirty="0" err="1">
                <a:latin typeface="Constantia" panose="02030602050306030303" pitchFamily="18" charset="0"/>
              </a:rPr>
              <a:t>zvinodiwa</a:t>
            </a:r>
            <a:r>
              <a:rPr lang="en-US" sz="2400" b="1" dirty="0">
                <a:latin typeface="Constantia" panose="02030602050306030303" pitchFamily="18" charset="0"/>
              </a:rPr>
              <a:t> </a:t>
            </a:r>
            <a:r>
              <a:rPr lang="en-US" sz="2400" b="1" dirty="0" err="1">
                <a:latin typeface="Constantia" panose="02030602050306030303" pitchFamily="18" charset="0"/>
              </a:rPr>
              <a:t>nezvinoshuviwa</a:t>
            </a:r>
            <a:r>
              <a:rPr lang="en-US" sz="2400" b="1" dirty="0">
                <a:latin typeface="Constantia" panose="02030602050306030303" pitchFamily="18" charset="0"/>
              </a:rPr>
              <a:t> </a:t>
            </a:r>
            <a:r>
              <a:rPr lang="en-US" sz="2400" b="1" dirty="0" err="1">
                <a:latin typeface="Constantia" panose="02030602050306030303" pitchFamily="18" charset="0"/>
              </a:rPr>
              <a:t>nemoyo</a:t>
            </a:r>
            <a:r>
              <a:rPr lang="en-US" sz="2400" b="1" dirty="0">
                <a:latin typeface="Constantia" panose="02030602050306030303" pitchFamily="18" charset="0"/>
              </a:rPr>
              <a:t> </a:t>
            </a:r>
            <a:r>
              <a:rPr lang="en-US" sz="2400" b="1" dirty="0" err="1">
                <a:latin typeface="Constantia" panose="02030602050306030303" pitchFamily="18" charset="0"/>
              </a:rPr>
              <a:t>wemunhu</a:t>
            </a:r>
            <a:r>
              <a:rPr lang="en-US" sz="2400" b="1" dirty="0">
                <a:latin typeface="Constantia" panose="02030602050306030303" pitchFamily="18" charset="0"/>
              </a:rPr>
              <a:t>; </a:t>
            </a:r>
            <a:r>
              <a:rPr lang="en-US" sz="2400" b="1" dirty="0" err="1">
                <a:latin typeface="Constantia" panose="02030602050306030303" pitchFamily="18" charset="0"/>
              </a:rPr>
              <a:t>izvi</a:t>
            </a:r>
            <a:r>
              <a:rPr lang="en-US" sz="2400" b="1" dirty="0">
                <a:latin typeface="Constantia" panose="02030602050306030303" pitchFamily="18" charset="0"/>
              </a:rPr>
              <a:t> </a:t>
            </a:r>
            <a:r>
              <a:rPr lang="en-US" sz="2400" b="1" dirty="0" err="1">
                <a:latin typeface="Constantia" panose="02030602050306030303" pitchFamily="18" charset="0"/>
              </a:rPr>
              <a:t>zvakashamisa</a:t>
            </a:r>
            <a:r>
              <a:rPr lang="en-US" sz="2400" b="1" dirty="0">
                <a:latin typeface="Constantia" panose="02030602050306030303" pitchFamily="18" charset="0"/>
              </a:rPr>
              <a:t> </a:t>
            </a:r>
            <a:r>
              <a:rPr lang="en-US" sz="2400" b="1" dirty="0" err="1">
                <a:latin typeface="Constantia" panose="02030602050306030303" pitchFamily="18" charset="0"/>
              </a:rPr>
              <a:t>nekukwezva</a:t>
            </a:r>
            <a:r>
              <a:rPr lang="en-US" sz="2400" b="1" dirty="0">
                <a:latin typeface="Constantia" panose="02030602050306030303" pitchFamily="18" charset="0"/>
              </a:rPr>
              <a:t> </a:t>
            </a:r>
            <a:r>
              <a:rPr lang="en-US" sz="2400" b="1" dirty="0" err="1">
                <a:latin typeface="Constantia" panose="02030602050306030303" pitchFamily="18" charset="0"/>
              </a:rPr>
              <a:t>kunyange</a:t>
            </a:r>
            <a:r>
              <a:rPr lang="en-US" sz="2400" b="1" dirty="0">
                <a:latin typeface="Constantia" panose="02030602050306030303" pitchFamily="18" charset="0"/>
              </a:rPr>
              <a:t> </a:t>
            </a:r>
            <a:r>
              <a:rPr lang="en-US" sz="2400" b="1" dirty="0" err="1">
                <a:latin typeface="Constantia" panose="02030602050306030303" pitchFamily="18" charset="0"/>
              </a:rPr>
              <a:t>pfungwa</a:t>
            </a:r>
            <a:r>
              <a:rPr lang="en-US" sz="2400" b="1" dirty="0">
                <a:latin typeface="Constantia" panose="02030602050306030303" pitchFamily="18" charset="0"/>
              </a:rPr>
              <a:t> </a:t>
            </a:r>
            <a:r>
              <a:rPr lang="en-US" sz="2400" b="1" dirty="0" err="1">
                <a:latin typeface="Constantia" panose="02030602050306030303" pitchFamily="18" charset="0"/>
              </a:rPr>
              <a:t>dzakadzidziswa</a:t>
            </a:r>
            <a:r>
              <a:rPr lang="en-US" sz="2400" b="1" dirty="0">
                <a:latin typeface="Constantia" panose="02030602050306030303" pitchFamily="18" charset="0"/>
              </a:rPr>
              <a:t> </a:t>
            </a:r>
            <a:r>
              <a:rPr lang="en-US" sz="2400" b="1" dirty="0" err="1">
                <a:latin typeface="Constantia" panose="02030602050306030303" pitchFamily="18" charset="0"/>
              </a:rPr>
              <a:t>zvikuru</a:t>
            </a:r>
            <a:r>
              <a:rPr lang="en-US" sz="2400" b="1" dirty="0">
                <a:latin typeface="Constantia" panose="02030602050306030303" pitchFamily="18" charset="0"/>
              </a:rPr>
              <a:t>, </a:t>
            </a:r>
            <a:r>
              <a:rPr lang="en-US" sz="2400" b="1" dirty="0" err="1">
                <a:latin typeface="Constantia" panose="02030602050306030303" pitchFamily="18" charset="0"/>
              </a:rPr>
              <a:t>ukuwo</a:t>
            </a:r>
            <a:r>
              <a:rPr lang="en-US" sz="2400" b="1" dirty="0">
                <a:latin typeface="Constantia" panose="02030602050306030303" pitchFamily="18" charset="0"/>
              </a:rPr>
              <a:t> </a:t>
            </a:r>
            <a:r>
              <a:rPr lang="en-US" sz="2400" b="1" dirty="0" err="1">
                <a:latin typeface="Constantia" panose="02030602050306030303" pitchFamily="18" charset="0"/>
              </a:rPr>
              <a:t>zvichigonesa</a:t>
            </a:r>
            <a:r>
              <a:rPr lang="en-US" sz="2400" b="1" dirty="0">
                <a:latin typeface="Constantia" panose="02030602050306030303" pitchFamily="18" charset="0"/>
              </a:rPr>
              <a:t> </a:t>
            </a:r>
            <a:r>
              <a:rPr lang="en-US" sz="2400" b="1" dirty="0" err="1">
                <a:latin typeface="Constantia" panose="02030602050306030303" pitchFamily="18" charset="0"/>
              </a:rPr>
              <a:t>kunyange</a:t>
            </a:r>
            <a:r>
              <a:rPr lang="en-US" sz="2400" b="1" dirty="0">
                <a:latin typeface="Constantia" panose="02030602050306030303" pitchFamily="18" charset="0"/>
              </a:rPr>
              <a:t> </a:t>
            </a:r>
            <a:r>
              <a:rPr lang="en-US" sz="2400" b="1" dirty="0" err="1">
                <a:latin typeface="Constantia" panose="02030602050306030303" pitchFamily="18" charset="0"/>
              </a:rPr>
              <a:t>vanhu</a:t>
            </a:r>
            <a:r>
              <a:rPr lang="en-US" sz="2400" b="1" dirty="0">
                <a:latin typeface="Constantia" panose="02030602050306030303" pitchFamily="18" charset="0"/>
              </a:rPr>
              <a:t> </a:t>
            </a:r>
            <a:r>
              <a:rPr lang="en-US" sz="2400" b="1" dirty="0" err="1">
                <a:latin typeface="Constantia" panose="02030602050306030303" pitchFamily="18" charset="0"/>
              </a:rPr>
              <a:t>vakaderera</a:t>
            </a:r>
            <a:r>
              <a:rPr lang="en-US" sz="2400" b="1" dirty="0">
                <a:latin typeface="Constantia" panose="02030602050306030303" pitchFamily="18" charset="0"/>
              </a:rPr>
              <a:t> kana </a:t>
            </a:r>
            <a:r>
              <a:rPr lang="en-US" sz="2400" b="1" dirty="0" err="1">
                <a:latin typeface="Constantia" panose="02030602050306030303" pitchFamily="18" charset="0"/>
              </a:rPr>
              <a:t>vasina</a:t>
            </a:r>
            <a:r>
              <a:rPr lang="en-US" sz="2400" b="1" dirty="0">
                <a:latin typeface="Constantia" panose="02030602050306030303" pitchFamily="18" charset="0"/>
              </a:rPr>
              <a:t> </a:t>
            </a:r>
            <a:r>
              <a:rPr lang="en-US" sz="2400" b="1" dirty="0" err="1">
                <a:latin typeface="Constantia" panose="02030602050306030303" pitchFamily="18" charset="0"/>
              </a:rPr>
              <a:t>dzidzo</a:t>
            </a:r>
            <a:r>
              <a:rPr lang="en-US" sz="2400" b="1" dirty="0">
                <a:latin typeface="Constantia" panose="02030602050306030303" pitchFamily="18" charset="0"/>
              </a:rPr>
              <a:t> </a:t>
            </a:r>
            <a:r>
              <a:rPr lang="en-US" sz="2400" b="1" dirty="0" err="1">
                <a:latin typeface="Constantia" panose="02030602050306030303" pitchFamily="18" charset="0"/>
              </a:rPr>
              <a:t>yepamusoro</a:t>
            </a:r>
            <a:r>
              <a:rPr lang="en-US" sz="2400" b="1" dirty="0">
                <a:latin typeface="Constantia" panose="02030602050306030303" pitchFamily="18" charset="0"/>
              </a:rPr>
              <a:t> </a:t>
            </a:r>
            <a:r>
              <a:rPr lang="en-US" sz="2400" b="1" dirty="0" err="1">
                <a:latin typeface="Constantia" panose="02030602050306030303" pitchFamily="18" charset="0"/>
              </a:rPr>
              <a:t>kuti</a:t>
            </a:r>
            <a:r>
              <a:rPr lang="en-US" sz="2400" b="1" dirty="0">
                <a:latin typeface="Constantia" panose="02030602050306030303" pitchFamily="18" charset="0"/>
              </a:rPr>
              <a:t> </a:t>
            </a:r>
            <a:r>
              <a:rPr lang="en-US" sz="2400" b="1" dirty="0" err="1">
                <a:latin typeface="Constantia" panose="02030602050306030303" pitchFamily="18" charset="0"/>
              </a:rPr>
              <a:t>vanzwisise</a:t>
            </a:r>
            <a:r>
              <a:rPr lang="en-US" sz="2400" b="1" dirty="0">
                <a:latin typeface="Constantia" panose="02030602050306030303" pitchFamily="18" charset="0"/>
              </a:rPr>
              <a:t> </a:t>
            </a:r>
            <a:r>
              <a:rPr lang="en-US" sz="2400" b="1" dirty="0" err="1">
                <a:latin typeface="Constantia" panose="02030602050306030303" pitchFamily="18" charset="0"/>
              </a:rPr>
              <a:t>nzira</a:t>
            </a:r>
            <a:r>
              <a:rPr lang="en-US" sz="2400" b="1" dirty="0">
                <a:latin typeface="Constantia" panose="02030602050306030303" pitchFamily="18" charset="0"/>
              </a:rPr>
              <a:t> </a:t>
            </a:r>
            <a:r>
              <a:rPr lang="en-US" sz="2400" b="1" dirty="0" err="1">
                <a:latin typeface="Constantia" panose="02030602050306030303" pitchFamily="18" charset="0"/>
              </a:rPr>
              <a:t>yeruponeso</a:t>
            </a:r>
            <a:r>
              <a:rPr lang="en-US" sz="2400" b="1" dirty="0">
                <a:latin typeface="Constantia" panose="02030602050306030303" pitchFamily="18" charset="0"/>
              </a:rPr>
              <a:t>. […] </a:t>
            </a:r>
            <a:r>
              <a:rPr lang="en-US" sz="2400" b="1" dirty="0" err="1">
                <a:latin typeface="Constantia" panose="02030602050306030303" pitchFamily="18" charset="0"/>
              </a:rPr>
              <a:t>Nokudaro</a:t>
            </a:r>
            <a:r>
              <a:rPr lang="en-US" sz="2400" b="1" dirty="0">
                <a:latin typeface="Constantia" panose="02030602050306030303" pitchFamily="18" charset="0"/>
              </a:rPr>
              <a:t>, </a:t>
            </a:r>
            <a:r>
              <a:rPr lang="en-US" sz="2400" b="1" dirty="0" err="1">
                <a:latin typeface="Constantia" panose="02030602050306030303" pitchFamily="18" charset="0"/>
              </a:rPr>
              <a:t>zano</a:t>
            </a:r>
            <a:r>
              <a:rPr lang="en-US" sz="2400" b="1" dirty="0">
                <a:latin typeface="Constantia" panose="02030602050306030303" pitchFamily="18" charset="0"/>
              </a:rPr>
              <a:t> </a:t>
            </a:r>
            <a:r>
              <a:rPr lang="en-US" sz="2400" b="1" dirty="0" err="1">
                <a:latin typeface="Constantia" panose="02030602050306030303" pitchFamily="18" charset="0"/>
              </a:rPr>
              <a:t>reruponeso</a:t>
            </a:r>
            <a:r>
              <a:rPr lang="en-US" sz="2400" b="1" dirty="0">
                <a:latin typeface="Constantia" panose="02030602050306030303" pitchFamily="18" charset="0"/>
              </a:rPr>
              <a:t> </a:t>
            </a:r>
            <a:r>
              <a:rPr lang="en-US" sz="2400" b="1" dirty="0" err="1">
                <a:latin typeface="Constantia" panose="02030602050306030303" pitchFamily="18" charset="0"/>
              </a:rPr>
              <a:t>rinoratidzwa</a:t>
            </a:r>
            <a:r>
              <a:rPr lang="en-US" sz="2400" b="1" dirty="0">
                <a:latin typeface="Constantia" panose="02030602050306030303" pitchFamily="18" charset="0"/>
              </a:rPr>
              <a:t> </a:t>
            </a:r>
            <a:r>
              <a:rPr lang="en-US" sz="2400" b="1" dirty="0" err="1">
                <a:latin typeface="Constantia" panose="02030602050306030303" pitchFamily="18" charset="0"/>
              </a:rPr>
              <a:t>kwatiri</a:t>
            </a:r>
            <a:r>
              <a:rPr lang="en-US" sz="2400" b="1" dirty="0">
                <a:latin typeface="Constantia" panose="02030602050306030303" pitchFamily="18" charset="0"/>
              </a:rPr>
              <a:t>, </a:t>
            </a:r>
            <a:r>
              <a:rPr lang="en-US" sz="2400" b="1" dirty="0" err="1">
                <a:latin typeface="Constantia" panose="02030602050306030303" pitchFamily="18" charset="0"/>
              </a:rPr>
              <a:t>kuitira</a:t>
            </a:r>
            <a:r>
              <a:rPr lang="en-US" sz="2400" b="1" dirty="0">
                <a:latin typeface="Constantia" panose="02030602050306030303" pitchFamily="18" charset="0"/>
              </a:rPr>
              <a:t> </a:t>
            </a:r>
            <a:r>
              <a:rPr lang="en-US" sz="2400" b="1" dirty="0" err="1">
                <a:latin typeface="Constantia" panose="02030602050306030303" pitchFamily="18" charset="0"/>
              </a:rPr>
              <a:t>kuti</a:t>
            </a:r>
            <a:r>
              <a:rPr lang="en-US" sz="2400" b="1" dirty="0">
                <a:latin typeface="Constantia" panose="02030602050306030303" pitchFamily="18" charset="0"/>
              </a:rPr>
              <a:t> </a:t>
            </a:r>
            <a:r>
              <a:rPr lang="en-US" sz="2400" b="1" dirty="0" err="1">
                <a:latin typeface="Constantia" panose="02030602050306030303" pitchFamily="18" charset="0"/>
              </a:rPr>
              <a:t>munhu</a:t>
            </a:r>
            <a:r>
              <a:rPr lang="en-US" sz="2400" b="1" dirty="0">
                <a:latin typeface="Constantia" panose="02030602050306030303" pitchFamily="18" charset="0"/>
              </a:rPr>
              <a:t> </a:t>
            </a:r>
            <a:r>
              <a:rPr lang="en-US" sz="2400" b="1" dirty="0" err="1">
                <a:latin typeface="Constantia" panose="02030602050306030303" pitchFamily="18" charset="0"/>
              </a:rPr>
              <a:t>mumwe</a:t>
            </a:r>
            <a:r>
              <a:rPr lang="en-US" sz="2400" b="1" dirty="0">
                <a:latin typeface="Constantia" panose="02030602050306030303" pitchFamily="18" charset="0"/>
              </a:rPr>
              <a:t> </a:t>
            </a:r>
            <a:r>
              <a:rPr lang="en-US" sz="2400" b="1" dirty="0" err="1">
                <a:latin typeface="Constantia" panose="02030602050306030303" pitchFamily="18" charset="0"/>
              </a:rPr>
              <a:t>nemumwe</a:t>
            </a:r>
            <a:r>
              <a:rPr lang="en-US" sz="2400" b="1" dirty="0">
                <a:latin typeface="Constantia" panose="02030602050306030303" pitchFamily="18" charset="0"/>
              </a:rPr>
              <a:t> </a:t>
            </a:r>
            <a:r>
              <a:rPr lang="en-US" sz="2400" b="1" dirty="0" err="1">
                <a:latin typeface="Constantia" panose="02030602050306030303" pitchFamily="18" charset="0"/>
              </a:rPr>
              <a:t>aone</a:t>
            </a:r>
            <a:r>
              <a:rPr lang="en-US" sz="2400" b="1" dirty="0">
                <a:latin typeface="Constantia" panose="02030602050306030303" pitchFamily="18" charset="0"/>
              </a:rPr>
              <a:t> </a:t>
            </a:r>
            <a:r>
              <a:rPr lang="en-US" sz="2400" b="1" dirty="0" err="1">
                <a:latin typeface="Constantia" panose="02030602050306030303" pitchFamily="18" charset="0"/>
              </a:rPr>
              <a:t>matanho</a:t>
            </a:r>
            <a:r>
              <a:rPr lang="en-US" sz="2400" b="1" dirty="0">
                <a:latin typeface="Constantia" panose="02030602050306030303" pitchFamily="18" charset="0"/>
              </a:rPr>
              <a:t> </a:t>
            </a:r>
            <a:r>
              <a:rPr lang="en-US" sz="2400" b="1" dirty="0" err="1">
                <a:latin typeface="Constantia" panose="02030602050306030303" pitchFamily="18" charset="0"/>
              </a:rPr>
              <a:t>aanofanira</a:t>
            </a:r>
            <a:r>
              <a:rPr lang="en-US" sz="2400" b="1" dirty="0">
                <a:latin typeface="Constantia" panose="02030602050306030303" pitchFamily="18" charset="0"/>
              </a:rPr>
              <a:t> </a:t>
            </a:r>
            <a:r>
              <a:rPr lang="en-US" sz="2400" b="1" dirty="0" err="1">
                <a:latin typeface="Constantia" panose="02030602050306030303" pitchFamily="18" charset="0"/>
              </a:rPr>
              <a:t>kutora</a:t>
            </a:r>
            <a:r>
              <a:rPr lang="en-US" sz="2400" b="1" dirty="0">
                <a:latin typeface="Constantia" panose="02030602050306030303" pitchFamily="18" charset="0"/>
              </a:rPr>
              <a:t> </a:t>
            </a:r>
            <a:r>
              <a:rPr lang="en-US" sz="2400" b="1" dirty="0" err="1">
                <a:latin typeface="Constantia" panose="02030602050306030303" pitchFamily="18" charset="0"/>
              </a:rPr>
              <a:t>mukutendeuka</a:t>
            </a:r>
            <a:r>
              <a:rPr lang="en-US" sz="2400" b="1" dirty="0">
                <a:latin typeface="Constantia" panose="02030602050306030303" pitchFamily="18" charset="0"/>
              </a:rPr>
              <a:t> </a:t>
            </a:r>
            <a:r>
              <a:rPr lang="en-US" sz="2400" b="1" dirty="0" err="1">
                <a:latin typeface="Constantia" panose="02030602050306030303" pitchFamily="18" charset="0"/>
              </a:rPr>
              <a:t>achidzokera</a:t>
            </a:r>
            <a:r>
              <a:rPr lang="en-US" sz="2400" b="1" dirty="0">
                <a:latin typeface="Constantia" panose="02030602050306030303" pitchFamily="18" charset="0"/>
              </a:rPr>
              <a:t> </a:t>
            </a:r>
            <a:r>
              <a:rPr lang="en-US" sz="2400" b="1" dirty="0" err="1">
                <a:latin typeface="Constantia" panose="02030602050306030303" pitchFamily="18" charset="0"/>
              </a:rPr>
              <a:t>kuna</a:t>
            </a:r>
            <a:r>
              <a:rPr lang="en-US" sz="2400" b="1" dirty="0">
                <a:latin typeface="Constantia" panose="02030602050306030303" pitchFamily="18" charset="0"/>
              </a:rPr>
              <a:t> </a:t>
            </a:r>
            <a:r>
              <a:rPr lang="en-US" sz="2400" b="1" dirty="0" err="1">
                <a:latin typeface="Constantia" panose="02030602050306030303" pitchFamily="18" charset="0"/>
              </a:rPr>
              <a:t>Mwari</a:t>
            </a:r>
            <a:r>
              <a:rPr lang="en-US" sz="2400" b="1" dirty="0">
                <a:latin typeface="Constantia" panose="02030602050306030303" pitchFamily="18" charset="0"/>
              </a:rPr>
              <a:t>, </a:t>
            </a:r>
            <a:r>
              <a:rPr lang="en-US" sz="2400" b="1" dirty="0" err="1">
                <a:latin typeface="Constantia" panose="02030602050306030303" pitchFamily="18" charset="0"/>
              </a:rPr>
              <a:t>uye</a:t>
            </a:r>
            <a:r>
              <a:rPr lang="en-US" sz="2400" b="1" dirty="0">
                <a:latin typeface="Constantia" panose="02030602050306030303" pitchFamily="18" charset="0"/>
              </a:rPr>
              <a:t> </a:t>
            </a:r>
            <a:r>
              <a:rPr lang="en-US" sz="2400" b="1" dirty="0" err="1">
                <a:latin typeface="Constantia" panose="02030602050306030303" pitchFamily="18" charset="0"/>
              </a:rPr>
              <a:t>mukutenda</a:t>
            </a:r>
            <a:r>
              <a:rPr lang="en-US" sz="2400" b="1" dirty="0">
                <a:latin typeface="Constantia" panose="02030602050306030303" pitchFamily="18" charset="0"/>
              </a:rPr>
              <a:t> </a:t>
            </a:r>
            <a:r>
              <a:rPr lang="en-US" sz="2400" b="1" dirty="0" err="1">
                <a:latin typeface="Constantia" panose="02030602050306030303" pitchFamily="18" charset="0"/>
              </a:rPr>
              <a:t>muna</a:t>
            </a:r>
            <a:r>
              <a:rPr lang="en-US" sz="2400" b="1" dirty="0">
                <a:latin typeface="Constantia" panose="02030602050306030303" pitchFamily="18" charset="0"/>
              </a:rPr>
              <a:t> </a:t>
            </a:r>
            <a:r>
              <a:rPr lang="en-US" sz="2400" b="1" dirty="0" err="1">
                <a:latin typeface="Constantia" panose="02030602050306030303" pitchFamily="18" charset="0"/>
              </a:rPr>
              <a:t>Ishe</a:t>
            </a:r>
            <a:r>
              <a:rPr lang="en-US" sz="2400" b="1" dirty="0">
                <a:latin typeface="Constantia" panose="02030602050306030303" pitchFamily="18" charset="0"/>
              </a:rPr>
              <a:t> </a:t>
            </a:r>
            <a:r>
              <a:rPr lang="en-US" sz="2400" b="1" dirty="0" err="1">
                <a:latin typeface="Constantia" panose="02030602050306030303" pitchFamily="18" charset="0"/>
              </a:rPr>
              <a:t>wedu</a:t>
            </a:r>
            <a:r>
              <a:rPr lang="en-US" sz="2400" b="1" dirty="0">
                <a:latin typeface="Constantia" panose="02030602050306030303" pitchFamily="18" charset="0"/>
              </a:rPr>
              <a:t> Jesu </a:t>
            </a:r>
            <a:r>
              <a:rPr lang="en-US" sz="2400" b="1" dirty="0" err="1">
                <a:latin typeface="Constantia" panose="02030602050306030303" pitchFamily="18" charset="0"/>
              </a:rPr>
              <a:t>Kristu</a:t>
            </a:r>
            <a:r>
              <a:rPr lang="en-US" sz="2400" b="1" dirty="0">
                <a:latin typeface="Constantia" panose="02030602050306030303" pitchFamily="18" charset="0"/>
              </a:rPr>
              <a:t>, </a:t>
            </a:r>
            <a:r>
              <a:rPr lang="en-US" sz="2400" b="1" dirty="0" err="1">
                <a:latin typeface="Constantia" panose="02030602050306030303" pitchFamily="18" charset="0"/>
              </a:rPr>
              <a:t>kuitira</a:t>
            </a:r>
            <a:r>
              <a:rPr lang="en-US" sz="2400" b="1" dirty="0">
                <a:latin typeface="Constantia" panose="02030602050306030303" pitchFamily="18" charset="0"/>
              </a:rPr>
              <a:t> </a:t>
            </a:r>
            <a:r>
              <a:rPr lang="en-US" sz="2400" b="1" dirty="0" err="1">
                <a:latin typeface="Constantia" panose="02030602050306030303" pitchFamily="18" charset="0"/>
              </a:rPr>
              <a:t>kuti</a:t>
            </a:r>
            <a:r>
              <a:rPr lang="en-US" sz="2400" b="1" dirty="0">
                <a:latin typeface="Constantia" panose="02030602050306030303" pitchFamily="18" charset="0"/>
              </a:rPr>
              <a:t> </a:t>
            </a:r>
            <a:r>
              <a:rPr lang="en-US" sz="2400" b="1" dirty="0" err="1">
                <a:latin typeface="Constantia" panose="02030602050306030303" pitchFamily="18" charset="0"/>
              </a:rPr>
              <a:t>aponeswe</a:t>
            </a:r>
            <a:r>
              <a:rPr lang="en-US" sz="2400" b="1" dirty="0">
                <a:latin typeface="Constantia" panose="02030602050306030303" pitchFamily="18" charset="0"/>
              </a:rPr>
              <a:t> </a:t>
            </a:r>
            <a:r>
              <a:rPr lang="en-US" sz="2400" b="1" dirty="0" err="1">
                <a:latin typeface="Constantia" panose="02030602050306030303" pitchFamily="18" charset="0"/>
              </a:rPr>
              <a:t>nenzira</a:t>
            </a:r>
            <a:r>
              <a:rPr lang="en-US" sz="2400" b="1" dirty="0">
                <a:latin typeface="Constantia" panose="02030602050306030303" pitchFamily="18" charset="0"/>
              </a:rPr>
              <a:t> </a:t>
            </a:r>
            <a:r>
              <a:rPr lang="en-US" sz="2400" b="1" dirty="0" err="1">
                <a:latin typeface="Constantia" panose="02030602050306030303" pitchFamily="18" charset="0"/>
              </a:rPr>
              <a:t>yakatarwa</a:t>
            </a:r>
            <a:r>
              <a:rPr lang="en-US" sz="2400" b="1" dirty="0">
                <a:latin typeface="Constantia" panose="02030602050306030303" pitchFamily="18" charset="0"/>
              </a:rPr>
              <a:t> </a:t>
            </a:r>
            <a:r>
              <a:rPr lang="en-US" sz="2400" b="1" dirty="0" err="1">
                <a:latin typeface="Constantia" panose="02030602050306030303" pitchFamily="18" charset="0"/>
              </a:rPr>
              <a:t>naMwari</a:t>
            </a:r>
            <a:r>
              <a:rPr lang="en-US" sz="2400" b="1" dirty="0">
                <a:latin typeface="Constantia" panose="02030602050306030303" pitchFamily="18" charset="0"/>
              </a:rPr>
              <a:t>. </a:t>
            </a:r>
            <a:r>
              <a:rPr lang="en-US" sz="2400" b="1">
                <a:latin typeface="Constantia" panose="02030602050306030303" pitchFamily="18" charset="0"/>
              </a:rPr>
              <a:t>[…] </a:t>
            </a:r>
            <a:r>
              <a:rPr lang="en-US" sz="2400" b="1" dirty="0">
                <a:latin typeface="Constantia" panose="02030602050306030303" pitchFamily="18" charset="0"/>
              </a:rPr>
              <a:t>Kana </a:t>
            </a:r>
            <a:r>
              <a:rPr lang="en-US" sz="2400" b="1" dirty="0" err="1">
                <a:latin typeface="Constantia" panose="02030602050306030303" pitchFamily="18" charset="0"/>
              </a:rPr>
              <a:t>munhu</a:t>
            </a:r>
            <a:r>
              <a:rPr lang="en-US" sz="2400" b="1" dirty="0">
                <a:latin typeface="Constantia" panose="02030602050306030303" pitchFamily="18" charset="0"/>
              </a:rPr>
              <a:t> </a:t>
            </a:r>
            <a:r>
              <a:rPr lang="en-US" sz="2400" b="1" dirty="0" err="1">
                <a:latin typeface="Constantia" panose="02030602050306030303" pitchFamily="18" charset="0"/>
              </a:rPr>
              <a:t>achinyanya</a:t>
            </a:r>
            <a:r>
              <a:rPr lang="en-US" sz="2400" b="1" dirty="0">
                <a:latin typeface="Constantia" panose="02030602050306030303" pitchFamily="18" charset="0"/>
              </a:rPr>
              <a:t> </a:t>
            </a:r>
            <a:r>
              <a:rPr lang="en-US" sz="2400" b="1" dirty="0" err="1">
                <a:latin typeface="Constantia" panose="02030602050306030303" pitchFamily="18" charset="0"/>
              </a:rPr>
              <a:t>kuongorora</a:t>
            </a:r>
            <a:r>
              <a:rPr lang="en-US" sz="2400" b="1" dirty="0">
                <a:latin typeface="Constantia" panose="02030602050306030303" pitchFamily="18" charset="0"/>
              </a:rPr>
              <a:t> </a:t>
            </a:r>
            <a:r>
              <a:rPr lang="en-US" sz="2400" b="1" dirty="0" err="1">
                <a:latin typeface="Constantia" panose="02030602050306030303" pitchFamily="18" charset="0"/>
              </a:rPr>
              <a:t>Bhaibheri</a:t>
            </a:r>
            <a:r>
              <a:rPr lang="en-US" sz="2400" b="1" dirty="0">
                <a:latin typeface="Constantia" panose="02030602050306030303" pitchFamily="18" charset="0"/>
              </a:rPr>
              <a:t>, </a:t>
            </a:r>
            <a:r>
              <a:rPr lang="en-US" sz="2400" b="1" dirty="0" err="1">
                <a:latin typeface="Constantia" panose="02030602050306030303" pitchFamily="18" charset="0"/>
              </a:rPr>
              <a:t>ndipo</a:t>
            </a:r>
            <a:r>
              <a:rPr lang="en-US" sz="2400" b="1" dirty="0">
                <a:latin typeface="Constantia" panose="02030602050306030303" pitchFamily="18" charset="0"/>
              </a:rPr>
              <a:t> </a:t>
            </a:r>
            <a:r>
              <a:rPr lang="en-US" sz="2400" b="1" dirty="0" err="1">
                <a:latin typeface="Constantia" panose="02030602050306030303" pitchFamily="18" charset="0"/>
              </a:rPr>
              <a:t>paanowedzera</a:t>
            </a:r>
            <a:r>
              <a:rPr lang="en-US" sz="2400" b="1" dirty="0">
                <a:latin typeface="Constantia" panose="02030602050306030303" pitchFamily="18" charset="0"/>
              </a:rPr>
              <a:t> </a:t>
            </a:r>
            <a:r>
              <a:rPr lang="en-US" sz="2400" b="1" dirty="0" err="1">
                <a:latin typeface="Constantia" panose="02030602050306030303" pitchFamily="18" charset="0"/>
              </a:rPr>
              <a:t>kuva</a:t>
            </a:r>
            <a:r>
              <a:rPr lang="en-US" sz="2400" b="1" dirty="0">
                <a:latin typeface="Constantia" panose="02030602050306030303" pitchFamily="18" charset="0"/>
              </a:rPr>
              <a:t> </a:t>
            </a:r>
            <a:r>
              <a:rPr lang="en-US" sz="2400" b="1" dirty="0" err="1">
                <a:latin typeface="Constantia" panose="02030602050306030303" pitchFamily="18" charset="0"/>
              </a:rPr>
              <a:t>nechokwadi</a:t>
            </a:r>
            <a:r>
              <a:rPr lang="en-US" sz="2400" b="1" dirty="0">
                <a:latin typeface="Constantia" panose="02030602050306030303" pitchFamily="18" charset="0"/>
              </a:rPr>
              <a:t> </a:t>
            </a:r>
            <a:r>
              <a:rPr lang="en-US" sz="2400" b="1" dirty="0" err="1">
                <a:latin typeface="Constantia" panose="02030602050306030303" pitchFamily="18" charset="0"/>
              </a:rPr>
              <a:t>chokuti</a:t>
            </a:r>
            <a:r>
              <a:rPr lang="en-US" sz="2400" b="1" dirty="0">
                <a:latin typeface="Constantia" panose="02030602050306030303" pitchFamily="18" charset="0"/>
              </a:rPr>
              <a:t> </a:t>
            </a:r>
            <a:r>
              <a:rPr lang="en-US" sz="2400" b="1" dirty="0" err="1">
                <a:latin typeface="Constantia" panose="02030602050306030303" pitchFamily="18" charset="0"/>
              </a:rPr>
              <a:t>ishoko</a:t>
            </a:r>
            <a:r>
              <a:rPr lang="en-US" sz="2400" b="1" dirty="0">
                <a:latin typeface="Constantia" panose="02030602050306030303" pitchFamily="18" charset="0"/>
              </a:rPr>
              <a:t> </a:t>
            </a:r>
            <a:r>
              <a:rPr lang="en-US" sz="2400" b="1" dirty="0" err="1">
                <a:latin typeface="Constantia" panose="02030602050306030303" pitchFamily="18" charset="0"/>
              </a:rPr>
              <a:t>raMwari</a:t>
            </a:r>
            <a:r>
              <a:rPr lang="en-US" sz="2400" b="1" dirty="0">
                <a:latin typeface="Constantia" panose="02030602050306030303" pitchFamily="18" charset="0"/>
              </a:rPr>
              <a:t> </a:t>
            </a:r>
            <a:r>
              <a:rPr lang="en-US" sz="2400" b="1" dirty="0" err="1">
                <a:latin typeface="Constantia" panose="02030602050306030303" pitchFamily="18" charset="0"/>
              </a:rPr>
              <a:t>mupenyu</a:t>
            </a:r>
            <a:r>
              <a:rPr lang="en-US" sz="2400" b="1" dirty="0">
                <a:latin typeface="Constantia" panose="02030602050306030303" pitchFamily="18" charset="0"/>
              </a:rPr>
              <a:t>, </a:t>
            </a:r>
            <a:r>
              <a:rPr lang="en-US" sz="2400" b="1" dirty="0" err="1">
                <a:latin typeface="Constantia" panose="02030602050306030303" pitchFamily="18" charset="0"/>
              </a:rPr>
              <a:t>uye</a:t>
            </a:r>
            <a:r>
              <a:rPr lang="en-US" sz="2400" b="1" dirty="0">
                <a:latin typeface="Constantia" panose="02030602050306030303" pitchFamily="18" charset="0"/>
              </a:rPr>
              <a:t> </a:t>
            </a:r>
            <a:r>
              <a:rPr lang="en-US" sz="2400" b="1" dirty="0" err="1">
                <a:latin typeface="Constantia" panose="02030602050306030303" pitchFamily="18" charset="0"/>
              </a:rPr>
              <a:t>njere</a:t>
            </a:r>
            <a:r>
              <a:rPr lang="en-US" sz="2400" b="1" dirty="0">
                <a:latin typeface="Constantia" panose="02030602050306030303" pitchFamily="18" charset="0"/>
              </a:rPr>
              <a:t> </a:t>
            </a:r>
            <a:r>
              <a:rPr lang="en-US" sz="2400" b="1" dirty="0" err="1">
                <a:latin typeface="Constantia" panose="02030602050306030303" pitchFamily="18" charset="0"/>
              </a:rPr>
              <a:t>dzevanhu</a:t>
            </a:r>
            <a:r>
              <a:rPr lang="en-US" sz="2400" b="1" dirty="0">
                <a:latin typeface="Constantia" panose="02030602050306030303" pitchFamily="18" charset="0"/>
              </a:rPr>
              <a:t> </a:t>
            </a:r>
            <a:r>
              <a:rPr lang="en-US" sz="2400" b="1" dirty="0" err="1">
                <a:latin typeface="Constantia" panose="02030602050306030303" pitchFamily="18" charset="0"/>
              </a:rPr>
              <a:t>dzinokotama</a:t>
            </a:r>
            <a:r>
              <a:rPr lang="en-US" sz="2400" b="1" dirty="0">
                <a:latin typeface="Constantia" panose="02030602050306030303" pitchFamily="18" charset="0"/>
              </a:rPr>
              <a:t> </a:t>
            </a:r>
            <a:r>
              <a:rPr lang="en-US" sz="2400" b="1" dirty="0" err="1">
                <a:latin typeface="Constantia" panose="02030602050306030303" pitchFamily="18" charset="0"/>
              </a:rPr>
              <a:t>pamberi</a:t>
            </a:r>
            <a:r>
              <a:rPr lang="en-US" sz="2400" b="1" dirty="0">
                <a:latin typeface="Constantia" panose="02030602050306030303" pitchFamily="18" charset="0"/>
              </a:rPr>
              <a:t> </a:t>
            </a:r>
            <a:r>
              <a:rPr lang="en-US" sz="2400" b="1" dirty="0" err="1">
                <a:latin typeface="Constantia" panose="02030602050306030303" pitchFamily="18" charset="0"/>
              </a:rPr>
              <a:t>peukuru</a:t>
            </a:r>
            <a:r>
              <a:rPr lang="en-US" sz="2400" b="1" dirty="0">
                <a:latin typeface="Constantia" panose="02030602050306030303" pitchFamily="18" charset="0"/>
              </a:rPr>
              <a:t> </a:t>
            </a:r>
            <a:r>
              <a:rPr lang="en-US" sz="2400" b="1" dirty="0" err="1">
                <a:latin typeface="Constantia" panose="02030602050306030303" pitchFamily="18" charset="0"/>
              </a:rPr>
              <a:t>hwezvakazarurwa</a:t>
            </a:r>
            <a:r>
              <a:rPr lang="en-US" sz="2400" b="1" dirty="0">
                <a:latin typeface="Constantia" panose="02030602050306030303" pitchFamily="18" charset="0"/>
              </a:rPr>
              <a:t> </a:t>
            </a:r>
            <a:r>
              <a:rPr lang="en-US" sz="2400" b="1" dirty="0" err="1">
                <a:latin typeface="Constantia" panose="02030602050306030303" pitchFamily="18" charset="0"/>
              </a:rPr>
              <a:t>naMwari</a:t>
            </a:r>
            <a:r>
              <a:rPr lang="en-US" sz="2400" b="1" dirty="0">
                <a:latin typeface="Constantia" panose="02030602050306030303" pitchFamily="18" charset="0"/>
              </a:rPr>
              <a:t>.” -Non-Official translation by Gift Mawoyo</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803673" y="5724773"/>
            <a:ext cx="2828658" cy="338554"/>
          </a:xfrm>
          <a:prstGeom prst="rect">
            <a:avLst/>
          </a:prstGeom>
          <a:noFill/>
        </p:spPr>
        <p:txBody>
          <a:bodyPr wrap="none" rtlCol="0">
            <a:spAutoFit/>
          </a:bodyPr>
          <a:lstStyle/>
          <a:p>
            <a:pPr algn="r"/>
            <a:r>
              <a:rPr lang="en-US" sz="1600" b="1" dirty="0" err="1"/>
              <a:t>EGW</a:t>
            </a:r>
            <a:r>
              <a:rPr lang="en-US" sz="1600" b="1" dirty="0"/>
              <a:t> (Steps to Christ, p.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cstate="hqprint">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8" y="4319079"/>
            <a:ext cx="5165387" cy="2246769"/>
          </a:xfrm>
          <a:prstGeom prst="rect">
            <a:avLst/>
          </a:prstGeom>
          <a:noFill/>
        </p:spPr>
        <p:txBody>
          <a:bodyPr wrap="square">
            <a:spAutoFit/>
          </a:bodyPr>
          <a:lstStyle/>
          <a:p>
            <a:pPr>
              <a:spcBef>
                <a:spcPts val="600"/>
              </a:spcBef>
            </a:pPr>
            <a:r>
              <a:rPr lang="en-US" sz="2000" b="1" dirty="0"/>
              <a:t>She pointed out that not all of the human experiences and communications she conveyed were inspired. It is important to keep this distinction in mind when reading and engaging with her writings and experiences, especially her correspondence and diaries.</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s-ES" sz="3200" dirty="0" err="1">
                <a:ln w="6600">
                  <a:solidFill>
                    <a:srgbClr val="78BEFD"/>
                  </a:solidFill>
                  <a:prstDash val="solid"/>
                </a:ln>
                <a:effectLst>
                  <a:outerShdw dist="38100" dir="2700000" algn="tl" rotWithShape="0">
                    <a:srgbClr val="78BEFD"/>
                  </a:outerShdw>
                </a:effectLst>
              </a:rPr>
              <a:t>APPENDIX</a:t>
            </a:r>
            <a:r>
              <a:rPr lang="es-ES" sz="3200" dirty="0">
                <a:ln w="6600">
                  <a:solidFill>
                    <a:srgbClr val="78BEFD"/>
                  </a:solidFill>
                  <a:prstDash val="solid"/>
                </a:ln>
                <a:effectLst>
                  <a:outerShdw dist="38100" dir="2700000" algn="tl" rotWithShape="0">
                    <a:srgbClr val="78BEFD"/>
                  </a:outerShdw>
                </a:effectLst>
              </a:rPr>
              <a:t>:</a:t>
            </a:r>
            <a:r>
              <a:rPr lang="es-ES" sz="3200" dirty="0"/>
              <a:t> </a:t>
            </a:r>
            <a:r>
              <a:rPr lang="en-US" sz="3200" dirty="0"/>
              <a:t>REVELATION AND INSPIRATION IN ELLEN G. WHITE</a:t>
            </a:r>
            <a:endParaRPr lang="es-ES" sz="3200" dirty="0"/>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424660"/>
            <a:ext cx="8046373" cy="1938992"/>
          </a:xfrm>
          <a:prstGeom prst="rect">
            <a:avLst/>
          </a:prstGeom>
          <a:noFill/>
        </p:spPr>
        <p:txBody>
          <a:bodyPr wrap="square">
            <a:spAutoFit/>
          </a:bodyPr>
          <a:lstStyle/>
          <a:p>
            <a:pPr lvl="0">
              <a:spcBef>
                <a:spcPts val="600"/>
              </a:spcBef>
              <a:defRPr/>
            </a:pPr>
            <a:r>
              <a:rPr lang="en-US" sz="2000" b="1" dirty="0">
                <a:solidFill>
                  <a:prstClr val="black"/>
                </a:solidFill>
              </a:rPr>
              <a:t>She recognized that the process of inspiration involved an interaction between the divine and the human. God communicated his messages, but then the prophet conveyed the divine instruction using his own words. She understood the divine inspiration of human thoughts as a union between divine revelation and human experience.</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93444"/>
            <a:ext cx="8254730" cy="1631216"/>
          </a:xfrm>
          <a:prstGeom prst="rect">
            <a:avLst/>
          </a:prstGeom>
          <a:noFill/>
        </p:spPr>
        <p:txBody>
          <a:bodyPr wrap="square">
            <a:spAutoFit/>
          </a:bodyPr>
          <a:lstStyle/>
          <a:p>
            <a:pPr>
              <a:spcBef>
                <a:spcPts val="600"/>
              </a:spcBef>
            </a:pPr>
            <a:r>
              <a:rPr lang="en-US" sz="2000" b="1" dirty="0"/>
              <a:t>Ellen White was divinely inspired. Her writings, her life, and her ministry are those of a true prophet. She possessed the same inspiration as the prophets of the Bible, although she never considered her writings to be equal to those of Scripture. She always regarded the Bible as the authoritative and infallible revelation of God.</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710</TotalTime>
  <Words>1252</Words>
  <Application>Microsoft Office PowerPoint</Application>
  <PresentationFormat>Panorámica</PresentationFormat>
  <Paragraphs>79</Paragraphs>
  <Slides>13</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Aptos</vt:lpstr>
      <vt:lpstr>Arial</vt:lpstr>
      <vt:lpstr>Constantia</vt:lpstr>
      <vt:lpstr>Aptos Display</vt:lpstr>
      <vt:lpstr>Comic Sans MS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Isabel Laveda</cp:lastModifiedBy>
  <cp:revision>91</cp:revision>
  <dcterms:created xsi:type="dcterms:W3CDTF">2026-10-10T16:05:30Z</dcterms:created>
  <dcterms:modified xsi:type="dcterms:W3CDTF">2026-10-26T06:59:14Z</dcterms:modified>
</cp:coreProperties>
</file>