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8" r:id="rId3"/>
    <p:sldId id="302" r:id="rId4"/>
    <p:sldId id="257" r:id="rId5"/>
    <p:sldId id="299" r:id="rId6"/>
    <p:sldId id="259" r:id="rId7"/>
    <p:sldId id="300" r:id="rId8"/>
    <p:sldId id="261" r:id="rId9"/>
    <p:sldId id="262" r:id="rId10"/>
    <p:sldId id="301" r:id="rId11"/>
    <p:sldId id="264" r:id="rId12"/>
    <p:sldId id="293" r:id="rId13"/>
    <p:sldId id="294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00"/>
    <a:srgbClr val="920000"/>
    <a:srgbClr val="FFAC33"/>
    <a:srgbClr val="FFA219"/>
    <a:srgbClr val="D07C00"/>
    <a:srgbClr val="FF9900"/>
    <a:srgbClr val="5B7966"/>
    <a:srgbClr val="FFC46D"/>
    <a:srgbClr val="FF66FF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58DD5F-1FBE-49B1-A7C0-73DFCE1BCB41}" type="doc">
      <dgm:prSet loTypeId="urn:microsoft.com/office/officeart/2005/8/layout/process4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5DB3EC55-73FD-486D-8926-CB9FECD84620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sr-Latn-RS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Špijuni su poslani</a:t>
          </a:r>
        </a:p>
      </dgm:t>
    </dgm:pt>
    <dgm:pt modelId="{3997EDCA-FCB7-4242-B259-BE30A1F7F254}" type="parTrans" cxnId="{D064E804-130B-4513-904D-F6C579DCF5E1}">
      <dgm:prSet/>
      <dgm:spPr/>
      <dgm:t>
        <a:bodyPr/>
        <a:lstStyle/>
        <a:p>
          <a:endParaRPr lang="es-ES" sz="2200" b="1"/>
        </a:p>
      </dgm:t>
    </dgm:pt>
    <dgm:pt modelId="{7A6D1576-393C-4B6B-BCCD-3A8E9FB72236}" type="sibTrans" cxnId="{D064E804-130B-4513-904D-F6C579DCF5E1}">
      <dgm:prSet/>
      <dgm:spPr/>
      <dgm:t>
        <a:bodyPr/>
        <a:lstStyle/>
        <a:p>
          <a:endParaRPr lang="es-ES" sz="2200" b="1"/>
        </a:p>
      </dgm:t>
    </dgm:pt>
    <dgm:pt modelId="{27486556-6039-4EC6-B2B3-FEFF0789E737}">
      <dgm:prSet phldrT="[Texto]" custT="1"/>
      <dgm:spPr/>
      <dgm:t>
        <a:bodyPr/>
        <a:lstStyle/>
        <a:p>
          <a:r>
            <a:rPr lang="sr-Latn-RS" sz="2200" b="1" noProof="0" dirty="0"/>
            <a:t>Javno (12 špijuna)</a:t>
          </a:r>
        </a:p>
      </dgm:t>
    </dgm:pt>
    <dgm:pt modelId="{EEEFB90E-C079-491F-A682-5583C8D67A87}" type="parTrans" cxnId="{25A7D2CE-FD96-4FD8-9255-9B109801B3AB}">
      <dgm:prSet/>
      <dgm:spPr/>
      <dgm:t>
        <a:bodyPr/>
        <a:lstStyle/>
        <a:p>
          <a:endParaRPr lang="es-ES" sz="2200" b="1"/>
        </a:p>
      </dgm:t>
    </dgm:pt>
    <dgm:pt modelId="{2DE06CDD-965A-4D94-B253-FD0DBF0CD09B}" type="sibTrans" cxnId="{25A7D2CE-FD96-4FD8-9255-9B109801B3AB}">
      <dgm:prSet/>
      <dgm:spPr/>
      <dgm:t>
        <a:bodyPr/>
        <a:lstStyle/>
        <a:p>
          <a:endParaRPr lang="es-ES" sz="2200" b="1"/>
        </a:p>
      </dgm:t>
    </dgm:pt>
    <dgm:pt modelId="{5A514BF2-413B-4BAB-9DD9-D3559EA00E53}">
      <dgm:prSet phldrT="[Texto]" custT="1"/>
      <dgm:spPr/>
      <dgm:t>
        <a:bodyPr/>
        <a:lstStyle/>
        <a:p>
          <a:r>
            <a:rPr lang="sr-Latn-RS" sz="2200" b="1" noProof="0" dirty="0"/>
            <a:t>Tajno (2 špijuna)</a:t>
          </a:r>
        </a:p>
      </dgm:t>
    </dgm:pt>
    <dgm:pt modelId="{A8DEBE7F-7755-4FDB-96B8-4B97124B9590}" type="parTrans" cxnId="{5672E441-88DB-45F1-BA1F-13EAC39C2618}">
      <dgm:prSet/>
      <dgm:spPr/>
      <dgm:t>
        <a:bodyPr/>
        <a:lstStyle/>
        <a:p>
          <a:endParaRPr lang="es-ES" sz="2200" b="1"/>
        </a:p>
      </dgm:t>
    </dgm:pt>
    <dgm:pt modelId="{CED305EE-082F-47E6-86D0-37B63EFC6276}" type="sibTrans" cxnId="{5672E441-88DB-45F1-BA1F-13EAC39C2618}">
      <dgm:prSet/>
      <dgm:spPr/>
      <dgm:t>
        <a:bodyPr/>
        <a:lstStyle/>
        <a:p>
          <a:endParaRPr lang="es-ES" sz="2200" b="1"/>
        </a:p>
      </dgm:t>
    </dgm:pt>
    <dgm:pt modelId="{6A8C5BBB-C9F3-4EB1-804A-CED34AFB954F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sr-Latn-RS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Nastup špijuna</a:t>
          </a:r>
        </a:p>
      </dgm:t>
    </dgm:pt>
    <dgm:pt modelId="{9D409647-3192-44F6-A961-EF83C48917C6}" type="parTrans" cxnId="{2A228E3B-9A8F-4803-90F2-E92CCF1C3DC5}">
      <dgm:prSet/>
      <dgm:spPr/>
      <dgm:t>
        <a:bodyPr/>
        <a:lstStyle/>
        <a:p>
          <a:endParaRPr lang="es-ES" sz="2200" b="1"/>
        </a:p>
      </dgm:t>
    </dgm:pt>
    <dgm:pt modelId="{03406C16-A6E2-4420-8529-4FF6DB3BCCB8}" type="sibTrans" cxnId="{2A228E3B-9A8F-4803-90F2-E92CCF1C3DC5}">
      <dgm:prSet/>
      <dgm:spPr/>
      <dgm:t>
        <a:bodyPr/>
        <a:lstStyle/>
        <a:p>
          <a:endParaRPr lang="es-ES" sz="2200" b="1"/>
        </a:p>
      </dgm:t>
    </dgm:pt>
    <dgm:pt modelId="{182D1CFF-3ECC-420A-B37D-CF673C526D2F}">
      <dgm:prSet phldrT="[Texto]" custT="1"/>
      <dgm:spPr/>
      <dgm:t>
        <a:bodyPr/>
        <a:lstStyle/>
        <a:p>
          <a:r>
            <a:rPr lang="sr-Latn-RS" sz="2200" b="1" noProof="0" dirty="0"/>
            <a:t>40 dana inspekcije</a:t>
          </a:r>
        </a:p>
      </dgm:t>
    </dgm:pt>
    <dgm:pt modelId="{9D5918E8-2745-4DBF-85FD-31BE925C4A46}" type="parTrans" cxnId="{82417B18-33A8-461E-8726-1D99659D1477}">
      <dgm:prSet/>
      <dgm:spPr/>
      <dgm:t>
        <a:bodyPr/>
        <a:lstStyle/>
        <a:p>
          <a:endParaRPr lang="es-ES" sz="2200" b="1"/>
        </a:p>
      </dgm:t>
    </dgm:pt>
    <dgm:pt modelId="{95E97889-0DC3-4676-BF67-6A096CBEB56F}" type="sibTrans" cxnId="{82417B18-33A8-461E-8726-1D99659D1477}">
      <dgm:prSet/>
      <dgm:spPr/>
      <dgm:t>
        <a:bodyPr/>
        <a:lstStyle/>
        <a:p>
          <a:endParaRPr lang="es-ES" sz="2200" b="1"/>
        </a:p>
      </dgm:t>
    </dgm:pt>
    <dgm:pt modelId="{AE91EAED-4D0C-44B5-B39C-C1D7C8D29E78}">
      <dgm:prSet phldrT="[Texto]" custT="1"/>
      <dgm:spPr/>
      <dgm:t>
        <a:bodyPr/>
        <a:lstStyle/>
        <a:p>
          <a:r>
            <a:rPr lang="sr-Latn-RS" sz="2200" b="1" noProof="0" dirty="0"/>
            <a:t>3 dana u skrivanju</a:t>
          </a:r>
        </a:p>
      </dgm:t>
    </dgm:pt>
    <dgm:pt modelId="{5AA0B014-8A55-4136-9872-132630CF2FB2}" type="parTrans" cxnId="{D52B0CD8-7E7B-4A8F-938D-C9D08C385303}">
      <dgm:prSet/>
      <dgm:spPr/>
      <dgm:t>
        <a:bodyPr/>
        <a:lstStyle/>
        <a:p>
          <a:endParaRPr lang="es-ES" sz="2200" b="1"/>
        </a:p>
      </dgm:t>
    </dgm:pt>
    <dgm:pt modelId="{2AD7C133-521D-45D7-B803-BD7710D01126}" type="sibTrans" cxnId="{D52B0CD8-7E7B-4A8F-938D-C9D08C385303}">
      <dgm:prSet/>
      <dgm:spPr/>
      <dgm:t>
        <a:bodyPr/>
        <a:lstStyle/>
        <a:p>
          <a:endParaRPr lang="es-ES" sz="2200" b="1"/>
        </a:p>
      </dgm:t>
    </dgm:pt>
    <dgm:pt modelId="{542F9281-49B9-49A6-BEA7-743D18862990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sr-Latn-RS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Izveštaj špijuna</a:t>
          </a:r>
        </a:p>
      </dgm:t>
    </dgm:pt>
    <dgm:pt modelId="{6EC5588C-749E-42D1-8FBE-A7B352EB760B}" type="parTrans" cxnId="{41609095-90CE-4D2D-A199-2FBD99954D25}">
      <dgm:prSet/>
      <dgm:spPr/>
      <dgm:t>
        <a:bodyPr/>
        <a:lstStyle/>
        <a:p>
          <a:endParaRPr lang="es-ES" sz="2200" b="1"/>
        </a:p>
      </dgm:t>
    </dgm:pt>
    <dgm:pt modelId="{EBBECAD3-C209-455E-8B9F-572380AAC06C}" type="sibTrans" cxnId="{41609095-90CE-4D2D-A199-2FBD99954D25}">
      <dgm:prSet/>
      <dgm:spPr/>
      <dgm:t>
        <a:bodyPr/>
        <a:lstStyle/>
        <a:p>
          <a:endParaRPr lang="es-ES" sz="2200" b="1"/>
        </a:p>
      </dgm:t>
    </dgm:pt>
    <dgm:pt modelId="{6C7D69AB-B889-4073-8900-C89D52DC0D81}">
      <dgm:prSet phldrT="[Texto]" custT="1"/>
      <dgm:spPr/>
      <dgm:t>
        <a:bodyPr lIns="0" rIns="0"/>
        <a:lstStyle/>
        <a:p>
          <a:r>
            <a:rPr lang="sr-Latn-RS" sz="2200" b="1" noProof="0" dirty="0"/>
            <a:t>Oni obeshrabruju ljude</a:t>
          </a:r>
        </a:p>
      </dgm:t>
    </dgm:pt>
    <dgm:pt modelId="{CCE02291-2136-4227-9AA8-A8A6CC8603AE}" type="parTrans" cxnId="{A2BEE940-14D6-4EAD-8622-33011C8ED5DD}">
      <dgm:prSet/>
      <dgm:spPr/>
      <dgm:t>
        <a:bodyPr/>
        <a:lstStyle/>
        <a:p>
          <a:endParaRPr lang="es-ES" sz="2200" b="1"/>
        </a:p>
      </dgm:t>
    </dgm:pt>
    <dgm:pt modelId="{606070C3-5228-481E-992A-B1E60C3696F4}" type="sibTrans" cxnId="{A2BEE940-14D6-4EAD-8622-33011C8ED5DD}">
      <dgm:prSet/>
      <dgm:spPr/>
      <dgm:t>
        <a:bodyPr/>
        <a:lstStyle/>
        <a:p>
          <a:endParaRPr lang="es-ES" sz="2200" b="1"/>
        </a:p>
      </dgm:t>
    </dgm:pt>
    <dgm:pt modelId="{C88C0E5A-9B46-4FF9-8EAF-EA262F0FA456}">
      <dgm:prSet phldrT="[Texto]" custT="1"/>
      <dgm:spPr/>
      <dgm:t>
        <a:bodyPr/>
        <a:lstStyle/>
        <a:p>
          <a:r>
            <a:rPr lang="sr-Latn-RS" sz="2200" b="1" noProof="0" dirty="0"/>
            <a:t>Oni ohrabruju </a:t>
          </a:r>
          <a:r>
            <a:rPr lang="sr-Latn-RS" sz="2200" b="1" noProof="0" dirty="0" err="1"/>
            <a:t>Jošuu</a:t>
          </a:r>
          <a:endParaRPr lang="sr-Latn-RS" sz="2200" b="1" noProof="0" dirty="0"/>
        </a:p>
      </dgm:t>
    </dgm:pt>
    <dgm:pt modelId="{A80EE3AA-A08C-43A9-9866-09CF271AAFAF}" type="parTrans" cxnId="{2744EC14-9C3F-403D-B364-38EE8E7E1F2B}">
      <dgm:prSet/>
      <dgm:spPr/>
      <dgm:t>
        <a:bodyPr/>
        <a:lstStyle/>
        <a:p>
          <a:endParaRPr lang="es-ES" sz="2200" b="1"/>
        </a:p>
      </dgm:t>
    </dgm:pt>
    <dgm:pt modelId="{EAF9E7B4-E29A-4A8D-9598-47D88E72492F}" type="sibTrans" cxnId="{2744EC14-9C3F-403D-B364-38EE8E7E1F2B}">
      <dgm:prSet/>
      <dgm:spPr/>
      <dgm:t>
        <a:bodyPr/>
        <a:lstStyle/>
        <a:p>
          <a:endParaRPr lang="es-ES" sz="2200" b="1"/>
        </a:p>
      </dgm:t>
    </dgm:pt>
    <dgm:pt modelId="{10073912-CC69-4BF9-917E-638FE819FE87}" type="pres">
      <dgm:prSet presAssocID="{8458DD5F-1FBE-49B1-A7C0-73DFCE1BCB41}" presName="Name0" presStyleCnt="0">
        <dgm:presLayoutVars>
          <dgm:dir/>
          <dgm:animLvl val="lvl"/>
          <dgm:resizeHandles val="exact"/>
        </dgm:presLayoutVars>
      </dgm:prSet>
      <dgm:spPr/>
    </dgm:pt>
    <dgm:pt modelId="{E5D64688-0D86-4823-9923-167125A3D7A0}" type="pres">
      <dgm:prSet presAssocID="{542F9281-49B9-49A6-BEA7-743D18862990}" presName="boxAndChildren" presStyleCnt="0"/>
      <dgm:spPr/>
    </dgm:pt>
    <dgm:pt modelId="{2F16C8E0-A906-4558-92BE-F855F591AB1E}" type="pres">
      <dgm:prSet presAssocID="{542F9281-49B9-49A6-BEA7-743D18862990}" presName="parentTextBox" presStyleLbl="node1" presStyleIdx="0" presStyleCnt="3"/>
      <dgm:spPr/>
    </dgm:pt>
    <dgm:pt modelId="{82463BB5-EC8C-432B-A541-D0529CD5FF65}" type="pres">
      <dgm:prSet presAssocID="{542F9281-49B9-49A6-BEA7-743D18862990}" presName="entireBox" presStyleLbl="node1" presStyleIdx="0" presStyleCnt="3"/>
      <dgm:spPr/>
    </dgm:pt>
    <dgm:pt modelId="{562B5C1F-6C95-4119-A165-EBAE5103E008}" type="pres">
      <dgm:prSet presAssocID="{542F9281-49B9-49A6-BEA7-743D18862990}" presName="descendantBox" presStyleCnt="0"/>
      <dgm:spPr/>
    </dgm:pt>
    <dgm:pt modelId="{4F5BB67F-9B10-4A84-896B-2D3CF8A6565C}" type="pres">
      <dgm:prSet presAssocID="{6C7D69AB-B889-4073-8900-C89D52DC0D81}" presName="childTextBox" presStyleLbl="fgAccFollowNode1" presStyleIdx="0" presStyleCnt="6">
        <dgm:presLayoutVars>
          <dgm:bulletEnabled val="1"/>
        </dgm:presLayoutVars>
      </dgm:prSet>
      <dgm:spPr/>
    </dgm:pt>
    <dgm:pt modelId="{A28D5C6D-972F-4F35-8CD7-E0F7C8401561}" type="pres">
      <dgm:prSet presAssocID="{C88C0E5A-9B46-4FF9-8EAF-EA262F0FA456}" presName="childTextBox" presStyleLbl="fgAccFollowNode1" presStyleIdx="1" presStyleCnt="6">
        <dgm:presLayoutVars>
          <dgm:bulletEnabled val="1"/>
        </dgm:presLayoutVars>
      </dgm:prSet>
      <dgm:spPr/>
    </dgm:pt>
    <dgm:pt modelId="{24C65EFD-5C27-4B38-9EED-2C3069D5B297}" type="pres">
      <dgm:prSet presAssocID="{03406C16-A6E2-4420-8529-4FF6DB3BCCB8}" presName="sp" presStyleCnt="0"/>
      <dgm:spPr/>
    </dgm:pt>
    <dgm:pt modelId="{12ACE9AC-8AD3-4CFF-9961-5EE09E8566EB}" type="pres">
      <dgm:prSet presAssocID="{6A8C5BBB-C9F3-4EB1-804A-CED34AFB954F}" presName="arrowAndChildren" presStyleCnt="0"/>
      <dgm:spPr/>
    </dgm:pt>
    <dgm:pt modelId="{AFDD0548-3D74-4AEF-99C2-D96CB87D784A}" type="pres">
      <dgm:prSet presAssocID="{6A8C5BBB-C9F3-4EB1-804A-CED34AFB954F}" presName="parentTextArrow" presStyleLbl="node1" presStyleIdx="0" presStyleCnt="3"/>
      <dgm:spPr/>
    </dgm:pt>
    <dgm:pt modelId="{57C67423-FC5B-4797-8140-59BC8EE7184D}" type="pres">
      <dgm:prSet presAssocID="{6A8C5BBB-C9F3-4EB1-804A-CED34AFB954F}" presName="arrow" presStyleLbl="node1" presStyleIdx="1" presStyleCnt="3"/>
      <dgm:spPr/>
    </dgm:pt>
    <dgm:pt modelId="{43F606C5-C040-44F2-8FDC-5F60D393E5BB}" type="pres">
      <dgm:prSet presAssocID="{6A8C5BBB-C9F3-4EB1-804A-CED34AFB954F}" presName="descendantArrow" presStyleCnt="0"/>
      <dgm:spPr/>
    </dgm:pt>
    <dgm:pt modelId="{0BC1B3AF-405E-4E91-98FC-8EA1AC129EEC}" type="pres">
      <dgm:prSet presAssocID="{182D1CFF-3ECC-420A-B37D-CF673C526D2F}" presName="childTextArrow" presStyleLbl="fgAccFollowNode1" presStyleIdx="2" presStyleCnt="6">
        <dgm:presLayoutVars>
          <dgm:bulletEnabled val="1"/>
        </dgm:presLayoutVars>
      </dgm:prSet>
      <dgm:spPr/>
    </dgm:pt>
    <dgm:pt modelId="{21770E6D-F66A-42CF-A7DE-928960BADAC6}" type="pres">
      <dgm:prSet presAssocID="{AE91EAED-4D0C-44B5-B39C-C1D7C8D29E78}" presName="childTextArrow" presStyleLbl="fgAccFollowNode1" presStyleIdx="3" presStyleCnt="6">
        <dgm:presLayoutVars>
          <dgm:bulletEnabled val="1"/>
        </dgm:presLayoutVars>
      </dgm:prSet>
      <dgm:spPr/>
    </dgm:pt>
    <dgm:pt modelId="{F4619729-5C18-468C-88A1-B242EB25C4BF}" type="pres">
      <dgm:prSet presAssocID="{7A6D1576-393C-4B6B-BCCD-3A8E9FB72236}" presName="sp" presStyleCnt="0"/>
      <dgm:spPr/>
    </dgm:pt>
    <dgm:pt modelId="{80A0D559-D8EF-46ED-B99D-7B10561B8DF9}" type="pres">
      <dgm:prSet presAssocID="{5DB3EC55-73FD-486D-8926-CB9FECD84620}" presName="arrowAndChildren" presStyleCnt="0"/>
      <dgm:spPr/>
    </dgm:pt>
    <dgm:pt modelId="{83823D1D-5473-47E1-9BFC-C40670315F04}" type="pres">
      <dgm:prSet presAssocID="{5DB3EC55-73FD-486D-8926-CB9FECD84620}" presName="parentTextArrow" presStyleLbl="node1" presStyleIdx="1" presStyleCnt="3"/>
      <dgm:spPr/>
    </dgm:pt>
    <dgm:pt modelId="{E450371A-17AE-4EA7-B9F1-BFFE689FE574}" type="pres">
      <dgm:prSet presAssocID="{5DB3EC55-73FD-486D-8926-CB9FECD84620}" presName="arrow" presStyleLbl="node1" presStyleIdx="2" presStyleCnt="3"/>
      <dgm:spPr/>
    </dgm:pt>
    <dgm:pt modelId="{35A29848-EEA6-4115-B75D-252EA82CACDA}" type="pres">
      <dgm:prSet presAssocID="{5DB3EC55-73FD-486D-8926-CB9FECD84620}" presName="descendantArrow" presStyleCnt="0"/>
      <dgm:spPr/>
    </dgm:pt>
    <dgm:pt modelId="{66E0A6B1-8D5A-4220-9D78-110535ADA5F6}" type="pres">
      <dgm:prSet presAssocID="{27486556-6039-4EC6-B2B3-FEFF0789E737}" presName="childTextArrow" presStyleLbl="fgAccFollowNode1" presStyleIdx="4" presStyleCnt="6">
        <dgm:presLayoutVars>
          <dgm:bulletEnabled val="1"/>
        </dgm:presLayoutVars>
      </dgm:prSet>
      <dgm:spPr/>
    </dgm:pt>
    <dgm:pt modelId="{76A18CC4-4DD7-4B4D-8477-71797658946B}" type="pres">
      <dgm:prSet presAssocID="{5A514BF2-413B-4BAB-9DD9-D3559EA00E53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D064E804-130B-4513-904D-F6C579DCF5E1}" srcId="{8458DD5F-1FBE-49B1-A7C0-73DFCE1BCB41}" destId="{5DB3EC55-73FD-486D-8926-CB9FECD84620}" srcOrd="0" destOrd="0" parTransId="{3997EDCA-FCB7-4242-B259-BE30A1F7F254}" sibTransId="{7A6D1576-393C-4B6B-BCCD-3A8E9FB72236}"/>
    <dgm:cxn modelId="{7757980C-0749-40F4-8C59-AA82B7401210}" type="presOf" srcId="{182D1CFF-3ECC-420A-B37D-CF673C526D2F}" destId="{0BC1B3AF-405E-4E91-98FC-8EA1AC129EEC}" srcOrd="0" destOrd="0" presId="urn:microsoft.com/office/officeart/2005/8/layout/process4"/>
    <dgm:cxn modelId="{2DDFAF0C-BC51-4EBA-BB00-23C95DEEE1CD}" type="presOf" srcId="{6A8C5BBB-C9F3-4EB1-804A-CED34AFB954F}" destId="{AFDD0548-3D74-4AEF-99C2-D96CB87D784A}" srcOrd="0" destOrd="0" presId="urn:microsoft.com/office/officeart/2005/8/layout/process4"/>
    <dgm:cxn modelId="{2744EC14-9C3F-403D-B364-38EE8E7E1F2B}" srcId="{542F9281-49B9-49A6-BEA7-743D18862990}" destId="{C88C0E5A-9B46-4FF9-8EAF-EA262F0FA456}" srcOrd="1" destOrd="0" parTransId="{A80EE3AA-A08C-43A9-9866-09CF271AAFAF}" sibTransId="{EAF9E7B4-E29A-4A8D-9598-47D88E72492F}"/>
    <dgm:cxn modelId="{82417B18-33A8-461E-8726-1D99659D1477}" srcId="{6A8C5BBB-C9F3-4EB1-804A-CED34AFB954F}" destId="{182D1CFF-3ECC-420A-B37D-CF673C526D2F}" srcOrd="0" destOrd="0" parTransId="{9D5918E8-2745-4DBF-85FD-31BE925C4A46}" sibTransId="{95E97889-0DC3-4676-BF67-6A096CBEB56F}"/>
    <dgm:cxn modelId="{2A228E3B-9A8F-4803-90F2-E92CCF1C3DC5}" srcId="{8458DD5F-1FBE-49B1-A7C0-73DFCE1BCB41}" destId="{6A8C5BBB-C9F3-4EB1-804A-CED34AFB954F}" srcOrd="1" destOrd="0" parTransId="{9D409647-3192-44F6-A961-EF83C48917C6}" sibTransId="{03406C16-A6E2-4420-8529-4FF6DB3BCCB8}"/>
    <dgm:cxn modelId="{A2BEE940-14D6-4EAD-8622-33011C8ED5DD}" srcId="{542F9281-49B9-49A6-BEA7-743D18862990}" destId="{6C7D69AB-B889-4073-8900-C89D52DC0D81}" srcOrd="0" destOrd="0" parTransId="{CCE02291-2136-4227-9AA8-A8A6CC8603AE}" sibTransId="{606070C3-5228-481E-992A-B1E60C3696F4}"/>
    <dgm:cxn modelId="{5672E441-88DB-45F1-BA1F-13EAC39C2618}" srcId="{5DB3EC55-73FD-486D-8926-CB9FECD84620}" destId="{5A514BF2-413B-4BAB-9DD9-D3559EA00E53}" srcOrd="1" destOrd="0" parTransId="{A8DEBE7F-7755-4FDB-96B8-4B97124B9590}" sibTransId="{CED305EE-082F-47E6-86D0-37B63EFC6276}"/>
    <dgm:cxn modelId="{14248262-0850-4402-9868-6A5656D21CAE}" type="presOf" srcId="{5DB3EC55-73FD-486D-8926-CB9FECD84620}" destId="{83823D1D-5473-47E1-9BFC-C40670315F04}" srcOrd="0" destOrd="0" presId="urn:microsoft.com/office/officeart/2005/8/layout/process4"/>
    <dgm:cxn modelId="{C07E8366-F6F7-4D64-A68F-72DAC90DEB70}" type="presOf" srcId="{5A514BF2-413B-4BAB-9DD9-D3559EA00E53}" destId="{76A18CC4-4DD7-4B4D-8477-71797658946B}" srcOrd="0" destOrd="0" presId="urn:microsoft.com/office/officeart/2005/8/layout/process4"/>
    <dgm:cxn modelId="{3429D349-65D9-4168-8036-3D1B256F6375}" type="presOf" srcId="{5DB3EC55-73FD-486D-8926-CB9FECD84620}" destId="{E450371A-17AE-4EA7-B9F1-BFFE689FE574}" srcOrd="1" destOrd="0" presId="urn:microsoft.com/office/officeart/2005/8/layout/process4"/>
    <dgm:cxn modelId="{ACF70487-8973-4ABC-8BD4-072E95047850}" type="presOf" srcId="{542F9281-49B9-49A6-BEA7-743D18862990}" destId="{82463BB5-EC8C-432B-A541-D0529CD5FF65}" srcOrd="1" destOrd="0" presId="urn:microsoft.com/office/officeart/2005/8/layout/process4"/>
    <dgm:cxn modelId="{6721C28C-BED4-40D4-8FDF-116099425ED9}" type="presOf" srcId="{6A8C5BBB-C9F3-4EB1-804A-CED34AFB954F}" destId="{57C67423-FC5B-4797-8140-59BC8EE7184D}" srcOrd="1" destOrd="0" presId="urn:microsoft.com/office/officeart/2005/8/layout/process4"/>
    <dgm:cxn modelId="{F6BF6690-281D-4F7E-AE3D-6169082930B9}" type="presOf" srcId="{8458DD5F-1FBE-49B1-A7C0-73DFCE1BCB41}" destId="{10073912-CC69-4BF9-917E-638FE819FE87}" srcOrd="0" destOrd="0" presId="urn:microsoft.com/office/officeart/2005/8/layout/process4"/>
    <dgm:cxn modelId="{C0187391-B792-4B06-A34D-4590146774B6}" type="presOf" srcId="{27486556-6039-4EC6-B2B3-FEFF0789E737}" destId="{66E0A6B1-8D5A-4220-9D78-110535ADA5F6}" srcOrd="0" destOrd="0" presId="urn:microsoft.com/office/officeart/2005/8/layout/process4"/>
    <dgm:cxn modelId="{41609095-90CE-4D2D-A199-2FBD99954D25}" srcId="{8458DD5F-1FBE-49B1-A7C0-73DFCE1BCB41}" destId="{542F9281-49B9-49A6-BEA7-743D18862990}" srcOrd="2" destOrd="0" parTransId="{6EC5588C-749E-42D1-8FBE-A7B352EB760B}" sibTransId="{EBBECAD3-C209-455E-8B9F-572380AAC06C}"/>
    <dgm:cxn modelId="{6CAB4E9F-2E97-4E67-875F-915D2E66CD11}" type="presOf" srcId="{C88C0E5A-9B46-4FF9-8EAF-EA262F0FA456}" destId="{A28D5C6D-972F-4F35-8CD7-E0F7C8401561}" srcOrd="0" destOrd="0" presId="urn:microsoft.com/office/officeart/2005/8/layout/process4"/>
    <dgm:cxn modelId="{FFB528A2-DF4E-484A-AC52-8A4279FB1080}" type="presOf" srcId="{AE91EAED-4D0C-44B5-B39C-C1D7C8D29E78}" destId="{21770E6D-F66A-42CF-A7DE-928960BADAC6}" srcOrd="0" destOrd="0" presId="urn:microsoft.com/office/officeart/2005/8/layout/process4"/>
    <dgm:cxn modelId="{25A7D2CE-FD96-4FD8-9255-9B109801B3AB}" srcId="{5DB3EC55-73FD-486D-8926-CB9FECD84620}" destId="{27486556-6039-4EC6-B2B3-FEFF0789E737}" srcOrd="0" destOrd="0" parTransId="{EEEFB90E-C079-491F-A682-5583C8D67A87}" sibTransId="{2DE06CDD-965A-4D94-B253-FD0DBF0CD09B}"/>
    <dgm:cxn modelId="{B6B4B3D4-9D26-401A-A5CF-591B7EC661DA}" type="presOf" srcId="{6C7D69AB-B889-4073-8900-C89D52DC0D81}" destId="{4F5BB67F-9B10-4A84-896B-2D3CF8A6565C}" srcOrd="0" destOrd="0" presId="urn:microsoft.com/office/officeart/2005/8/layout/process4"/>
    <dgm:cxn modelId="{D52B0CD8-7E7B-4A8F-938D-C9D08C385303}" srcId="{6A8C5BBB-C9F3-4EB1-804A-CED34AFB954F}" destId="{AE91EAED-4D0C-44B5-B39C-C1D7C8D29E78}" srcOrd="1" destOrd="0" parTransId="{5AA0B014-8A55-4136-9872-132630CF2FB2}" sibTransId="{2AD7C133-521D-45D7-B803-BD7710D01126}"/>
    <dgm:cxn modelId="{81D259DB-8F53-452B-B259-F7E79228A066}" type="presOf" srcId="{542F9281-49B9-49A6-BEA7-743D18862990}" destId="{2F16C8E0-A906-4558-92BE-F855F591AB1E}" srcOrd="0" destOrd="0" presId="urn:microsoft.com/office/officeart/2005/8/layout/process4"/>
    <dgm:cxn modelId="{D396A497-D82E-49CB-9FE0-13AC3B2C8976}" type="presParOf" srcId="{10073912-CC69-4BF9-917E-638FE819FE87}" destId="{E5D64688-0D86-4823-9923-167125A3D7A0}" srcOrd="0" destOrd="0" presId="urn:microsoft.com/office/officeart/2005/8/layout/process4"/>
    <dgm:cxn modelId="{E63ECFD9-1714-4F95-83C5-34FF48B6DA5F}" type="presParOf" srcId="{E5D64688-0D86-4823-9923-167125A3D7A0}" destId="{2F16C8E0-A906-4558-92BE-F855F591AB1E}" srcOrd="0" destOrd="0" presId="urn:microsoft.com/office/officeart/2005/8/layout/process4"/>
    <dgm:cxn modelId="{57F4F165-47EF-4957-852D-EF107CA22C3F}" type="presParOf" srcId="{E5D64688-0D86-4823-9923-167125A3D7A0}" destId="{82463BB5-EC8C-432B-A541-D0529CD5FF65}" srcOrd="1" destOrd="0" presId="urn:microsoft.com/office/officeart/2005/8/layout/process4"/>
    <dgm:cxn modelId="{57B3C958-39B0-4519-AF71-5F460457CF5B}" type="presParOf" srcId="{E5D64688-0D86-4823-9923-167125A3D7A0}" destId="{562B5C1F-6C95-4119-A165-EBAE5103E008}" srcOrd="2" destOrd="0" presId="urn:microsoft.com/office/officeart/2005/8/layout/process4"/>
    <dgm:cxn modelId="{43F9701E-076F-4E67-B608-8DC23935E229}" type="presParOf" srcId="{562B5C1F-6C95-4119-A165-EBAE5103E008}" destId="{4F5BB67F-9B10-4A84-896B-2D3CF8A6565C}" srcOrd="0" destOrd="0" presId="urn:microsoft.com/office/officeart/2005/8/layout/process4"/>
    <dgm:cxn modelId="{4C8924B7-2715-4334-8E90-2B24E3F59CC0}" type="presParOf" srcId="{562B5C1F-6C95-4119-A165-EBAE5103E008}" destId="{A28D5C6D-972F-4F35-8CD7-E0F7C8401561}" srcOrd="1" destOrd="0" presId="urn:microsoft.com/office/officeart/2005/8/layout/process4"/>
    <dgm:cxn modelId="{C284CDFE-C8FC-4EB9-88BC-7FBE95057E20}" type="presParOf" srcId="{10073912-CC69-4BF9-917E-638FE819FE87}" destId="{24C65EFD-5C27-4B38-9EED-2C3069D5B297}" srcOrd="1" destOrd="0" presId="urn:microsoft.com/office/officeart/2005/8/layout/process4"/>
    <dgm:cxn modelId="{A33EC5AE-7144-44EF-AFB1-C657AC666A0E}" type="presParOf" srcId="{10073912-CC69-4BF9-917E-638FE819FE87}" destId="{12ACE9AC-8AD3-4CFF-9961-5EE09E8566EB}" srcOrd="2" destOrd="0" presId="urn:microsoft.com/office/officeart/2005/8/layout/process4"/>
    <dgm:cxn modelId="{F8A742F6-B63A-4744-9329-256F97EA431C}" type="presParOf" srcId="{12ACE9AC-8AD3-4CFF-9961-5EE09E8566EB}" destId="{AFDD0548-3D74-4AEF-99C2-D96CB87D784A}" srcOrd="0" destOrd="0" presId="urn:microsoft.com/office/officeart/2005/8/layout/process4"/>
    <dgm:cxn modelId="{F5A4BCF3-767A-4E5B-A133-11ADA75C58F2}" type="presParOf" srcId="{12ACE9AC-8AD3-4CFF-9961-5EE09E8566EB}" destId="{57C67423-FC5B-4797-8140-59BC8EE7184D}" srcOrd="1" destOrd="0" presId="urn:microsoft.com/office/officeart/2005/8/layout/process4"/>
    <dgm:cxn modelId="{E27EF4A4-1EC1-44C5-8270-1332F899E4C6}" type="presParOf" srcId="{12ACE9AC-8AD3-4CFF-9961-5EE09E8566EB}" destId="{43F606C5-C040-44F2-8FDC-5F60D393E5BB}" srcOrd="2" destOrd="0" presId="urn:microsoft.com/office/officeart/2005/8/layout/process4"/>
    <dgm:cxn modelId="{FC717514-497A-46D5-A573-02355AC20EDB}" type="presParOf" srcId="{43F606C5-C040-44F2-8FDC-5F60D393E5BB}" destId="{0BC1B3AF-405E-4E91-98FC-8EA1AC129EEC}" srcOrd="0" destOrd="0" presId="urn:microsoft.com/office/officeart/2005/8/layout/process4"/>
    <dgm:cxn modelId="{FBDA423F-EEE6-46E7-9230-CCF5E7AC26B5}" type="presParOf" srcId="{43F606C5-C040-44F2-8FDC-5F60D393E5BB}" destId="{21770E6D-F66A-42CF-A7DE-928960BADAC6}" srcOrd="1" destOrd="0" presId="urn:microsoft.com/office/officeart/2005/8/layout/process4"/>
    <dgm:cxn modelId="{04612470-5E13-4A37-ABAF-232EFBF6A32F}" type="presParOf" srcId="{10073912-CC69-4BF9-917E-638FE819FE87}" destId="{F4619729-5C18-468C-88A1-B242EB25C4BF}" srcOrd="3" destOrd="0" presId="urn:microsoft.com/office/officeart/2005/8/layout/process4"/>
    <dgm:cxn modelId="{F9D1B46D-0478-4309-BE03-5A286006CAB5}" type="presParOf" srcId="{10073912-CC69-4BF9-917E-638FE819FE87}" destId="{80A0D559-D8EF-46ED-B99D-7B10561B8DF9}" srcOrd="4" destOrd="0" presId="urn:microsoft.com/office/officeart/2005/8/layout/process4"/>
    <dgm:cxn modelId="{4A6D9E3E-50E5-4DD0-AC9D-A6B96B8B5A25}" type="presParOf" srcId="{80A0D559-D8EF-46ED-B99D-7B10561B8DF9}" destId="{83823D1D-5473-47E1-9BFC-C40670315F04}" srcOrd="0" destOrd="0" presId="urn:microsoft.com/office/officeart/2005/8/layout/process4"/>
    <dgm:cxn modelId="{507AD233-F00A-4923-BA5C-96CC8DF0AA75}" type="presParOf" srcId="{80A0D559-D8EF-46ED-B99D-7B10561B8DF9}" destId="{E450371A-17AE-4EA7-B9F1-BFFE689FE574}" srcOrd="1" destOrd="0" presId="urn:microsoft.com/office/officeart/2005/8/layout/process4"/>
    <dgm:cxn modelId="{8FC25A11-4881-43D5-9280-6F0BCAD85B79}" type="presParOf" srcId="{80A0D559-D8EF-46ED-B99D-7B10561B8DF9}" destId="{35A29848-EEA6-4115-B75D-252EA82CACDA}" srcOrd="2" destOrd="0" presId="urn:microsoft.com/office/officeart/2005/8/layout/process4"/>
    <dgm:cxn modelId="{0ADCBCC5-347F-49C8-A341-FCB79793459A}" type="presParOf" srcId="{35A29848-EEA6-4115-B75D-252EA82CACDA}" destId="{66E0A6B1-8D5A-4220-9D78-110535ADA5F6}" srcOrd="0" destOrd="0" presId="urn:microsoft.com/office/officeart/2005/8/layout/process4"/>
    <dgm:cxn modelId="{BF9F4E6A-428F-464B-9A67-A4983EE3CADB}" type="presParOf" srcId="{35A29848-EEA6-4115-B75D-252EA82CACDA}" destId="{76A18CC4-4DD7-4B4D-8477-71797658946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62CA17-2AF3-4FC6-BFFD-725592F5E1C7}" type="doc">
      <dgm:prSet loTypeId="urn:microsoft.com/office/officeart/2005/8/layout/hierarchy3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5C3A5F2-2971-43D7-A54B-79EDDBA9AF2A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Izrael za </a:t>
          </a:r>
          <a:r>
            <a:rPr lang="sr-Latn-R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Pashu</a:t>
          </a:r>
          <a:endParaRPr lang="sr-Latn-RS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49CF37-9EA3-47A2-8083-5A7F848E5152}" type="parTrans" cxnId="{AB28DF12-3EBC-40C2-9CD9-027C2845390A}">
      <dgm:prSet/>
      <dgm:spPr/>
      <dgm:t>
        <a:bodyPr/>
        <a:lstStyle/>
        <a:p>
          <a:endParaRPr lang="es-ES" sz="1800" b="1"/>
        </a:p>
      </dgm:t>
    </dgm:pt>
    <dgm:pt modelId="{A37338BB-2F8D-42BD-A616-AE01928C9AE2}" type="sibTrans" cxnId="{AB28DF12-3EBC-40C2-9CD9-027C2845390A}">
      <dgm:prSet/>
      <dgm:spPr/>
      <dgm:t>
        <a:bodyPr/>
        <a:lstStyle/>
        <a:p>
          <a:endParaRPr lang="es-ES" sz="1800" b="1"/>
        </a:p>
      </dgm:t>
    </dgm:pt>
    <dgm:pt modelId="{349D57AF-D784-48AF-8B25-C26C2C823D0F}">
      <dgm:prSet phldrT="[Texto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sr-Latn-RS" sz="1800" b="1" noProof="0" dirty="0"/>
            <a:t>Morali su pomazati njegov dovratnik krvlju </a:t>
          </a:r>
          <a:br>
            <a:rPr lang="sr-Latn-RS" sz="1800" b="1" noProof="0" dirty="0"/>
          </a:br>
          <a:r>
            <a:rPr lang="sr-Latn-RS" sz="1800" b="1" noProof="0" dirty="0"/>
            <a:t>(</a:t>
          </a:r>
          <a:r>
            <a:rPr lang="sr-Latn-RS" sz="1800" b="1" noProof="0" dirty="0" err="1"/>
            <a:t>Izl</a:t>
          </a:r>
          <a:r>
            <a:rPr lang="sr-Latn-RS" sz="1800" b="1" noProof="0" dirty="0"/>
            <a:t>. 12,7)</a:t>
          </a:r>
        </a:p>
      </dgm:t>
    </dgm:pt>
    <dgm:pt modelId="{1261F220-42E9-4C26-B01D-DCDB45CBF744}" type="parTrans" cxnId="{02A7975B-08AB-42E2-B117-7FD8B49940A7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40EE81EE-8BF1-47FF-931B-732B51E26775}" type="sibTrans" cxnId="{02A7975B-08AB-42E2-B117-7FD8B49940A7}">
      <dgm:prSet/>
      <dgm:spPr/>
      <dgm:t>
        <a:bodyPr/>
        <a:lstStyle/>
        <a:p>
          <a:endParaRPr lang="es-ES" sz="1800" b="1"/>
        </a:p>
      </dgm:t>
    </dgm:pt>
    <dgm:pt modelId="{F5252359-AAAA-480C-8FA5-BFE414FE9AE2}">
      <dgm:prSet phldrT="[Texto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sr-Latn-RS" sz="1800" b="1" noProof="0" dirty="0"/>
            <a:t>Ako bi napustili dom, umrli bi (</a:t>
          </a:r>
          <a:r>
            <a:rPr lang="sr-Latn-RS" sz="1800" b="1" noProof="0" dirty="0" err="1"/>
            <a:t>Izl</a:t>
          </a:r>
          <a:r>
            <a:rPr lang="sr-Latn-RS" sz="1800" b="1" noProof="0" dirty="0"/>
            <a:t>. 12,13)</a:t>
          </a:r>
        </a:p>
      </dgm:t>
    </dgm:pt>
    <dgm:pt modelId="{6405A52B-111D-4C61-AD73-29763182C796}" type="parTrans" cxnId="{DC07FB2C-AF3B-4A3B-BD6C-C6D96555D64C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609170C6-DE97-4E2B-B76B-1ECC6E383788}" type="sibTrans" cxnId="{DC07FB2C-AF3B-4A3B-BD6C-C6D96555D64C}">
      <dgm:prSet/>
      <dgm:spPr/>
      <dgm:t>
        <a:bodyPr/>
        <a:lstStyle/>
        <a:p>
          <a:endParaRPr lang="es-ES" sz="1800" b="1"/>
        </a:p>
      </dgm:t>
    </dgm:pt>
    <dgm:pt modelId="{75CF40A8-6285-4D26-941F-6CB9198ED250}">
      <dgm:prSet phldrT="[Texto]" custT="1"/>
      <dgm:spPr>
        <a:solidFill>
          <a:srgbClr val="7030A0"/>
        </a:solidFill>
      </dgm:spPr>
      <dgm:t>
        <a:bodyPr/>
        <a:lstStyle/>
        <a:p>
          <a:r>
            <a:rPr lang="sr-Latn-R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Rahava</a:t>
          </a:r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 Jerihonu</a:t>
          </a:r>
        </a:p>
      </dgm:t>
    </dgm:pt>
    <dgm:pt modelId="{B0293200-DC54-46BB-800A-18BBE6993949}" type="parTrans" cxnId="{7AD4B19E-2EE5-4215-B6D1-765B1C932580}">
      <dgm:prSet/>
      <dgm:spPr/>
      <dgm:t>
        <a:bodyPr/>
        <a:lstStyle/>
        <a:p>
          <a:endParaRPr lang="es-ES" sz="1800" b="1"/>
        </a:p>
      </dgm:t>
    </dgm:pt>
    <dgm:pt modelId="{9AC7A46C-BDBB-424E-8011-700D71F38766}" type="sibTrans" cxnId="{7AD4B19E-2EE5-4215-B6D1-765B1C932580}">
      <dgm:prSet/>
      <dgm:spPr/>
      <dgm:t>
        <a:bodyPr/>
        <a:lstStyle/>
        <a:p>
          <a:endParaRPr lang="es-ES" sz="1800" b="1"/>
        </a:p>
      </dgm:t>
    </dgm:pt>
    <dgm:pt modelId="{3BD7AD65-7332-474F-9EA9-1A664200B4C6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sr-Latn-RS" sz="1800" b="1" noProof="0" dirty="0"/>
            <a:t>Morao je staviti crveni konopac na svoj prozor (</a:t>
          </a:r>
          <a:r>
            <a:rPr lang="sr-Latn-RS" sz="1800" b="1" noProof="0" dirty="0" err="1"/>
            <a:t>Jošua</a:t>
          </a:r>
          <a:r>
            <a:rPr lang="sr-Latn-RS" sz="1800" b="1" noProof="0" dirty="0"/>
            <a:t> 2,18)</a:t>
          </a:r>
        </a:p>
      </dgm:t>
    </dgm:pt>
    <dgm:pt modelId="{5D76C8FB-A817-4ED7-BEE0-B81833B5AB73}" type="parTrans" cxnId="{E5A4B7E6-2803-44B2-94C7-62B86781B12F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1800" b="1"/>
        </a:p>
      </dgm:t>
    </dgm:pt>
    <dgm:pt modelId="{8542B675-9066-4807-AD05-BA34BE1F82F5}" type="sibTrans" cxnId="{E5A4B7E6-2803-44B2-94C7-62B86781B12F}">
      <dgm:prSet/>
      <dgm:spPr/>
      <dgm:t>
        <a:bodyPr/>
        <a:lstStyle/>
        <a:p>
          <a:endParaRPr lang="es-ES" sz="1800" b="1"/>
        </a:p>
      </dgm:t>
    </dgm:pt>
    <dgm:pt modelId="{82F8F07E-B4F3-4819-BCAE-848EA0AB292A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sr-Latn-RS" sz="1800" b="1" noProof="0" dirty="0"/>
            <a:t>Ako bi izašla iz kuće, umrla bi </a:t>
          </a:r>
          <a:br>
            <a:rPr lang="sr-Latn-RS" sz="1800" b="1" noProof="0" dirty="0"/>
          </a:br>
          <a:r>
            <a:rPr lang="sr-Latn-RS" sz="1800" b="1" noProof="0" dirty="0"/>
            <a:t>(</a:t>
          </a:r>
          <a:r>
            <a:rPr lang="sr-Latn-RS" sz="1800" b="1" noProof="0" dirty="0" err="1"/>
            <a:t>Jošua</a:t>
          </a:r>
          <a:r>
            <a:rPr lang="sr-Latn-RS" sz="1800" b="1" noProof="0" dirty="0"/>
            <a:t> 2,19)</a:t>
          </a:r>
        </a:p>
      </dgm:t>
    </dgm:pt>
    <dgm:pt modelId="{32FF7F5C-29BE-416D-BB6E-258416BE95E9}" type="parTrans" cxnId="{6F9E7681-A8A8-4BDF-AA54-82D9299348E7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1800" b="1"/>
        </a:p>
      </dgm:t>
    </dgm:pt>
    <dgm:pt modelId="{46C4BBBC-8A96-43CB-B5A9-8E3C2107177B}" type="sibTrans" cxnId="{6F9E7681-A8A8-4BDF-AA54-82D9299348E7}">
      <dgm:prSet/>
      <dgm:spPr/>
      <dgm:t>
        <a:bodyPr/>
        <a:lstStyle/>
        <a:p>
          <a:endParaRPr lang="es-ES" sz="1800" b="1"/>
        </a:p>
      </dgm:t>
    </dgm:pt>
    <dgm:pt modelId="{00D3D756-F677-49AF-B97E-4B7EA762A22B}" type="pres">
      <dgm:prSet presAssocID="{CB62CA17-2AF3-4FC6-BFFD-725592F5E1C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BB35FB1-4B17-4B7B-80C7-304FED3ED4CB}" type="pres">
      <dgm:prSet presAssocID="{15C3A5F2-2971-43D7-A54B-79EDDBA9AF2A}" presName="root" presStyleCnt="0"/>
      <dgm:spPr/>
    </dgm:pt>
    <dgm:pt modelId="{7ECF8735-BB71-4F9B-AF8D-5C6560222BCC}" type="pres">
      <dgm:prSet presAssocID="{15C3A5F2-2971-43D7-A54B-79EDDBA9AF2A}" presName="rootComposite" presStyleCnt="0"/>
      <dgm:spPr/>
    </dgm:pt>
    <dgm:pt modelId="{7A6FB36C-C47A-4E5B-A75D-7F3173A4CF5C}" type="pres">
      <dgm:prSet presAssocID="{15C3A5F2-2971-43D7-A54B-79EDDBA9AF2A}" presName="rootText" presStyleLbl="node1" presStyleIdx="0" presStyleCnt="2"/>
      <dgm:spPr/>
    </dgm:pt>
    <dgm:pt modelId="{3A1C4EE2-D289-4F2C-81E5-6775CCE9B20E}" type="pres">
      <dgm:prSet presAssocID="{15C3A5F2-2971-43D7-A54B-79EDDBA9AF2A}" presName="rootConnector" presStyleLbl="node1" presStyleIdx="0" presStyleCnt="2"/>
      <dgm:spPr/>
    </dgm:pt>
    <dgm:pt modelId="{08662543-81A5-4B31-A60F-3521CA0C3CCF}" type="pres">
      <dgm:prSet presAssocID="{15C3A5F2-2971-43D7-A54B-79EDDBA9AF2A}" presName="childShape" presStyleCnt="0"/>
      <dgm:spPr/>
    </dgm:pt>
    <dgm:pt modelId="{6FD29593-0F47-498E-A227-7857A06540C7}" type="pres">
      <dgm:prSet presAssocID="{1261F220-42E9-4C26-B01D-DCDB45CBF744}" presName="Name13" presStyleLbl="parChTrans1D2" presStyleIdx="0" presStyleCnt="4"/>
      <dgm:spPr/>
    </dgm:pt>
    <dgm:pt modelId="{B11AC3C5-6E50-4A51-8189-291B12B49027}" type="pres">
      <dgm:prSet presAssocID="{349D57AF-D784-48AF-8B25-C26C2C823D0F}" presName="childText" presStyleLbl="bgAcc1" presStyleIdx="0" presStyleCnt="4" custScaleX="160881" custScaleY="131812">
        <dgm:presLayoutVars>
          <dgm:bulletEnabled val="1"/>
        </dgm:presLayoutVars>
      </dgm:prSet>
      <dgm:spPr/>
    </dgm:pt>
    <dgm:pt modelId="{C6514BCD-E44B-42D1-B0D0-329310F0950A}" type="pres">
      <dgm:prSet presAssocID="{6405A52B-111D-4C61-AD73-29763182C796}" presName="Name13" presStyleLbl="parChTrans1D2" presStyleIdx="1" presStyleCnt="4"/>
      <dgm:spPr/>
    </dgm:pt>
    <dgm:pt modelId="{9F5EBBF5-A2DE-43AF-AA24-79352D9E556A}" type="pres">
      <dgm:prSet presAssocID="{F5252359-AAAA-480C-8FA5-BFE414FE9AE2}" presName="childText" presStyleLbl="bgAcc1" presStyleIdx="1" presStyleCnt="4" custScaleX="154366" custLinFactNeighborY="19146">
        <dgm:presLayoutVars>
          <dgm:bulletEnabled val="1"/>
        </dgm:presLayoutVars>
      </dgm:prSet>
      <dgm:spPr/>
    </dgm:pt>
    <dgm:pt modelId="{D9E68133-E7D5-4645-B616-9684EA230912}" type="pres">
      <dgm:prSet presAssocID="{75CF40A8-6285-4D26-941F-6CB9198ED250}" presName="root" presStyleCnt="0"/>
      <dgm:spPr/>
    </dgm:pt>
    <dgm:pt modelId="{F7AB0F8F-193F-4FDA-9F19-C95BCAA5491C}" type="pres">
      <dgm:prSet presAssocID="{75CF40A8-6285-4D26-941F-6CB9198ED250}" presName="rootComposite" presStyleCnt="0"/>
      <dgm:spPr/>
    </dgm:pt>
    <dgm:pt modelId="{DB3278D5-FA06-43AA-B519-12815FAE331E}" type="pres">
      <dgm:prSet presAssocID="{75CF40A8-6285-4D26-941F-6CB9198ED250}" presName="rootText" presStyleLbl="node1" presStyleIdx="1" presStyleCnt="2"/>
      <dgm:spPr/>
    </dgm:pt>
    <dgm:pt modelId="{FDA0BC14-A5DE-43A9-AB33-328339BE59BE}" type="pres">
      <dgm:prSet presAssocID="{75CF40A8-6285-4D26-941F-6CB9198ED250}" presName="rootConnector" presStyleLbl="node1" presStyleIdx="1" presStyleCnt="2"/>
      <dgm:spPr/>
    </dgm:pt>
    <dgm:pt modelId="{5F848487-7C90-4DBB-862C-CFC7A5CC2806}" type="pres">
      <dgm:prSet presAssocID="{75CF40A8-6285-4D26-941F-6CB9198ED250}" presName="childShape" presStyleCnt="0"/>
      <dgm:spPr/>
    </dgm:pt>
    <dgm:pt modelId="{045898C0-555C-4C36-867E-8DAF3D795777}" type="pres">
      <dgm:prSet presAssocID="{5D76C8FB-A817-4ED7-BEE0-B81833B5AB73}" presName="Name13" presStyleLbl="parChTrans1D2" presStyleIdx="2" presStyleCnt="4"/>
      <dgm:spPr/>
    </dgm:pt>
    <dgm:pt modelId="{9F4FCA65-AA28-4B2D-A27B-D3678611D661}" type="pres">
      <dgm:prSet presAssocID="{3BD7AD65-7332-474F-9EA9-1A664200B4C6}" presName="childText" presStyleLbl="bgAcc1" presStyleIdx="2" presStyleCnt="4" custScaleX="123717" custScaleY="158651">
        <dgm:presLayoutVars>
          <dgm:bulletEnabled val="1"/>
        </dgm:presLayoutVars>
      </dgm:prSet>
      <dgm:spPr/>
    </dgm:pt>
    <dgm:pt modelId="{BD5A8F5A-C612-4609-8613-BEF1DD385892}" type="pres">
      <dgm:prSet presAssocID="{32FF7F5C-29BE-416D-BB6E-258416BE95E9}" presName="Name13" presStyleLbl="parChTrans1D2" presStyleIdx="3" presStyleCnt="4"/>
      <dgm:spPr/>
    </dgm:pt>
    <dgm:pt modelId="{0E2237D8-BE99-43AE-869C-1BAF9B408756}" type="pres">
      <dgm:prSet presAssocID="{82F8F07E-B4F3-4819-BCAE-848EA0AB292A}" presName="childText" presStyleLbl="bgAcc1" presStyleIdx="3" presStyleCnt="4" custScaleX="123717" custScaleY="125577" custLinFactNeighborY="-8568">
        <dgm:presLayoutVars>
          <dgm:bulletEnabled val="1"/>
        </dgm:presLayoutVars>
      </dgm:prSet>
      <dgm:spPr/>
    </dgm:pt>
  </dgm:ptLst>
  <dgm:cxnLst>
    <dgm:cxn modelId="{AB28DF12-3EBC-40C2-9CD9-027C2845390A}" srcId="{CB62CA17-2AF3-4FC6-BFFD-725592F5E1C7}" destId="{15C3A5F2-2971-43D7-A54B-79EDDBA9AF2A}" srcOrd="0" destOrd="0" parTransId="{2D49CF37-9EA3-47A2-8083-5A7F848E5152}" sibTransId="{A37338BB-2F8D-42BD-A616-AE01928C9AE2}"/>
    <dgm:cxn modelId="{6AC66F17-6D54-47D2-9F5F-970ADC27AE05}" type="presOf" srcId="{3BD7AD65-7332-474F-9EA9-1A664200B4C6}" destId="{9F4FCA65-AA28-4B2D-A27B-D3678611D661}" srcOrd="0" destOrd="0" presId="urn:microsoft.com/office/officeart/2005/8/layout/hierarchy3"/>
    <dgm:cxn modelId="{9E40FF1D-E1F8-47B4-A3B1-793B3712802A}" type="presOf" srcId="{6405A52B-111D-4C61-AD73-29763182C796}" destId="{C6514BCD-E44B-42D1-B0D0-329310F0950A}" srcOrd="0" destOrd="0" presId="urn:microsoft.com/office/officeart/2005/8/layout/hierarchy3"/>
    <dgm:cxn modelId="{DAD58521-55C7-444B-A126-667ED72ED4A2}" type="presOf" srcId="{349D57AF-D784-48AF-8B25-C26C2C823D0F}" destId="{B11AC3C5-6E50-4A51-8189-291B12B49027}" srcOrd="0" destOrd="0" presId="urn:microsoft.com/office/officeart/2005/8/layout/hierarchy3"/>
    <dgm:cxn modelId="{DC07FB2C-AF3B-4A3B-BD6C-C6D96555D64C}" srcId="{15C3A5F2-2971-43D7-A54B-79EDDBA9AF2A}" destId="{F5252359-AAAA-480C-8FA5-BFE414FE9AE2}" srcOrd="1" destOrd="0" parTransId="{6405A52B-111D-4C61-AD73-29763182C796}" sibTransId="{609170C6-DE97-4E2B-B76B-1ECC6E383788}"/>
    <dgm:cxn modelId="{B21A2137-53C5-4D18-A805-23BC02736CAC}" type="presOf" srcId="{75CF40A8-6285-4D26-941F-6CB9198ED250}" destId="{DB3278D5-FA06-43AA-B519-12815FAE331E}" srcOrd="0" destOrd="0" presId="urn:microsoft.com/office/officeart/2005/8/layout/hierarchy3"/>
    <dgm:cxn modelId="{02A7975B-08AB-42E2-B117-7FD8B49940A7}" srcId="{15C3A5F2-2971-43D7-A54B-79EDDBA9AF2A}" destId="{349D57AF-D784-48AF-8B25-C26C2C823D0F}" srcOrd="0" destOrd="0" parTransId="{1261F220-42E9-4C26-B01D-DCDB45CBF744}" sibTransId="{40EE81EE-8BF1-47FF-931B-732B51E26775}"/>
    <dgm:cxn modelId="{6F9E7681-A8A8-4BDF-AA54-82D9299348E7}" srcId="{75CF40A8-6285-4D26-941F-6CB9198ED250}" destId="{82F8F07E-B4F3-4819-BCAE-848EA0AB292A}" srcOrd="1" destOrd="0" parTransId="{32FF7F5C-29BE-416D-BB6E-258416BE95E9}" sibTransId="{46C4BBBC-8A96-43CB-B5A9-8E3C2107177B}"/>
    <dgm:cxn modelId="{8FA91086-08FD-4A60-BCC1-A8923F51E77E}" type="presOf" srcId="{CB62CA17-2AF3-4FC6-BFFD-725592F5E1C7}" destId="{00D3D756-F677-49AF-B97E-4B7EA762A22B}" srcOrd="0" destOrd="0" presId="urn:microsoft.com/office/officeart/2005/8/layout/hierarchy3"/>
    <dgm:cxn modelId="{BCFBAA8F-8C61-436C-B5E1-71C1481AB523}" type="presOf" srcId="{15C3A5F2-2971-43D7-A54B-79EDDBA9AF2A}" destId="{7A6FB36C-C47A-4E5B-A75D-7F3173A4CF5C}" srcOrd="0" destOrd="0" presId="urn:microsoft.com/office/officeart/2005/8/layout/hierarchy3"/>
    <dgm:cxn modelId="{9DD91A97-8B02-4F51-8238-F3995D9BCC56}" type="presOf" srcId="{15C3A5F2-2971-43D7-A54B-79EDDBA9AF2A}" destId="{3A1C4EE2-D289-4F2C-81E5-6775CCE9B20E}" srcOrd="1" destOrd="0" presId="urn:microsoft.com/office/officeart/2005/8/layout/hierarchy3"/>
    <dgm:cxn modelId="{7AD4B19E-2EE5-4215-B6D1-765B1C932580}" srcId="{CB62CA17-2AF3-4FC6-BFFD-725592F5E1C7}" destId="{75CF40A8-6285-4D26-941F-6CB9198ED250}" srcOrd="1" destOrd="0" parTransId="{B0293200-DC54-46BB-800A-18BBE6993949}" sibTransId="{9AC7A46C-BDBB-424E-8011-700D71F38766}"/>
    <dgm:cxn modelId="{6798C5A0-1B6E-47D5-913C-1C843B24CC40}" type="presOf" srcId="{32FF7F5C-29BE-416D-BB6E-258416BE95E9}" destId="{BD5A8F5A-C612-4609-8613-BEF1DD385892}" srcOrd="0" destOrd="0" presId="urn:microsoft.com/office/officeart/2005/8/layout/hierarchy3"/>
    <dgm:cxn modelId="{E090C8BB-1542-4186-B397-2A7E4900FE56}" type="presOf" srcId="{1261F220-42E9-4C26-B01D-DCDB45CBF744}" destId="{6FD29593-0F47-498E-A227-7857A06540C7}" srcOrd="0" destOrd="0" presId="urn:microsoft.com/office/officeart/2005/8/layout/hierarchy3"/>
    <dgm:cxn modelId="{D1A788BE-5EB8-488D-BEFB-53CAFE2B43C1}" type="presOf" srcId="{F5252359-AAAA-480C-8FA5-BFE414FE9AE2}" destId="{9F5EBBF5-A2DE-43AF-AA24-79352D9E556A}" srcOrd="0" destOrd="0" presId="urn:microsoft.com/office/officeart/2005/8/layout/hierarchy3"/>
    <dgm:cxn modelId="{8EEEBFDD-99CA-4BF2-B4A0-D52BA8679BE9}" type="presOf" srcId="{82F8F07E-B4F3-4819-BCAE-848EA0AB292A}" destId="{0E2237D8-BE99-43AE-869C-1BAF9B408756}" srcOrd="0" destOrd="0" presId="urn:microsoft.com/office/officeart/2005/8/layout/hierarchy3"/>
    <dgm:cxn modelId="{E5A4B7E6-2803-44B2-94C7-62B86781B12F}" srcId="{75CF40A8-6285-4D26-941F-6CB9198ED250}" destId="{3BD7AD65-7332-474F-9EA9-1A664200B4C6}" srcOrd="0" destOrd="0" parTransId="{5D76C8FB-A817-4ED7-BEE0-B81833B5AB73}" sibTransId="{8542B675-9066-4807-AD05-BA34BE1F82F5}"/>
    <dgm:cxn modelId="{D875F9F5-057E-4676-B4B5-24130D650F27}" type="presOf" srcId="{75CF40A8-6285-4D26-941F-6CB9198ED250}" destId="{FDA0BC14-A5DE-43A9-AB33-328339BE59BE}" srcOrd="1" destOrd="0" presId="urn:microsoft.com/office/officeart/2005/8/layout/hierarchy3"/>
    <dgm:cxn modelId="{5CD008F6-F203-41A3-B048-5CD4343A8ABF}" type="presOf" srcId="{5D76C8FB-A817-4ED7-BEE0-B81833B5AB73}" destId="{045898C0-555C-4C36-867E-8DAF3D795777}" srcOrd="0" destOrd="0" presId="urn:microsoft.com/office/officeart/2005/8/layout/hierarchy3"/>
    <dgm:cxn modelId="{066395A4-54E2-44E8-9AB9-DA4AA8ED144A}" type="presParOf" srcId="{00D3D756-F677-49AF-B97E-4B7EA762A22B}" destId="{6BB35FB1-4B17-4B7B-80C7-304FED3ED4CB}" srcOrd="0" destOrd="0" presId="urn:microsoft.com/office/officeart/2005/8/layout/hierarchy3"/>
    <dgm:cxn modelId="{ACAF36AA-C84C-498E-9071-32DC29895810}" type="presParOf" srcId="{6BB35FB1-4B17-4B7B-80C7-304FED3ED4CB}" destId="{7ECF8735-BB71-4F9B-AF8D-5C6560222BCC}" srcOrd="0" destOrd="0" presId="urn:microsoft.com/office/officeart/2005/8/layout/hierarchy3"/>
    <dgm:cxn modelId="{97C10803-1736-403E-BF54-25B15257311C}" type="presParOf" srcId="{7ECF8735-BB71-4F9B-AF8D-5C6560222BCC}" destId="{7A6FB36C-C47A-4E5B-A75D-7F3173A4CF5C}" srcOrd="0" destOrd="0" presId="urn:microsoft.com/office/officeart/2005/8/layout/hierarchy3"/>
    <dgm:cxn modelId="{218D78F7-50BD-4C72-835F-EB1942881DB8}" type="presParOf" srcId="{7ECF8735-BB71-4F9B-AF8D-5C6560222BCC}" destId="{3A1C4EE2-D289-4F2C-81E5-6775CCE9B20E}" srcOrd="1" destOrd="0" presId="urn:microsoft.com/office/officeart/2005/8/layout/hierarchy3"/>
    <dgm:cxn modelId="{E02A2E97-9233-4EA2-8BEC-3BCAD6EE63BC}" type="presParOf" srcId="{6BB35FB1-4B17-4B7B-80C7-304FED3ED4CB}" destId="{08662543-81A5-4B31-A60F-3521CA0C3CCF}" srcOrd="1" destOrd="0" presId="urn:microsoft.com/office/officeart/2005/8/layout/hierarchy3"/>
    <dgm:cxn modelId="{DA832864-CCCD-4D6F-96A1-CF61CBEEACB1}" type="presParOf" srcId="{08662543-81A5-4B31-A60F-3521CA0C3CCF}" destId="{6FD29593-0F47-498E-A227-7857A06540C7}" srcOrd="0" destOrd="0" presId="urn:microsoft.com/office/officeart/2005/8/layout/hierarchy3"/>
    <dgm:cxn modelId="{2C5C4E23-2A91-4187-8874-7A3CCBB85BCC}" type="presParOf" srcId="{08662543-81A5-4B31-A60F-3521CA0C3CCF}" destId="{B11AC3C5-6E50-4A51-8189-291B12B49027}" srcOrd="1" destOrd="0" presId="urn:microsoft.com/office/officeart/2005/8/layout/hierarchy3"/>
    <dgm:cxn modelId="{0153CF6C-D69F-40CD-82EE-EF30414E8253}" type="presParOf" srcId="{08662543-81A5-4B31-A60F-3521CA0C3CCF}" destId="{C6514BCD-E44B-42D1-B0D0-329310F0950A}" srcOrd="2" destOrd="0" presId="urn:microsoft.com/office/officeart/2005/8/layout/hierarchy3"/>
    <dgm:cxn modelId="{BB92D115-2A1B-4186-86C3-C88892628DA9}" type="presParOf" srcId="{08662543-81A5-4B31-A60F-3521CA0C3CCF}" destId="{9F5EBBF5-A2DE-43AF-AA24-79352D9E556A}" srcOrd="3" destOrd="0" presId="urn:microsoft.com/office/officeart/2005/8/layout/hierarchy3"/>
    <dgm:cxn modelId="{DC9D70CD-9659-4792-8F57-959A30BA75FB}" type="presParOf" srcId="{00D3D756-F677-49AF-B97E-4B7EA762A22B}" destId="{D9E68133-E7D5-4645-B616-9684EA230912}" srcOrd="1" destOrd="0" presId="urn:microsoft.com/office/officeart/2005/8/layout/hierarchy3"/>
    <dgm:cxn modelId="{452E9B5D-99D4-4463-8F7E-27EA8FDE7360}" type="presParOf" srcId="{D9E68133-E7D5-4645-B616-9684EA230912}" destId="{F7AB0F8F-193F-4FDA-9F19-C95BCAA5491C}" srcOrd="0" destOrd="0" presId="urn:microsoft.com/office/officeart/2005/8/layout/hierarchy3"/>
    <dgm:cxn modelId="{515C5173-E981-49EF-AE9C-3A588D23B862}" type="presParOf" srcId="{F7AB0F8F-193F-4FDA-9F19-C95BCAA5491C}" destId="{DB3278D5-FA06-43AA-B519-12815FAE331E}" srcOrd="0" destOrd="0" presId="urn:microsoft.com/office/officeart/2005/8/layout/hierarchy3"/>
    <dgm:cxn modelId="{2F88AB35-5505-44D3-9E09-190348A8B185}" type="presParOf" srcId="{F7AB0F8F-193F-4FDA-9F19-C95BCAA5491C}" destId="{FDA0BC14-A5DE-43A9-AB33-328339BE59BE}" srcOrd="1" destOrd="0" presId="urn:microsoft.com/office/officeart/2005/8/layout/hierarchy3"/>
    <dgm:cxn modelId="{E8EF852F-AEF8-449E-B6A5-E4A5154DD0BC}" type="presParOf" srcId="{D9E68133-E7D5-4645-B616-9684EA230912}" destId="{5F848487-7C90-4DBB-862C-CFC7A5CC2806}" srcOrd="1" destOrd="0" presId="urn:microsoft.com/office/officeart/2005/8/layout/hierarchy3"/>
    <dgm:cxn modelId="{56059ECB-D16F-4503-8022-A0B2A2FE59F9}" type="presParOf" srcId="{5F848487-7C90-4DBB-862C-CFC7A5CC2806}" destId="{045898C0-555C-4C36-867E-8DAF3D795777}" srcOrd="0" destOrd="0" presId="urn:microsoft.com/office/officeart/2005/8/layout/hierarchy3"/>
    <dgm:cxn modelId="{205CFFD8-B02E-41EF-AB97-B837AC857257}" type="presParOf" srcId="{5F848487-7C90-4DBB-862C-CFC7A5CC2806}" destId="{9F4FCA65-AA28-4B2D-A27B-D3678611D661}" srcOrd="1" destOrd="0" presId="urn:microsoft.com/office/officeart/2005/8/layout/hierarchy3"/>
    <dgm:cxn modelId="{0F9E7939-03BF-4C6E-BC95-707CDBE1022D}" type="presParOf" srcId="{5F848487-7C90-4DBB-862C-CFC7A5CC2806}" destId="{BD5A8F5A-C612-4609-8613-BEF1DD385892}" srcOrd="2" destOrd="0" presId="urn:microsoft.com/office/officeart/2005/8/layout/hierarchy3"/>
    <dgm:cxn modelId="{3AC50625-0041-4AAD-948C-58ED0A067FAB}" type="presParOf" srcId="{5F848487-7C90-4DBB-862C-CFC7A5CC2806}" destId="{0E2237D8-BE99-43AE-869C-1BAF9B40875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63BB5-EC8C-432B-A541-D0529CD5FF65}">
      <dsp:nvSpPr>
        <dsp:cNvPr id="0" name=""/>
        <dsp:cNvSpPr/>
      </dsp:nvSpPr>
      <dsp:spPr>
        <a:xfrm>
          <a:off x="0" y="1873064"/>
          <a:ext cx="6768806" cy="614781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Izveštaj špijuna</a:t>
          </a:r>
        </a:p>
      </dsp:txBody>
      <dsp:txXfrm>
        <a:off x="0" y="1873064"/>
        <a:ext cx="6768806" cy="331982"/>
      </dsp:txXfrm>
    </dsp:sp>
    <dsp:sp modelId="{4F5BB67F-9B10-4A84-896B-2D3CF8A6565C}">
      <dsp:nvSpPr>
        <dsp:cNvPr id="0" name=""/>
        <dsp:cNvSpPr/>
      </dsp:nvSpPr>
      <dsp:spPr>
        <a:xfrm>
          <a:off x="0" y="2192751"/>
          <a:ext cx="3384402" cy="28279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/>
            <a:t>Oni obeshrabruju ljude</a:t>
          </a:r>
        </a:p>
      </dsp:txBody>
      <dsp:txXfrm>
        <a:off x="0" y="2192751"/>
        <a:ext cx="3384402" cy="282799"/>
      </dsp:txXfrm>
    </dsp:sp>
    <dsp:sp modelId="{A28D5C6D-972F-4F35-8CD7-E0F7C8401561}">
      <dsp:nvSpPr>
        <dsp:cNvPr id="0" name=""/>
        <dsp:cNvSpPr/>
      </dsp:nvSpPr>
      <dsp:spPr>
        <a:xfrm>
          <a:off x="3384403" y="2192751"/>
          <a:ext cx="3384402" cy="282799"/>
        </a:xfrm>
        <a:prstGeom prst="rect">
          <a:avLst/>
        </a:prstGeom>
        <a:solidFill>
          <a:schemeClr val="accent5">
            <a:tint val="40000"/>
            <a:alpha val="90000"/>
            <a:hueOff val="2372787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/>
            <a:t>Oni ohrabruju </a:t>
          </a:r>
          <a:r>
            <a:rPr lang="sr-Latn-RS" sz="2200" b="1" kern="1200" noProof="0" dirty="0" err="1"/>
            <a:t>Jošuu</a:t>
          </a:r>
          <a:endParaRPr lang="sr-Latn-RS" sz="2200" b="1" kern="1200" noProof="0" dirty="0"/>
        </a:p>
      </dsp:txBody>
      <dsp:txXfrm>
        <a:off x="3384403" y="2192751"/>
        <a:ext cx="3384402" cy="282799"/>
      </dsp:txXfrm>
    </dsp:sp>
    <dsp:sp modelId="{57C67423-FC5B-4797-8140-59BC8EE7184D}">
      <dsp:nvSpPr>
        <dsp:cNvPr id="0" name=""/>
        <dsp:cNvSpPr/>
      </dsp:nvSpPr>
      <dsp:spPr>
        <a:xfrm rot="10800000">
          <a:off x="0" y="936752"/>
          <a:ext cx="6768806" cy="945534"/>
        </a:xfrm>
        <a:prstGeom prst="upArrowCallout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Nastup špijuna</a:t>
          </a:r>
        </a:p>
      </dsp:txBody>
      <dsp:txXfrm rot="-10800000">
        <a:off x="0" y="936752"/>
        <a:ext cx="6768806" cy="331882"/>
      </dsp:txXfrm>
    </dsp:sp>
    <dsp:sp modelId="{0BC1B3AF-405E-4E91-98FC-8EA1AC129EEC}">
      <dsp:nvSpPr>
        <dsp:cNvPr id="0" name=""/>
        <dsp:cNvSpPr/>
      </dsp:nvSpPr>
      <dsp:spPr>
        <a:xfrm>
          <a:off x="0" y="1268634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4745575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/>
            <a:t>40 dana inspekcije</a:t>
          </a:r>
        </a:p>
      </dsp:txBody>
      <dsp:txXfrm>
        <a:off x="0" y="1268634"/>
        <a:ext cx="3384402" cy="282714"/>
      </dsp:txXfrm>
    </dsp:sp>
    <dsp:sp modelId="{21770E6D-F66A-42CF-A7DE-928960BADAC6}">
      <dsp:nvSpPr>
        <dsp:cNvPr id="0" name=""/>
        <dsp:cNvSpPr/>
      </dsp:nvSpPr>
      <dsp:spPr>
        <a:xfrm>
          <a:off x="3384403" y="1268634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7118362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/>
            <a:t>3 dana u skrivanju</a:t>
          </a:r>
        </a:p>
      </dsp:txBody>
      <dsp:txXfrm>
        <a:off x="3384403" y="1268634"/>
        <a:ext cx="3384402" cy="282714"/>
      </dsp:txXfrm>
    </dsp:sp>
    <dsp:sp modelId="{E450371A-17AE-4EA7-B9F1-BFFE689FE574}">
      <dsp:nvSpPr>
        <dsp:cNvPr id="0" name=""/>
        <dsp:cNvSpPr/>
      </dsp:nvSpPr>
      <dsp:spPr>
        <a:xfrm rot="10800000">
          <a:off x="0" y="439"/>
          <a:ext cx="6768806" cy="945534"/>
        </a:xfrm>
        <a:prstGeom prst="upArrowCallou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Špijuni su poslani</a:t>
          </a:r>
        </a:p>
      </dsp:txBody>
      <dsp:txXfrm rot="-10800000">
        <a:off x="0" y="439"/>
        <a:ext cx="6768806" cy="331882"/>
      </dsp:txXfrm>
    </dsp:sp>
    <dsp:sp modelId="{66E0A6B1-8D5A-4220-9D78-110535ADA5F6}">
      <dsp:nvSpPr>
        <dsp:cNvPr id="0" name=""/>
        <dsp:cNvSpPr/>
      </dsp:nvSpPr>
      <dsp:spPr>
        <a:xfrm>
          <a:off x="0" y="332322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9491149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/>
            <a:t>Javno (12 špijuna)</a:t>
          </a:r>
        </a:p>
      </dsp:txBody>
      <dsp:txXfrm>
        <a:off x="0" y="332322"/>
        <a:ext cx="3384402" cy="282714"/>
      </dsp:txXfrm>
    </dsp:sp>
    <dsp:sp modelId="{76A18CC4-4DD7-4B4D-8477-71797658946B}">
      <dsp:nvSpPr>
        <dsp:cNvPr id="0" name=""/>
        <dsp:cNvSpPr/>
      </dsp:nvSpPr>
      <dsp:spPr>
        <a:xfrm>
          <a:off x="3384403" y="332322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11863936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/>
            <a:t>Tajno (2 špijuna)</a:t>
          </a:r>
        </a:p>
      </dsp:txBody>
      <dsp:txXfrm>
        <a:off x="3384403" y="332322"/>
        <a:ext cx="3384402" cy="2827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FB36C-C47A-4E5B-A75D-7F3173A4CF5C}">
      <dsp:nvSpPr>
        <dsp:cNvPr id="0" name=""/>
        <dsp:cNvSpPr/>
      </dsp:nvSpPr>
      <dsp:spPr>
        <a:xfrm>
          <a:off x="190" y="256713"/>
          <a:ext cx="1547314" cy="773657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Izrael za </a:t>
          </a:r>
          <a:r>
            <a:rPr lang="sr-Latn-R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Pashu</a:t>
          </a:r>
          <a:endParaRPr lang="sr-Latn-RS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850" y="279373"/>
        <a:ext cx="1501994" cy="728337"/>
      </dsp:txXfrm>
    </dsp:sp>
    <dsp:sp modelId="{6FD29593-0F47-498E-A227-7857A06540C7}">
      <dsp:nvSpPr>
        <dsp:cNvPr id="0" name=""/>
        <dsp:cNvSpPr/>
      </dsp:nvSpPr>
      <dsp:spPr>
        <a:xfrm>
          <a:off x="154922" y="1030371"/>
          <a:ext cx="154731" cy="703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3301"/>
              </a:lnTo>
              <a:lnTo>
                <a:pt x="154731" y="703301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1AC3C5-6E50-4A51-8189-291B12B49027}">
      <dsp:nvSpPr>
        <dsp:cNvPr id="0" name=""/>
        <dsp:cNvSpPr/>
      </dsp:nvSpPr>
      <dsp:spPr>
        <a:xfrm>
          <a:off x="309653" y="1223785"/>
          <a:ext cx="1991468" cy="1019773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noProof="0" dirty="0"/>
            <a:t>Morali su pomazati njegov dovratnik krvlju </a:t>
          </a:r>
          <a:br>
            <a:rPr lang="sr-Latn-RS" sz="1800" b="1" kern="1200" noProof="0" dirty="0"/>
          </a:br>
          <a:r>
            <a:rPr lang="sr-Latn-RS" sz="1800" b="1" kern="1200" noProof="0" dirty="0"/>
            <a:t>(</a:t>
          </a:r>
          <a:r>
            <a:rPr lang="sr-Latn-RS" sz="1800" b="1" kern="1200" noProof="0" dirty="0" err="1"/>
            <a:t>Izl</a:t>
          </a:r>
          <a:r>
            <a:rPr lang="sr-Latn-RS" sz="1800" b="1" kern="1200" noProof="0" dirty="0"/>
            <a:t>. 12,7)</a:t>
          </a:r>
        </a:p>
      </dsp:txBody>
      <dsp:txXfrm>
        <a:off x="339521" y="1253653"/>
        <a:ext cx="1931732" cy="960037"/>
      </dsp:txXfrm>
    </dsp:sp>
    <dsp:sp modelId="{C6514BCD-E44B-42D1-B0D0-329310F0950A}">
      <dsp:nvSpPr>
        <dsp:cNvPr id="0" name=""/>
        <dsp:cNvSpPr/>
      </dsp:nvSpPr>
      <dsp:spPr>
        <a:xfrm>
          <a:off x="154922" y="1030371"/>
          <a:ext cx="154731" cy="1941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1555"/>
              </a:lnTo>
              <a:lnTo>
                <a:pt x="154731" y="1941555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5EBBF5-A2DE-43AF-AA24-79352D9E556A}">
      <dsp:nvSpPr>
        <dsp:cNvPr id="0" name=""/>
        <dsp:cNvSpPr/>
      </dsp:nvSpPr>
      <dsp:spPr>
        <a:xfrm>
          <a:off x="309653" y="2585097"/>
          <a:ext cx="1910822" cy="773657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noProof="0" dirty="0"/>
            <a:t>Ako bi napustili dom, umrli bi (</a:t>
          </a:r>
          <a:r>
            <a:rPr lang="sr-Latn-RS" sz="1800" b="1" kern="1200" noProof="0" dirty="0" err="1"/>
            <a:t>Izl</a:t>
          </a:r>
          <a:r>
            <a:rPr lang="sr-Latn-RS" sz="1800" b="1" kern="1200" noProof="0" dirty="0"/>
            <a:t>. 12,13)</a:t>
          </a:r>
        </a:p>
      </dsp:txBody>
      <dsp:txXfrm>
        <a:off x="332313" y="2607757"/>
        <a:ext cx="1865502" cy="728337"/>
      </dsp:txXfrm>
    </dsp:sp>
    <dsp:sp modelId="{DB3278D5-FA06-43AA-B519-12815FAE331E}">
      <dsp:nvSpPr>
        <dsp:cNvPr id="0" name=""/>
        <dsp:cNvSpPr/>
      </dsp:nvSpPr>
      <dsp:spPr>
        <a:xfrm>
          <a:off x="2378488" y="256713"/>
          <a:ext cx="1547314" cy="773657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Rahava</a:t>
          </a: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 Jerihonu</a:t>
          </a:r>
        </a:p>
      </dsp:txBody>
      <dsp:txXfrm>
        <a:off x="2401148" y="279373"/>
        <a:ext cx="1501994" cy="728337"/>
      </dsp:txXfrm>
    </dsp:sp>
    <dsp:sp modelId="{045898C0-555C-4C36-867E-8DAF3D795777}">
      <dsp:nvSpPr>
        <dsp:cNvPr id="0" name=""/>
        <dsp:cNvSpPr/>
      </dsp:nvSpPr>
      <dsp:spPr>
        <a:xfrm>
          <a:off x="2533219" y="1030371"/>
          <a:ext cx="154731" cy="807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7121"/>
              </a:lnTo>
              <a:lnTo>
                <a:pt x="154731" y="807121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4FCA65-AA28-4B2D-A27B-D3678611D661}">
      <dsp:nvSpPr>
        <dsp:cNvPr id="0" name=""/>
        <dsp:cNvSpPr/>
      </dsp:nvSpPr>
      <dsp:spPr>
        <a:xfrm>
          <a:off x="2687950" y="1223785"/>
          <a:ext cx="1531433" cy="122741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noProof="0" dirty="0"/>
            <a:t>Morao je staviti crveni konopac na svoj prozor (</a:t>
          </a:r>
          <a:r>
            <a:rPr lang="sr-Latn-RS" sz="1800" b="1" kern="1200" noProof="0" dirty="0" err="1"/>
            <a:t>Jošua</a:t>
          </a:r>
          <a:r>
            <a:rPr lang="sr-Latn-RS" sz="1800" b="1" kern="1200" noProof="0" dirty="0"/>
            <a:t> 2,18)</a:t>
          </a:r>
        </a:p>
      </dsp:txBody>
      <dsp:txXfrm>
        <a:off x="2723900" y="1259735"/>
        <a:ext cx="1459533" cy="1155515"/>
      </dsp:txXfrm>
    </dsp:sp>
    <dsp:sp modelId="{BD5A8F5A-C612-4609-8613-BEF1DD385892}">
      <dsp:nvSpPr>
        <dsp:cNvPr id="0" name=""/>
        <dsp:cNvSpPr/>
      </dsp:nvSpPr>
      <dsp:spPr>
        <a:xfrm>
          <a:off x="2533219" y="1030371"/>
          <a:ext cx="154731" cy="2033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3724"/>
              </a:lnTo>
              <a:lnTo>
                <a:pt x="154731" y="2033724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2237D8-BE99-43AE-869C-1BAF9B408756}">
      <dsp:nvSpPr>
        <dsp:cNvPr id="0" name=""/>
        <dsp:cNvSpPr/>
      </dsp:nvSpPr>
      <dsp:spPr>
        <a:xfrm>
          <a:off x="2687950" y="2578328"/>
          <a:ext cx="1531433" cy="97153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noProof="0" dirty="0"/>
            <a:t>Ako bi izašla iz kuće, umrla bi </a:t>
          </a:r>
          <a:br>
            <a:rPr lang="sr-Latn-RS" sz="1800" b="1" kern="1200" noProof="0" dirty="0"/>
          </a:br>
          <a:r>
            <a:rPr lang="sr-Latn-RS" sz="1800" b="1" kern="1200" noProof="0" dirty="0"/>
            <a:t>(</a:t>
          </a:r>
          <a:r>
            <a:rPr lang="sr-Latn-RS" sz="1800" b="1" kern="1200" noProof="0" dirty="0" err="1"/>
            <a:t>Jošua</a:t>
          </a:r>
          <a:r>
            <a:rPr lang="sr-Latn-RS" sz="1800" b="1" kern="1200" noProof="0" dirty="0"/>
            <a:t> 2,19)</a:t>
          </a:r>
        </a:p>
      </dsp:txBody>
      <dsp:txXfrm>
        <a:off x="2716405" y="2606783"/>
        <a:ext cx="1474523" cy="914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3B0A9-8C15-9102-24CD-DCEA66E5B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566ED38-33D3-9E60-E45F-E19AC4EB5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0508BF-D4E7-4ABC-D151-0DA4FE99C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28/09/2025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5E322D-EB40-1852-78E8-9B6364863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A0DCA3-C594-81AC-FA40-B5EF26025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814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F4255-C168-B084-1FBB-5395F4177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3CC173-FDAD-6D07-FDFF-0906105A6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227C13-3F33-154C-E967-638B66DEF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28/09/2025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C41B29-55A2-9E0B-790A-035592D20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08A0A0-7FE5-84CE-E1CE-8AD54509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325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418AD9E-6BE1-D142-9654-477AA638CA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D7DEED-1F53-F49A-3B14-268C4DABD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BF9E45-30FF-D6B9-70C4-863778230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28/09/2025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FF2A55-0F6D-0676-9577-5DFCB18B8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A0FB13-A5C3-8DA6-2776-3417F4D2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27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90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021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842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147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99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236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03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274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A93E9-8C77-7D9F-B30C-1192CB644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F760B7-B7CD-CBEB-D291-47AD4621E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4E8087-EE0A-42FC-0481-8A48AA181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28/09/2025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7D9547-7904-0418-862B-2CC25A47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9BC2ED-5C6F-E087-1E70-B0B657D1F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81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6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219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378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B32B4F-9DE9-7F36-6E53-F04C4CB01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F7CCDE-812D-B3AB-EABC-3C44F6D39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600D34-D25B-3EED-33E0-9D833AB26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28/09/2025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084912-403B-9D38-C492-F10E07B0C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64CD1C-B643-B169-454F-23C13B837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340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5D59B8-19A0-9E1F-49B1-0F2F946F6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38F8E6-11A8-4655-66EF-8B4E74D892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8CF6F83-C980-ABB7-377E-CC61D6018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4D7EEF-E552-AE8A-DFCB-42B9C5ECF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28/09/2025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51E0FE-FA33-E56B-8331-1055FF64C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D0145B-74F6-96E5-20A7-F4B845197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92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34714-AA32-F2C5-4E4D-EE7A156C8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9F5B78-A272-1456-262C-1F31F08A5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B3F767-64C9-201F-0DC7-58A66E79D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2044233-67D4-DFDD-5780-D7B5E62BFC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6A7AC0-DACB-1FE2-4461-2B6B300805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69E4051-8633-21CA-F3EE-CDB59F3EB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28/09/2025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4AC3F2C-34F9-4D90-C233-94D945D7E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A6EC5D3-63E8-134A-74A5-4B5AD1F13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301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0FD38E-986C-5FB5-DE7B-2C08BAFC7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C1DD6F8-85C2-649D-4EE3-D1C6EA3BB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28/09/2025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4F0D610-BD1D-E35C-F8DB-C058952FF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BF24821-DA72-B76A-4A52-B93484956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338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D0FCD57-3587-946F-EEB1-78B8C2889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28/09/2025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337DB27-3783-D3A2-B0A2-19B7E1752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288074B-AC1A-627B-059A-3B39DF00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83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8B7D45-3A0A-D1D9-3FE9-4D52B227D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6F3FDE-1439-0E51-4ADA-C52152935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A655E8-0C33-323C-2707-7F95D2440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EE90DE-8458-8778-1F71-F1C149BB8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28/09/2025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8E1D37-5734-5DF0-9DC5-3D0231163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CE9358-B79B-C443-BD3C-038B213D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249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AEF8A-B790-8093-71D7-F35C63983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1524AE1-5745-92EC-2300-431A3DB144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3922D3-49DB-3A13-522B-D35CCDC24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F610C4-D35E-9F89-DAB3-2C8866CE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28/09/2025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EB7D80-D97A-7621-0B18-F9D784B57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50A55D-5719-14C1-514D-AA4136B81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952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E1B1962-9134-3B13-AEA0-0CCCC0260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E15CAC-73BA-AB4E-BF33-CD9103762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9C824F-4169-8F36-8CB5-0FE99A8B99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DD894-1EDB-4F24-BA01-D3524A42F5FB}" type="datetimeFigureOut">
              <a:rPr lang="es-ES" smtClean="0"/>
              <a:t>28/09/2025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C40321-478A-40B1-8D61-F1DB5F3F28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167C30-9474-A68E-7CCD-98CB944AC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801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704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1.jpeg"/><Relationship Id="rId4" Type="http://schemas.openxmlformats.org/officeDocument/2006/relationships/diagramData" Target="../diagrams/data1.xml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4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3.jpeg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D077B5-CA49-9C91-AC0C-109443D09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D89F23-F0AA-139F-5EA6-88019343A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pic>
        <p:nvPicPr>
          <p:cNvPr id="3" name="Imagen 2" descr="Imagen que contiene colorido, tabla, decorado, pintura&#10;&#10;El contenido generado por IA puede ser incorrecto.">
            <a:extLst>
              <a:ext uri="{FF2B5EF4-FFF2-40B4-BE49-F238E27FC236}">
                <a16:creationId xmlns:a16="http://schemas.microsoft.com/office/drawing/2014/main" id="{2FF1A6C1-D613-A39D-0446-FFA489BD226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5214" y="131328"/>
            <a:ext cx="4786741" cy="65953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Imagen 4" descr="Imagen que contiene persona, caballo, hombre, vestido&#10;&#10;El contenido generado por IA puede ser incorrecto.">
            <a:extLst>
              <a:ext uri="{FF2B5EF4-FFF2-40B4-BE49-F238E27FC236}">
                <a16:creationId xmlns:a16="http://schemas.microsoft.com/office/drawing/2014/main" id="{26B0822C-E89D-B3EE-493D-B05418332D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18486" y="131339"/>
            <a:ext cx="6938300" cy="65953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E12015C-CE97-5057-5C86-EAA8CCF3F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523705"/>
            <a:ext cx="5625863" cy="2089317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innerShdw blurRad="114300">
              <a:srgbClr val="FF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3063E1E-D16B-A336-30F8-8A1C46D7E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5574" y="4495130"/>
            <a:ext cx="4848225" cy="59944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749196-76F8-3064-A5AC-AF1319A20A3B}"/>
              </a:ext>
            </a:extLst>
          </p:cNvPr>
          <p:cNvSpPr txBox="1">
            <a:spLocks/>
          </p:cNvSpPr>
          <p:nvPr/>
        </p:nvSpPr>
        <p:spPr>
          <a:xfrm>
            <a:off x="6095999" y="4701588"/>
            <a:ext cx="5625863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sr-Latn-RS" sz="5400" b="1" noProof="0" dirty="0">
                <a:ln/>
                <a:solidFill>
                  <a:srgbClr val="FF0000"/>
                </a:solidFill>
              </a:rPr>
              <a:t>IZNENAĐEN MILOŠĆU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8BFBCCA-C687-D0ED-A5C6-1E0BEDC1433C}"/>
              </a:ext>
            </a:extLst>
          </p:cNvPr>
          <p:cNvSpPr txBox="1"/>
          <p:nvPr/>
        </p:nvSpPr>
        <p:spPr>
          <a:xfrm>
            <a:off x="196531" y="6343787"/>
            <a:ext cx="4786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pouka za 11. oktobar 2025.</a:t>
            </a:r>
          </a:p>
        </p:txBody>
      </p:sp>
    </p:spTree>
    <p:extLst>
      <p:ext uri="{BB962C8B-B14F-4D97-AF65-F5344CB8AC3E}">
        <p14:creationId xmlns:p14="http://schemas.microsoft.com/office/powerpoint/2010/main" val="67469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5FB49E30-260F-EC08-269A-3305C133BB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322903"/>
          </a:xfrm>
          <a:prstGeom prst="rect">
            <a:avLst/>
          </a:prstGeom>
          <a:blipFill dpi="0" rotWithShape="1">
            <a:blip r:embed="rId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pic>
        <p:nvPicPr>
          <p:cNvPr id="9" name="Imagen 8" descr="Imagen que contiene foto, pequeño, diferente, sostener&#10;&#10;El contenido generado por IA puede ser incorrecto.">
            <a:extLst>
              <a:ext uri="{FF2B5EF4-FFF2-40B4-BE49-F238E27FC236}">
                <a16:creationId xmlns:a16="http://schemas.microsoft.com/office/drawing/2014/main" id="{FAD4ED36-6F7D-B779-2868-132FA555FD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9908" y="5254207"/>
            <a:ext cx="4932091" cy="171312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1225028-4F26-8DF4-0D59-7805DBD8435D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VARLJIVI AMBASADORI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DA6F9B-83DC-F7B1-0CB1-8B990EE585EC}"/>
              </a:ext>
            </a:extLst>
          </p:cNvPr>
          <p:cNvSpPr txBox="1"/>
          <p:nvPr/>
        </p:nvSpPr>
        <p:spPr>
          <a:xfrm>
            <a:off x="1" y="638472"/>
            <a:ext cx="1219199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sr-Latn-RS" sz="2000" b="1" noProof="0" dirty="0">
                <a:solidFill>
                  <a:srgbClr val="5B7966"/>
                </a:solidFill>
                <a:latin typeface="Comic Sans MS" panose="030F0702030302020204" pitchFamily="66" charset="0"/>
              </a:rPr>
              <a:t>„</a:t>
            </a:r>
            <a:r>
              <a:rPr lang="sr-Latn-RS" sz="2000" b="1" dirty="0">
                <a:solidFill>
                  <a:srgbClr val="5B7966"/>
                </a:solidFill>
                <a:latin typeface="Comic Sans MS" panose="030F0702030302020204" pitchFamily="66" charset="0"/>
              </a:rPr>
              <a:t>I </a:t>
            </a:r>
            <a:r>
              <a:rPr lang="sr-Latn-RS" sz="2000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odoše</a:t>
            </a:r>
            <a:r>
              <a:rPr lang="sr-Latn-RS" sz="2000" b="1" dirty="0">
                <a:solidFill>
                  <a:srgbClr val="5B7966"/>
                </a:solidFill>
                <a:latin typeface="Comic Sans MS" panose="030F0702030302020204" pitchFamily="66" charset="0"/>
              </a:rPr>
              <a:t> k Isusu u logor u </a:t>
            </a:r>
            <a:r>
              <a:rPr lang="sr-Latn-RS" sz="2000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Galgal</a:t>
            </a:r>
            <a:r>
              <a:rPr lang="sr-Latn-RS" sz="2000" b="1" dirty="0">
                <a:solidFill>
                  <a:srgbClr val="5B7966"/>
                </a:solidFill>
                <a:latin typeface="Comic Sans MS" panose="030F0702030302020204" pitchFamily="66" charset="0"/>
              </a:rPr>
              <a:t>, i rekoše njemu i ljudima </a:t>
            </a:r>
            <a:r>
              <a:rPr lang="sr-Latn-RS" sz="2000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Izra</a:t>
            </a:r>
            <a:r>
              <a:rPr lang="en-US" sz="2000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el</a:t>
            </a:r>
            <a:r>
              <a:rPr lang="sr-Latn-RS" sz="2000" b="1" dirty="0">
                <a:solidFill>
                  <a:srgbClr val="5B7966"/>
                </a:solidFill>
                <a:latin typeface="Comic Sans MS" panose="030F0702030302020204" pitchFamily="66" charset="0"/>
              </a:rPr>
              <a:t>cima: Dođosmo iz daleke zemlje; hajde uhvatite veru s nama.</a:t>
            </a:r>
            <a:r>
              <a:rPr lang="sr-Latn-RS" sz="2000" b="1" noProof="0" dirty="0">
                <a:solidFill>
                  <a:srgbClr val="5B7966"/>
                </a:solidFill>
                <a:latin typeface="Comic Sans MS" panose="030F0702030302020204" pitchFamily="66" charset="0"/>
              </a:rPr>
              <a:t>“ </a:t>
            </a:r>
            <a:r>
              <a:rPr lang="sr-Latn-RS" sz="1600" b="1" noProof="0" dirty="0">
                <a:solidFill>
                  <a:srgbClr val="5B7966"/>
                </a:solidFill>
                <a:latin typeface="Comic Sans MS" panose="030F0702030302020204" pitchFamily="66" charset="0"/>
              </a:rPr>
              <a:t>(</a:t>
            </a:r>
            <a:r>
              <a:rPr lang="sr-Latn-RS" sz="1600" b="1" noProof="0" dirty="0" err="1">
                <a:solidFill>
                  <a:srgbClr val="5B7966"/>
                </a:solidFill>
                <a:latin typeface="Comic Sans MS" panose="030F0702030302020204" pitchFamily="66" charset="0"/>
              </a:rPr>
              <a:t>Jošua</a:t>
            </a:r>
            <a:r>
              <a:rPr lang="sr-Latn-RS" sz="1600" b="1" noProof="0" dirty="0">
                <a:solidFill>
                  <a:srgbClr val="5B7966"/>
                </a:solidFill>
                <a:latin typeface="Comic Sans MS" panose="030F0702030302020204" pitchFamily="66" charset="0"/>
              </a:rPr>
              <a:t> 9,6)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41179A-B294-8528-FAA4-5097873C3CB9}"/>
              </a:ext>
            </a:extLst>
          </p:cNvPr>
          <p:cNvSpPr txBox="1"/>
          <p:nvPr/>
        </p:nvSpPr>
        <p:spPr>
          <a:xfrm>
            <a:off x="166685" y="1368628"/>
            <a:ext cx="12025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Zapazite sličnosti i razlike između </a:t>
            </a:r>
            <a:r>
              <a:rPr lang="sr-Latn-RS" sz="2200" b="1" noProof="0" dirty="0" err="1"/>
              <a:t>Rahave</a:t>
            </a:r>
            <a:r>
              <a:rPr lang="sr-Latn-RS" sz="2200" b="1" noProof="0" dirty="0"/>
              <a:t> i </a:t>
            </a:r>
            <a:r>
              <a:rPr lang="sr-Latn-RS" sz="2200" b="1" noProof="0" dirty="0" err="1"/>
              <a:t>Gavaonaca</a:t>
            </a:r>
            <a:r>
              <a:rPr lang="sr-Latn-RS" sz="2200" b="1" noProof="0" dirty="0"/>
              <a:t>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B922641-56E9-AFFB-13F6-A7B74C891150}"/>
              </a:ext>
            </a:extLst>
          </p:cNvPr>
          <p:cNvSpPr txBox="1"/>
          <p:nvPr/>
        </p:nvSpPr>
        <p:spPr>
          <a:xfrm>
            <a:off x="4067174" y="4031873"/>
            <a:ext cx="81248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 err="1"/>
              <a:t>Rahaba</a:t>
            </a:r>
            <a:r>
              <a:rPr lang="sr-Latn-RS" sz="2200" b="1" noProof="0" dirty="0"/>
              <a:t> je spontano lagala kako bi oslobodila špijune. Međutim, </a:t>
            </a:r>
            <a:r>
              <a:rPr lang="sr-Latn-RS" sz="2200" b="1" noProof="0" dirty="0" err="1"/>
              <a:t>Gavaonci</a:t>
            </a:r>
            <a:r>
              <a:rPr lang="sr-Latn-RS" sz="2200" b="1" noProof="0" dirty="0"/>
              <a:t> su lagali namerno, s namerom da obmanu, koristeći lukavstvo (vidi Postanje 3,1a). Nadalje, izraelske vođe su zakazali jer se nisu posavetovali s Bogom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9,14).</a:t>
            </a:r>
          </a:p>
        </p:txBody>
      </p:sp>
      <p:pic>
        <p:nvPicPr>
          <p:cNvPr id="13" name="Imagen 12" descr="Un dibujo de 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98B2D1BC-3CFE-03C0-6E61-E3F96CC0013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3" y="1807496"/>
            <a:ext cx="3880899" cy="46201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B796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74A8770-11BB-BC57-2E3B-30987DCBD33B}"/>
              </a:ext>
            </a:extLst>
          </p:cNvPr>
          <p:cNvSpPr txBox="1"/>
          <p:nvPr/>
        </p:nvSpPr>
        <p:spPr>
          <a:xfrm>
            <a:off x="4067173" y="5355312"/>
            <a:ext cx="335735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200" b="1" noProof="0" dirty="0"/>
              <a:t>To ih je stavilo u dilemu: uništiti </a:t>
            </a:r>
            <a:r>
              <a:rPr lang="sr-Latn-RS" sz="2200" b="1" noProof="0" dirty="0" err="1"/>
              <a:t>Gavaonce</a:t>
            </a:r>
            <a:r>
              <a:rPr lang="sr-Latn-RS" sz="2200" b="1" noProof="0" dirty="0"/>
              <a:t> ili poštovati zakletvu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9,18).</a:t>
            </a:r>
            <a:endParaRPr lang="sr-Latn-RS" sz="2200" noProof="0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85B0F73-F319-DDC1-0041-6F0644CBB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533715"/>
              </p:ext>
            </p:extLst>
          </p:nvPr>
        </p:nvGraphicFramePr>
        <p:xfrm>
          <a:off x="4062415" y="1705868"/>
          <a:ext cx="7962900" cy="268224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2654300">
                  <a:extLst>
                    <a:ext uri="{9D8B030D-6E8A-4147-A177-3AD203B41FA5}">
                      <a16:colId xmlns:a16="http://schemas.microsoft.com/office/drawing/2014/main" val="2865947940"/>
                    </a:ext>
                  </a:extLst>
                </a:gridCol>
                <a:gridCol w="2654300">
                  <a:extLst>
                    <a:ext uri="{9D8B030D-6E8A-4147-A177-3AD203B41FA5}">
                      <a16:colId xmlns:a16="http://schemas.microsoft.com/office/drawing/2014/main" val="3391155745"/>
                    </a:ext>
                  </a:extLst>
                </a:gridCol>
                <a:gridCol w="2654300">
                  <a:extLst>
                    <a:ext uri="{9D8B030D-6E8A-4147-A177-3AD203B41FA5}">
                      <a16:colId xmlns:a16="http://schemas.microsoft.com/office/drawing/2014/main" val="2872670868"/>
                    </a:ext>
                  </a:extLst>
                </a:gridCol>
              </a:tblGrid>
              <a:tr h="192334">
                <a:tc>
                  <a:txBody>
                    <a:bodyPr/>
                    <a:lstStyle/>
                    <a:p>
                      <a:r>
                        <a:rPr lang="sr-Latn-RS" sz="2000" b="1" noProof="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Vjera</a:t>
                      </a:r>
                      <a:r>
                        <a:rPr lang="sr-Latn-RS" sz="2000" b="1" noProof="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Elementi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2000" b="1" noProof="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Rahaba</a:t>
                      </a:r>
                      <a:endParaRPr lang="sr-Latn-RS" sz="2000" b="1" noProof="0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2000" b="1" noProof="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Gibeonci</a:t>
                      </a:r>
                      <a:endParaRPr lang="sr-Latn-RS" sz="2000" b="1" noProof="0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288614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sr-Latn-RS" sz="2000" b="1" noProof="0" dirty="0">
                          <a:solidFill>
                            <a:schemeClr val="tx1"/>
                          </a:solidFill>
                          <a:effectLst/>
                        </a:rPr>
                        <a:t>Osnova</a:t>
                      </a: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2000" b="1" noProof="0" dirty="0"/>
                        <a:t>Slušanje (2,10)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000" b="1" noProof="0" dirty="0"/>
                        <a:t>Slušanje (9,3)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630110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sr-Latn-RS" sz="2000" b="1" noProof="0" dirty="0">
                          <a:solidFill>
                            <a:schemeClr val="tx1"/>
                          </a:solidFill>
                          <a:effectLst/>
                        </a:rPr>
                        <a:t>Sredstva</a:t>
                      </a:r>
                    </a:p>
                  </a:txBody>
                  <a:tcPr>
                    <a:solidFill>
                      <a:srgbClr val="FFC46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2000" b="1" noProof="0" dirty="0"/>
                        <a:t>Laž (2,4-5)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000" b="1" noProof="0" dirty="0"/>
                        <a:t>Laž (9,4)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598517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sr-Latn-RS" sz="2000" b="1" noProof="0" dirty="0">
                          <a:solidFill>
                            <a:schemeClr val="tx1"/>
                          </a:solidFill>
                          <a:effectLst/>
                        </a:rPr>
                        <a:t>Cilj</a:t>
                      </a: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2000" b="1" noProof="0" dirty="0"/>
                        <a:t>Biti pošteđen (2,13)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000" b="1" noProof="0" dirty="0"/>
                        <a:t>Biti pošteđen (9,24 )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12303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sr-Latn-RS" sz="2000" b="1" noProof="0" dirty="0">
                          <a:solidFill>
                            <a:schemeClr val="tx1"/>
                          </a:solidFill>
                          <a:effectLst/>
                        </a:rPr>
                        <a:t>Trenutni rezultati</a:t>
                      </a:r>
                    </a:p>
                  </a:txBody>
                  <a:tcPr>
                    <a:solidFill>
                      <a:srgbClr val="FFC46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2000" b="1" noProof="0" dirty="0"/>
                        <a:t>Oslobođenje (6,23)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000" b="1" noProof="0" dirty="0"/>
                        <a:t>Oslobođenje (9,26)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325556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sr-Latn-RS" sz="2000" b="1" noProof="0" dirty="0">
                          <a:solidFill>
                            <a:schemeClr val="tx1"/>
                          </a:solidFill>
                          <a:effectLst/>
                        </a:rPr>
                        <a:t>Dugoročni rezultati</a:t>
                      </a: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2000" b="1" noProof="0" dirty="0">
                          <a:solidFill>
                            <a:srgbClr val="C00000"/>
                          </a:solidFill>
                        </a:rPr>
                        <a:t>Punopravno građanstvo (6,25)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000" b="1" noProof="0" dirty="0">
                          <a:solidFill>
                            <a:srgbClr val="C00000"/>
                          </a:solidFill>
                        </a:rPr>
                        <a:t>Ropstvo (9,27)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561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52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4000"/>
            <a:duotone>
              <a:schemeClr val="accent2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C0DF5E9-E6D0-027A-6DD4-41CE034EC833}"/>
              </a:ext>
            </a:extLst>
          </p:cNvPr>
          <p:cNvSpPr/>
          <p:nvPr/>
        </p:nvSpPr>
        <p:spPr>
          <a:xfrm>
            <a:off x="166467" y="1284803"/>
            <a:ext cx="5962650" cy="54168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sz="2200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B4FA050-EF2E-5824-B3AE-7A030C2BD297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sr-Latn-RS" sz="4400" b="1" noProof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accent6">
                      <a:lumMod val="75000"/>
                    </a:schemeClr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BLAGOSLOV I PROKLETSTVO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95F120-8A2C-BDCC-711E-6AFF38F70DBC}"/>
              </a:ext>
            </a:extLst>
          </p:cNvPr>
          <p:cNvSpPr txBox="1"/>
          <p:nvPr/>
        </p:nvSpPr>
        <p:spPr>
          <a:xfrm>
            <a:off x="433387" y="638472"/>
            <a:ext cx="113252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„</a:t>
            </a:r>
            <a:r>
              <a:rPr lang="sr-Latn-RS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Zato sada da ste prokleti i da ste doveka robovi i da sečete drva i nosite vodu za dom Gospoda Boga mog.</a:t>
            </a:r>
            <a:r>
              <a:rPr lang="sr-Latn-RS" sz="2000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 </a:t>
            </a:r>
            <a:r>
              <a:rPr lang="sr-Latn-RS" sz="1600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sr-Latn-RS" sz="1600" b="1" noProof="0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Jošua</a:t>
            </a:r>
            <a:r>
              <a:rPr lang="sr-Latn-RS" sz="1600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9,23)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E3DA68-18EC-1E6B-6365-9A6B4472BC97}"/>
              </a:ext>
            </a:extLst>
          </p:cNvPr>
          <p:cNvSpPr txBox="1"/>
          <p:nvPr/>
        </p:nvSpPr>
        <p:spPr>
          <a:xfrm>
            <a:off x="166466" y="1300640"/>
            <a:ext cx="5962652" cy="178510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>
                <a:effectLst/>
              </a:rPr>
              <a:t>Poštedeti živote </a:t>
            </a:r>
            <a:r>
              <a:rPr lang="sr-Latn-RS" sz="2200" b="1" noProof="0" dirty="0" err="1">
                <a:effectLst/>
              </a:rPr>
              <a:t>Gavaonaca</a:t>
            </a:r>
            <a:r>
              <a:rPr lang="sr-Latn-RS" sz="2200" b="1" noProof="0" dirty="0">
                <a:effectLst/>
              </a:rPr>
              <a:t> značilo bi ne poslušati direktnu Božju zapovest (</a:t>
            </a:r>
            <a:r>
              <a:rPr lang="sr-Latn-RS" sz="2200" b="1" noProof="0" dirty="0" err="1">
                <a:effectLst/>
              </a:rPr>
              <a:t>Pnz</a:t>
            </a:r>
            <a:r>
              <a:rPr lang="sr-Latn-RS" sz="2200" b="1" noProof="0" dirty="0">
                <a:effectLst/>
              </a:rPr>
              <a:t> 7,1-2). Kršenje zakletve poput one kojom su se zakleli isto se smatralo grehom (Još</a:t>
            </a:r>
            <a:r>
              <a:rPr lang="en-US" sz="2200" b="1" noProof="0" dirty="0">
                <a:effectLst/>
              </a:rPr>
              <a:t>.</a:t>
            </a:r>
            <a:r>
              <a:rPr lang="sr-Latn-RS" sz="2200" b="1" noProof="0" dirty="0">
                <a:effectLst/>
              </a:rPr>
              <a:t> 9,19; </a:t>
            </a:r>
            <a:r>
              <a:rPr lang="sr-Latn-RS" sz="2200" b="1" noProof="0" dirty="0" err="1">
                <a:effectLst/>
              </a:rPr>
              <a:t>Ps</a:t>
            </a:r>
            <a:r>
              <a:rPr lang="sr-Latn-RS" sz="2200" b="1" noProof="0" dirty="0">
                <a:effectLst/>
              </a:rPr>
              <a:t> 15,4b). Kako je dilema rešena?</a:t>
            </a:r>
          </a:p>
        </p:txBody>
      </p:sp>
      <p:pic>
        <p:nvPicPr>
          <p:cNvPr id="7" name="Imagen 6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F51E8E2-B6F2-EF4D-3EEF-306A478890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143" y="3820467"/>
            <a:ext cx="5762404" cy="2881202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504E705-7361-D3EB-09CD-194F49D831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0332" y="1076391"/>
            <a:ext cx="6176992" cy="313282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23EC74C-2514-F2F9-AFC2-FCD13C7BBADA}"/>
              </a:ext>
            </a:extLst>
          </p:cNvPr>
          <p:cNvSpPr txBox="1"/>
          <p:nvPr/>
        </p:nvSpPr>
        <p:spPr>
          <a:xfrm>
            <a:off x="166466" y="4629691"/>
            <a:ext cx="592953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>
                <a:effectLst/>
              </a:rPr>
              <a:t>Nadalje, budući da su bili nosači vode i drvoseče za Božji dom, bili su u stalnom kontaktu s Bogom. Božjom milošću, prokletstvo je postalo blagoslov. „Ne uživam u smrti </a:t>
            </a:r>
            <a:r>
              <a:rPr lang="sr-Latn-RS" sz="2200" b="1" noProof="0" dirty="0"/>
              <a:t>bezbožnika, nego u tome da se odvrate od svojih puteva i žive</a:t>
            </a:r>
            <a:r>
              <a:rPr lang="sr-Latn-RS" sz="2200" b="1" noProof="0" dirty="0">
                <a:effectLst/>
              </a:rPr>
              <a:t>“ (</a:t>
            </a:r>
            <a:r>
              <a:rPr lang="sr-Latn-RS" sz="2200" b="1" dirty="0"/>
              <a:t>Je</a:t>
            </a:r>
            <a:r>
              <a:rPr lang="sr-Latn-RS" sz="2200" b="1" noProof="0" dirty="0">
                <a:effectLst/>
              </a:rPr>
              <a:t>z. 33,11).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C853886-C814-93E6-854E-2615B486A9C4}"/>
              </a:ext>
            </a:extLst>
          </p:cNvPr>
          <p:cNvSpPr txBox="1"/>
          <p:nvPr/>
        </p:nvSpPr>
        <p:spPr>
          <a:xfrm>
            <a:off x="166466" y="2955315"/>
            <a:ext cx="592953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>
                <a:effectLst/>
              </a:rPr>
              <a:t>Životi su im pošteđeni, ali su bili prokleti (</a:t>
            </a:r>
            <a:r>
              <a:rPr lang="sr-Latn-RS" sz="2200" b="1" noProof="0" dirty="0" err="1">
                <a:effectLst/>
              </a:rPr>
              <a:t>Jošua</a:t>
            </a:r>
            <a:r>
              <a:rPr lang="sr-Latn-RS" sz="2200" b="1" noProof="0" dirty="0">
                <a:effectLst/>
              </a:rPr>
              <a:t> 9,20-23). Prokletstvo je bilo da budu sluge od kolena do kolena. To ih je dovelo u bliski odnos s Božjim narodom, od kojeg nikada nisu bili odvojeni (Nem</a:t>
            </a:r>
            <a:r>
              <a:rPr lang="en-US" sz="2200" b="1" noProof="0" dirty="0">
                <a:effectLst/>
              </a:rPr>
              <a:t>.</a:t>
            </a:r>
            <a:r>
              <a:rPr lang="sr-Latn-RS" sz="2200" b="1" noProof="0" dirty="0">
                <a:effectLst/>
              </a:rPr>
              <a:t> 7,6.25).</a:t>
            </a:r>
          </a:p>
        </p:txBody>
      </p:sp>
    </p:spTree>
    <p:extLst>
      <p:ext uri="{BB962C8B-B14F-4D97-AF65-F5344CB8AC3E}">
        <p14:creationId xmlns:p14="http://schemas.microsoft.com/office/powerpoint/2010/main" val="104728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82A11F-2309-6145-F60F-4F1D9E87A2B7}"/>
              </a:ext>
            </a:extLst>
          </p:cNvPr>
          <p:cNvSpPr txBox="1"/>
          <p:nvPr/>
        </p:nvSpPr>
        <p:spPr>
          <a:xfrm>
            <a:off x="1708288" y="663827"/>
            <a:ext cx="9993175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Cyrl-RS" sz="3200" b="1" dirty="0">
                <a:latin typeface="Constantia" panose="02030602050306030303" pitchFamily="18" charset="0"/>
              </a:rPr>
              <a:t>„</a:t>
            </a:r>
            <a:r>
              <a:rPr lang="sr-Latn-RS" sz="3200" b="1" dirty="0">
                <a:latin typeface="Constantia" panose="02030602050306030303" pitchFamily="18" charset="0"/>
              </a:rPr>
              <a:t>Deca Izraelova trebalo je da zaposednu svu teritoriju koju im je Bog odredio. Oni narodi koji su odbacili obožavanje i službu istinitom Bogu trebalo je da budu lišeni poseda. Ali Božja je namera bila da se otkrićem Njegovog karaktera kroz Izrael ljude privuče k Njemu. Celom svetu je trebalo da bude upućen evanđeoski poziv… Svi koji su se, poput </a:t>
            </a:r>
            <a:r>
              <a:rPr lang="sr-Latn-RS" sz="3200" b="1" dirty="0" err="1">
                <a:latin typeface="Constantia" panose="02030602050306030303" pitchFamily="18" charset="0"/>
              </a:rPr>
              <a:t>Rahave</a:t>
            </a:r>
            <a:r>
              <a:rPr lang="sr-Latn-RS" sz="3200" b="1" dirty="0">
                <a:latin typeface="Constantia" panose="02030602050306030303" pitchFamily="18" charset="0"/>
              </a:rPr>
              <a:t> </a:t>
            </a:r>
            <a:r>
              <a:rPr lang="sr-Latn-RS" sz="3200" b="1" dirty="0" err="1">
                <a:latin typeface="Constantia" panose="02030602050306030303" pitchFamily="18" charset="0"/>
              </a:rPr>
              <a:t>Hananke</a:t>
            </a:r>
            <a:r>
              <a:rPr lang="sr-Latn-RS" sz="3200" b="1" dirty="0">
                <a:latin typeface="Constantia" panose="02030602050306030303" pitchFamily="18" charset="0"/>
              </a:rPr>
              <a:t> i Rute </a:t>
            </a:r>
            <a:r>
              <a:rPr lang="sr-Latn-RS" sz="3200" b="1" dirty="0" err="1">
                <a:latin typeface="Constantia" panose="02030602050306030303" pitchFamily="18" charset="0"/>
              </a:rPr>
              <a:t>Moavke</a:t>
            </a:r>
            <a:r>
              <a:rPr lang="sr-Latn-RS" sz="3200" b="1" dirty="0">
                <a:latin typeface="Constantia" panose="02030602050306030303" pitchFamily="18" charset="0"/>
              </a:rPr>
              <a:t>, okrenuli od idolopoklonstva ka obožavanju istinitog Boga, trebalo je da se ujedine s Njegovim izabranim narodom.“</a:t>
            </a:r>
            <a:endParaRPr lang="sr-Latn-RS" sz="32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2ACD515-16B6-E350-2372-43E63AA98A9B}"/>
              </a:ext>
            </a:extLst>
          </p:cNvPr>
          <p:cNvSpPr txBox="1"/>
          <p:nvPr/>
        </p:nvSpPr>
        <p:spPr>
          <a:xfrm>
            <a:off x="516747" y="6519446"/>
            <a:ext cx="3963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sz="1600" b="1" noProof="0" dirty="0"/>
              <a:t>EGW (Hristove očigledne pouke, str. 290 )</a:t>
            </a:r>
          </a:p>
        </p:txBody>
      </p:sp>
    </p:spTree>
    <p:extLst>
      <p:ext uri="{BB962C8B-B14F-4D97-AF65-F5344CB8AC3E}">
        <p14:creationId xmlns:p14="http://schemas.microsoft.com/office/powerpoint/2010/main" val="210756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056117-CE28-424A-FAF0-12A3F0CB2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1">
            <a:extLst>
              <a:ext uri="{FF2B5EF4-FFF2-40B4-BE49-F238E27FC236}">
                <a16:creationId xmlns:a16="http://schemas.microsoft.com/office/drawing/2014/main" id="{25B97239-2685-48C8-8104-1D4E4E383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5" name="Imagen 14" descr="Dibujo de un hombre&#10;&#10;El contenido generado por IA puede ser incorrecto.">
            <a:extLst>
              <a:ext uri="{FF2B5EF4-FFF2-40B4-BE49-F238E27FC236}">
                <a16:creationId xmlns:a16="http://schemas.microsoft.com/office/drawing/2014/main" id="{BEB71BB6-C8EC-FE23-F12B-88C409C6B7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7" r="-2" b="-2"/>
          <a:stretch>
            <a:fillRect/>
          </a:stretch>
        </p:blipFill>
        <p:spPr>
          <a:xfrm>
            <a:off x="321734" y="321733"/>
            <a:ext cx="5674894" cy="30308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3" name="Imagen 2" descr="Imagen de la pantalla de un video juego&#10;&#10;El contenido generado por IA puede ser incorrecto.">
            <a:extLst>
              <a:ext uri="{FF2B5EF4-FFF2-40B4-BE49-F238E27FC236}">
                <a16:creationId xmlns:a16="http://schemas.microsoft.com/office/drawing/2014/main" id="{CA2DFBF5-8A8B-2D2C-5920-6DA431D837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" r="22562" b="4"/>
          <a:stretch>
            <a:fillRect/>
          </a:stretch>
        </p:blipFill>
        <p:spPr>
          <a:xfrm>
            <a:off x="321735" y="3524289"/>
            <a:ext cx="2676579" cy="27765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3" name="Imagen 12" descr="Imagen que contiene persona, edificio, exterior, mujer&#10;&#10;El contenido generado por IA puede ser incorrecto.">
            <a:extLst>
              <a:ext uri="{FF2B5EF4-FFF2-40B4-BE49-F238E27FC236}">
                <a16:creationId xmlns:a16="http://schemas.microsoft.com/office/drawing/2014/main" id="{D27A9270-2FA4-B3E0-3305-883EC33624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8" r="18353" b="-2"/>
          <a:stretch>
            <a:fillRect/>
          </a:stretch>
        </p:blipFill>
        <p:spPr>
          <a:xfrm>
            <a:off x="3159553" y="3514855"/>
            <a:ext cx="2837076" cy="27859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29187E7-B5CE-F03D-F02F-9B7D4060F7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195373" y="321733"/>
            <a:ext cx="5674892" cy="59790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50A2944-3633-87C9-18AD-AB7C2FDF4CC0}"/>
              </a:ext>
            </a:extLst>
          </p:cNvPr>
          <p:cNvSpPr txBox="1"/>
          <p:nvPr/>
        </p:nvSpPr>
        <p:spPr>
          <a:xfrm>
            <a:off x="6301205" y="541280"/>
            <a:ext cx="5463228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48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„Verom </a:t>
            </a:r>
            <a:r>
              <a:rPr kumimoji="0" lang="sr-Latn-RS" sz="48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Rava</a:t>
            </a:r>
            <a:r>
              <a:rPr kumimoji="0" lang="sr-Latn-RS" sz="48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bludnica, ne pogibe s nevernicima, jer beše dobre </a:t>
            </a:r>
            <a:r>
              <a:rPr kumimoji="0" lang="sr-Latn-RS" sz="48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vol</a:t>
            </a:r>
            <a:r>
              <a:rPr kumimoji="0" lang="sr-Cyrl-RS" sz="48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ј</a:t>
            </a:r>
            <a:r>
              <a:rPr kumimoji="0" lang="sr-Latn-RS" sz="48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 primila uhode.“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6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(Jevrejima 11,31)​</a:t>
            </a:r>
          </a:p>
        </p:txBody>
      </p:sp>
    </p:spTree>
    <p:extLst>
      <p:ext uri="{BB962C8B-B14F-4D97-AF65-F5344CB8AC3E}">
        <p14:creationId xmlns:p14="http://schemas.microsoft.com/office/powerpoint/2010/main" val="4046583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365CFE1-C9CF-1F35-1AE8-450942DE95C8}"/>
              </a:ext>
            </a:extLst>
          </p:cNvPr>
          <p:cNvSpPr txBox="1"/>
          <p:nvPr/>
        </p:nvSpPr>
        <p:spPr>
          <a:xfrm>
            <a:off x="5952288" y="3380875"/>
            <a:ext cx="6057900" cy="3402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sr-Latn-RS" sz="2400" b="1" noProof="0" dirty="0">
                <a:solidFill>
                  <a:schemeClr val="bg1"/>
                </a:solidFill>
                <a:highlight>
                  <a:srgbClr val="4C873A"/>
                </a:highlight>
              </a:rPr>
              <a:t>Milost za Izraelce (</a:t>
            </a:r>
            <a:r>
              <a:rPr lang="sr-Latn-RS" sz="2400" b="1" noProof="0" dirty="0" err="1">
                <a:solidFill>
                  <a:schemeClr val="bg1"/>
                </a:solidFill>
                <a:highlight>
                  <a:srgbClr val="4C873A"/>
                </a:highlight>
              </a:rPr>
              <a:t>Jošua</a:t>
            </a:r>
            <a:r>
              <a:rPr lang="sr-Latn-RS" sz="2400" b="1" noProof="0" dirty="0">
                <a:solidFill>
                  <a:schemeClr val="bg1"/>
                </a:solidFill>
                <a:highlight>
                  <a:srgbClr val="4C873A"/>
                </a:highlight>
              </a:rPr>
              <a:t> 2,1, 22-24):</a:t>
            </a:r>
          </a:p>
          <a:p>
            <a:pPr lvl="1">
              <a:lnSpc>
                <a:spcPts val="2400"/>
              </a:lnSpc>
              <a:spcBef>
                <a:spcPts val="600"/>
              </a:spcBef>
            </a:pPr>
            <a:r>
              <a:rPr lang="sr-Latn-RS" sz="2200" b="1" noProof="0" dirty="0"/>
              <a:t>Druga šansa</a:t>
            </a:r>
          </a:p>
          <a:p>
            <a:pPr>
              <a:lnSpc>
                <a:spcPts val="2400"/>
              </a:lnSpc>
              <a:spcBef>
                <a:spcPts val="1800"/>
              </a:spcBef>
            </a:pPr>
            <a:r>
              <a:rPr lang="sr-Latn-RS" sz="24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Milost za </a:t>
            </a:r>
            <a:r>
              <a:rPr lang="sr-Latn-RS" sz="24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Rahavu</a:t>
            </a:r>
            <a:r>
              <a:rPr lang="sr-Latn-RS" sz="24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 (</a:t>
            </a:r>
            <a:r>
              <a:rPr lang="sr-Latn-RS" sz="24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Jošua</a:t>
            </a:r>
            <a:r>
              <a:rPr lang="sr-Latn-RS" sz="24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 2,2-21):</a:t>
            </a:r>
          </a:p>
          <a:p>
            <a:pPr lvl="1">
              <a:lnSpc>
                <a:spcPts val="2400"/>
              </a:lnSpc>
              <a:spcBef>
                <a:spcPts val="600"/>
              </a:spcBef>
            </a:pPr>
            <a:r>
              <a:rPr lang="sr-Latn-RS" sz="2200" b="1" noProof="0" dirty="0"/>
              <a:t>Vera kao zrno gorušice</a:t>
            </a:r>
          </a:p>
          <a:p>
            <a:pPr lvl="1">
              <a:lnSpc>
                <a:spcPts val="2400"/>
              </a:lnSpc>
              <a:spcBef>
                <a:spcPts val="600"/>
              </a:spcBef>
            </a:pPr>
            <a:r>
              <a:rPr lang="sr-Latn-RS" sz="2200" b="1" noProof="0" dirty="0"/>
              <a:t>Zavet proširen na </a:t>
            </a:r>
            <a:r>
              <a:rPr lang="sr-Latn-RS" sz="2200" b="1" noProof="0" dirty="0" err="1"/>
              <a:t>Rahavu</a:t>
            </a:r>
            <a:endParaRPr lang="sr-Latn-RS" sz="2200" b="1" noProof="0" dirty="0"/>
          </a:p>
          <a:p>
            <a:pPr>
              <a:lnSpc>
                <a:spcPts val="2400"/>
              </a:lnSpc>
              <a:spcBef>
                <a:spcPts val="1800"/>
              </a:spcBef>
            </a:pPr>
            <a:r>
              <a:rPr lang="sr-Latn-RS" sz="24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Milost za </a:t>
            </a:r>
            <a:r>
              <a:rPr lang="sr-Latn-RS" sz="24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Gavaonce</a:t>
            </a:r>
            <a:r>
              <a:rPr lang="sr-Latn-RS" sz="24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 (</a:t>
            </a:r>
            <a:r>
              <a:rPr lang="sr-Latn-RS" sz="24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Jošua</a:t>
            </a:r>
            <a:r>
              <a:rPr lang="sr-Latn-RS" sz="24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 9):</a:t>
            </a:r>
          </a:p>
          <a:p>
            <a:pPr lvl="1">
              <a:lnSpc>
                <a:spcPts val="2400"/>
              </a:lnSpc>
              <a:spcBef>
                <a:spcPts val="600"/>
              </a:spcBef>
            </a:pPr>
            <a:r>
              <a:rPr lang="sr-Latn-RS" sz="2200" b="1" noProof="0" dirty="0"/>
              <a:t>Varljivi ambasadori</a:t>
            </a:r>
          </a:p>
          <a:p>
            <a:pPr lvl="1">
              <a:lnSpc>
                <a:spcPts val="2400"/>
              </a:lnSpc>
              <a:spcBef>
                <a:spcPts val="600"/>
              </a:spcBef>
            </a:pPr>
            <a:r>
              <a:rPr lang="sr-Latn-RS" sz="2200" b="1" noProof="0" dirty="0"/>
              <a:t>Blagoslov i prokletstvo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1C89227-AA53-4A26-D3E1-CF5D2BB6A26E}"/>
              </a:ext>
            </a:extLst>
          </p:cNvPr>
          <p:cNvSpPr txBox="1"/>
          <p:nvPr/>
        </p:nvSpPr>
        <p:spPr>
          <a:xfrm>
            <a:off x="181812" y="69899"/>
            <a:ext cx="58339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4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H</a:t>
            </a:r>
            <a:r>
              <a:rPr lang="sr-Latn-RS" sz="2400" b="1" noProof="0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ananci</a:t>
            </a:r>
            <a:r>
              <a:rPr lang="sr-Latn-RS" sz="2400" b="1" noProof="0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su prekoračili granice milosti. Zbog toga je </a:t>
            </a:r>
            <a:r>
              <a:rPr lang="sr-Latn-RS" sz="24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za </a:t>
            </a:r>
            <a:r>
              <a:rPr lang="sr-Latn-RS" sz="2400" b="1" noProof="0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Izrael </a:t>
            </a:r>
            <a:r>
              <a:rPr lang="sr-Latn-RS" sz="2400" b="1" noProof="0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zapov</a:t>
            </a:r>
            <a:r>
              <a:rPr lang="en-US" sz="2400" b="1" noProof="0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e</a:t>
            </a:r>
            <a:r>
              <a:rPr lang="sr-Latn-RS" sz="2400" b="1" noProof="0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st</a:t>
            </a:r>
            <a:r>
              <a:rPr lang="sr-Latn-RS" sz="2400" b="1" noProof="0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bila: uđite, pobijte ih sve i zauzmite njihovu imovinu.</a:t>
            </a:r>
          </a:p>
        </p:txBody>
      </p:sp>
      <p:pic>
        <p:nvPicPr>
          <p:cNvPr id="5" name="Imagen 4" descr="Imagen que contiene edificio&#10;&#10;El contenido generado por IA puede ser incorrecto.">
            <a:extLst>
              <a:ext uri="{FF2B5EF4-FFF2-40B4-BE49-F238E27FC236}">
                <a16:creationId xmlns:a16="http://schemas.microsoft.com/office/drawing/2014/main" id="{0FCC158E-9152-C996-E254-D99CB3D1B7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8758" y="3295650"/>
            <a:ext cx="4413463" cy="3400931"/>
          </a:xfrm>
          <a:prstGeom prst="roundRect">
            <a:avLst>
              <a:gd name="adj" fmla="val 10129"/>
            </a:avLst>
          </a:prstGeom>
          <a:ln w="28575">
            <a:solidFill>
              <a:srgbClr val="D02C2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 descr="Un hombre en frente de un pared de ladrillo&#10;&#10;El contenido generado por IA puede ser incorrecto.">
            <a:extLst>
              <a:ext uri="{FF2B5EF4-FFF2-40B4-BE49-F238E27FC236}">
                <a16:creationId xmlns:a16="http://schemas.microsoft.com/office/drawing/2014/main" id="{FC9B18EB-6240-732A-58D5-5E6DECB59A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14173" y="125553"/>
            <a:ext cx="5696015" cy="3040267"/>
          </a:xfrm>
          <a:prstGeom prst="roundRect">
            <a:avLst>
              <a:gd name="adj" fmla="val 10129"/>
            </a:avLst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 descr="Forma, Flecha&#10;&#10;El contenido generado por IA puede ser incorrecto.">
            <a:extLst>
              <a:ext uri="{FF2B5EF4-FFF2-40B4-BE49-F238E27FC236}">
                <a16:creationId xmlns:a16="http://schemas.microsoft.com/office/drawing/2014/main" id="{C33222DB-C889-F0CA-0BE6-CBA1D351D21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6033409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E04EF5A2-C382-90BF-F287-DC1289408B3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3819307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1" name="Imagen 20" descr="Forma, Flecha&#10;&#10;El contenido generado por IA puede ser incorrecto.">
            <a:extLst>
              <a:ext uri="{FF2B5EF4-FFF2-40B4-BE49-F238E27FC236}">
                <a16:creationId xmlns:a16="http://schemas.microsoft.com/office/drawing/2014/main" id="{8FCB1412-0EE8-63A7-26F5-CF4A23EE3EF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6414329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3" name="Imagen 22" descr="Forma&#10;&#10;El contenido generado por IA puede ser incorrecto.">
            <a:extLst>
              <a:ext uri="{FF2B5EF4-FFF2-40B4-BE49-F238E27FC236}">
                <a16:creationId xmlns:a16="http://schemas.microsoft.com/office/drawing/2014/main" id="{8764B4E1-1EC9-EEF4-0B6C-19FB0718400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4727537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4" name="Imagen 23" descr="Forma&#10;&#10;El contenido generado por IA puede ser incorrecto.">
            <a:extLst>
              <a:ext uri="{FF2B5EF4-FFF2-40B4-BE49-F238E27FC236}">
                <a16:creationId xmlns:a16="http://schemas.microsoft.com/office/drawing/2014/main" id="{F0A52B3F-57CA-E6C9-7526-119DC4AA84D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5106621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46" name="Imagen 45" descr="Icono&#10;&#10;El contenido generado por IA puede ser incorrecto.">
            <a:extLst>
              <a:ext uri="{FF2B5EF4-FFF2-40B4-BE49-F238E27FC236}">
                <a16:creationId xmlns:a16="http://schemas.microsoft.com/office/drawing/2014/main" id="{0F5641F2-750A-BB75-B4EB-43FA56AA68B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182" y="3392283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1" name="Imagen 50" descr="Forma&#10;&#10;El contenido generado por IA puede ser incorrecto.">
            <a:extLst>
              <a:ext uri="{FF2B5EF4-FFF2-40B4-BE49-F238E27FC236}">
                <a16:creationId xmlns:a16="http://schemas.microsoft.com/office/drawing/2014/main" id="{39B972E8-B630-1ACE-859D-E441D2B8490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182" y="5606647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5" name="Imagen 54" descr="Forma&#10;&#10;El contenido generado por IA puede ser incorrecto.">
            <a:extLst>
              <a:ext uri="{FF2B5EF4-FFF2-40B4-BE49-F238E27FC236}">
                <a16:creationId xmlns:a16="http://schemas.microsoft.com/office/drawing/2014/main" id="{565BBAEA-0B46-C4EC-46E0-F702D3CB208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182" y="4313167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8905B86-B1D2-08B9-3A5E-265E82F991C1}"/>
              </a:ext>
            </a:extLst>
          </p:cNvPr>
          <p:cNvSpPr txBox="1"/>
          <p:nvPr/>
        </p:nvSpPr>
        <p:spPr>
          <a:xfrm>
            <a:off x="181812" y="1568314"/>
            <a:ext cx="58741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400" b="1" noProof="0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Međutim, u </a:t>
            </a:r>
            <a:r>
              <a:rPr lang="sr-Latn-RS" sz="24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H</a:t>
            </a:r>
            <a:r>
              <a:rPr lang="sr-Latn-RS" sz="2400" b="1" noProof="0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ananu</a:t>
            </a:r>
            <a:r>
              <a:rPr lang="sr-Latn-RS" sz="2400" b="1" noProof="0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je još uvek bilo ljudi koji nisu prešli te granice. Svi koji su bili spremni prihvatiti milost koju je Bog </a:t>
            </a:r>
            <a:r>
              <a:rPr lang="sr-Latn-RS" sz="2400" b="1" noProof="0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želio</a:t>
            </a:r>
            <a:r>
              <a:rPr lang="sr-Latn-RS" sz="2400" b="1" noProof="0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da im pruži bili su spaseni od uništenja.</a:t>
            </a:r>
          </a:p>
        </p:txBody>
      </p:sp>
    </p:spTree>
    <p:extLst>
      <p:ext uri="{BB962C8B-B14F-4D97-AF65-F5344CB8AC3E}">
        <p14:creationId xmlns:p14="http://schemas.microsoft.com/office/powerpoint/2010/main" val="28005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F01D34-E1EF-0F4C-7514-92D981059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pic>
        <p:nvPicPr>
          <p:cNvPr id="2" name="Imagen 1" descr="Un grupo de personas posando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C5116A77-DBC7-7C3C-4AC3-61677E9864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9906" y="170822"/>
            <a:ext cx="5213085" cy="6516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135222"/>
                </a:gs>
                <a:gs pos="100000">
                  <a:srgbClr val="135222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6BFBC73-9921-1A3C-DAF3-387F239EBF40}"/>
              </a:ext>
            </a:extLst>
          </p:cNvPr>
          <p:cNvSpPr txBox="1"/>
          <p:nvPr/>
        </p:nvSpPr>
        <p:spPr>
          <a:xfrm>
            <a:off x="509648" y="672277"/>
            <a:ext cx="579061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6000" b="1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MILOST ZA IZRAEL</a:t>
            </a:r>
            <a:r>
              <a:rPr lang="en-US" sz="6000" b="1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CE</a:t>
            </a:r>
            <a:endParaRPr lang="sr-Latn-RS" sz="6000" b="1" noProof="0" dirty="0">
              <a:ln w="13462">
                <a:solidFill>
                  <a:schemeClr val="bg1"/>
                </a:solidFill>
                <a:prstDash val="solid"/>
              </a:ln>
              <a:solidFill>
                <a:srgbClr val="135222"/>
              </a:solidFill>
              <a:effectLst>
                <a:outerShdw dist="38100" dir="2700000" algn="bl" rotWithShape="0">
                  <a:schemeClr val="accent2">
                    <a:lumMod val="75000"/>
                  </a:schemeClr>
                </a:outerShdw>
              </a:effectLst>
            </a:endParaRPr>
          </a:p>
          <a:p>
            <a:pPr algn="ctr"/>
            <a:r>
              <a:rPr lang="sr-Latn-RS" sz="4800" b="1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(JOŠUA 2,1. 23-24)</a:t>
            </a:r>
          </a:p>
        </p:txBody>
      </p:sp>
    </p:spTree>
    <p:extLst>
      <p:ext uri="{BB962C8B-B14F-4D97-AF65-F5344CB8AC3E}">
        <p14:creationId xmlns:p14="http://schemas.microsoft.com/office/powerpoint/2010/main" val="105652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AC3ADB5D-DE8F-5630-C4F9-F861ACE00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7048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1646D9D-E6B1-BA36-EADA-3AA742AE5EEE}"/>
              </a:ext>
            </a:extLst>
          </p:cNvPr>
          <p:cNvSpPr txBox="1"/>
          <p:nvPr/>
        </p:nvSpPr>
        <p:spPr>
          <a:xfrm>
            <a:off x="0" y="-381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 spc="60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DRUGA ŠANSA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D03008-D843-9360-9953-4BE3E13E1A40}"/>
              </a:ext>
            </a:extLst>
          </p:cNvPr>
          <p:cNvSpPr txBox="1"/>
          <p:nvPr/>
        </p:nvSpPr>
        <p:spPr>
          <a:xfrm>
            <a:off x="97735" y="569829"/>
            <a:ext cx="119965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 noProof="0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</a:t>
            </a:r>
            <a:r>
              <a:rPr lang="sr-Latn-RS" sz="2000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Jošua</a:t>
            </a:r>
            <a:r>
              <a:rPr lang="sr-Latn-RS" sz="2000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sin </a:t>
            </a:r>
            <a:r>
              <a:rPr lang="sr-Latn-RS" sz="2000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Nunov</a:t>
            </a:r>
            <a:r>
              <a:rPr lang="sr-Latn-RS" sz="2000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posla potajno iz </a:t>
            </a:r>
            <a:r>
              <a:rPr lang="en-US" sz="2000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</a:t>
            </a:r>
            <a:r>
              <a:rPr lang="sr-Latn-RS" sz="2000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itima</a:t>
            </a:r>
            <a:r>
              <a:rPr lang="sr-Latn-RS" sz="2000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dvojicu uhoda s nalogom: Idite, izvidite područje, </a:t>
            </a:r>
            <a:r>
              <a:rPr lang="en-US" sz="2000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posebno</a:t>
            </a:r>
            <a:r>
              <a:rPr lang="sr-Latn-RS" sz="2000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Jerihon.</a:t>
            </a:r>
            <a:r>
              <a:rPr lang="sr-Latn-RS" sz="2000" b="1" noProof="0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</a:t>
            </a:r>
            <a:r>
              <a:rPr lang="sr-Latn-RS" sz="1600" b="1" noProof="0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sr-Latn-RS" sz="1600" b="1" noProof="0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Jošua</a:t>
            </a:r>
            <a:r>
              <a:rPr lang="sr-Latn-RS" sz="1600" b="1" noProof="0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2,1a) </a:t>
            </a:r>
            <a:endParaRPr lang="sr-Latn-RS" sz="2000" b="1" noProof="0" dirty="0">
              <a:solidFill>
                <a:srgbClr val="00FFFF"/>
              </a:solidFill>
              <a:effectLst>
                <a:glow rad="88900">
                  <a:srgbClr val="7030A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7829B4-34C6-135E-3ADF-CCBA865986DC}"/>
              </a:ext>
            </a:extLst>
          </p:cNvPr>
          <p:cNvSpPr txBox="1"/>
          <p:nvPr/>
        </p:nvSpPr>
        <p:spPr>
          <a:xfrm>
            <a:off x="2667000" y="1270486"/>
            <a:ext cx="685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Kad je Mojsije poslao špijune da </a:t>
            </a:r>
            <a:r>
              <a:rPr lang="en-US" sz="2200" b="1" noProof="0" dirty="0" err="1"/>
              <a:t>iyvide</a:t>
            </a:r>
            <a:r>
              <a:rPr lang="sr-Latn-RS" sz="2200" b="1" noProof="0" dirty="0"/>
              <a:t> </a:t>
            </a:r>
            <a:r>
              <a:rPr lang="sr-Latn-RS" sz="2200" b="1" dirty="0"/>
              <a:t>H</a:t>
            </a:r>
            <a:r>
              <a:rPr lang="sr-Latn-RS" sz="2200" b="1" noProof="0" dirty="0" err="1"/>
              <a:t>anan</a:t>
            </a:r>
            <a:r>
              <a:rPr lang="sr-Latn-RS" sz="2200" b="1" noProof="0" dirty="0"/>
              <a:t>, narod je odbio da uđe. Četrdeset godina kasnije poslati su novi špijuni, s drugačijim rezultatima.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5B139920-7E5F-BA6B-2BAB-C5B70B677E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7622144"/>
              </p:ext>
            </p:extLst>
          </p:nvPr>
        </p:nvGraphicFramePr>
        <p:xfrm>
          <a:off x="2711597" y="2312314"/>
          <a:ext cx="6768806" cy="2488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01D755D7-0451-A7E3-1CE6-08F6AC98511F}"/>
              </a:ext>
            </a:extLst>
          </p:cNvPr>
          <p:cNvSpPr txBox="1"/>
          <p:nvPr/>
        </p:nvSpPr>
        <p:spPr>
          <a:xfrm>
            <a:off x="2667000" y="4826765"/>
            <a:ext cx="685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Iako je nova generacija bedno podbacila suočena s </a:t>
            </a:r>
            <a:r>
              <a:rPr lang="sr-Latn-RS" sz="2200" b="1" dirty="0"/>
              <a:t>V</a:t>
            </a:r>
            <a:r>
              <a:rPr lang="sr-Latn-RS" sz="2200" b="1" noProof="0" dirty="0" err="1"/>
              <a:t>alamovim</a:t>
            </a:r>
            <a:r>
              <a:rPr lang="sr-Latn-RS" sz="2200" b="1" noProof="0" dirty="0"/>
              <a:t> kušanjem, Bog im je dao drugu priliku (Br. 25,1-3; 31,16; Još. 2,1).</a:t>
            </a:r>
          </a:p>
        </p:txBody>
      </p:sp>
      <p:pic>
        <p:nvPicPr>
          <p:cNvPr id="4" name="Imagen 3" descr="Imagen que contiene edificio, exterior, ladrillo, hombre&#10;&#10;El contenido generado por IA puede ser incorrecto.">
            <a:extLst>
              <a:ext uri="{FF2B5EF4-FFF2-40B4-BE49-F238E27FC236}">
                <a16:creationId xmlns:a16="http://schemas.microsoft.com/office/drawing/2014/main" id="{C3931D1D-A375-771D-869D-B43E79833B1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2986" y="1415057"/>
            <a:ext cx="2438855" cy="52739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Pintura de una persona con un libro en la mano&#10;&#10;El contenido generado por IA puede ser incorrecto.">
            <a:extLst>
              <a:ext uri="{FF2B5EF4-FFF2-40B4-BE49-F238E27FC236}">
                <a16:creationId xmlns:a16="http://schemas.microsoft.com/office/drawing/2014/main" id="{CC9AE4DB-8184-59D8-0B3F-4CD154D40D7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158" y="1415057"/>
            <a:ext cx="2438856" cy="5273978"/>
          </a:xfrm>
          <a:prstGeom prst="snip2DiagRect">
            <a:avLst>
              <a:gd name="adj1" fmla="val 1834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AB51D06-0445-853B-6020-E502F36AD792}"/>
              </a:ext>
            </a:extLst>
          </p:cNvPr>
          <p:cNvSpPr txBox="1"/>
          <p:nvPr/>
        </p:nvSpPr>
        <p:spPr>
          <a:xfrm>
            <a:off x="2666999" y="5842428"/>
            <a:ext cx="685799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Ovaj put nije bilo grozdova, niti plodova zemlje. Samo priča o veri (onoj </a:t>
            </a:r>
            <a:r>
              <a:rPr lang="sr-Latn-RS" sz="2200" b="1" noProof="0" dirty="0" err="1"/>
              <a:t>Rahavi</a:t>
            </a:r>
            <a:r>
              <a:rPr lang="sr-Latn-RS" sz="2200" b="1" noProof="0" dirty="0"/>
              <a:t>), koja je ohrabrila Izrael da zaposedne Obećanu zemlju.</a:t>
            </a:r>
          </a:p>
        </p:txBody>
      </p:sp>
    </p:spTree>
    <p:extLst>
      <p:ext uri="{BB962C8B-B14F-4D97-AF65-F5344CB8AC3E}">
        <p14:creationId xmlns:p14="http://schemas.microsoft.com/office/powerpoint/2010/main" val="260842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826E96-2781-8515-1997-78DFDF8C7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DDFF0AF-4D81-B046-8BA9-53DD34E88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081F98-E9B6-0EC4-01D9-91B72F737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E36F62-FF5C-DD3F-7751-3E0BE5B4D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7EDD0838-9F0C-7912-CDCB-5370FD9BA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837D265C-3C18-CE0C-DA29-C4490A53D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1B9E794-8022-E09E-B30F-1C8D44A50D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9906" y="170822"/>
            <a:ext cx="5213084" cy="6516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7E0C7E"/>
                </a:gs>
                <a:gs pos="100000">
                  <a:srgbClr val="7E0C7E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E545EBE-9BD0-2E4C-668A-4EA2541C67CF}"/>
              </a:ext>
            </a:extLst>
          </p:cNvPr>
          <p:cNvSpPr txBox="1"/>
          <p:nvPr/>
        </p:nvSpPr>
        <p:spPr>
          <a:xfrm>
            <a:off x="509648" y="672277"/>
            <a:ext cx="579061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6000" b="1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MILOST ZA RAHAVU</a:t>
            </a:r>
          </a:p>
          <a:p>
            <a:pPr algn="ctr"/>
            <a:r>
              <a:rPr lang="sr-Latn-RS" sz="4800" b="1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(JOŠUA 2,2-21)</a:t>
            </a:r>
          </a:p>
        </p:txBody>
      </p:sp>
    </p:spTree>
    <p:extLst>
      <p:ext uri="{BB962C8B-B14F-4D97-AF65-F5344CB8AC3E}">
        <p14:creationId xmlns:p14="http://schemas.microsoft.com/office/powerpoint/2010/main" val="254376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52D9EBA4-CBF8-E746-B0CE-7C5A7D8376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5679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0252F3-A242-0ABD-63D5-324B25D906C4}"/>
              </a:ext>
            </a:extLst>
          </p:cNvPr>
          <p:cNvSpPr txBox="1"/>
          <p:nvPr/>
        </p:nvSpPr>
        <p:spPr>
          <a:xfrm>
            <a:off x="0" y="-10477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93300"/>
                </a:solidFill>
                <a:effectLst>
                  <a:outerShdw dist="50800" dir="2700000" algn="bl" rotWithShape="0">
                    <a:srgbClr val="AEA505"/>
                  </a:outerShdw>
                </a:effectLst>
              </a:rPr>
              <a:t>VERA KAO ZRNO GORUŠICE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0698F0F-0F78-207E-1CC6-B47DACB08184}"/>
              </a:ext>
            </a:extLst>
          </p:cNvPr>
          <p:cNvSpPr txBox="1"/>
          <p:nvPr/>
        </p:nvSpPr>
        <p:spPr>
          <a:xfrm>
            <a:off x="1728787" y="514647"/>
            <a:ext cx="87344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 noProof="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„</a:t>
            </a:r>
            <a:r>
              <a:rPr lang="sr-Latn-RS" sz="2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Verom Ra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ha</a:t>
            </a:r>
            <a:r>
              <a:rPr lang="sr-Latn-RS" sz="20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va</a:t>
            </a:r>
            <a:r>
              <a:rPr lang="sr-Latn-RS" sz="2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bludnica, ne pogibe s nevernicima, jer beše dobre </a:t>
            </a:r>
            <a:r>
              <a:rPr lang="sr-Latn-RS" sz="20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vol</a:t>
            </a:r>
            <a:r>
              <a:rPr lang="sr-Cyrl-RS" sz="2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ј</a:t>
            </a:r>
            <a:r>
              <a:rPr lang="sr-Latn-RS" sz="2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e primila uhode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sr-Latn-RS" sz="2000" b="1" noProof="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 </a:t>
            </a:r>
            <a:r>
              <a:rPr lang="sr-Latn-RS" sz="1600" b="1" noProof="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(Jevrejima 11,31)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35EC6DE-AD99-9FC0-9307-3F1BA306DD25}"/>
              </a:ext>
            </a:extLst>
          </p:cNvPr>
          <p:cNvSpPr txBox="1"/>
          <p:nvPr/>
        </p:nvSpPr>
        <p:spPr>
          <a:xfrm>
            <a:off x="4787057" y="1148969"/>
            <a:ext cx="72895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Na čemu se temeljila </a:t>
            </a:r>
            <a:r>
              <a:rPr lang="sr-Latn-RS" sz="2200" b="1" noProof="0" dirty="0" err="1"/>
              <a:t>Rahavina</a:t>
            </a:r>
            <a:r>
              <a:rPr lang="sr-Latn-RS" sz="2200" b="1" noProof="0" dirty="0"/>
              <a:t> vera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2,9-11)?</a:t>
            </a:r>
          </a:p>
        </p:txBody>
      </p:sp>
      <p:pic>
        <p:nvPicPr>
          <p:cNvPr id="18" name="Imagen 17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84EE2A5A-A415-9726-B734-30B4DA413C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96" y="1399635"/>
            <a:ext cx="2165783" cy="1624338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Imagen 19" descr="Imagen que contiene persona, hombre, mujer, parado&#10;&#10;El contenido generado por IA puede ser incorrecto.">
            <a:extLst>
              <a:ext uri="{FF2B5EF4-FFF2-40B4-BE49-F238E27FC236}">
                <a16:creationId xmlns:a16="http://schemas.microsoft.com/office/drawing/2014/main" id="{13AAA693-1A1A-7365-A294-818A133056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76" y="1399635"/>
            <a:ext cx="2165783" cy="1616632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Imagen 21" descr="Dibujo animado de un personaje de una carpa&#10;&#10;El contenido generado por IA puede ser incorrecto.">
            <a:extLst>
              <a:ext uri="{FF2B5EF4-FFF2-40B4-BE49-F238E27FC236}">
                <a16:creationId xmlns:a16="http://schemas.microsoft.com/office/drawing/2014/main" id="{EF22AE3C-14D4-FB42-F846-9B2F39D569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00" y="3190599"/>
            <a:ext cx="2165780" cy="1624335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8A598F18-4232-517D-A311-65756BE43B9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78" y="3190598"/>
            <a:ext cx="2165782" cy="1624336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6" name="Imagen 25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04AAC96E-564C-4C20-7C97-2EB0C0F4B3A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99" y="4981560"/>
            <a:ext cx="2165781" cy="1624336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" name="Imagen 27" descr="Diagrama&#10;&#10;El contenido generado por IA puede ser incorrecto.">
            <a:extLst>
              <a:ext uri="{FF2B5EF4-FFF2-40B4-BE49-F238E27FC236}">
                <a16:creationId xmlns:a16="http://schemas.microsoft.com/office/drawing/2014/main" id="{560AD097-DFE4-5545-7960-7079D5221D2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77" y="4989265"/>
            <a:ext cx="2165783" cy="1624337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96D5D7E-664D-DE7A-7653-CF3A996C6DFD}"/>
              </a:ext>
            </a:extLst>
          </p:cNvPr>
          <p:cNvSpPr txBox="1"/>
          <p:nvPr/>
        </p:nvSpPr>
        <p:spPr>
          <a:xfrm>
            <a:off x="4787056" y="6088559"/>
            <a:ext cx="740494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 err="1"/>
              <a:t>Rahava</a:t>
            </a:r>
            <a:r>
              <a:rPr lang="sr-Latn-RS" sz="2200" b="1" noProof="0" dirty="0"/>
              <a:t> je primer onoga što bi se dogodilo bilo kojem stanovniku Jerihona da se predao Bogu.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1916AC3-E58E-58AB-6A8E-6AAAD96B7713}"/>
              </a:ext>
            </a:extLst>
          </p:cNvPr>
          <p:cNvSpPr txBox="1"/>
          <p:nvPr/>
        </p:nvSpPr>
        <p:spPr>
          <a:xfrm>
            <a:off x="4787058" y="4933981"/>
            <a:ext cx="740494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Biblija je pohvaljuje za odluku koju je donela; za njeno razumevanje Božjeg načina delovanja i za način na koji je svoje reči potkrepila konkretnim delima (Jakovljeva 2,25).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05B0C1C-10EA-3258-5161-2B011EED2ADA}"/>
              </a:ext>
            </a:extLst>
          </p:cNvPr>
          <p:cNvSpPr txBox="1"/>
          <p:nvPr/>
        </p:nvSpPr>
        <p:spPr>
          <a:xfrm>
            <a:off x="4787056" y="3534793"/>
            <a:ext cx="74049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Njena početna vera nije podrazumevala potpuno razumevanje Božje volje. Delovala je najbolje što je mogla kako bi pomogla špijunima i spasila svoj život i život svoje porodice. Znanje će doći kasnije.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7D712EB-F4BC-8297-304A-A4A9F0C119F2}"/>
              </a:ext>
            </a:extLst>
          </p:cNvPr>
          <p:cNvSpPr txBox="1"/>
          <p:nvPr/>
        </p:nvSpPr>
        <p:spPr>
          <a:xfrm>
            <a:off x="4789242" y="2877878"/>
            <a:ext cx="74027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Zašto je, ako je verovala u Boga, koristila laž kako bi pomogla špijunima?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4CA9D70-CD5C-8D80-1C5F-410999FDA4FA}"/>
              </a:ext>
            </a:extLst>
          </p:cNvPr>
          <p:cNvSpPr txBox="1"/>
          <p:nvPr/>
        </p:nvSpPr>
        <p:spPr>
          <a:xfrm>
            <a:off x="4787056" y="1491158"/>
            <a:ext cx="740275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Zapazite da </a:t>
            </a:r>
            <a:r>
              <a:rPr lang="sr-Latn-RS" sz="2200" b="1" noProof="0" dirty="0" err="1"/>
              <a:t>Rahava</a:t>
            </a:r>
            <a:r>
              <a:rPr lang="sr-Latn-RS" sz="2200" b="1" noProof="0" dirty="0"/>
              <a:t> govori o događajima za koje su svi znali, poput prelaska Crvenog mora. Ali dok su se drugi bojali Boga Jevreja, ona je odlučila skloniti se pod njegova krila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2,12-13).</a:t>
            </a:r>
          </a:p>
        </p:txBody>
      </p:sp>
    </p:spTree>
    <p:extLst>
      <p:ext uri="{BB962C8B-B14F-4D97-AF65-F5344CB8AC3E}">
        <p14:creationId xmlns:p14="http://schemas.microsoft.com/office/powerpoint/2010/main" val="418685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8" grpId="0"/>
      <p:bldP spid="10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6CD0451-5184-0DBD-6DFB-BD47AA7B43A6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rise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r-Latn-RS" sz="4400" b="1" spc="300" noProof="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>
                      <a:alpha val="79000"/>
                    </a:srgbClr>
                  </a:outerShdw>
                </a:effectLst>
              </a:rPr>
              <a:t>ZAVET PROŠIREN NA RAHAVU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6454C4F-5EFE-1446-F8D3-A8D3A9DDB56A}"/>
              </a:ext>
            </a:extLst>
          </p:cNvPr>
          <p:cNvSpPr txBox="1"/>
          <p:nvPr/>
        </p:nvSpPr>
        <p:spPr>
          <a:xfrm>
            <a:off x="152400" y="646858"/>
            <a:ext cx="7333623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sr-Latn-RS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„Ko bi god izašao iz tvoje kuće, krv njegova neka bude na njegovu glavu, a mi da nismo krivi; a ko god bude s tobom u kući, krv njegova neka dođe na naše glave, ako ga se ko rukom dotakne.</a:t>
            </a:r>
            <a:r>
              <a:rPr lang="sr-Latn-RS" sz="20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 </a:t>
            </a:r>
            <a:r>
              <a:rPr lang="sr-Latn-RS" sz="16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sr-Latn-RS" sz="1600" b="1" noProof="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Jošua</a:t>
            </a:r>
            <a:r>
              <a:rPr lang="sr-Latn-RS" sz="16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2,19)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6458DF-5BB9-802D-9557-064B8BDE9E99}"/>
              </a:ext>
            </a:extLst>
          </p:cNvPr>
          <p:cNvSpPr txBox="1"/>
          <p:nvPr/>
        </p:nvSpPr>
        <p:spPr>
          <a:xfrm>
            <a:off x="209915" y="1883581"/>
            <a:ext cx="70572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 err="1"/>
              <a:t>Rahavina</a:t>
            </a:r>
            <a:r>
              <a:rPr lang="sr-Latn-RS" sz="2200" b="1" noProof="0" dirty="0"/>
              <a:t> logika bila je nepobitna: Učinila sam milost [</a:t>
            </a:r>
            <a:r>
              <a:rPr lang="sr-Latn-RS" sz="2200" b="1" i="1" noProof="0" dirty="0" err="1"/>
              <a:t>hesed</a:t>
            </a:r>
            <a:r>
              <a:rPr lang="sr-Latn-RS" sz="2200" b="1" i="1" noProof="0" dirty="0"/>
              <a:t> </a:t>
            </a:r>
            <a:r>
              <a:rPr lang="sr-Latn-RS" sz="2200" b="1" noProof="0" dirty="0"/>
              <a:t>] i spasila te; sada učini milost i spasi mene i moju rodbinu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2,12-13).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F6684DE-0507-75DF-CB41-2E4C049568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9497375"/>
              </p:ext>
            </p:extLst>
          </p:nvPr>
        </p:nvGraphicFramePr>
        <p:xfrm>
          <a:off x="7820024" y="690204"/>
          <a:ext cx="4219575" cy="3872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Imagen que contiene persona, mujer, joven, cabello&#10;&#10;El contenido generado por IA puede ser incorrecto.">
            <a:extLst>
              <a:ext uri="{FF2B5EF4-FFF2-40B4-BE49-F238E27FC236}">
                <a16:creationId xmlns:a16="http://schemas.microsoft.com/office/drawing/2014/main" id="{394F2EA0-BA5F-B047-3CBB-2EC4C9BE8C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0024" y="4563069"/>
            <a:ext cx="4219575" cy="2195513"/>
          </a:xfrm>
          <a:prstGeom prst="round2DiagRect">
            <a:avLst>
              <a:gd name="adj1" fmla="val 0"/>
              <a:gd name="adj2" fmla="val 16750"/>
            </a:avLst>
          </a:prstGeom>
          <a:ln w="381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ersona, hombre, parado, mujer&#10;&#10;El contenido generado por IA puede ser incorrecto.">
            <a:extLst>
              <a:ext uri="{FF2B5EF4-FFF2-40B4-BE49-F238E27FC236}">
                <a16:creationId xmlns:a16="http://schemas.microsoft.com/office/drawing/2014/main" id="{92102A58-A857-7024-D6BE-6304B56957D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915" y="2931853"/>
            <a:ext cx="3184491" cy="1759417"/>
          </a:xfrm>
          <a:prstGeom prst="roundRect">
            <a:avLst>
              <a:gd name="adj" fmla="val 988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1997F3C-8739-2854-0E0D-EBE7AA1A55BA}"/>
              </a:ext>
            </a:extLst>
          </p:cNvPr>
          <p:cNvSpPr txBox="1"/>
          <p:nvPr/>
        </p:nvSpPr>
        <p:spPr>
          <a:xfrm>
            <a:off x="3512615" y="2995953"/>
            <a:ext cx="430740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Iako toga možda nije bila svesna, </a:t>
            </a:r>
            <a:r>
              <a:rPr lang="sr-Latn-RS" sz="2200" b="1" noProof="0" dirty="0" err="1"/>
              <a:t>Rahava</a:t>
            </a:r>
            <a:r>
              <a:rPr lang="sr-Latn-RS" sz="2200" b="1" noProof="0" dirty="0"/>
              <a:t> je tražila od Izraela da se prema njoj ponaša kao što je sam Bog postupio prema njima, tj. s ljubaznošću [</a:t>
            </a:r>
            <a:r>
              <a:rPr lang="sr-Latn-RS" sz="2200" b="1" i="1" noProof="0" dirty="0" err="1"/>
              <a:t>hesed</a:t>
            </a:r>
            <a:r>
              <a:rPr lang="sr-Latn-RS" sz="2200" b="1" i="1" noProof="0" dirty="0"/>
              <a:t> </a:t>
            </a:r>
            <a:r>
              <a:rPr lang="sr-Latn-RS" sz="2200" b="1" noProof="0" dirty="0"/>
              <a:t>] (</a:t>
            </a:r>
            <a:r>
              <a:rPr lang="sr-Latn-RS" sz="2200" b="1" noProof="0" dirty="0" err="1"/>
              <a:t>Pnz</a:t>
            </a:r>
            <a:r>
              <a:rPr lang="sr-Latn-RS" sz="2200" b="1" noProof="0" dirty="0"/>
              <a:t> 7,12).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7DD7748-B541-3FEB-19C3-C1DE385AF337}"/>
              </a:ext>
            </a:extLst>
          </p:cNvPr>
          <p:cNvSpPr txBox="1"/>
          <p:nvPr/>
        </p:nvSpPr>
        <p:spPr>
          <a:xfrm>
            <a:off x="3394406" y="5046545"/>
            <a:ext cx="4554115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Špijuni su zamolili </a:t>
            </a:r>
            <a:r>
              <a:rPr lang="sr-Latn-RS" sz="2200" b="1" noProof="0" dirty="0" err="1"/>
              <a:t>Rahavu</a:t>
            </a:r>
            <a:r>
              <a:rPr lang="sr-Latn-RS" sz="2200" b="1" noProof="0" dirty="0"/>
              <a:t> da ispuni iste uslove koje su oni ispunili kako bi izbegli smrt u Egiptu. Na taj </a:t>
            </a:r>
            <a:r>
              <a:rPr lang="sr-Latn-RS" sz="2200" b="1" dirty="0"/>
              <a:t>način je bila </a:t>
            </a:r>
            <a:r>
              <a:rPr lang="sr-Latn-RS" sz="2200" b="1" noProof="0" dirty="0"/>
              <a:t>uključena u Božji savez s Izraelom.</a:t>
            </a:r>
          </a:p>
        </p:txBody>
      </p:sp>
      <p:pic>
        <p:nvPicPr>
          <p:cNvPr id="17" name="Imagen 1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EAADA40-C5E2-FC05-2F39-407C91EBECE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502" y="4840357"/>
            <a:ext cx="3058377" cy="191822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653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6" grpId="0" uiExpand="1">
        <p:bldSub>
          <a:bldDgm bld="one"/>
        </p:bldSub>
      </p:bldGraphic>
      <p:bldGraphic spid="6" grpId="1" uiExpand="1">
        <p:bldSub>
          <a:bldDgm bld="one"/>
        </p:bldSub>
      </p:bldGraphic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4BBBD0-5142-AFCC-26B7-7CB5FD47F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A4B2F50-F468-C994-6C88-D4ADC61D2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804454-E51D-F6EE-E019-B8B683CB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0388F9-CDF7-F5FA-DD02-9434829FD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33C1A15D-14A3-0A32-E8F2-86D7607AB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4D4B15EF-270F-04DC-2693-42B4F493B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B7CBFB2-7AD8-8534-552D-CEBA599030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9906" y="170822"/>
            <a:ext cx="5213084" cy="6516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2D4C84"/>
                </a:gs>
                <a:gs pos="100000">
                  <a:srgbClr val="2D4C84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801B4E8-61EB-0638-425B-7351BFB391B9}"/>
              </a:ext>
            </a:extLst>
          </p:cNvPr>
          <p:cNvSpPr txBox="1"/>
          <p:nvPr/>
        </p:nvSpPr>
        <p:spPr>
          <a:xfrm>
            <a:off x="507002" y="672277"/>
            <a:ext cx="579590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6000" b="1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MILOST ZA GAVAONCE</a:t>
            </a:r>
          </a:p>
          <a:p>
            <a:pPr algn="ctr"/>
            <a:r>
              <a:rPr lang="sr-Latn-RS" sz="4800" b="1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(JOŠUA 9)</a:t>
            </a:r>
          </a:p>
        </p:txBody>
      </p:sp>
    </p:spTree>
    <p:extLst>
      <p:ext uri="{BB962C8B-B14F-4D97-AF65-F5344CB8AC3E}">
        <p14:creationId xmlns:p14="http://schemas.microsoft.com/office/powerpoint/2010/main" val="332223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3">
    <a:dk1>
      <a:sysClr val="windowText" lastClr="000000"/>
    </a:dk1>
    <a:lt1>
      <a:sysClr val="window" lastClr="FFFFFF"/>
    </a:lt1>
    <a:dk2>
      <a:srgbClr val="FF00FF"/>
    </a:dk2>
    <a:lt2>
      <a:srgbClr val="CCCC00"/>
    </a:lt2>
    <a:accent1>
      <a:srgbClr val="2FC753"/>
    </a:accent1>
    <a:accent2>
      <a:srgbClr val="E3B84B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ppt/theme/themeOverride2.xml><?xml version="1.0" encoding="utf-8"?>
<a:themeOverride xmlns:a="http://schemas.openxmlformats.org/drawingml/2006/main">
  <a:clrScheme name="Personalizado 6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FF0066"/>
    </a:accent3>
    <a:accent4>
      <a:srgbClr val="FFC000"/>
    </a:accent4>
    <a:accent5>
      <a:srgbClr val="990099"/>
    </a:accent5>
    <a:accent6>
      <a:srgbClr val="70AD47"/>
    </a:accent6>
    <a:hlink>
      <a:srgbClr val="0563C1"/>
    </a:hlink>
    <a:folHlink>
      <a:srgbClr val="2992F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1247</TotalTime>
  <Words>1112</Words>
  <Application>Microsoft Office PowerPoint</Application>
  <PresentationFormat>Panorámica</PresentationFormat>
  <Paragraphs>83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Calibri</vt:lpstr>
      <vt:lpstr>Comic Sans MS</vt:lpstr>
      <vt:lpstr>Arial</vt:lpstr>
      <vt:lpstr>Aptos Display</vt:lpstr>
      <vt:lpstr>Aptos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90</cp:revision>
  <dcterms:created xsi:type="dcterms:W3CDTF">2025-09-18T09:24:05Z</dcterms:created>
  <dcterms:modified xsi:type="dcterms:W3CDTF">2025-09-28T05:59:22Z</dcterms:modified>
</cp:coreProperties>
</file>