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7" r:id="rId3"/>
    <p:sldId id="302" r:id="rId4"/>
    <p:sldId id="257" r:id="rId5"/>
    <p:sldId id="258" r:id="rId6"/>
    <p:sldId id="259" r:id="rId7"/>
    <p:sldId id="260" r:id="rId8"/>
    <p:sldId id="261" r:id="rId9"/>
    <p:sldId id="308" r:id="rId10"/>
    <p:sldId id="310" r:id="rId11"/>
    <p:sldId id="309" r:id="rId12"/>
    <p:sldId id="304" r:id="rId13"/>
    <p:sldId id="305"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A996"/>
    <a:srgbClr val="D57124"/>
    <a:srgbClr val="392B81"/>
    <a:srgbClr val="7A6ACD"/>
    <a:srgbClr val="2A721C"/>
    <a:srgbClr val="44B32C"/>
    <a:srgbClr val="8480DC"/>
    <a:srgbClr val="EF7586"/>
    <a:srgbClr val="F292A0"/>
    <a:srgbClr val="D76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0" d="100"/>
          <a:sy n="30" d="100"/>
        </p:scale>
        <p:origin x="102" y="13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F9AEE-37BC-444E-B468-CD8C31E3AE14}"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s-ES"/>
        </a:p>
      </dgm:t>
    </dgm:pt>
    <dgm:pt modelId="{B42EAC0A-7247-4085-BDB4-DD16F1BC7602}">
      <dgm:prSet custT="1"/>
      <dgm:spPr/>
      <dgm:t>
        <a:bodyPr/>
        <a:lstStyle/>
        <a:p>
          <a:r>
            <a:rPr lang="sr-Latn-RS" sz="2200" b="1" noProof="0" dirty="0"/>
            <a:t>Vera ne ignoriše činjenice, ona jednostavno nudi drugačiji ugao razumevanja.</a:t>
          </a:r>
          <a:endParaRPr lang="sr-Latn-RS" sz="2200" noProof="0" dirty="0"/>
        </a:p>
      </dgm:t>
    </dgm:pt>
    <dgm:pt modelId="{A8D1D5AD-E989-40C3-9ECF-BF79486A804D}" type="parTrans" cxnId="{9AE477AA-2369-4546-8F29-BEB594F3B756}">
      <dgm:prSet/>
      <dgm:spPr/>
      <dgm:t>
        <a:bodyPr/>
        <a:lstStyle/>
        <a:p>
          <a:endParaRPr lang="es-ES" sz="2200"/>
        </a:p>
      </dgm:t>
    </dgm:pt>
    <dgm:pt modelId="{E866F929-4680-480D-A20C-082E50BA30EA}" type="sibTrans" cxnId="{9AE477AA-2369-4546-8F29-BEB594F3B756}">
      <dgm:prSet/>
      <dgm:spPr/>
      <dgm:t>
        <a:bodyPr/>
        <a:lstStyle/>
        <a:p>
          <a:endParaRPr lang="es-ES" sz="2200"/>
        </a:p>
      </dgm:t>
    </dgm:pt>
    <dgm:pt modelId="{8D133D11-19CE-4E2D-A6DA-D6CA6F775711}">
      <dgm:prSet custT="1"/>
      <dgm:spPr>
        <a:solidFill>
          <a:srgbClr val="D76FC8">
            <a:alpha val="49804"/>
          </a:srgbClr>
        </a:solidFill>
      </dgm:spPr>
      <dgm:t>
        <a:bodyPr/>
        <a:lstStyle/>
        <a:p>
          <a:r>
            <a:rPr lang="sr-Latn-RS" sz="2200" b="1" noProof="0" dirty="0"/>
            <a:t>Umesto da se žalimo, pozvani smo da verujemo i pokoravamo se Božjim planovima.</a:t>
          </a:r>
          <a:endParaRPr lang="sr-Latn-RS" sz="2200" noProof="0" dirty="0"/>
        </a:p>
      </dgm:t>
    </dgm:pt>
    <dgm:pt modelId="{3E6F0B9B-D862-4D4A-BBEF-24A10E3AFA57}" type="parTrans" cxnId="{0ABE0282-4CAA-4627-9471-80D9CABE2A72}">
      <dgm:prSet/>
      <dgm:spPr/>
      <dgm:t>
        <a:bodyPr/>
        <a:lstStyle/>
        <a:p>
          <a:endParaRPr lang="es-ES" sz="2200"/>
        </a:p>
      </dgm:t>
    </dgm:pt>
    <dgm:pt modelId="{19027BE8-C027-4895-A063-38F014437F79}" type="sibTrans" cxnId="{0ABE0282-4CAA-4627-9471-80D9CABE2A72}">
      <dgm:prSet/>
      <dgm:spPr/>
      <dgm:t>
        <a:bodyPr/>
        <a:lstStyle/>
        <a:p>
          <a:endParaRPr lang="es-ES" sz="2200"/>
        </a:p>
      </dgm:t>
    </dgm:pt>
    <dgm:pt modelId="{9EC13638-FA55-4568-ADE3-DF49C8C12E98}">
      <dgm:prSet custT="1"/>
      <dgm:spPr/>
      <dgm:t>
        <a:bodyPr/>
        <a:lstStyle/>
        <a:p>
          <a:r>
            <a:rPr lang="sr-Latn-RS" sz="2200" b="1" noProof="0" dirty="0"/>
            <a:t>Blagoslovi dolaze onima koji ostaju potpuno u Gospodu</a:t>
          </a:r>
          <a:endParaRPr lang="sr-Latn-RS" sz="2200" noProof="0" dirty="0"/>
        </a:p>
      </dgm:t>
    </dgm:pt>
    <dgm:pt modelId="{C4A8F010-9189-469E-BC71-A90E93D73423}" type="parTrans" cxnId="{2A75A0CE-832E-4D2A-AB41-B6EA5F5928CF}">
      <dgm:prSet/>
      <dgm:spPr/>
      <dgm:t>
        <a:bodyPr/>
        <a:lstStyle/>
        <a:p>
          <a:endParaRPr lang="es-ES" sz="2200"/>
        </a:p>
      </dgm:t>
    </dgm:pt>
    <dgm:pt modelId="{23627D6E-52D6-4215-AB58-9742149A65B8}" type="sibTrans" cxnId="{2A75A0CE-832E-4D2A-AB41-B6EA5F5928CF}">
      <dgm:prSet/>
      <dgm:spPr/>
      <dgm:t>
        <a:bodyPr/>
        <a:lstStyle/>
        <a:p>
          <a:endParaRPr lang="es-ES" sz="2200"/>
        </a:p>
      </dgm:t>
    </dgm:pt>
    <dgm:pt modelId="{54E5C911-7AEE-4CE3-BE9E-41AA04F362EF}">
      <dgm:prSet custT="1"/>
      <dgm:spPr>
        <a:solidFill>
          <a:srgbClr val="EF7586">
            <a:alpha val="49804"/>
          </a:srgbClr>
        </a:solidFill>
      </dgm:spPr>
      <dgm:t>
        <a:bodyPr/>
        <a:lstStyle/>
        <a:p>
          <a:r>
            <a:rPr lang="sr-Latn-RS" sz="2200" b="1" noProof="0" dirty="0"/>
            <a:t>Život u svim svojim dimenzijama mora se živeti prema planovima koje je Bog uspostavio</a:t>
          </a:r>
          <a:endParaRPr lang="sr-Latn-RS" sz="2200" noProof="0" dirty="0"/>
        </a:p>
      </dgm:t>
    </dgm:pt>
    <dgm:pt modelId="{FDEC58C4-8C26-4891-A418-1138E42A5ABF}" type="parTrans" cxnId="{0ED4D6F0-5CD7-4843-87F5-A683AE41F9B1}">
      <dgm:prSet/>
      <dgm:spPr/>
      <dgm:t>
        <a:bodyPr/>
        <a:lstStyle/>
        <a:p>
          <a:endParaRPr lang="es-ES" sz="2200"/>
        </a:p>
      </dgm:t>
    </dgm:pt>
    <dgm:pt modelId="{8149A06C-6750-423F-8153-4B244744356D}" type="sibTrans" cxnId="{0ED4D6F0-5CD7-4843-87F5-A683AE41F9B1}">
      <dgm:prSet/>
      <dgm:spPr/>
      <dgm:t>
        <a:bodyPr/>
        <a:lstStyle/>
        <a:p>
          <a:endParaRPr lang="es-ES" sz="2200"/>
        </a:p>
      </dgm:t>
    </dgm:pt>
    <dgm:pt modelId="{5F2506EE-CF30-442F-A24D-AD2774D0161C}">
      <dgm:prSet custT="1"/>
      <dgm:spPr>
        <a:solidFill>
          <a:srgbClr val="8480DC">
            <a:alpha val="49804"/>
          </a:srgbClr>
        </a:solidFill>
      </dgm:spPr>
      <dgm:t>
        <a:bodyPr/>
        <a:lstStyle/>
        <a:p>
          <a:r>
            <a:rPr lang="sr-Latn-RS" sz="2200" b="1" noProof="0" dirty="0"/>
            <a:t>Vredi živeti blizu Boga </a:t>
          </a:r>
          <a:br>
            <a:rPr lang="sr-Latn-RS" sz="2200" b="1" noProof="0" dirty="0"/>
          </a:br>
          <a:r>
            <a:rPr lang="sr-Latn-RS" sz="2200" b="1" noProof="0" dirty="0"/>
            <a:t>(</a:t>
          </a:r>
          <a:r>
            <a:rPr lang="sr-Latn-RS" sz="2200" b="1" noProof="0" dirty="0" err="1"/>
            <a:t>Ps</a:t>
          </a:r>
          <a:r>
            <a:rPr lang="sr-Latn-RS" sz="2200" b="1" noProof="0" dirty="0"/>
            <a:t> 84,10)</a:t>
          </a:r>
          <a:endParaRPr lang="sr-Latn-RS" sz="2200" noProof="0" dirty="0"/>
        </a:p>
      </dgm:t>
    </dgm:pt>
    <dgm:pt modelId="{3EBB15CF-A9E0-49F6-8D13-AD702A8EC2F4}" type="parTrans" cxnId="{597D0B54-E95B-4EB7-B765-D5C426D68C04}">
      <dgm:prSet/>
      <dgm:spPr/>
      <dgm:t>
        <a:bodyPr/>
        <a:lstStyle/>
        <a:p>
          <a:endParaRPr lang="es-ES" sz="2200"/>
        </a:p>
      </dgm:t>
    </dgm:pt>
    <dgm:pt modelId="{7CAD042F-EC8C-4064-A309-0904DAE26489}" type="sibTrans" cxnId="{597D0B54-E95B-4EB7-B765-D5C426D68C04}">
      <dgm:prSet/>
      <dgm:spPr/>
      <dgm:t>
        <a:bodyPr/>
        <a:lstStyle/>
        <a:p>
          <a:endParaRPr lang="es-ES" sz="2200"/>
        </a:p>
      </dgm:t>
    </dgm:pt>
    <dgm:pt modelId="{93F130CC-F670-4ED9-8230-0B8E98EE1397}" type="pres">
      <dgm:prSet presAssocID="{9C1F9AEE-37BC-444E-B468-CD8C31E3AE14}" presName="Name0" presStyleCnt="0">
        <dgm:presLayoutVars>
          <dgm:dir/>
          <dgm:resizeHandles val="exact"/>
        </dgm:presLayoutVars>
      </dgm:prSet>
      <dgm:spPr/>
    </dgm:pt>
    <dgm:pt modelId="{62999BC5-195A-46F1-98DE-237FBECB27E7}" type="pres">
      <dgm:prSet presAssocID="{B42EAC0A-7247-4085-BDB4-DD16F1BC7602}" presName="Name5" presStyleLbl="vennNode1" presStyleIdx="0" presStyleCnt="5" custScaleX="109462" custLinFactNeighborX="-43054">
        <dgm:presLayoutVars>
          <dgm:bulletEnabled val="1"/>
        </dgm:presLayoutVars>
      </dgm:prSet>
      <dgm:spPr/>
    </dgm:pt>
    <dgm:pt modelId="{9F40C7C0-2BD7-4841-91D1-06AEE29A46ED}" type="pres">
      <dgm:prSet presAssocID="{E866F929-4680-480D-A20C-082E50BA30EA}" presName="space" presStyleCnt="0"/>
      <dgm:spPr/>
    </dgm:pt>
    <dgm:pt modelId="{CD3EC9D1-B914-4A94-9073-BBD619FDAE34}" type="pres">
      <dgm:prSet presAssocID="{8D133D11-19CE-4E2D-A6DA-D6CA6F775711}" presName="Name5" presStyleLbl="vennNode1" presStyleIdx="1" presStyleCnt="5" custLinFactNeighborX="-18942">
        <dgm:presLayoutVars>
          <dgm:bulletEnabled val="1"/>
        </dgm:presLayoutVars>
      </dgm:prSet>
      <dgm:spPr/>
    </dgm:pt>
    <dgm:pt modelId="{BB8CE188-6095-4321-9538-03F1E95D18BE}" type="pres">
      <dgm:prSet presAssocID="{19027BE8-C027-4895-A063-38F014437F79}" presName="space" presStyleCnt="0"/>
      <dgm:spPr/>
    </dgm:pt>
    <dgm:pt modelId="{B791761E-D005-4276-BFBD-78605CE50BF5}" type="pres">
      <dgm:prSet presAssocID="{9EC13638-FA55-4568-ADE3-DF49C8C12E98}" presName="Name5" presStyleLbl="vennNode1" presStyleIdx="2" presStyleCnt="5">
        <dgm:presLayoutVars>
          <dgm:bulletEnabled val="1"/>
        </dgm:presLayoutVars>
      </dgm:prSet>
      <dgm:spPr/>
    </dgm:pt>
    <dgm:pt modelId="{C286119B-D31A-4F49-AF5C-E78A636C01E0}" type="pres">
      <dgm:prSet presAssocID="{23627D6E-52D6-4215-AB58-9742149A65B8}" presName="space" presStyleCnt="0"/>
      <dgm:spPr/>
    </dgm:pt>
    <dgm:pt modelId="{DDBEDA38-D464-4DF7-BCB0-09E9A2DC813E}" type="pres">
      <dgm:prSet presAssocID="{54E5C911-7AEE-4CE3-BE9E-41AA04F362EF}" presName="Name5" presStyleLbl="vennNode1" presStyleIdx="3" presStyleCnt="5" custLinFactNeighborX="15498">
        <dgm:presLayoutVars>
          <dgm:bulletEnabled val="1"/>
        </dgm:presLayoutVars>
      </dgm:prSet>
      <dgm:spPr/>
    </dgm:pt>
    <dgm:pt modelId="{269287CE-2699-4292-97EB-30278DD6C146}" type="pres">
      <dgm:prSet presAssocID="{8149A06C-6750-423F-8153-4B244744356D}" presName="space" presStyleCnt="0"/>
      <dgm:spPr/>
    </dgm:pt>
    <dgm:pt modelId="{BE48992A-E860-4C40-A1D4-500F6D3DD78C}" type="pres">
      <dgm:prSet presAssocID="{5F2506EE-CF30-442F-A24D-AD2774D0161C}" presName="Name5" presStyleLbl="vennNode1" presStyleIdx="4" presStyleCnt="5" custScaleX="92235" custLinFactNeighborX="48816">
        <dgm:presLayoutVars>
          <dgm:bulletEnabled val="1"/>
        </dgm:presLayoutVars>
      </dgm:prSet>
      <dgm:spPr/>
    </dgm:pt>
  </dgm:ptLst>
  <dgm:cxnLst>
    <dgm:cxn modelId="{3F935428-730C-470D-8BA1-C4CDD79B9F71}" type="presOf" srcId="{9C1F9AEE-37BC-444E-B468-CD8C31E3AE14}" destId="{93F130CC-F670-4ED9-8230-0B8E98EE1397}" srcOrd="0" destOrd="0" presId="urn:microsoft.com/office/officeart/2005/8/layout/venn3"/>
    <dgm:cxn modelId="{69AC3841-C49A-454D-A9BD-774486709FC1}" type="presOf" srcId="{8D133D11-19CE-4E2D-A6DA-D6CA6F775711}" destId="{CD3EC9D1-B914-4A94-9073-BBD619FDAE34}" srcOrd="0" destOrd="0" presId="urn:microsoft.com/office/officeart/2005/8/layout/venn3"/>
    <dgm:cxn modelId="{597D0B54-E95B-4EB7-B765-D5C426D68C04}" srcId="{9C1F9AEE-37BC-444E-B468-CD8C31E3AE14}" destId="{5F2506EE-CF30-442F-A24D-AD2774D0161C}" srcOrd="4" destOrd="0" parTransId="{3EBB15CF-A9E0-49F6-8D13-AD702A8EC2F4}" sibTransId="{7CAD042F-EC8C-4064-A309-0904DAE26489}"/>
    <dgm:cxn modelId="{0ABE0282-4CAA-4627-9471-80D9CABE2A72}" srcId="{9C1F9AEE-37BC-444E-B468-CD8C31E3AE14}" destId="{8D133D11-19CE-4E2D-A6DA-D6CA6F775711}" srcOrd="1" destOrd="0" parTransId="{3E6F0B9B-D862-4D4A-BBEF-24A10E3AFA57}" sibTransId="{19027BE8-C027-4895-A063-38F014437F79}"/>
    <dgm:cxn modelId="{349F679D-96C4-4F05-8634-11E2B15BF270}" type="presOf" srcId="{B42EAC0A-7247-4085-BDB4-DD16F1BC7602}" destId="{62999BC5-195A-46F1-98DE-237FBECB27E7}" srcOrd="0" destOrd="0" presId="urn:microsoft.com/office/officeart/2005/8/layout/venn3"/>
    <dgm:cxn modelId="{9AE477AA-2369-4546-8F29-BEB594F3B756}" srcId="{9C1F9AEE-37BC-444E-B468-CD8C31E3AE14}" destId="{B42EAC0A-7247-4085-BDB4-DD16F1BC7602}" srcOrd="0" destOrd="0" parTransId="{A8D1D5AD-E989-40C3-9ECF-BF79486A804D}" sibTransId="{E866F929-4680-480D-A20C-082E50BA30EA}"/>
    <dgm:cxn modelId="{2A75A0CE-832E-4D2A-AB41-B6EA5F5928CF}" srcId="{9C1F9AEE-37BC-444E-B468-CD8C31E3AE14}" destId="{9EC13638-FA55-4568-ADE3-DF49C8C12E98}" srcOrd="2" destOrd="0" parTransId="{C4A8F010-9189-469E-BC71-A90E93D73423}" sibTransId="{23627D6E-52D6-4215-AB58-9742149A65B8}"/>
    <dgm:cxn modelId="{CE20BAD2-3CD9-4F9D-B6FA-04717AFC5DF6}" type="presOf" srcId="{54E5C911-7AEE-4CE3-BE9E-41AA04F362EF}" destId="{DDBEDA38-D464-4DF7-BCB0-09E9A2DC813E}" srcOrd="0" destOrd="0" presId="urn:microsoft.com/office/officeart/2005/8/layout/venn3"/>
    <dgm:cxn modelId="{A957E8D8-412B-48C7-8E4E-43EC38500764}" type="presOf" srcId="{5F2506EE-CF30-442F-A24D-AD2774D0161C}" destId="{BE48992A-E860-4C40-A1D4-500F6D3DD78C}" srcOrd="0" destOrd="0" presId="urn:microsoft.com/office/officeart/2005/8/layout/venn3"/>
    <dgm:cxn modelId="{713F60E4-0763-4AEC-99BF-DB4FDC80484C}" type="presOf" srcId="{9EC13638-FA55-4568-ADE3-DF49C8C12E98}" destId="{B791761E-D005-4276-BFBD-78605CE50BF5}" srcOrd="0" destOrd="0" presId="urn:microsoft.com/office/officeart/2005/8/layout/venn3"/>
    <dgm:cxn modelId="{0ED4D6F0-5CD7-4843-87F5-A683AE41F9B1}" srcId="{9C1F9AEE-37BC-444E-B468-CD8C31E3AE14}" destId="{54E5C911-7AEE-4CE3-BE9E-41AA04F362EF}" srcOrd="3" destOrd="0" parTransId="{FDEC58C4-8C26-4891-A418-1138E42A5ABF}" sibTransId="{8149A06C-6750-423F-8153-4B244744356D}"/>
    <dgm:cxn modelId="{130CADE2-2654-4B44-8A05-E60A07E81FF1}" type="presParOf" srcId="{93F130CC-F670-4ED9-8230-0B8E98EE1397}" destId="{62999BC5-195A-46F1-98DE-237FBECB27E7}" srcOrd="0" destOrd="0" presId="urn:microsoft.com/office/officeart/2005/8/layout/venn3"/>
    <dgm:cxn modelId="{E8A5BFA3-3EE7-4C67-8CAE-20B43DB5C0A8}" type="presParOf" srcId="{93F130CC-F670-4ED9-8230-0B8E98EE1397}" destId="{9F40C7C0-2BD7-4841-91D1-06AEE29A46ED}" srcOrd="1" destOrd="0" presId="urn:microsoft.com/office/officeart/2005/8/layout/venn3"/>
    <dgm:cxn modelId="{204591EB-C555-4F5C-8194-E4C2BECCF1C1}" type="presParOf" srcId="{93F130CC-F670-4ED9-8230-0B8E98EE1397}" destId="{CD3EC9D1-B914-4A94-9073-BBD619FDAE34}" srcOrd="2" destOrd="0" presId="urn:microsoft.com/office/officeart/2005/8/layout/venn3"/>
    <dgm:cxn modelId="{1568A087-E1C7-45B2-B097-643E87EE1EE0}" type="presParOf" srcId="{93F130CC-F670-4ED9-8230-0B8E98EE1397}" destId="{BB8CE188-6095-4321-9538-03F1E95D18BE}" srcOrd="3" destOrd="0" presId="urn:microsoft.com/office/officeart/2005/8/layout/venn3"/>
    <dgm:cxn modelId="{3F3DBEE8-1B7C-43FA-8EDD-296FB50445EB}" type="presParOf" srcId="{93F130CC-F670-4ED9-8230-0B8E98EE1397}" destId="{B791761E-D005-4276-BFBD-78605CE50BF5}" srcOrd="4" destOrd="0" presId="urn:microsoft.com/office/officeart/2005/8/layout/venn3"/>
    <dgm:cxn modelId="{C486F6F0-C08F-470D-8734-187BFAFD7931}" type="presParOf" srcId="{93F130CC-F670-4ED9-8230-0B8E98EE1397}" destId="{C286119B-D31A-4F49-AF5C-E78A636C01E0}" srcOrd="5" destOrd="0" presId="urn:microsoft.com/office/officeart/2005/8/layout/venn3"/>
    <dgm:cxn modelId="{168AFF7B-E0CA-4DCC-8784-1EB43DC8369F}" type="presParOf" srcId="{93F130CC-F670-4ED9-8230-0B8E98EE1397}" destId="{DDBEDA38-D464-4DF7-BCB0-09E9A2DC813E}" srcOrd="6" destOrd="0" presId="urn:microsoft.com/office/officeart/2005/8/layout/venn3"/>
    <dgm:cxn modelId="{5CC50CD7-1FC0-4540-AEB1-6C3DB8E76B8A}" type="presParOf" srcId="{93F130CC-F670-4ED9-8230-0B8E98EE1397}" destId="{269287CE-2699-4292-97EB-30278DD6C146}" srcOrd="7" destOrd="0" presId="urn:microsoft.com/office/officeart/2005/8/layout/venn3"/>
    <dgm:cxn modelId="{5BE7A2D4-6832-4909-9C3B-AF679F5061D6}" type="presParOf" srcId="{93F130CC-F670-4ED9-8230-0B8E98EE1397}" destId="{BE48992A-E860-4C40-A1D4-500F6D3DD78C}" srcOrd="8"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99BC5-195A-46F1-98DE-237FBECB27E7}">
      <dsp:nvSpPr>
        <dsp:cNvPr id="0" name=""/>
        <dsp:cNvSpPr/>
      </dsp:nvSpPr>
      <dsp:spPr>
        <a:xfrm>
          <a:off x="27453" y="309"/>
          <a:ext cx="3026871" cy="276522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7940" rIns="152180" bIns="2794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Vera ne ignoriše činjenice, ona jednostavno nudi drugačiji ugao razumevanja.</a:t>
          </a:r>
          <a:endParaRPr lang="sr-Latn-RS" sz="2200" kern="1200" noProof="0" dirty="0"/>
        </a:p>
      </dsp:txBody>
      <dsp:txXfrm>
        <a:off x="470728" y="405267"/>
        <a:ext cx="2140321" cy="1955310"/>
      </dsp:txXfrm>
    </dsp:sp>
    <dsp:sp modelId="{CD3EC9D1-B914-4A94-9073-BBD619FDAE34}">
      <dsp:nvSpPr>
        <dsp:cNvPr id="0" name=""/>
        <dsp:cNvSpPr/>
      </dsp:nvSpPr>
      <dsp:spPr>
        <a:xfrm>
          <a:off x="2634629" y="309"/>
          <a:ext cx="2765226" cy="2765226"/>
        </a:xfrm>
        <a:prstGeom prst="ellipse">
          <a:avLst/>
        </a:prstGeom>
        <a:solidFill>
          <a:srgbClr val="D76FC8">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7940" rIns="152180" bIns="2794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Umesto da se žalimo, pozvani smo da verujemo i pokoravamo se Božjim planovima.</a:t>
          </a:r>
          <a:endParaRPr lang="sr-Latn-RS" sz="2200" kern="1200" noProof="0" dirty="0"/>
        </a:p>
      </dsp:txBody>
      <dsp:txXfrm>
        <a:off x="3039587" y="405267"/>
        <a:ext cx="1955310" cy="1955310"/>
      </dsp:txXfrm>
    </dsp:sp>
    <dsp:sp modelId="{B791761E-D005-4276-BFBD-78605CE50BF5}">
      <dsp:nvSpPr>
        <dsp:cNvPr id="0" name=""/>
        <dsp:cNvSpPr/>
      </dsp:nvSpPr>
      <dsp:spPr>
        <a:xfrm>
          <a:off x="4951568" y="309"/>
          <a:ext cx="2765226" cy="276522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7940" rIns="152180" bIns="2794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Blagoslovi dolaze onima koji ostaju potpuno u Gospodu</a:t>
          </a:r>
          <a:endParaRPr lang="sr-Latn-RS" sz="2200" kern="1200" noProof="0" dirty="0"/>
        </a:p>
      </dsp:txBody>
      <dsp:txXfrm>
        <a:off x="5356526" y="405267"/>
        <a:ext cx="1955310" cy="1955310"/>
      </dsp:txXfrm>
    </dsp:sp>
    <dsp:sp modelId="{DDBEDA38-D464-4DF7-BCB0-09E9A2DC813E}">
      <dsp:nvSpPr>
        <dsp:cNvPr id="0" name=""/>
        <dsp:cNvSpPr/>
      </dsp:nvSpPr>
      <dsp:spPr>
        <a:xfrm>
          <a:off x="7249460" y="309"/>
          <a:ext cx="2765226" cy="2765226"/>
        </a:xfrm>
        <a:prstGeom prst="ellipse">
          <a:avLst/>
        </a:prstGeom>
        <a:solidFill>
          <a:srgbClr val="EF7586">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7940" rIns="152180" bIns="2794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Život u svim svojim dimenzijama mora se živeti prema planovima koje je Bog uspostavio</a:t>
          </a:r>
          <a:endParaRPr lang="sr-Latn-RS" sz="2200" kern="1200" noProof="0" dirty="0"/>
        </a:p>
      </dsp:txBody>
      <dsp:txXfrm>
        <a:off x="7654418" y="405267"/>
        <a:ext cx="1955310" cy="1955310"/>
      </dsp:txXfrm>
    </dsp:sp>
    <dsp:sp modelId="{BE48992A-E860-4C40-A1D4-500F6D3DD78C}">
      <dsp:nvSpPr>
        <dsp:cNvPr id="0" name=""/>
        <dsp:cNvSpPr/>
      </dsp:nvSpPr>
      <dsp:spPr>
        <a:xfrm>
          <a:off x="9641491" y="309"/>
          <a:ext cx="2550506" cy="2765226"/>
        </a:xfrm>
        <a:prstGeom prst="ellipse">
          <a:avLst/>
        </a:prstGeom>
        <a:solidFill>
          <a:srgbClr val="8480DC">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7940" rIns="152180" bIns="2794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Vredi živeti blizu Boga </a:t>
          </a:r>
          <a:br>
            <a:rPr lang="sr-Latn-RS" sz="2200" b="1" kern="1200" noProof="0" dirty="0"/>
          </a:br>
          <a:r>
            <a:rPr lang="sr-Latn-RS" sz="2200" b="1" kern="1200" noProof="0" dirty="0"/>
            <a:t>(</a:t>
          </a:r>
          <a:r>
            <a:rPr lang="sr-Latn-RS" sz="2200" b="1" kern="1200" noProof="0" dirty="0" err="1"/>
            <a:t>Ps</a:t>
          </a:r>
          <a:r>
            <a:rPr lang="sr-Latn-RS" sz="2200" b="1" kern="1200" noProof="0" dirty="0"/>
            <a:t> 84,10)</a:t>
          </a:r>
          <a:endParaRPr lang="sr-Latn-RS" sz="2200" kern="1200" noProof="0" dirty="0"/>
        </a:p>
      </dsp:txBody>
      <dsp:txXfrm>
        <a:off x="10015004" y="405267"/>
        <a:ext cx="1803480" cy="195531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29DCB-8C0A-602E-8A4C-84B8976475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B704CBA-44CD-C483-9257-ACFD24BE4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FBB7B99-A63A-F23A-9D8E-AEFE855B0622}"/>
              </a:ext>
            </a:extLst>
          </p:cNvPr>
          <p:cNvSpPr>
            <a:spLocks noGrp="1"/>
          </p:cNvSpPr>
          <p:nvPr>
            <p:ph type="dt" sz="half" idx="10"/>
          </p:nvPr>
        </p:nvSpPr>
        <p:spPr/>
        <p:txBody>
          <a:bodyPr/>
          <a:lstStyle/>
          <a:p>
            <a:fld id="{CC60154C-58D9-4BF7-8014-84EA1728402A}" type="datetimeFigureOut">
              <a:rPr lang="es-ES" smtClean="0"/>
              <a:t>24/10/2025</a:t>
            </a:fld>
            <a:endParaRPr lang="es-ES"/>
          </a:p>
        </p:txBody>
      </p:sp>
      <p:sp>
        <p:nvSpPr>
          <p:cNvPr id="5" name="Marcador de pie de página 4">
            <a:extLst>
              <a:ext uri="{FF2B5EF4-FFF2-40B4-BE49-F238E27FC236}">
                <a16:creationId xmlns:a16="http://schemas.microsoft.com/office/drawing/2014/main" id="{21941EBE-4CA5-2F6A-EF2A-E713A783C3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5DFC2-C9F5-84C0-1E2A-2C840ED21A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61037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7895B-639D-65A8-992C-3BC106D41D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652F44F-A719-51A6-D624-9F407C52FBE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ACB55F-34C5-A556-74A9-F175F1E32BB1}"/>
              </a:ext>
            </a:extLst>
          </p:cNvPr>
          <p:cNvSpPr>
            <a:spLocks noGrp="1"/>
          </p:cNvSpPr>
          <p:nvPr>
            <p:ph type="dt" sz="half" idx="10"/>
          </p:nvPr>
        </p:nvSpPr>
        <p:spPr/>
        <p:txBody>
          <a:bodyPr/>
          <a:lstStyle/>
          <a:p>
            <a:fld id="{CC60154C-58D9-4BF7-8014-84EA1728402A}" type="datetimeFigureOut">
              <a:rPr lang="es-ES" smtClean="0"/>
              <a:t>24/10/2025</a:t>
            </a:fld>
            <a:endParaRPr lang="es-ES"/>
          </a:p>
        </p:txBody>
      </p:sp>
      <p:sp>
        <p:nvSpPr>
          <p:cNvPr id="5" name="Marcador de pie de página 4">
            <a:extLst>
              <a:ext uri="{FF2B5EF4-FFF2-40B4-BE49-F238E27FC236}">
                <a16:creationId xmlns:a16="http://schemas.microsoft.com/office/drawing/2014/main" id="{6BD45B39-38D2-8291-230E-B59260A155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B4BAF4-BECF-E73D-C5C8-F277B4FE33F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3917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86EEE8-771F-FAAD-A9E6-1DE5C51B18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06F950-710F-6949-24A5-F2DE6F35D9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1208CE-A019-DCE6-D3AC-985CDD10C858}"/>
              </a:ext>
            </a:extLst>
          </p:cNvPr>
          <p:cNvSpPr>
            <a:spLocks noGrp="1"/>
          </p:cNvSpPr>
          <p:nvPr>
            <p:ph type="dt" sz="half" idx="10"/>
          </p:nvPr>
        </p:nvSpPr>
        <p:spPr/>
        <p:txBody>
          <a:bodyPr/>
          <a:lstStyle/>
          <a:p>
            <a:fld id="{CC60154C-58D9-4BF7-8014-84EA1728402A}" type="datetimeFigureOut">
              <a:rPr lang="es-ES" smtClean="0"/>
              <a:t>24/10/2025</a:t>
            </a:fld>
            <a:endParaRPr lang="es-ES"/>
          </a:p>
        </p:txBody>
      </p:sp>
      <p:sp>
        <p:nvSpPr>
          <p:cNvPr id="5" name="Marcador de pie de página 4">
            <a:extLst>
              <a:ext uri="{FF2B5EF4-FFF2-40B4-BE49-F238E27FC236}">
                <a16:creationId xmlns:a16="http://schemas.microsoft.com/office/drawing/2014/main" id="{3017D6D0-84BB-896B-4BE7-123EC9D3B1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7A172E-D315-0255-AD1E-BD5B94F20F5A}"/>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94894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4938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36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7949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883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881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114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037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3598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C3652-3658-35BB-4163-C0B0634C3F0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EE9CDF-518A-A581-3D1B-4F9D26977B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703CF7A-78DA-FD29-A93F-983C925FA35F}"/>
              </a:ext>
            </a:extLst>
          </p:cNvPr>
          <p:cNvSpPr>
            <a:spLocks noGrp="1"/>
          </p:cNvSpPr>
          <p:nvPr>
            <p:ph type="dt" sz="half" idx="10"/>
          </p:nvPr>
        </p:nvSpPr>
        <p:spPr/>
        <p:txBody>
          <a:bodyPr/>
          <a:lstStyle/>
          <a:p>
            <a:fld id="{CC60154C-58D9-4BF7-8014-84EA1728402A}" type="datetimeFigureOut">
              <a:rPr lang="es-ES" smtClean="0"/>
              <a:t>24/10/2025</a:t>
            </a:fld>
            <a:endParaRPr lang="es-ES"/>
          </a:p>
        </p:txBody>
      </p:sp>
      <p:sp>
        <p:nvSpPr>
          <p:cNvPr id="5" name="Marcador de pie de página 4">
            <a:extLst>
              <a:ext uri="{FF2B5EF4-FFF2-40B4-BE49-F238E27FC236}">
                <a16:creationId xmlns:a16="http://schemas.microsoft.com/office/drawing/2014/main" id="{7B064E62-1380-2EE0-DD46-F295F95A40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A32CA-39C4-CFA4-625E-CFA8291EAB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1062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22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1504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695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752A2-E086-7580-E577-E5F916FD37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2D25A-BA8A-FBC0-CEB2-41D97734BE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6F761E2-BE25-B408-7ECC-DB9682455E62}"/>
              </a:ext>
            </a:extLst>
          </p:cNvPr>
          <p:cNvSpPr>
            <a:spLocks noGrp="1"/>
          </p:cNvSpPr>
          <p:nvPr>
            <p:ph type="dt" sz="half" idx="10"/>
          </p:nvPr>
        </p:nvSpPr>
        <p:spPr/>
        <p:txBody>
          <a:bodyPr/>
          <a:lstStyle/>
          <a:p>
            <a:fld id="{CC60154C-58D9-4BF7-8014-84EA1728402A}" type="datetimeFigureOut">
              <a:rPr lang="es-ES" smtClean="0"/>
              <a:t>24/10/2025</a:t>
            </a:fld>
            <a:endParaRPr lang="es-ES"/>
          </a:p>
        </p:txBody>
      </p:sp>
      <p:sp>
        <p:nvSpPr>
          <p:cNvPr id="5" name="Marcador de pie de página 4">
            <a:extLst>
              <a:ext uri="{FF2B5EF4-FFF2-40B4-BE49-F238E27FC236}">
                <a16:creationId xmlns:a16="http://schemas.microsoft.com/office/drawing/2014/main" id="{3499916C-A953-10B6-798F-1D62BDB9B6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453553-F184-FDA9-D084-CD124DD912C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65159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AFC36-518E-3C67-E440-D8102F3CD58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78255E-C3E8-F419-2681-88BC8A1804C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A1DED3-3D16-34D0-A535-BC08D657D83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A83F21-2CA0-29A7-D7C0-F3B96BEB4583}"/>
              </a:ext>
            </a:extLst>
          </p:cNvPr>
          <p:cNvSpPr>
            <a:spLocks noGrp="1"/>
          </p:cNvSpPr>
          <p:nvPr>
            <p:ph type="dt" sz="half" idx="10"/>
          </p:nvPr>
        </p:nvSpPr>
        <p:spPr/>
        <p:txBody>
          <a:bodyPr/>
          <a:lstStyle/>
          <a:p>
            <a:fld id="{CC60154C-58D9-4BF7-8014-84EA1728402A}" type="datetimeFigureOut">
              <a:rPr lang="es-ES" smtClean="0"/>
              <a:t>24/10/2025</a:t>
            </a:fld>
            <a:endParaRPr lang="es-ES"/>
          </a:p>
        </p:txBody>
      </p:sp>
      <p:sp>
        <p:nvSpPr>
          <p:cNvPr id="6" name="Marcador de pie de página 5">
            <a:extLst>
              <a:ext uri="{FF2B5EF4-FFF2-40B4-BE49-F238E27FC236}">
                <a16:creationId xmlns:a16="http://schemas.microsoft.com/office/drawing/2014/main" id="{9C17D5EB-79C5-B2B0-B057-5B179A1A6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3537A7-A0BF-A855-6CBE-D1F033DFCC14}"/>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4769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CE614-BAB5-0C48-0324-C6D4F5210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8146BA7-484B-D5CD-FB91-77051CBCD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D06AEF-E498-811A-DB63-32AF9CE4A93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D3DEEE5-1383-EF55-D5E7-CD2A8552E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373FC8-C71F-A199-90BE-1FE8A50E26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3A66E33-BCDD-ACF4-8B12-BCBC276B6D4F}"/>
              </a:ext>
            </a:extLst>
          </p:cNvPr>
          <p:cNvSpPr>
            <a:spLocks noGrp="1"/>
          </p:cNvSpPr>
          <p:nvPr>
            <p:ph type="dt" sz="half" idx="10"/>
          </p:nvPr>
        </p:nvSpPr>
        <p:spPr/>
        <p:txBody>
          <a:bodyPr/>
          <a:lstStyle/>
          <a:p>
            <a:fld id="{CC60154C-58D9-4BF7-8014-84EA1728402A}" type="datetimeFigureOut">
              <a:rPr lang="es-ES" smtClean="0"/>
              <a:t>24/10/2025</a:t>
            </a:fld>
            <a:endParaRPr lang="es-ES"/>
          </a:p>
        </p:txBody>
      </p:sp>
      <p:sp>
        <p:nvSpPr>
          <p:cNvPr id="8" name="Marcador de pie de página 7">
            <a:extLst>
              <a:ext uri="{FF2B5EF4-FFF2-40B4-BE49-F238E27FC236}">
                <a16:creationId xmlns:a16="http://schemas.microsoft.com/office/drawing/2014/main" id="{C8DD50C5-56F1-F7D0-5349-F5B428E59DC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6B13DEC-9C85-023A-810C-E940D5338598}"/>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097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1C766-CA5B-2DD5-C117-79340379123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A2AEE8-6DDC-433E-279B-F302FA9143D4}"/>
              </a:ext>
            </a:extLst>
          </p:cNvPr>
          <p:cNvSpPr>
            <a:spLocks noGrp="1"/>
          </p:cNvSpPr>
          <p:nvPr>
            <p:ph type="dt" sz="half" idx="10"/>
          </p:nvPr>
        </p:nvSpPr>
        <p:spPr/>
        <p:txBody>
          <a:bodyPr/>
          <a:lstStyle/>
          <a:p>
            <a:fld id="{CC60154C-58D9-4BF7-8014-84EA1728402A}" type="datetimeFigureOut">
              <a:rPr lang="es-ES" smtClean="0"/>
              <a:t>24/10/2025</a:t>
            </a:fld>
            <a:endParaRPr lang="es-ES"/>
          </a:p>
        </p:txBody>
      </p:sp>
      <p:sp>
        <p:nvSpPr>
          <p:cNvPr id="4" name="Marcador de pie de página 3">
            <a:extLst>
              <a:ext uri="{FF2B5EF4-FFF2-40B4-BE49-F238E27FC236}">
                <a16:creationId xmlns:a16="http://schemas.microsoft.com/office/drawing/2014/main" id="{F43F6333-D9AF-5D3A-4A8F-63AEAD31939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0708CEA-066B-CC00-AE5E-02EDC02ED6D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8733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A0A4F1-ECC6-3189-E0DD-13E422EA720B}"/>
              </a:ext>
            </a:extLst>
          </p:cNvPr>
          <p:cNvSpPr>
            <a:spLocks noGrp="1"/>
          </p:cNvSpPr>
          <p:nvPr>
            <p:ph type="dt" sz="half" idx="10"/>
          </p:nvPr>
        </p:nvSpPr>
        <p:spPr/>
        <p:txBody>
          <a:bodyPr/>
          <a:lstStyle/>
          <a:p>
            <a:fld id="{CC60154C-58D9-4BF7-8014-84EA1728402A}" type="datetimeFigureOut">
              <a:rPr lang="es-ES" smtClean="0"/>
              <a:t>24/10/2025</a:t>
            </a:fld>
            <a:endParaRPr lang="es-ES"/>
          </a:p>
        </p:txBody>
      </p:sp>
      <p:sp>
        <p:nvSpPr>
          <p:cNvPr id="3" name="Marcador de pie de página 2">
            <a:extLst>
              <a:ext uri="{FF2B5EF4-FFF2-40B4-BE49-F238E27FC236}">
                <a16:creationId xmlns:a16="http://schemas.microsoft.com/office/drawing/2014/main" id="{DF522BCF-80C9-1607-6C74-02BB7E7CDF4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50F5A19-B649-A332-08C3-0DC3D008DCB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9172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15A992-5139-6F1E-8F9D-2C750C4736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8E3FD2-6545-E395-92CC-3FE980B50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C07741-66A8-BC30-6EC1-C387B77E0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68AAE0-853B-6EB0-6EDF-C5EB0F4922F0}"/>
              </a:ext>
            </a:extLst>
          </p:cNvPr>
          <p:cNvSpPr>
            <a:spLocks noGrp="1"/>
          </p:cNvSpPr>
          <p:nvPr>
            <p:ph type="dt" sz="half" idx="10"/>
          </p:nvPr>
        </p:nvSpPr>
        <p:spPr/>
        <p:txBody>
          <a:bodyPr/>
          <a:lstStyle/>
          <a:p>
            <a:fld id="{CC60154C-58D9-4BF7-8014-84EA1728402A}" type="datetimeFigureOut">
              <a:rPr lang="es-ES" smtClean="0"/>
              <a:t>24/10/2025</a:t>
            </a:fld>
            <a:endParaRPr lang="es-ES"/>
          </a:p>
        </p:txBody>
      </p:sp>
      <p:sp>
        <p:nvSpPr>
          <p:cNvPr id="6" name="Marcador de pie de página 5">
            <a:extLst>
              <a:ext uri="{FF2B5EF4-FFF2-40B4-BE49-F238E27FC236}">
                <a16:creationId xmlns:a16="http://schemas.microsoft.com/office/drawing/2014/main" id="{2FA0A2C5-B43C-38E2-DB1B-A5E19B1F593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2470A8-AACC-7067-3A75-957547E0633C}"/>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039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29508-934E-236A-1CA0-1556D67D1E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CA1A55A-643F-B60A-9060-04B577903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CBDD412-9ECE-7801-34CA-7E986DB7F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472605-C7B5-CFBC-3DEC-784B7D209E06}"/>
              </a:ext>
            </a:extLst>
          </p:cNvPr>
          <p:cNvSpPr>
            <a:spLocks noGrp="1"/>
          </p:cNvSpPr>
          <p:nvPr>
            <p:ph type="dt" sz="half" idx="10"/>
          </p:nvPr>
        </p:nvSpPr>
        <p:spPr/>
        <p:txBody>
          <a:bodyPr/>
          <a:lstStyle/>
          <a:p>
            <a:fld id="{CC60154C-58D9-4BF7-8014-84EA1728402A}" type="datetimeFigureOut">
              <a:rPr lang="es-ES" smtClean="0"/>
              <a:t>24/10/2025</a:t>
            </a:fld>
            <a:endParaRPr lang="es-ES"/>
          </a:p>
        </p:txBody>
      </p:sp>
      <p:sp>
        <p:nvSpPr>
          <p:cNvPr id="6" name="Marcador de pie de página 5">
            <a:extLst>
              <a:ext uri="{FF2B5EF4-FFF2-40B4-BE49-F238E27FC236}">
                <a16:creationId xmlns:a16="http://schemas.microsoft.com/office/drawing/2014/main" id="{6DA7266C-C667-331E-F369-B4C028D313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5F6A2A2-C318-90EE-1F89-10E408A7F530}"/>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84400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E3F6B-B54F-488D-C7A7-6D2C5D051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604EC4C-D9FF-6E5B-5410-BA6E12980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2280B33-2ABC-E1DF-2DE3-F80A36367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0154C-58D9-4BF7-8014-84EA1728402A}" type="datetimeFigureOut">
              <a:rPr lang="es-ES" smtClean="0"/>
              <a:t>24/10/2025</a:t>
            </a:fld>
            <a:endParaRPr lang="es-ES"/>
          </a:p>
        </p:txBody>
      </p:sp>
      <p:sp>
        <p:nvSpPr>
          <p:cNvPr id="5" name="Marcador de pie de página 4">
            <a:extLst>
              <a:ext uri="{FF2B5EF4-FFF2-40B4-BE49-F238E27FC236}">
                <a16:creationId xmlns:a16="http://schemas.microsoft.com/office/drawing/2014/main" id="{CDEA3ADF-AE0B-719B-A259-770A65C6E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03ABCEF-1094-DD43-D6CF-FD0D70FFB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CC1D33-B203-40A3-BEAE-A01565C6F66C}" type="slidenum">
              <a:rPr lang="es-ES" smtClean="0"/>
              <a:t>‹Nº›</a:t>
            </a:fld>
            <a:endParaRPr lang="es-ES"/>
          </a:p>
        </p:txBody>
      </p:sp>
    </p:spTree>
    <p:extLst>
      <p:ext uri="{BB962C8B-B14F-4D97-AF65-F5344CB8AC3E}">
        <p14:creationId xmlns:p14="http://schemas.microsoft.com/office/powerpoint/2010/main" val="1864678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24/10/2025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29971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microsoft.com/office/2007/relationships/hdphoto" Target="../media/hdphoto2.wdp"/><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jpeg"/><Relationship Id="rId7" Type="http://schemas.openxmlformats.org/officeDocument/2006/relationships/diagramColors" Target="../diagrams/colors1.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0DD90F6-2C90-B1DD-78A1-71DECFCC7784}"/>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r-Latn-RS" noProof="0" dirty="0"/>
          </a:p>
        </p:txBody>
      </p:sp>
      <p:pic>
        <p:nvPicPr>
          <p:cNvPr id="4" name="Imagen 3" descr="Un grupo de personas disfrazadas&#10;&#10;El contenido generado por IA puede ser incorrecto.">
            <a:extLst>
              <a:ext uri="{FF2B5EF4-FFF2-40B4-BE49-F238E27FC236}">
                <a16:creationId xmlns:a16="http://schemas.microsoft.com/office/drawing/2014/main" id="{302160FA-5764-BDA2-0BDC-A98EB56D39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97796" y="2761674"/>
            <a:ext cx="5798831" cy="3793068"/>
          </a:xfrm>
          <a:prstGeom prst="rect">
            <a:avLst/>
          </a:prstGeom>
          <a:ln w="38100" cap="sq">
            <a:solidFill>
              <a:srgbClr val="6886AF"/>
            </a:solidFill>
            <a:prstDash val="solid"/>
            <a:miter lim="800000"/>
          </a:ln>
          <a:effectLst>
            <a:outerShdw blurRad="50800" dist="38100" dir="2700000" algn="tl" rotWithShape="0">
              <a:srgbClr val="000000">
                <a:alpha val="43000"/>
              </a:srgbClr>
            </a:outerShdw>
          </a:effectLst>
        </p:spPr>
      </p:pic>
      <p:pic>
        <p:nvPicPr>
          <p:cNvPr id="3" name="Imagen 2" descr="Imagen que contiene persona, exterior, montaña, hombre&#10;&#10;El contenido generado por IA puede ser incorrecto.">
            <a:extLst>
              <a:ext uri="{FF2B5EF4-FFF2-40B4-BE49-F238E27FC236}">
                <a16:creationId xmlns:a16="http://schemas.microsoft.com/office/drawing/2014/main" id="{15F56F9E-282D-5CD7-CAD0-B9C1593C44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195373" y="244205"/>
            <a:ext cx="5798831" cy="6310537"/>
          </a:xfrm>
          <a:prstGeom prst="rect">
            <a:avLst/>
          </a:prstGeom>
          <a:ln w="38100" cap="sq">
            <a:solidFill>
              <a:srgbClr val="81483D"/>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74D46CA2-5464-8D1C-5063-EA6D6596A3EC}"/>
              </a:ext>
            </a:extLst>
          </p:cNvPr>
          <p:cNvSpPr txBox="1"/>
          <p:nvPr/>
        </p:nvSpPr>
        <p:spPr>
          <a:xfrm>
            <a:off x="197796" y="291831"/>
            <a:ext cx="5798831" cy="2241820"/>
          </a:xfrm>
          <a:prstGeom prst="rect">
            <a:avLst/>
          </a:prstGeom>
          <a:noFill/>
        </p:spPr>
        <p:txBody>
          <a:bodyPr wrap="square" rtlCol="0">
            <a:prstTxWarp prst="textTriang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4800" b="1" noProof="0" dirty="0">
                <a:ln/>
                <a:solidFill>
                  <a:schemeClr val="accent3"/>
                </a:solidFill>
              </a:rPr>
              <a:t>DIVOVI </a:t>
            </a:r>
            <a:br>
              <a:rPr lang="sr-Latn-RS" sz="4800" b="1" noProof="0" dirty="0">
                <a:ln/>
                <a:solidFill>
                  <a:schemeClr val="accent3"/>
                </a:solidFill>
              </a:rPr>
            </a:br>
            <a:r>
              <a:rPr lang="sr-Latn-RS" sz="4800" b="1" noProof="0" dirty="0">
                <a:ln/>
                <a:solidFill>
                  <a:schemeClr val="accent3"/>
                </a:solidFill>
              </a:rPr>
              <a:t>VERE: </a:t>
            </a:r>
            <a:br>
              <a:rPr lang="sr-Latn-RS" sz="4800" b="1" noProof="0" dirty="0">
                <a:ln/>
                <a:solidFill>
                  <a:schemeClr val="accent3"/>
                </a:solidFill>
              </a:rPr>
            </a:br>
            <a:r>
              <a:rPr lang="sr-Latn-RS" sz="4800" b="1" noProof="0" dirty="0">
                <a:ln/>
                <a:solidFill>
                  <a:schemeClr val="accent3"/>
                </a:solidFill>
              </a:rPr>
              <a:t>JOŠUA I HALEV</a:t>
            </a:r>
          </a:p>
        </p:txBody>
      </p:sp>
      <p:sp>
        <p:nvSpPr>
          <p:cNvPr id="9" name="CuadroTexto 8">
            <a:extLst>
              <a:ext uri="{FF2B5EF4-FFF2-40B4-BE49-F238E27FC236}">
                <a16:creationId xmlns:a16="http://schemas.microsoft.com/office/drawing/2014/main" id="{0D25A50C-4482-A76D-CAF8-9381368D5407}"/>
              </a:ext>
            </a:extLst>
          </p:cNvPr>
          <p:cNvSpPr txBox="1"/>
          <p:nvPr/>
        </p:nvSpPr>
        <p:spPr>
          <a:xfrm>
            <a:off x="0" y="6541857"/>
            <a:ext cx="12188951" cy="338554"/>
          </a:xfrm>
          <a:prstGeom prst="rect">
            <a:avLst/>
          </a:prstGeom>
          <a:noFill/>
        </p:spPr>
        <p:txBody>
          <a:bodyPr wrap="square" rtlCol="0">
            <a:spAutoFit/>
          </a:bodyPr>
          <a:lstStyle/>
          <a:p>
            <a:pPr algn="ctr"/>
            <a:r>
              <a:rPr lang="sr-Latn-RS" sz="1600" b="1" noProof="0" dirty="0">
                <a:solidFill>
                  <a:srgbClr val="7E6000"/>
                </a:solidFill>
              </a:rPr>
              <a:t>Lekcija 8 za 22. studenog 2025.</a:t>
            </a:r>
          </a:p>
        </p:txBody>
      </p:sp>
    </p:spTree>
    <p:extLst>
      <p:ext uri="{BB962C8B-B14F-4D97-AF65-F5344CB8AC3E}">
        <p14:creationId xmlns:p14="http://schemas.microsoft.com/office/powerpoint/2010/main" val="83261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3E10678-4ACE-79DC-E203-D821C1C3F51E}"/>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E42F93B6-BFFC-7BC4-4056-1F15FDC84468}"/>
              </a:ext>
            </a:extLst>
          </p:cNvPr>
          <p:cNvSpPr>
            <a:spLocks noGrp="1" noRot="1" noMove="1" noResize="1" noEditPoints="1" noAdjustHandles="1" noChangeArrowheads="1" noChangeShapeType="1"/>
          </p:cNvSpPr>
          <p:nvPr/>
        </p:nvSpPr>
        <p:spPr>
          <a:xfrm>
            <a:off x="-144379" y="3785422"/>
            <a:ext cx="12464715" cy="2017255"/>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pic>
        <p:nvPicPr>
          <p:cNvPr id="2" name="Imagen 1" descr="Dibujo de una persona&#10;&#10;El contenido generado por IA puede ser incorrecto.">
            <a:extLst>
              <a:ext uri="{FF2B5EF4-FFF2-40B4-BE49-F238E27FC236}">
                <a16:creationId xmlns:a16="http://schemas.microsoft.com/office/drawing/2014/main" id="{EFAD08D6-53DE-0330-18F2-2BBF328FB2B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462336" y="0"/>
            <a:ext cx="6858000" cy="6858000"/>
          </a:xfrm>
          <a:prstGeom prst="rect">
            <a:avLst/>
          </a:prstGeom>
        </p:spPr>
      </p:pic>
      <p:sp>
        <p:nvSpPr>
          <p:cNvPr id="3" name="CuadroTexto 2">
            <a:extLst>
              <a:ext uri="{FF2B5EF4-FFF2-40B4-BE49-F238E27FC236}">
                <a16:creationId xmlns:a16="http://schemas.microsoft.com/office/drawing/2014/main" id="{D6D9FF23-86E8-F4C9-2898-1EEE2607A7BA}"/>
              </a:ext>
            </a:extLst>
          </p:cNvPr>
          <p:cNvSpPr txBox="1"/>
          <p:nvPr/>
        </p:nvSpPr>
        <p:spPr>
          <a:xfrm>
            <a:off x="0" y="3855331"/>
            <a:ext cx="5545393" cy="1877437"/>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sr-Latn-RS" sz="5800" b="1" noProof="0" dirty="0">
                <a:ln/>
                <a:solidFill>
                  <a:srgbClr val="9A37C9"/>
                </a:solidFill>
              </a:rPr>
              <a:t>KAKO STEĆI VERU</a:t>
            </a:r>
          </a:p>
        </p:txBody>
      </p:sp>
    </p:spTree>
    <p:extLst>
      <p:ext uri="{BB962C8B-B14F-4D97-AF65-F5344CB8AC3E}">
        <p14:creationId xmlns:p14="http://schemas.microsoft.com/office/powerpoint/2010/main" val="2743307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DC341E-F529-936A-71E0-7E232C712598}"/>
              </a:ext>
            </a:extLst>
          </p:cNvPr>
          <p:cNvSpPr txBox="1"/>
          <p:nvPr/>
        </p:nvSpPr>
        <p:spPr>
          <a:xfrm>
            <a:off x="0" y="170531"/>
            <a:ext cx="12192000" cy="1323439"/>
          </a:xfrm>
          <a:prstGeom prst="rect">
            <a:avLst/>
          </a:prstGeom>
          <a:noFill/>
        </p:spPr>
        <p:txBody>
          <a:bodyPr wrap="square">
            <a:spAutoFit/>
          </a:bodyPr>
          <a:lstStyle>
            <a:defPPr>
              <a:defRPr lang="es-ES"/>
            </a:defPPr>
            <a:lvl1pPr algn="ctr">
              <a:defRPr b="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defRPr>
            </a:lvl1pPr>
          </a:lstStyle>
          <a:p>
            <a:r>
              <a:rPr lang="sr-Latn-RS" sz="2000" dirty="0">
                <a:solidFill>
                  <a:schemeClr val="bg2">
                    <a:lumMod val="60000"/>
                    <a:lumOff val="40000"/>
                  </a:schemeClr>
                </a:solidFill>
                <a:effectLst>
                  <a:glow rad="101600">
                    <a:srgbClr val="392B81"/>
                  </a:glow>
                  <a:outerShdw blurRad="38100" dist="38100" dir="2700000" algn="tl">
                    <a:srgbClr val="000000">
                      <a:alpha val="43137"/>
                    </a:srgbClr>
                  </a:outerShdw>
                </a:effectLst>
              </a:rPr>
              <a:t>„Zato, dakle, i mi imajući oko sebe toliki oblak svedoka, da odbacimo svako breme i greh koji je za nas prionuo, i s trpljenjem da trčimo u bitku koja nam je određena, </a:t>
            </a:r>
            <a:r>
              <a:rPr lang="en-US" sz="2000" dirty="0">
                <a:solidFill>
                  <a:schemeClr val="bg2">
                    <a:lumMod val="60000"/>
                    <a:lumOff val="40000"/>
                  </a:schemeClr>
                </a:solidFill>
                <a:effectLst>
                  <a:glow rad="101600">
                    <a:srgbClr val="392B81"/>
                  </a:glow>
                  <a:outerShdw blurRad="38100" dist="38100" dir="2700000" algn="tl">
                    <a:srgbClr val="000000">
                      <a:alpha val="43137"/>
                    </a:srgbClr>
                  </a:outerShdw>
                </a:effectLst>
              </a:rPr>
              <a:t>g</a:t>
            </a:r>
            <a:r>
              <a:rPr lang="sr-Latn-RS" sz="2000" dirty="0" err="1">
                <a:solidFill>
                  <a:schemeClr val="bg2">
                    <a:lumMod val="60000"/>
                    <a:lumOff val="40000"/>
                  </a:schemeClr>
                </a:solidFill>
                <a:effectLst>
                  <a:glow rad="101600">
                    <a:srgbClr val="392B81"/>
                  </a:glow>
                  <a:outerShdw blurRad="38100" dist="38100" dir="2700000" algn="tl">
                    <a:srgbClr val="000000">
                      <a:alpha val="43137"/>
                    </a:srgbClr>
                  </a:outerShdw>
                </a:effectLst>
              </a:rPr>
              <a:t>ledajući</a:t>
            </a:r>
            <a:r>
              <a:rPr lang="sr-Latn-RS" sz="2000" dirty="0">
                <a:solidFill>
                  <a:schemeClr val="bg2">
                    <a:lumMod val="60000"/>
                    <a:lumOff val="40000"/>
                  </a:schemeClr>
                </a:solidFill>
                <a:effectLst>
                  <a:glow rad="101600">
                    <a:srgbClr val="392B81"/>
                  </a:glow>
                  <a:outerShdw blurRad="38100" dist="38100" dir="2700000" algn="tl">
                    <a:srgbClr val="000000">
                      <a:alpha val="43137"/>
                    </a:srgbClr>
                  </a:outerShdw>
                </a:effectLst>
              </a:rPr>
              <a:t> na Načelnika vere i </a:t>
            </a:r>
            <a:r>
              <a:rPr lang="sr-Latn-RS" sz="2000" dirty="0" err="1">
                <a:solidFill>
                  <a:schemeClr val="bg2">
                    <a:lumMod val="60000"/>
                    <a:lumOff val="40000"/>
                  </a:schemeClr>
                </a:solidFill>
                <a:effectLst>
                  <a:glow rad="101600">
                    <a:srgbClr val="392B81"/>
                  </a:glow>
                  <a:outerShdw blurRad="38100" dist="38100" dir="2700000" algn="tl">
                    <a:srgbClr val="000000">
                      <a:alpha val="43137"/>
                    </a:srgbClr>
                  </a:outerShdw>
                </a:effectLst>
              </a:rPr>
              <a:t>Svršitelja</a:t>
            </a:r>
            <a:r>
              <a:rPr lang="sr-Latn-RS" sz="2000" dirty="0">
                <a:solidFill>
                  <a:schemeClr val="bg2">
                    <a:lumMod val="60000"/>
                    <a:lumOff val="40000"/>
                  </a:schemeClr>
                </a:solidFill>
                <a:effectLst>
                  <a:glow rad="101600">
                    <a:srgbClr val="392B81"/>
                  </a:glow>
                  <a:outerShdw blurRad="38100" dist="38100" dir="2700000" algn="tl">
                    <a:srgbClr val="000000">
                      <a:alpha val="43137"/>
                    </a:srgbClr>
                  </a:outerShdw>
                </a:effectLst>
              </a:rPr>
              <a:t> Isusa, koji mesto određene sebi radosti pretrpe krst, ne mareći za sramotu, i sede s desne strane prestola Božijeg.“</a:t>
            </a:r>
            <a:r>
              <a:rPr lang="sr-Latn-RS" sz="1600" dirty="0">
                <a:solidFill>
                  <a:schemeClr val="bg2">
                    <a:lumMod val="60000"/>
                    <a:lumOff val="40000"/>
                  </a:schemeClr>
                </a:solidFill>
                <a:effectLst>
                  <a:glow rad="101600">
                    <a:srgbClr val="392B81"/>
                  </a:glow>
                  <a:outerShdw blurRad="38100" dist="38100" dir="2700000" algn="tl">
                    <a:srgbClr val="000000">
                      <a:alpha val="43137"/>
                    </a:srgbClr>
                  </a:outerShdw>
                </a:effectLst>
              </a:rPr>
              <a:t> (J</a:t>
            </a:r>
            <a:r>
              <a:rPr lang="sr-Latn-RS" sz="1600" noProof="0" dirty="0" err="1">
                <a:solidFill>
                  <a:schemeClr val="bg2">
                    <a:lumMod val="60000"/>
                    <a:lumOff val="40000"/>
                  </a:schemeClr>
                </a:solidFill>
                <a:effectLst>
                  <a:glow rad="101600">
                    <a:srgbClr val="392B81"/>
                  </a:glow>
                  <a:outerShdw blurRad="38100" dist="38100" dir="2700000" algn="tl">
                    <a:srgbClr val="000000">
                      <a:alpha val="43137"/>
                    </a:srgbClr>
                  </a:outerShdw>
                </a:effectLst>
              </a:rPr>
              <a:t>evrejima</a:t>
            </a:r>
            <a:r>
              <a:rPr lang="sr-Latn-RS" sz="1600" noProof="0" dirty="0">
                <a:solidFill>
                  <a:schemeClr val="bg2">
                    <a:lumMod val="60000"/>
                    <a:lumOff val="40000"/>
                  </a:schemeClr>
                </a:solidFill>
                <a:effectLst>
                  <a:glow rad="101600">
                    <a:srgbClr val="392B81"/>
                  </a:glow>
                  <a:outerShdw blurRad="38100" dist="38100" dir="2700000" algn="tl">
                    <a:srgbClr val="000000">
                      <a:alpha val="43137"/>
                    </a:srgbClr>
                  </a:outerShdw>
                </a:effectLst>
              </a:rPr>
              <a:t> 12,1-2 )</a:t>
            </a:r>
            <a:endParaRPr lang="sr-Latn-RS" sz="2000" noProof="0" dirty="0">
              <a:solidFill>
                <a:schemeClr val="bg2">
                  <a:lumMod val="60000"/>
                  <a:lumOff val="40000"/>
                </a:schemeClr>
              </a:solidFill>
              <a:effectLst>
                <a:glow rad="101600">
                  <a:srgbClr val="392B81"/>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179C78E0-C3AD-6C15-92D0-F3386A0CD5EE}"/>
              </a:ext>
            </a:extLst>
          </p:cNvPr>
          <p:cNvSpPr txBox="1"/>
          <p:nvPr/>
        </p:nvSpPr>
        <p:spPr>
          <a:xfrm>
            <a:off x="209549" y="1609725"/>
            <a:ext cx="9153526" cy="1107996"/>
          </a:xfrm>
          <a:prstGeom prst="rect">
            <a:avLst/>
          </a:prstGeom>
          <a:noFill/>
        </p:spPr>
        <p:txBody>
          <a:bodyPr wrap="square" rtlCol="0">
            <a:spAutoFit/>
          </a:bodyPr>
          <a:lstStyle/>
          <a:p>
            <a:pPr>
              <a:spcBef>
                <a:spcPts val="600"/>
              </a:spcBef>
            </a:pPr>
            <a:r>
              <a:rPr lang="sr-Latn-RS" sz="2200" b="1" noProof="0" dirty="0"/>
              <a:t>Naše ponašanje obično odražava ono što vidimo. Postoje čak i takozvani „</a:t>
            </a:r>
            <a:r>
              <a:rPr lang="sr-Latn-RS" sz="2200" b="1" dirty="0" err="1"/>
              <a:t>ogledalski</a:t>
            </a:r>
            <a:r>
              <a:rPr lang="sr-Latn-RS" sz="2200" b="1" dirty="0"/>
              <a:t> neuroni </a:t>
            </a:r>
            <a:r>
              <a:rPr lang="sr-Latn-RS" sz="2200" b="1" noProof="0" dirty="0"/>
              <a:t>“ koji zamagljuju razliku između posmatranja nečega i delovanja.</a:t>
            </a:r>
          </a:p>
        </p:txBody>
      </p:sp>
      <p:pic>
        <p:nvPicPr>
          <p:cNvPr id="5" name="Imagen 4" descr="Imagen que contiene mujer&#10;&#10;El contenido generado por IA puede ser incorrecto.">
            <a:extLst>
              <a:ext uri="{FF2B5EF4-FFF2-40B4-BE49-F238E27FC236}">
                <a16:creationId xmlns:a16="http://schemas.microsoft.com/office/drawing/2014/main" id="{E47BB087-C017-8A7E-5787-84435509CB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410285" y="1708048"/>
            <a:ext cx="2505797" cy="1629504"/>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par de personas de pie&#10;&#10;El contenido generado por IA puede ser incorrecto.">
            <a:extLst>
              <a:ext uri="{FF2B5EF4-FFF2-40B4-BE49-F238E27FC236}">
                <a16:creationId xmlns:a16="http://schemas.microsoft.com/office/drawing/2014/main" id="{8648A1FF-4635-F28D-0621-AD2CF40FF8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00"/>
          <a:stretch>
            <a:fillRect/>
          </a:stretch>
        </p:blipFill>
        <p:spPr>
          <a:xfrm>
            <a:off x="114300" y="3390900"/>
            <a:ext cx="3888834" cy="3317111"/>
          </a:xfrm>
          <a:prstGeom prst="round2DiagRect">
            <a:avLst>
              <a:gd name="adj1" fmla="val 16667"/>
              <a:gd name="adj2" fmla="val 0"/>
            </a:avLst>
          </a:prstGeom>
          <a:ln w="38100" cap="sq">
            <a:solidFill>
              <a:srgbClr val="D57124"/>
            </a:solidFill>
            <a:miter lim="800000"/>
          </a:ln>
          <a:effectLst>
            <a:outerShdw blurRad="254000" algn="tl" rotWithShape="0">
              <a:srgbClr val="000000">
                <a:alpha val="43000"/>
              </a:srgbClr>
            </a:outerShdw>
          </a:effectLst>
        </p:spPr>
      </p:pic>
      <p:pic>
        <p:nvPicPr>
          <p:cNvPr id="9" name="Imagen 8" descr="Imagen que contiene persona, hombre, edificio, ventana&#10;&#10;El contenido generado por IA puede ser incorrecto.">
            <a:extLst>
              <a:ext uri="{FF2B5EF4-FFF2-40B4-BE49-F238E27FC236}">
                <a16:creationId xmlns:a16="http://schemas.microsoft.com/office/drawing/2014/main" id="{D65788F3-3223-6E79-45B6-1A02B504B8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3977" y="4402932"/>
            <a:ext cx="1914674" cy="2362200"/>
          </a:xfrm>
          <a:prstGeom prst="round2DiagRect">
            <a:avLst>
              <a:gd name="adj1" fmla="val 0"/>
              <a:gd name="adj2" fmla="val 15406"/>
            </a:avLst>
          </a:prstGeom>
          <a:ln w="38100" cap="sq">
            <a:solidFill>
              <a:schemeClr val="accent1">
                <a:lumMod val="50000"/>
              </a:schemeClr>
            </a:soli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AAD026DF-5C8A-A732-89A0-D5C1338609B5}"/>
              </a:ext>
            </a:extLst>
          </p:cNvPr>
          <p:cNvSpPr txBox="1"/>
          <p:nvPr/>
        </p:nvSpPr>
        <p:spPr>
          <a:xfrm>
            <a:off x="4133850" y="3333750"/>
            <a:ext cx="8058150" cy="1107996"/>
          </a:xfrm>
          <a:prstGeom prst="rect">
            <a:avLst/>
          </a:prstGeom>
          <a:noFill/>
        </p:spPr>
        <p:txBody>
          <a:bodyPr wrap="square">
            <a:spAutoFit/>
          </a:bodyPr>
          <a:lstStyle/>
          <a:p>
            <a:pPr>
              <a:spcBef>
                <a:spcPts val="600"/>
              </a:spcBef>
            </a:pPr>
            <a:r>
              <a:rPr lang="sr-Latn-RS" sz="2200" b="1" noProof="0" dirty="0"/>
              <a:t>Proučavajući živote ljudi vere poput </a:t>
            </a:r>
            <a:r>
              <a:rPr lang="sr-Latn-RS" sz="2200" b="1" noProof="0" dirty="0" err="1"/>
              <a:t>Haleva</a:t>
            </a:r>
            <a:r>
              <a:rPr lang="sr-Latn-RS" sz="2200" b="1" noProof="0" dirty="0"/>
              <a:t> i </a:t>
            </a:r>
            <a:r>
              <a:rPr lang="sr-Latn-RS" sz="2200" b="1" noProof="0" dirty="0" err="1"/>
              <a:t>Jošue</a:t>
            </a:r>
            <a:r>
              <a:rPr lang="sr-Latn-RS" sz="2200" b="1" noProof="0" dirty="0"/>
              <a:t>, učimo se da verujemo Bogu kao što su oni verovali, biti ponizni kao što su oni bili, svedočiti istinu s hrabrošću, kao što su oni činili.</a:t>
            </a:r>
          </a:p>
        </p:txBody>
      </p:sp>
      <p:sp>
        <p:nvSpPr>
          <p:cNvPr id="13" name="CuadroTexto 12">
            <a:extLst>
              <a:ext uri="{FF2B5EF4-FFF2-40B4-BE49-F238E27FC236}">
                <a16:creationId xmlns:a16="http://schemas.microsoft.com/office/drawing/2014/main" id="{9BDA50DF-3F0D-D2C6-2573-CD270A4E0D3D}"/>
              </a:ext>
            </a:extLst>
          </p:cNvPr>
          <p:cNvSpPr txBox="1"/>
          <p:nvPr/>
        </p:nvSpPr>
        <p:spPr>
          <a:xfrm>
            <a:off x="4133850" y="4522203"/>
            <a:ext cx="6010127" cy="2123658"/>
          </a:xfrm>
          <a:prstGeom prst="rect">
            <a:avLst/>
          </a:prstGeom>
          <a:noFill/>
        </p:spPr>
        <p:txBody>
          <a:bodyPr wrap="square">
            <a:spAutoFit/>
          </a:bodyPr>
          <a:lstStyle/>
          <a:p>
            <a:pPr>
              <a:spcBef>
                <a:spcPts val="600"/>
              </a:spcBef>
            </a:pPr>
            <a:r>
              <a:rPr lang="sr-Latn-RS" sz="2200" b="1" noProof="0" dirty="0"/>
              <a:t>Ali kako </a:t>
            </a:r>
            <a:r>
              <a:rPr lang="sr-Latn-RS" sz="2200" b="1" dirty="0"/>
              <a:t>možemo da  se preobrazimo</a:t>
            </a:r>
            <a:r>
              <a:rPr lang="sr-Latn-RS" sz="2200" b="1" noProof="0" dirty="0"/>
              <a:t>? Biblija je jasna: dopuštajući Duhu Svetom da deluje u nama (2. Kor. 3,18). To je aktivno delo. Moramo odabrati preobražaj i, poput </a:t>
            </a:r>
            <a:r>
              <a:rPr lang="sr-Latn-RS" sz="2200" b="1" noProof="0" dirty="0" err="1"/>
              <a:t>Haleva</a:t>
            </a:r>
            <a:r>
              <a:rPr lang="sr-Latn-RS" sz="2200" b="1" noProof="0" dirty="0"/>
              <a:t>, prihvatiti se posla. Pozvani smo biti žive žrtve za Boga (Rim 12,1-2).</a:t>
            </a:r>
          </a:p>
        </p:txBody>
      </p:sp>
      <p:sp>
        <p:nvSpPr>
          <p:cNvPr id="6" name="CuadroTexto 5">
            <a:extLst>
              <a:ext uri="{FF2B5EF4-FFF2-40B4-BE49-F238E27FC236}">
                <a16:creationId xmlns:a16="http://schemas.microsoft.com/office/drawing/2014/main" id="{459C1D00-4E82-22C4-8587-65E6094F0C1C}"/>
              </a:ext>
            </a:extLst>
          </p:cNvPr>
          <p:cNvSpPr txBox="1"/>
          <p:nvPr/>
        </p:nvSpPr>
        <p:spPr>
          <a:xfrm>
            <a:off x="209548" y="2625388"/>
            <a:ext cx="9200737" cy="769441"/>
          </a:xfrm>
          <a:prstGeom prst="rect">
            <a:avLst/>
          </a:prstGeom>
          <a:noFill/>
        </p:spPr>
        <p:txBody>
          <a:bodyPr wrap="square">
            <a:spAutoFit/>
          </a:bodyPr>
          <a:lstStyle/>
          <a:p>
            <a:pPr>
              <a:spcBef>
                <a:spcPts val="600"/>
              </a:spcBef>
            </a:pPr>
            <a:r>
              <a:rPr lang="sr-Latn-RS" sz="2200" b="1" noProof="0" dirty="0"/>
              <a:t>Biblija nas poziva da posmatramo primer velikih junaka vere, s posebnom pažnjom na Isusa Hrista, uzvišeni primer (Jev. 12,1-2).</a:t>
            </a:r>
          </a:p>
        </p:txBody>
      </p:sp>
    </p:spTree>
    <p:extLst>
      <p:ext uri="{BB962C8B-B14F-4D97-AF65-F5344CB8AC3E}">
        <p14:creationId xmlns:p14="http://schemas.microsoft.com/office/powerpoint/2010/main" val="12851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900" decel="100000" fill="hold"/>
                                        <p:tgtEl>
                                          <p:spTgt spid="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900" decel="100000" fill="hold"/>
                                        <p:tgtEl>
                                          <p:spTgt spid="1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9F5525-524A-1811-46F2-B24A2A1D8B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9EB02C5-515C-75AE-40CD-E77AAAA8A234}"/>
              </a:ext>
            </a:extLst>
          </p:cNvPr>
          <p:cNvSpPr txBox="1"/>
          <p:nvPr/>
        </p:nvSpPr>
        <p:spPr>
          <a:xfrm>
            <a:off x="1619094" y="528917"/>
            <a:ext cx="10572906" cy="5940088"/>
          </a:xfrm>
          <a:prstGeom prst="rect">
            <a:avLst/>
          </a:prstGeom>
          <a:noFill/>
        </p:spPr>
        <p:txBody>
          <a:bodyPr wrap="square">
            <a:spAutoFit/>
          </a:bodyPr>
          <a:lstStyle/>
          <a:p>
            <a:pPr>
              <a:lnSpc>
                <a:spcPts val="3000"/>
              </a:lnSpc>
              <a:spcBef>
                <a:spcPts val="600"/>
              </a:spcBef>
            </a:pPr>
            <a:r>
              <a:rPr lang="sr-Latn-RS" sz="2800" b="1" dirty="0">
                <a:latin typeface="Constantia" panose="02030602050306030303" pitchFamily="18" charset="0"/>
              </a:rPr>
              <a:t>„Danas su nam potrebni ljudi potpune vernosti, ljudi koji u potpunosti slede Gospoda, ljudi koji nisu skloni da ćute kada treba da govore, koji su verni principima kao čelik, koji ne žele da se pretvaraju, već́ koji smireno hodaju s Bogom, strpljivi, ljubazni, poslušni, učtivi ljudi, koji razumeju da je nauka molitve u praksi vere i pokazivanju dela koja će govoriti na slavu Božju i dobro Njegovog naroda... Da bismo sledili Isusa, potrebno je iskreno </a:t>
            </a:r>
            <a:r>
              <a:rPr lang="sr-Latn-RS" sz="2800" b="1" dirty="0" err="1">
                <a:latin typeface="Constantia" panose="02030602050306030303" pitchFamily="18" charset="0"/>
              </a:rPr>
              <a:t>obraćenje</a:t>
            </a:r>
            <a:r>
              <a:rPr lang="sr-Latn-RS" sz="2800" b="1" dirty="0">
                <a:latin typeface="Constantia" panose="02030602050306030303" pitchFamily="18" charset="0"/>
              </a:rPr>
              <a:t> na početku i ponavljanje ovog </a:t>
            </a:r>
            <a:r>
              <a:rPr lang="sr-Latn-RS" sz="2800" b="1" dirty="0" err="1">
                <a:latin typeface="Constantia" panose="02030602050306030303" pitchFamily="18" charset="0"/>
              </a:rPr>
              <a:t>obraćenja</a:t>
            </a:r>
            <a:r>
              <a:rPr lang="sr-Latn-RS" sz="2800" b="1" dirty="0">
                <a:latin typeface="Constantia" panose="02030602050306030303" pitchFamily="18" charset="0"/>
              </a:rPr>
              <a:t> svakog dana.</a:t>
            </a:r>
          </a:p>
          <a:p>
            <a:pPr>
              <a:lnSpc>
                <a:spcPts val="3000"/>
              </a:lnSpc>
              <a:spcBef>
                <a:spcPts val="600"/>
              </a:spcBef>
            </a:pPr>
            <a:r>
              <a:rPr lang="sr-Latn-RS" sz="2800" b="1" dirty="0" err="1">
                <a:latin typeface="Constantia" panose="02030602050306030303" pitchFamily="18" charset="0"/>
              </a:rPr>
              <a:t>Halevova</a:t>
            </a:r>
            <a:r>
              <a:rPr lang="sr-Latn-RS" sz="2800" b="1" dirty="0">
                <a:latin typeface="Constantia" panose="02030602050306030303" pitchFamily="18" charset="0"/>
              </a:rPr>
              <a:t> vera u Boga dala mu je hrabrost, sačuvala ga je od straha od ljudi i omogućila mu da hrabro i nepokolebljivo stoji u odbrani pravde. Oslanjajući se na istu silu, moćnog Generala nebeskih vojski, svaki pravi vojnik krsta može dobiti snagu i hrabrost da prevaziđe prepreke koje izgledaju nepremostive.“</a:t>
            </a:r>
            <a:endParaRPr lang="sr-Latn-RS" sz="28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81B549FD-6580-66FC-9565-CCE56B79EE27}"/>
              </a:ext>
            </a:extLst>
          </p:cNvPr>
          <p:cNvSpPr txBox="1"/>
          <p:nvPr/>
        </p:nvSpPr>
        <p:spPr>
          <a:xfrm>
            <a:off x="1724025" y="0"/>
            <a:ext cx="3308085" cy="338554"/>
          </a:xfrm>
          <a:prstGeom prst="rect">
            <a:avLst/>
          </a:prstGeom>
          <a:noFill/>
        </p:spPr>
        <p:txBody>
          <a:bodyPr wrap="none" rtlCol="0">
            <a:spAutoFit/>
          </a:bodyPr>
          <a:lstStyle/>
          <a:p>
            <a:pPr algn="r"/>
            <a:r>
              <a:rPr lang="sr-Latn-RS" sz="1600" b="1" noProof="0" dirty="0">
                <a:solidFill>
                  <a:schemeClr val="accent3">
                    <a:lumMod val="20000"/>
                    <a:lumOff val="80000"/>
                  </a:schemeClr>
                </a:solidFill>
              </a:rPr>
              <a:t>EGW (Sinovi i kćeri Božje , 19. juli)</a:t>
            </a:r>
          </a:p>
        </p:txBody>
      </p:sp>
    </p:spTree>
    <p:extLst>
      <p:ext uri="{BB962C8B-B14F-4D97-AF65-F5344CB8AC3E}">
        <p14:creationId xmlns:p14="http://schemas.microsoft.com/office/powerpoint/2010/main" val="118868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13F301-D338-B5CB-629D-A348DE6BE163}"/>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9A72E43A-2FC3-43A9-8E8E-0BF749E66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5" name="Imagen 14">
            <a:extLst>
              <a:ext uri="{FF2B5EF4-FFF2-40B4-BE49-F238E27FC236}">
                <a16:creationId xmlns:a16="http://schemas.microsoft.com/office/drawing/2014/main" id="{A13562C4-4848-0422-5D20-0C296C866603}"/>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38"/>
          <a:stretch>
            <a:fillRect/>
          </a:stretch>
        </p:blipFill>
        <p:spPr>
          <a:xfrm>
            <a:off x="20" y="10"/>
            <a:ext cx="4003019" cy="338888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descr="Un par de personas sentadas en una mesa&#10;&#10;El contenido generado por IA puede ser incorrecto.">
            <a:extLst>
              <a:ext uri="{FF2B5EF4-FFF2-40B4-BE49-F238E27FC236}">
                <a16:creationId xmlns:a16="http://schemas.microsoft.com/office/drawing/2014/main" id="{6B2535C6-5E94-7217-2A7E-3C7A49E00DB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20" y="3469102"/>
            <a:ext cx="4003019" cy="338889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descr="Pintura de una persona con un traje de color negro&#10;&#10;El contenido generado por IA puede ser incorrecto.">
            <a:extLst>
              <a:ext uri="{FF2B5EF4-FFF2-40B4-BE49-F238E27FC236}">
                <a16:creationId xmlns:a16="http://schemas.microsoft.com/office/drawing/2014/main" id="{7FED37FF-D484-6690-2861-A81543DB40F1}"/>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4094479" y="10"/>
            <a:ext cx="4014047" cy="6857990"/>
          </a:xfrm>
          <a:prstGeom prst="roundRect">
            <a:avLst>
              <a:gd name="adj" fmla="val 38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5EADF2BA-5B72-BC2C-3397-70FD570A62B1}"/>
              </a:ext>
            </a:extLst>
          </p:cNvPr>
          <p:cNvSpPr txBox="1"/>
          <p:nvPr/>
        </p:nvSpPr>
        <p:spPr>
          <a:xfrm>
            <a:off x="8188963" y="418849"/>
            <a:ext cx="4001513" cy="594008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3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„Sećajte se svojih starešina koji su vam propovedali reč Božju: gledajte na svršetak njihovog života i ugledajte se na veru njihovu.“</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2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(Jevrejima 13,7)</a:t>
            </a:r>
          </a:p>
        </p:txBody>
      </p:sp>
    </p:spTree>
    <p:extLst>
      <p:ext uri="{BB962C8B-B14F-4D97-AF65-F5344CB8AC3E}">
        <p14:creationId xmlns:p14="http://schemas.microsoft.com/office/powerpoint/2010/main" val="411895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8EDB93B-A0CF-7BBC-1794-7E6C491FE906}"/>
              </a:ext>
            </a:extLst>
          </p:cNvPr>
          <p:cNvSpPr>
            <a:spLocks noGrp="1" noRot="1" noMove="1" noResize="1" noEditPoints="1" noAdjustHandles="1" noChangeArrowheads="1" noChangeShapeType="1"/>
          </p:cNvSpPr>
          <p:nvPr/>
        </p:nvSpPr>
        <p:spPr>
          <a:xfrm>
            <a:off x="0" y="0"/>
            <a:ext cx="12192000" cy="3762375"/>
          </a:xfrm>
          <a:prstGeom prst="rect">
            <a:avLst/>
          </a:prstGeom>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sz="2200" noProof="0" dirty="0"/>
          </a:p>
        </p:txBody>
      </p:sp>
      <p:cxnSp>
        <p:nvCxnSpPr>
          <p:cNvPr id="10" name="Conector recto 9">
            <a:extLst>
              <a:ext uri="{FF2B5EF4-FFF2-40B4-BE49-F238E27FC236}">
                <a16:creationId xmlns:a16="http://schemas.microsoft.com/office/drawing/2014/main" id="{254C88E9-953C-A6A2-A3C9-A1FC68AA40A2}"/>
              </a:ext>
            </a:extLst>
          </p:cNvPr>
          <p:cNvCxnSpPr>
            <a:cxnSpLocks noGrp="1" noRot="1" noMove="1" noResize="1" noEditPoints="1" noAdjustHandles="1" noChangeArrowheads="1" noChangeShapeType="1"/>
          </p:cNvCxnSpPr>
          <p:nvPr/>
        </p:nvCxnSpPr>
        <p:spPr>
          <a:xfrm flipH="1">
            <a:off x="0" y="3765755"/>
            <a:ext cx="12192000" cy="0"/>
          </a:xfrm>
          <a:prstGeom prst="line">
            <a:avLst/>
          </a:prstGeom>
          <a:ln w="76200">
            <a:gradFill flip="none" rotWithShape="1">
              <a:gsLst>
                <a:gs pos="0">
                  <a:srgbClr val="8FC698"/>
                </a:gs>
                <a:gs pos="34000">
                  <a:srgbClr val="D1D9D1"/>
                </a:gs>
                <a:gs pos="68000">
                  <a:srgbClr val="EFA0BA"/>
                </a:gs>
                <a:gs pos="100000">
                  <a:srgbClr val="EFA0BA"/>
                </a:gs>
              </a:gsLst>
              <a:lin ang="0" scaled="1"/>
              <a:tileRect/>
            </a:gra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2" name="CuadroTexto 1">
            <a:extLst>
              <a:ext uri="{FF2B5EF4-FFF2-40B4-BE49-F238E27FC236}">
                <a16:creationId xmlns:a16="http://schemas.microsoft.com/office/drawing/2014/main" id="{B283BDAA-846E-18E1-1B90-C99DABFF94E2}"/>
              </a:ext>
            </a:extLst>
          </p:cNvPr>
          <p:cNvSpPr txBox="1"/>
          <p:nvPr/>
        </p:nvSpPr>
        <p:spPr>
          <a:xfrm>
            <a:off x="7849702" y="3988825"/>
            <a:ext cx="4342297" cy="2632708"/>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600"/>
              </a:spcBef>
            </a:pPr>
            <a:r>
              <a:rPr lang="sr-Latn-RS" sz="2200" b="1" noProof="0" dirty="0" err="1">
                <a:solidFill>
                  <a:srgbClr val="436EBB"/>
                </a:solidFill>
              </a:rPr>
              <a:t>Halevova</a:t>
            </a:r>
            <a:r>
              <a:rPr lang="sr-Latn-RS" sz="2200" b="1" noProof="0" dirty="0">
                <a:solidFill>
                  <a:srgbClr val="436EBB"/>
                </a:solidFill>
              </a:rPr>
              <a:t> vera:</a:t>
            </a:r>
          </a:p>
          <a:p>
            <a:pPr lvl="1">
              <a:lnSpc>
                <a:spcPts val="2400"/>
              </a:lnSpc>
              <a:spcBef>
                <a:spcPts val="600"/>
              </a:spcBef>
            </a:pPr>
            <a:r>
              <a:rPr lang="sr-Latn-RS" sz="2200" b="1" noProof="0" dirty="0"/>
              <a:t>Učiniti nemoguće mogućim.</a:t>
            </a:r>
          </a:p>
          <a:p>
            <a:pPr lvl="1">
              <a:lnSpc>
                <a:spcPts val="2400"/>
              </a:lnSpc>
              <a:spcBef>
                <a:spcPts val="600"/>
              </a:spcBef>
            </a:pPr>
            <a:r>
              <a:rPr lang="sr-Latn-RS" sz="2200" b="1" noProof="0" dirty="0"/>
              <a:t>Vera na delu.</a:t>
            </a:r>
          </a:p>
          <a:p>
            <a:pPr lvl="1">
              <a:lnSpc>
                <a:spcPts val="2400"/>
              </a:lnSpc>
              <a:spcBef>
                <a:spcPts val="600"/>
              </a:spcBef>
            </a:pPr>
            <a:r>
              <a:rPr lang="sr-Latn-RS" sz="2200" b="1" noProof="0" dirty="0"/>
              <a:t>Dodaj baklju.</a:t>
            </a:r>
          </a:p>
          <a:p>
            <a:pPr>
              <a:lnSpc>
                <a:spcPts val="2400"/>
              </a:lnSpc>
              <a:spcBef>
                <a:spcPts val="1800"/>
              </a:spcBef>
            </a:pPr>
            <a:r>
              <a:rPr lang="sr-Latn-RS" sz="2200" b="1" noProof="0" dirty="0" err="1">
                <a:solidFill>
                  <a:srgbClr val="349479"/>
                </a:solidFill>
              </a:rPr>
              <a:t>Jošuina</a:t>
            </a:r>
            <a:r>
              <a:rPr lang="sr-Latn-RS" sz="2200" b="1" noProof="0" dirty="0">
                <a:solidFill>
                  <a:srgbClr val="349479"/>
                </a:solidFill>
              </a:rPr>
              <a:t> vera.</a:t>
            </a:r>
          </a:p>
          <a:p>
            <a:pPr>
              <a:lnSpc>
                <a:spcPts val="2400"/>
              </a:lnSpc>
              <a:spcBef>
                <a:spcPts val="1800"/>
              </a:spcBef>
            </a:pPr>
            <a:r>
              <a:rPr lang="sr-Latn-RS" sz="2200" b="1" noProof="0" dirty="0">
                <a:solidFill>
                  <a:srgbClr val="CC5149"/>
                </a:solidFill>
              </a:rPr>
              <a:t>Kako steći veru.</a:t>
            </a:r>
          </a:p>
        </p:txBody>
      </p:sp>
      <p:sp>
        <p:nvSpPr>
          <p:cNvPr id="3" name="CuadroTexto 2">
            <a:extLst>
              <a:ext uri="{FF2B5EF4-FFF2-40B4-BE49-F238E27FC236}">
                <a16:creationId xmlns:a16="http://schemas.microsoft.com/office/drawing/2014/main" id="{B1AC0B03-681B-D491-27E6-9041268A6351}"/>
              </a:ext>
            </a:extLst>
          </p:cNvPr>
          <p:cNvSpPr txBox="1"/>
          <p:nvPr/>
        </p:nvSpPr>
        <p:spPr>
          <a:xfrm>
            <a:off x="63687" y="116771"/>
            <a:ext cx="8030547" cy="769441"/>
          </a:xfrm>
          <a:prstGeom prst="rect">
            <a:avLst/>
          </a:prstGeom>
          <a:noFill/>
        </p:spPr>
        <p:txBody>
          <a:bodyPr wrap="square" rtlCol="0">
            <a:spAutoFit/>
          </a:bodyPr>
          <a:lstStyle/>
          <a:p>
            <a:pPr>
              <a:spcBef>
                <a:spcPts val="600"/>
              </a:spcBef>
            </a:pPr>
            <a:r>
              <a:rPr lang="sr-Latn-RS" sz="2200" b="1" noProof="0" dirty="0"/>
              <a:t>Poznajete li ovih deset ljudi: Samuilo, </a:t>
            </a:r>
            <a:r>
              <a:rPr lang="sr-Latn-RS" sz="2200" b="1" noProof="0" dirty="0" err="1"/>
              <a:t>Safat</a:t>
            </a:r>
            <a:r>
              <a:rPr lang="sr-Latn-RS" sz="2200" b="1" noProof="0" dirty="0"/>
              <a:t>, </a:t>
            </a:r>
            <a:r>
              <a:rPr lang="sr-Latn-RS" sz="2200" b="1" noProof="0" dirty="0" err="1"/>
              <a:t>Igal</a:t>
            </a:r>
            <a:r>
              <a:rPr lang="sr-Latn-RS" sz="2200" b="1" noProof="0" dirty="0"/>
              <a:t>, </a:t>
            </a:r>
            <a:r>
              <a:rPr lang="sr-Latn-RS" sz="2200" b="1" noProof="0" dirty="0" err="1"/>
              <a:t>Avsije</a:t>
            </a:r>
            <a:r>
              <a:rPr lang="sr-Latn-RS" sz="2200" b="1" noProof="0" dirty="0"/>
              <a:t>, </a:t>
            </a:r>
            <a:r>
              <a:rPr lang="sr-Latn-RS" sz="2200" b="1" noProof="0" dirty="0" err="1"/>
              <a:t>Faltije</a:t>
            </a:r>
            <a:r>
              <a:rPr lang="sr-Latn-RS" sz="2200" b="1" noProof="0" dirty="0"/>
              <a:t>, Gudilo, </a:t>
            </a:r>
            <a:r>
              <a:rPr lang="sr-Latn-RS" sz="2200" b="1" noProof="0" dirty="0" err="1"/>
              <a:t>Gadije</a:t>
            </a:r>
            <a:r>
              <a:rPr lang="sr-Latn-RS" sz="2200" b="1" noProof="0" dirty="0"/>
              <a:t>, </a:t>
            </a:r>
            <a:r>
              <a:rPr lang="sr-Latn-RS" sz="2200" b="1" noProof="0" dirty="0" err="1"/>
              <a:t>Amilo</a:t>
            </a:r>
            <a:r>
              <a:rPr lang="sr-Latn-RS" sz="2200" b="1" noProof="0" dirty="0"/>
              <a:t>, </a:t>
            </a:r>
            <a:r>
              <a:rPr lang="sr-Latn-RS" sz="2200" b="1" noProof="0" dirty="0" err="1"/>
              <a:t>Satur</a:t>
            </a:r>
            <a:r>
              <a:rPr lang="sr-Latn-RS" sz="2200" b="1" noProof="0" dirty="0"/>
              <a:t>, Navija, Gudilo?</a:t>
            </a:r>
          </a:p>
        </p:txBody>
      </p:sp>
      <p:pic>
        <p:nvPicPr>
          <p:cNvPr id="5" name="Imagen 4" descr="Un grupo de personas disfrazadas&#10;&#10;El contenido generado por IA puede ser incorrecto.">
            <a:extLst>
              <a:ext uri="{FF2B5EF4-FFF2-40B4-BE49-F238E27FC236}">
                <a16:creationId xmlns:a16="http://schemas.microsoft.com/office/drawing/2014/main" id="{A99DFD4B-BD4A-3B1D-D397-5E18C2DA78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304458" y="218020"/>
            <a:ext cx="3677319" cy="3324666"/>
          </a:xfrm>
          <a:prstGeom prst="rect">
            <a:avLst/>
          </a:prstGeom>
          <a:solidFill>
            <a:srgbClr val="FFFFFF">
              <a:shade val="85000"/>
            </a:srgbClr>
          </a:solidFill>
          <a:ln w="88900" cap="sq">
            <a:gradFill flip="none" rotWithShape="1">
              <a:gsLst>
                <a:gs pos="0">
                  <a:srgbClr val="8FC698"/>
                </a:gs>
                <a:gs pos="49000">
                  <a:srgbClr val="8FC698"/>
                </a:gs>
                <a:gs pos="64000">
                  <a:srgbClr val="EFA0BA"/>
                </a:gs>
                <a:gs pos="100000">
                  <a:srgbClr val="EFA0BA"/>
                </a:gs>
              </a:gsLst>
              <a:lin ang="135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Una caricatura de una persona&#10;&#10;El contenido generado por IA puede ser incorrecto.">
            <a:extLst>
              <a:ext uri="{FF2B5EF4-FFF2-40B4-BE49-F238E27FC236}">
                <a16:creationId xmlns:a16="http://schemas.microsoft.com/office/drawing/2014/main" id="{218215F6-5C1F-6F2E-6001-B556FF643C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750" y="3445579"/>
            <a:ext cx="6477000" cy="3238501"/>
          </a:xfrm>
          <a:prstGeom prst="roundRect">
            <a:avLst>
              <a:gd name="adj" fmla="val 0"/>
            </a:avLst>
          </a:prstGeom>
          <a:ln w="190500" cap="rnd">
            <a:solidFill>
              <a:schemeClr val="accent2">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9" name="Imagen 18" descr="Forma&#10;&#10;El contenido generado por IA puede ser incorrecto.">
            <a:extLst>
              <a:ext uri="{FF2B5EF4-FFF2-40B4-BE49-F238E27FC236}">
                <a16:creationId xmlns:a16="http://schemas.microsoft.com/office/drawing/2014/main" id="{766A87D1-2195-4906-11E5-2D2ADECCE5D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463853">
            <a:off x="7365941" y="5771145"/>
            <a:ext cx="381091" cy="427116"/>
          </a:xfrm>
          <a:prstGeom prst="rect">
            <a:avLst/>
          </a:prstGeom>
          <a:effectLst>
            <a:outerShdw blurRad="50800" dist="38100" dir="8100000" algn="tr" rotWithShape="0">
              <a:prstClr val="black">
                <a:alpha val="40000"/>
              </a:prstClr>
            </a:outerShdw>
          </a:effectLst>
        </p:spPr>
      </p:pic>
      <p:pic>
        <p:nvPicPr>
          <p:cNvPr id="20" name="Imagen 19" descr="Imagen que contiene Icono&#10;&#10;El contenido generado por IA puede ser incorrecto.">
            <a:extLst>
              <a:ext uri="{FF2B5EF4-FFF2-40B4-BE49-F238E27FC236}">
                <a16:creationId xmlns:a16="http://schemas.microsoft.com/office/drawing/2014/main" id="{C9F4B740-8E03-201A-B223-EA783597A3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463853">
            <a:off x="7365941" y="4082877"/>
            <a:ext cx="381091" cy="427116"/>
          </a:xfrm>
          <a:prstGeom prst="rect">
            <a:avLst/>
          </a:prstGeom>
          <a:effectLst>
            <a:outerShdw blurRad="50800" dist="38100" dir="8100000" algn="tr" rotWithShape="0">
              <a:prstClr val="black">
                <a:alpha val="40000"/>
              </a:prstClr>
            </a:outerShdw>
          </a:effectLst>
        </p:spPr>
      </p:pic>
      <p:pic>
        <p:nvPicPr>
          <p:cNvPr id="21" name="Imagen 20" descr="Imagen que contiene Icono&#10;&#10;El contenido generado por IA puede ser incorrecto.">
            <a:extLst>
              <a:ext uri="{FF2B5EF4-FFF2-40B4-BE49-F238E27FC236}">
                <a16:creationId xmlns:a16="http://schemas.microsoft.com/office/drawing/2014/main" id="{9E1816B0-DD21-E7A7-FB76-462BF8FC23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463853">
            <a:off x="7365941" y="6295885"/>
            <a:ext cx="381091" cy="427116"/>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B08AE69E-FDF9-42FD-BBAE-778BA05C36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18709" y="4440861"/>
            <a:ext cx="238039" cy="237876"/>
          </a:xfrm>
          <a:prstGeom prst="rect">
            <a:avLst/>
          </a:prstGeom>
          <a:effectLst>
            <a:outerShdw blurRad="50800" dist="38100" dir="8100000" algn="tr" rotWithShape="0">
              <a:prstClr val="black">
                <a:alpha val="40000"/>
              </a:prstClr>
            </a:outerShdw>
          </a:effectLst>
        </p:spPr>
      </p:pic>
      <p:pic>
        <p:nvPicPr>
          <p:cNvPr id="25" name="Imagen 24" descr="Logotipo, Icono&#10;&#10;El contenido generado por IA puede ser incorrecto.">
            <a:extLst>
              <a:ext uri="{FF2B5EF4-FFF2-40B4-BE49-F238E27FC236}">
                <a16:creationId xmlns:a16="http://schemas.microsoft.com/office/drawing/2014/main" id="{1C944ED9-19F5-928D-BEBD-83ACE7A7C9B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018709" y="5201771"/>
            <a:ext cx="238201" cy="237876"/>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id="{C6BAD26A-8333-DE50-6535-4C11454C2F1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18709" y="4821291"/>
            <a:ext cx="237876" cy="23787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689E0214-04B0-8A6F-8F7E-5C018C7F9742}"/>
              </a:ext>
            </a:extLst>
          </p:cNvPr>
          <p:cNvSpPr txBox="1"/>
          <p:nvPr/>
        </p:nvSpPr>
        <p:spPr>
          <a:xfrm>
            <a:off x="63687" y="2527023"/>
            <a:ext cx="8240771" cy="769441"/>
          </a:xfrm>
          <a:prstGeom prst="rect">
            <a:avLst/>
          </a:prstGeom>
          <a:noFill/>
        </p:spPr>
        <p:txBody>
          <a:bodyPr wrap="square">
            <a:spAutoFit/>
          </a:bodyPr>
          <a:lstStyle/>
          <a:p>
            <a:pPr>
              <a:spcBef>
                <a:spcPts val="600"/>
              </a:spcBef>
            </a:pPr>
            <a:r>
              <a:rPr lang="sr-Latn-RS" sz="2200" b="1" noProof="0" dirty="0"/>
              <a:t>Kako možemo oponašati njihovu veru i steći potpuno poverenje da Bog može učiniti nemoguće, baš kao što su oni učinili?</a:t>
            </a:r>
          </a:p>
        </p:txBody>
      </p:sp>
      <p:sp>
        <p:nvSpPr>
          <p:cNvPr id="11" name="CuadroTexto 10">
            <a:extLst>
              <a:ext uri="{FF2B5EF4-FFF2-40B4-BE49-F238E27FC236}">
                <a16:creationId xmlns:a16="http://schemas.microsoft.com/office/drawing/2014/main" id="{759F14B3-957B-F57C-6514-9A731AAEE6C2}"/>
              </a:ext>
            </a:extLst>
          </p:cNvPr>
          <p:cNvSpPr txBox="1"/>
          <p:nvPr/>
        </p:nvSpPr>
        <p:spPr>
          <a:xfrm>
            <a:off x="86482" y="1517154"/>
            <a:ext cx="8142449" cy="1107996"/>
          </a:xfrm>
          <a:prstGeom prst="rect">
            <a:avLst/>
          </a:prstGeom>
          <a:noFill/>
        </p:spPr>
        <p:txBody>
          <a:bodyPr wrap="square">
            <a:spAutoFit/>
          </a:bodyPr>
          <a:lstStyle/>
          <a:p>
            <a:pPr>
              <a:spcBef>
                <a:spcPts val="600"/>
              </a:spcBef>
            </a:pPr>
            <a:r>
              <a:rPr lang="sr-Latn-RS" sz="2200" b="1" noProof="0" dirty="0"/>
              <a:t>Ali verovatno ste čuli za ovu dvojicu: </a:t>
            </a:r>
            <a:r>
              <a:rPr lang="sr-Latn-RS" sz="2200" b="1" noProof="0" dirty="0" err="1"/>
              <a:t>Jošua</a:t>
            </a:r>
            <a:r>
              <a:rPr lang="sr-Latn-RS" sz="2200" b="1" noProof="0" dirty="0"/>
              <a:t> i </a:t>
            </a:r>
            <a:r>
              <a:rPr lang="sr-Latn-RS" sz="2200" b="1" noProof="0" dirty="0" err="1"/>
              <a:t>Halev</a:t>
            </a:r>
            <a:r>
              <a:rPr lang="sr-Latn-RS" sz="2200" b="1" noProof="0" dirty="0"/>
              <a:t>. Oni su čvrsto stajali, verovali u Božja obećanja i doživeli su njihovo ispunjenje (Br. 14,38).</a:t>
            </a:r>
          </a:p>
        </p:txBody>
      </p:sp>
      <p:sp>
        <p:nvSpPr>
          <p:cNvPr id="13" name="CuadroTexto 12">
            <a:extLst>
              <a:ext uri="{FF2B5EF4-FFF2-40B4-BE49-F238E27FC236}">
                <a16:creationId xmlns:a16="http://schemas.microsoft.com/office/drawing/2014/main" id="{7BA6750E-7B31-AD59-FB6B-C435E0BC37C9}"/>
              </a:ext>
            </a:extLst>
          </p:cNvPr>
          <p:cNvSpPr txBox="1"/>
          <p:nvPr/>
        </p:nvSpPr>
        <p:spPr>
          <a:xfrm>
            <a:off x="63690" y="818863"/>
            <a:ext cx="8192895" cy="769441"/>
          </a:xfrm>
          <a:prstGeom prst="rect">
            <a:avLst/>
          </a:prstGeom>
          <a:noFill/>
        </p:spPr>
        <p:txBody>
          <a:bodyPr wrap="square">
            <a:spAutoFit/>
          </a:bodyPr>
          <a:lstStyle/>
          <a:p>
            <a:pPr>
              <a:spcBef>
                <a:spcPts val="600"/>
              </a:spcBef>
            </a:pPr>
            <a:r>
              <a:rPr lang="sr-Latn-RS" sz="2200" b="1" noProof="0" dirty="0"/>
              <a:t>Njihova „slava“ je bila u nepoverenju u Božju moć, što je odvelo u smrt i njih i ceo jedan naraštaj (Br. 14,36-37).</a:t>
            </a:r>
          </a:p>
        </p:txBody>
      </p:sp>
    </p:spTree>
    <p:extLst>
      <p:ext uri="{BB962C8B-B14F-4D97-AF65-F5344CB8AC3E}">
        <p14:creationId xmlns:p14="http://schemas.microsoft.com/office/powerpoint/2010/main" val="133390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 calcmode="lin" valueType="num">
                                      <p:cBhvr>
                                        <p:cTn id="41" dur="500" fill="hold"/>
                                        <p:tgtEl>
                                          <p:spTgt spid="20"/>
                                        </p:tgtEl>
                                        <p:attrNameLst>
                                          <p:attrName>style.rotation</p:attrName>
                                        </p:attrNameLst>
                                      </p:cBhvr>
                                      <p:tavLst>
                                        <p:tav tm="0">
                                          <p:val>
                                            <p:fltVal val="90"/>
                                          </p:val>
                                        </p:tav>
                                        <p:tav tm="100000">
                                          <p:val>
                                            <p:fltVal val="0"/>
                                          </p:val>
                                        </p:tav>
                                      </p:tavLst>
                                    </p:anim>
                                    <p:animEffect transition="in" filter="fade">
                                      <p:cBhvr>
                                        <p:cTn id="42" dur="500"/>
                                        <p:tgtEl>
                                          <p:spTgt spid="2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49" presetClass="entr" presetSubtype="0" decel="10000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 calcmode="lin" valueType="num">
                                      <p:cBhvr>
                                        <p:cTn id="52" dur="500" fill="hold"/>
                                        <p:tgtEl>
                                          <p:spTgt spid="24"/>
                                        </p:tgtEl>
                                        <p:attrNameLst>
                                          <p:attrName>style.rotation</p:attrName>
                                        </p:attrNameLst>
                                      </p:cBhvr>
                                      <p:tavLst>
                                        <p:tav tm="0">
                                          <p:val>
                                            <p:fltVal val="360"/>
                                          </p:val>
                                        </p:tav>
                                        <p:tav tm="100000">
                                          <p:val>
                                            <p:fltVal val="0"/>
                                          </p:val>
                                        </p:tav>
                                      </p:tavLst>
                                    </p:anim>
                                    <p:animEffect transition="in" filter="fade">
                                      <p:cBhvr>
                                        <p:cTn id="53" dur="500"/>
                                        <p:tgtEl>
                                          <p:spTgt spid="24"/>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49" presetClass="entr" presetSubtype="0" decel="10000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 calcmode="lin" valueType="num">
                                      <p:cBhvr>
                                        <p:cTn id="63" dur="500" fill="hold"/>
                                        <p:tgtEl>
                                          <p:spTgt spid="27"/>
                                        </p:tgtEl>
                                        <p:attrNameLst>
                                          <p:attrName>style.rotation</p:attrName>
                                        </p:attrNameLst>
                                      </p:cBhvr>
                                      <p:tavLst>
                                        <p:tav tm="0">
                                          <p:val>
                                            <p:fltVal val="360"/>
                                          </p:val>
                                        </p:tav>
                                        <p:tav tm="100000">
                                          <p:val>
                                            <p:fltVal val="0"/>
                                          </p:val>
                                        </p:tav>
                                      </p:tavLst>
                                    </p:anim>
                                    <p:animEffect transition="in" filter="fade">
                                      <p:cBhvr>
                                        <p:cTn id="64" dur="500"/>
                                        <p:tgtEl>
                                          <p:spTgt spid="27"/>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par>
                          <p:cTn id="69" fill="hold">
                            <p:stCondLst>
                              <p:cond delay="3000"/>
                            </p:stCondLst>
                            <p:childTnLst>
                              <p:par>
                                <p:cTn id="70" presetID="49" presetClass="entr" presetSubtype="0" decel="10000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 calcmode="lin" valueType="num">
                                      <p:cBhvr>
                                        <p:cTn id="74" dur="500" fill="hold"/>
                                        <p:tgtEl>
                                          <p:spTgt spid="25"/>
                                        </p:tgtEl>
                                        <p:attrNameLst>
                                          <p:attrName>style.rotation</p:attrName>
                                        </p:attrNameLst>
                                      </p:cBhvr>
                                      <p:tavLst>
                                        <p:tav tm="0">
                                          <p:val>
                                            <p:fltVal val="360"/>
                                          </p:val>
                                        </p:tav>
                                        <p:tav tm="100000">
                                          <p:val>
                                            <p:fltVal val="0"/>
                                          </p:val>
                                        </p:tav>
                                      </p:tavLst>
                                    </p:anim>
                                    <p:animEffect transition="in" filter="fade">
                                      <p:cBhvr>
                                        <p:cTn id="75" dur="500"/>
                                        <p:tgtEl>
                                          <p:spTgt spid="25"/>
                                        </p:tgtEl>
                                      </p:cBhvr>
                                    </p:animEffec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90"/>
                                          </p:val>
                                        </p:tav>
                                        <p:tav tm="100000">
                                          <p:val>
                                            <p:fltVal val="0"/>
                                          </p:val>
                                        </p:tav>
                                      </p:tavLst>
                                    </p:anim>
                                    <p:animEffect transition="in" filter="fade">
                                      <p:cBhvr>
                                        <p:cTn id="87" dur="500"/>
                                        <p:tgtEl>
                                          <p:spTgt spid="1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400570B-68DA-7249-C4F4-69719D6C0EEE}"/>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pic>
        <p:nvPicPr>
          <p:cNvPr id="4" name="Imagen 3" descr="Imagen que contiene persona, ropa, pastel, corte&#10;&#10;El contenido generado por IA puede ser incorrecto.">
            <a:extLst>
              <a:ext uri="{FF2B5EF4-FFF2-40B4-BE49-F238E27FC236}">
                <a16:creationId xmlns:a16="http://schemas.microsoft.com/office/drawing/2014/main" id="{367C4216-5C94-1396-DFC6-D62E8DA7305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 y="152499"/>
            <a:ext cx="5322771" cy="6705501"/>
          </a:xfrm>
          <a:prstGeom prst="rect">
            <a:avLst/>
          </a:prstGeom>
        </p:spPr>
      </p:pic>
      <p:sp>
        <p:nvSpPr>
          <p:cNvPr id="3" name="CuadroTexto 2">
            <a:extLst>
              <a:ext uri="{FF2B5EF4-FFF2-40B4-BE49-F238E27FC236}">
                <a16:creationId xmlns:a16="http://schemas.microsoft.com/office/drawing/2014/main" id="{0E74BA1A-6DAF-4703-3641-E0C94C2E5BB8}"/>
              </a:ext>
            </a:extLst>
          </p:cNvPr>
          <p:cNvSpPr txBox="1"/>
          <p:nvPr/>
        </p:nvSpPr>
        <p:spPr>
          <a:xfrm>
            <a:off x="4976734" y="3057436"/>
            <a:ext cx="7215266" cy="1200329"/>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sr-Latn-RS" sz="7200" b="1" noProof="0" dirty="0">
                <a:ln/>
                <a:solidFill>
                  <a:srgbClr val="916941"/>
                </a:solidFill>
              </a:rPr>
              <a:t>HALEVOVA VERA</a:t>
            </a:r>
          </a:p>
        </p:txBody>
      </p:sp>
    </p:spTree>
    <p:extLst>
      <p:ext uri="{BB962C8B-B14F-4D97-AF65-F5344CB8AC3E}">
        <p14:creationId xmlns:p14="http://schemas.microsoft.com/office/powerpoint/2010/main" val="2258366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6C5723-A759-65FF-7A2C-DBB903B32B6A}"/>
              </a:ext>
            </a:extLst>
          </p:cNvPr>
          <p:cNvSpPr txBox="1"/>
          <p:nvPr/>
        </p:nvSpPr>
        <p:spPr>
          <a:xfrm>
            <a:off x="0" y="0"/>
            <a:ext cx="12192000" cy="769441"/>
          </a:xfrm>
          <a:prstGeom prst="rect">
            <a:avLst/>
          </a:prstGeom>
          <a:noFill/>
        </p:spPr>
        <p:txBody>
          <a:bodyPr wrap="square">
            <a:spAutoFit/>
          </a:bodyPr>
          <a:lstStyle/>
          <a:p>
            <a:pPr algn="ctr"/>
            <a:r>
              <a:rPr lang="sr-Latn-RS" sz="4400" b="1" spc="600" noProof="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rPr>
              <a:t>UČINITI NEMOGUĆE MOGUĆIM</a:t>
            </a:r>
          </a:p>
        </p:txBody>
      </p:sp>
      <p:sp>
        <p:nvSpPr>
          <p:cNvPr id="5" name="CuadroTexto 4">
            <a:extLst>
              <a:ext uri="{FF2B5EF4-FFF2-40B4-BE49-F238E27FC236}">
                <a16:creationId xmlns:a16="http://schemas.microsoft.com/office/drawing/2014/main" id="{7EE05787-EF09-D815-A6D9-F568C81317D9}"/>
              </a:ext>
            </a:extLst>
          </p:cNvPr>
          <p:cNvSpPr txBox="1"/>
          <p:nvPr/>
        </p:nvSpPr>
        <p:spPr>
          <a:xfrm>
            <a:off x="1276350" y="657522"/>
            <a:ext cx="9639300" cy="707886"/>
          </a:xfrm>
          <a:prstGeom prst="rect">
            <a:avLst/>
          </a:prstGeom>
          <a:noFill/>
        </p:spPr>
        <p:txBody>
          <a:bodyPr wrap="square">
            <a:spAutoFit/>
          </a:bodyPr>
          <a:lstStyle/>
          <a:p>
            <a:pPr algn="ctr"/>
            <a:r>
              <a:rPr lang="sr-Latn-RS" sz="2000" b="1" noProof="0" dirty="0">
                <a:solidFill>
                  <a:schemeClr val="accent5">
                    <a:lumMod val="50000"/>
                  </a:schemeClr>
                </a:solidFill>
                <a:effectLst>
                  <a:glow rad="101600">
                    <a:srgbClr val="FFFFDD"/>
                  </a:glow>
                </a:effectLst>
                <a:latin typeface="Comic Sans MS" panose="030F0702030302020204" pitchFamily="66" charset="0"/>
              </a:rPr>
              <a:t>„</a:t>
            </a:r>
            <a:r>
              <a:rPr lang="sr-Latn-RS" sz="2000" b="1" dirty="0">
                <a:solidFill>
                  <a:schemeClr val="accent5">
                    <a:lumMod val="50000"/>
                  </a:schemeClr>
                </a:solidFill>
                <a:effectLst>
                  <a:glow rad="101600">
                    <a:srgbClr val="FFFFDD"/>
                  </a:glow>
                </a:effectLst>
                <a:latin typeface="Comic Sans MS" panose="030F0702030302020204" pitchFamily="66" charset="0"/>
              </a:rPr>
              <a:t>A braća moja što </a:t>
            </a:r>
            <a:r>
              <a:rPr lang="sr-Latn-RS" sz="2000" b="1" dirty="0" err="1">
                <a:solidFill>
                  <a:schemeClr val="accent5">
                    <a:lumMod val="50000"/>
                  </a:schemeClr>
                </a:solidFill>
                <a:effectLst>
                  <a:glow rad="101600">
                    <a:srgbClr val="FFFFDD"/>
                  </a:glow>
                </a:effectLst>
                <a:latin typeface="Comic Sans MS" panose="030F0702030302020204" pitchFamily="66" charset="0"/>
              </a:rPr>
              <a:t>iđoše</a:t>
            </a:r>
            <a:r>
              <a:rPr lang="sr-Latn-RS" sz="2000" b="1" dirty="0">
                <a:solidFill>
                  <a:schemeClr val="accent5">
                    <a:lumMod val="50000"/>
                  </a:schemeClr>
                </a:solidFill>
                <a:effectLst>
                  <a:glow rad="101600">
                    <a:srgbClr val="FFFFDD"/>
                  </a:glow>
                </a:effectLst>
                <a:latin typeface="Comic Sans MS" panose="030F0702030302020204" pitchFamily="66" charset="0"/>
              </a:rPr>
              <a:t> sa mnom uplašiše srce narodu; ali se ja jednako držah Gospoda Boga svog</a:t>
            </a:r>
            <a:r>
              <a:rPr lang="en-US" sz="2000" b="1" dirty="0">
                <a:solidFill>
                  <a:schemeClr val="accent5">
                    <a:lumMod val="50000"/>
                  </a:schemeClr>
                </a:solidFill>
                <a:effectLst>
                  <a:glow rad="101600">
                    <a:srgbClr val="FFFFDD"/>
                  </a:glow>
                </a:effectLst>
                <a:latin typeface="Comic Sans MS" panose="030F0702030302020204" pitchFamily="66" charset="0"/>
              </a:rPr>
              <a:t>.</a:t>
            </a:r>
            <a:r>
              <a:rPr lang="sr-Latn-RS" sz="2000" b="1" noProof="0" dirty="0">
                <a:solidFill>
                  <a:schemeClr val="accent5">
                    <a:lumMod val="50000"/>
                  </a:schemeClr>
                </a:solidFill>
                <a:effectLst>
                  <a:glow rad="101600">
                    <a:srgbClr val="FFFFDD"/>
                  </a:glow>
                </a:effectLst>
                <a:latin typeface="Comic Sans MS" panose="030F0702030302020204" pitchFamily="66" charset="0"/>
              </a:rPr>
              <a:t>“ </a:t>
            </a:r>
            <a:r>
              <a:rPr lang="sr-Latn-RS" sz="1600" b="1" noProof="0" dirty="0">
                <a:solidFill>
                  <a:schemeClr val="accent5">
                    <a:lumMod val="50000"/>
                  </a:schemeClr>
                </a:solidFill>
                <a:effectLst>
                  <a:glow rad="101600">
                    <a:srgbClr val="FFFFDD"/>
                  </a:glow>
                </a:effectLst>
                <a:latin typeface="Comic Sans MS" panose="030F0702030302020204" pitchFamily="66" charset="0"/>
              </a:rPr>
              <a:t>(</a:t>
            </a:r>
            <a:r>
              <a:rPr lang="sr-Latn-RS" sz="1600" b="1" noProof="0" dirty="0" err="1">
                <a:solidFill>
                  <a:schemeClr val="accent5">
                    <a:lumMod val="50000"/>
                  </a:schemeClr>
                </a:solidFill>
                <a:effectLst>
                  <a:glow rad="101600">
                    <a:srgbClr val="FFFFDD"/>
                  </a:glow>
                </a:effectLst>
                <a:latin typeface="Comic Sans MS" panose="030F0702030302020204" pitchFamily="66" charset="0"/>
              </a:rPr>
              <a:t>Jošua</a:t>
            </a:r>
            <a:r>
              <a:rPr lang="sr-Latn-RS" sz="1600" b="1" noProof="0" dirty="0">
                <a:solidFill>
                  <a:schemeClr val="accent5">
                    <a:lumMod val="50000"/>
                  </a:schemeClr>
                </a:solidFill>
                <a:effectLst>
                  <a:glow rad="101600">
                    <a:srgbClr val="FFFFDD"/>
                  </a:glow>
                </a:effectLst>
                <a:latin typeface="Comic Sans MS" panose="030F0702030302020204" pitchFamily="66" charset="0"/>
              </a:rPr>
              <a:t> 14</a:t>
            </a:r>
            <a:r>
              <a:rPr lang="en-US" sz="1600" b="1" noProof="0" dirty="0">
                <a:solidFill>
                  <a:schemeClr val="accent5">
                    <a:lumMod val="50000"/>
                  </a:schemeClr>
                </a:solidFill>
                <a:effectLst>
                  <a:glow rad="101600">
                    <a:srgbClr val="FFFFDD"/>
                  </a:glow>
                </a:effectLst>
                <a:latin typeface="Comic Sans MS" panose="030F0702030302020204" pitchFamily="66" charset="0"/>
              </a:rPr>
              <a:t>,</a:t>
            </a:r>
            <a:r>
              <a:rPr lang="sr-Latn-RS" sz="1600" b="1" noProof="0" dirty="0">
                <a:solidFill>
                  <a:schemeClr val="accent5">
                    <a:lumMod val="50000"/>
                  </a:schemeClr>
                </a:solidFill>
                <a:effectLst>
                  <a:glow rad="101600">
                    <a:srgbClr val="FFFFDD"/>
                  </a:glow>
                </a:effectLst>
                <a:latin typeface="Comic Sans MS" panose="030F0702030302020204" pitchFamily="66" charset="0"/>
              </a:rPr>
              <a:t>8)</a:t>
            </a:r>
            <a:endParaRPr lang="sr-Latn-RS" sz="1200" b="1" noProof="0" dirty="0">
              <a:solidFill>
                <a:schemeClr val="accent5">
                  <a:lumMod val="50000"/>
                </a:schemeClr>
              </a:solidFill>
              <a:effectLst>
                <a:glow rad="101600">
                  <a:srgbClr val="FFFFDD"/>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7FA5DF91-3D7F-2254-5A20-DD4E5E449213}"/>
              </a:ext>
            </a:extLst>
          </p:cNvPr>
          <p:cNvSpPr txBox="1"/>
          <p:nvPr/>
        </p:nvSpPr>
        <p:spPr>
          <a:xfrm>
            <a:off x="152398" y="1302633"/>
            <a:ext cx="5723745" cy="2123658"/>
          </a:xfrm>
          <a:prstGeom prst="rect">
            <a:avLst/>
          </a:prstGeom>
          <a:noFill/>
        </p:spPr>
        <p:txBody>
          <a:bodyPr wrap="square" rtlCol="0">
            <a:spAutoFit/>
          </a:bodyPr>
          <a:lstStyle/>
          <a:p>
            <a:pPr>
              <a:spcBef>
                <a:spcPts val="600"/>
              </a:spcBef>
            </a:pPr>
            <a:r>
              <a:rPr lang="sr-Latn-RS" sz="2200" b="1" noProof="0" dirty="0"/>
              <a:t>Ime </a:t>
            </a:r>
            <a:r>
              <a:rPr lang="sr-Latn-RS" sz="2200" b="1" noProof="0" dirty="0" err="1"/>
              <a:t>Halev</a:t>
            </a:r>
            <a:r>
              <a:rPr lang="sr-Latn-RS" sz="2200" b="1" noProof="0" dirty="0"/>
              <a:t> znači pas. Kao što je njegov život pokazao, nije primio to ime kao pogrdan izraz, već zbog svoje nepokolebljive odanosti. Bio je veran tamo gde su drugi bili neverni. Ostao je veran Bogu tamo gde su drugi posustajali.</a:t>
            </a:r>
          </a:p>
        </p:txBody>
      </p:sp>
      <p:pic>
        <p:nvPicPr>
          <p:cNvPr id="4" name="Imagen 3" descr="Imagen que contiene persona, montaña, grupo, parado&#10;&#10;El contenido generado por IA puede ser incorrecto.">
            <a:extLst>
              <a:ext uri="{FF2B5EF4-FFF2-40B4-BE49-F238E27FC236}">
                <a16:creationId xmlns:a16="http://schemas.microsoft.com/office/drawing/2014/main" id="{24591E57-65FD-3F0E-D333-0ED63040D24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6315859" y="1466291"/>
            <a:ext cx="5698545" cy="5247588"/>
          </a:xfrm>
          <a:prstGeom prst="roundRect">
            <a:avLst>
              <a:gd name="adj" fmla="val 3605"/>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3BC56BA7-D40D-181A-9C41-EABFAA0467F4}"/>
              </a:ext>
            </a:extLst>
          </p:cNvPr>
          <p:cNvSpPr txBox="1"/>
          <p:nvPr/>
        </p:nvSpPr>
        <p:spPr>
          <a:xfrm>
            <a:off x="139801" y="5765730"/>
            <a:ext cx="5943600" cy="1107996"/>
          </a:xfrm>
          <a:prstGeom prst="rect">
            <a:avLst/>
          </a:prstGeom>
          <a:noFill/>
        </p:spPr>
        <p:txBody>
          <a:bodyPr wrap="square">
            <a:spAutoFit/>
          </a:bodyPr>
          <a:lstStyle/>
          <a:p>
            <a:pPr>
              <a:spcBef>
                <a:spcPts val="600"/>
              </a:spcBef>
            </a:pPr>
            <a:r>
              <a:rPr lang="sr-Latn-RS" sz="2200" b="1" noProof="0" dirty="0"/>
              <a:t>Njegov primer nas po</a:t>
            </a:r>
            <a:r>
              <a:rPr lang="en-US" sz="2200" b="1" noProof="0" dirty="0"/>
              <a:t>ds</a:t>
            </a:r>
            <a:r>
              <a:rPr lang="sr-Latn-RS" sz="2200" b="1" noProof="0" dirty="0"/>
              <a:t>tiče da zadržimo čvrstu veru u Boga, koji može učiniti mogućim ono što je za nas nemoguće.</a:t>
            </a:r>
          </a:p>
        </p:txBody>
      </p:sp>
      <p:sp>
        <p:nvSpPr>
          <p:cNvPr id="9" name="CuadroTexto 8">
            <a:extLst>
              <a:ext uri="{FF2B5EF4-FFF2-40B4-BE49-F238E27FC236}">
                <a16:creationId xmlns:a16="http://schemas.microsoft.com/office/drawing/2014/main" id="{CF8A3DA5-0F42-DF0D-3EEB-F80D4174753A}"/>
              </a:ext>
            </a:extLst>
          </p:cNvPr>
          <p:cNvSpPr txBox="1"/>
          <p:nvPr/>
        </p:nvSpPr>
        <p:spPr>
          <a:xfrm>
            <a:off x="164997" y="4738904"/>
            <a:ext cx="5918404" cy="1107996"/>
          </a:xfrm>
          <a:prstGeom prst="rect">
            <a:avLst/>
          </a:prstGeom>
          <a:noFill/>
        </p:spPr>
        <p:txBody>
          <a:bodyPr wrap="square">
            <a:spAutoFit/>
          </a:bodyPr>
          <a:lstStyle/>
          <a:p>
            <a:pPr>
              <a:spcBef>
                <a:spcPts val="600"/>
              </a:spcBef>
            </a:pPr>
            <a:r>
              <a:rPr lang="sr-Latn-RS" sz="2200" b="1" noProof="0" dirty="0"/>
              <a:t>Zajedno s </a:t>
            </a:r>
            <a:r>
              <a:rPr lang="sr-Latn-RS" sz="2200" b="1" noProof="0" dirty="0" err="1"/>
              <a:t>Jošuom</a:t>
            </a:r>
            <a:r>
              <a:rPr lang="sr-Latn-RS" sz="2200" b="1" noProof="0" dirty="0"/>
              <a:t> (nešto mlađim od njega), čvrsto je ostao pri svom mišljenju, čak i kada je mnoštvo </a:t>
            </a:r>
            <a:r>
              <a:rPr lang="sr-Latn-RS" sz="2200" b="1" dirty="0"/>
              <a:t>htelo da ih kamenuje </a:t>
            </a:r>
            <a:r>
              <a:rPr lang="sr-Latn-RS" sz="2200" b="1" noProof="0" dirty="0"/>
              <a:t>(Br. 14,10).</a:t>
            </a:r>
          </a:p>
        </p:txBody>
      </p:sp>
      <p:sp>
        <p:nvSpPr>
          <p:cNvPr id="11" name="CuadroTexto 10">
            <a:extLst>
              <a:ext uri="{FF2B5EF4-FFF2-40B4-BE49-F238E27FC236}">
                <a16:creationId xmlns:a16="http://schemas.microsoft.com/office/drawing/2014/main" id="{7445EE05-2601-1FE7-DB8B-776F64D477FD}"/>
              </a:ext>
            </a:extLst>
          </p:cNvPr>
          <p:cNvSpPr txBox="1"/>
          <p:nvPr/>
        </p:nvSpPr>
        <p:spPr>
          <a:xfrm>
            <a:off x="152398" y="3339476"/>
            <a:ext cx="6163461" cy="1446550"/>
          </a:xfrm>
          <a:prstGeom prst="rect">
            <a:avLst/>
          </a:prstGeom>
          <a:noFill/>
        </p:spPr>
        <p:txBody>
          <a:bodyPr wrap="square">
            <a:spAutoFit/>
          </a:bodyPr>
          <a:lstStyle/>
          <a:p>
            <a:pPr>
              <a:spcBef>
                <a:spcPts val="600"/>
              </a:spcBef>
            </a:pPr>
            <a:r>
              <a:rPr lang="sr-Latn-RS" sz="2200" b="1" noProof="0" dirty="0"/>
              <a:t>Dok je deset špijuna videlo gradove koje je ne</a:t>
            </a:r>
            <a:r>
              <a:rPr lang="en-US" sz="2200" b="1" noProof="0" dirty="0"/>
              <a:t>-</a:t>
            </a:r>
            <a:r>
              <a:rPr lang="sr-Latn-RS" sz="2200" b="1" noProof="0" dirty="0"/>
              <a:t>moguće osvojiti i divove koje je nemoguće pobediti, </a:t>
            </a:r>
            <a:r>
              <a:rPr lang="sr-Latn-RS" sz="2200" b="1" noProof="0" dirty="0" err="1"/>
              <a:t>Halev</a:t>
            </a:r>
            <a:r>
              <a:rPr lang="sr-Latn-RS" sz="2200" b="1" noProof="0" dirty="0"/>
              <a:t> je video osvojene gradove i di-</a:t>
            </a:r>
            <a:r>
              <a:rPr lang="sr-Latn-RS" sz="2200" b="1" noProof="0" dirty="0" err="1"/>
              <a:t>vove</a:t>
            </a:r>
            <a:r>
              <a:rPr lang="sr-Latn-RS" sz="2200" b="1" noProof="0" dirty="0"/>
              <a:t> „</a:t>
            </a:r>
            <a:r>
              <a:rPr lang="en-US" sz="2200" b="1" noProof="0" dirty="0"/>
              <a:t>po</a:t>
            </a:r>
            <a:r>
              <a:rPr lang="sr-Latn-RS" sz="2200" b="1" noProof="0" dirty="0"/>
              <a:t>jedene kao </a:t>
            </a:r>
            <a:r>
              <a:rPr lang="en-US" sz="2200" b="1" noProof="0" dirty="0" err="1"/>
              <a:t>hleb</a:t>
            </a:r>
            <a:r>
              <a:rPr lang="sr-Latn-RS" sz="2200" b="1" noProof="0" dirty="0"/>
              <a:t>“ (Br. 13,28-33; 14,6-9).</a:t>
            </a:r>
          </a:p>
        </p:txBody>
      </p:sp>
    </p:spTree>
    <p:extLst>
      <p:ext uri="{BB962C8B-B14F-4D97-AF65-F5344CB8AC3E}">
        <p14:creationId xmlns:p14="http://schemas.microsoft.com/office/powerpoint/2010/main" val="96493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3"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plus(out)">
                                      <p:cBhvr>
                                        <p:cTn id="20" dur="7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D180EC6-9824-D242-74CB-B50BC7E22734}"/>
              </a:ext>
            </a:extLst>
          </p:cNvPr>
          <p:cNvSpPr txBox="1"/>
          <p:nvPr/>
        </p:nvSpPr>
        <p:spPr>
          <a:xfrm>
            <a:off x="0" y="-39328"/>
            <a:ext cx="12191999"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4800" b="1" spc="600" noProof="0" dirty="0">
                <a:ln/>
                <a:solidFill>
                  <a:schemeClr val="accent5">
                    <a:lumMod val="75000"/>
                  </a:schemeClr>
                </a:solidFill>
                <a:effectLst>
                  <a:outerShdw blurRad="38100" dist="38100" dir="2700000" algn="tl">
                    <a:srgbClr val="A2A6F8"/>
                  </a:outerShdw>
                </a:effectLst>
              </a:rPr>
              <a:t>VERA NA DELU</a:t>
            </a:r>
          </a:p>
        </p:txBody>
      </p:sp>
      <p:sp>
        <p:nvSpPr>
          <p:cNvPr id="5" name="CuadroTexto 4">
            <a:extLst>
              <a:ext uri="{FF2B5EF4-FFF2-40B4-BE49-F238E27FC236}">
                <a16:creationId xmlns:a16="http://schemas.microsoft.com/office/drawing/2014/main" id="{89CD2C29-FF8B-22EA-1C66-A806C0E80A74}"/>
              </a:ext>
            </a:extLst>
          </p:cNvPr>
          <p:cNvSpPr txBox="1"/>
          <p:nvPr/>
        </p:nvSpPr>
        <p:spPr>
          <a:xfrm>
            <a:off x="1" y="642074"/>
            <a:ext cx="12191998" cy="1015663"/>
          </a:xfrm>
          <a:prstGeom prst="rect">
            <a:avLst/>
          </a:prstGeom>
          <a:noFill/>
        </p:spPr>
        <p:txBody>
          <a:bodyPr wrap="square">
            <a:spAutoFit/>
          </a:bodyPr>
          <a:lstStyle/>
          <a:p>
            <a:pPr algn="ctr"/>
            <a:r>
              <a:rPr lang="sr-Latn-RS" sz="2000" b="1" noProof="0" dirty="0">
                <a:solidFill>
                  <a:srgbClr val="124A1F"/>
                </a:solidFill>
                <a:effectLst>
                  <a:glow rad="101600">
                    <a:schemeClr val="accent2">
                      <a:lumMod val="20000"/>
                      <a:lumOff val="80000"/>
                    </a:schemeClr>
                  </a:glow>
                </a:effectLst>
                <a:latin typeface="Comic Sans MS" panose="030F0702030302020204" pitchFamily="66" charset="0"/>
              </a:rPr>
              <a:t>„</a:t>
            </a:r>
            <a:r>
              <a:rPr lang="sr-Latn-RS" sz="2000" b="1" dirty="0">
                <a:solidFill>
                  <a:srgbClr val="124A1F"/>
                </a:solidFill>
                <a:effectLst>
                  <a:glow rad="101600">
                    <a:schemeClr val="accent2">
                      <a:lumMod val="20000"/>
                      <a:lumOff val="80000"/>
                    </a:schemeClr>
                  </a:glow>
                </a:effectLst>
                <a:latin typeface="Comic Sans MS" panose="030F0702030302020204" pitchFamily="66" charset="0"/>
              </a:rPr>
              <a:t>A sada mi daj ovo gorje, kao što je Gospod obećao toga dana. I sâm si čuo tog dana da </a:t>
            </a:r>
            <a:r>
              <a:rPr lang="sr-Latn-RS" sz="2000" b="1" dirty="0" err="1">
                <a:solidFill>
                  <a:srgbClr val="124A1F"/>
                </a:solidFill>
                <a:effectLst>
                  <a:glow rad="101600">
                    <a:schemeClr val="accent2">
                      <a:lumMod val="20000"/>
                      <a:lumOff val="80000"/>
                    </a:schemeClr>
                  </a:glow>
                </a:effectLst>
                <a:latin typeface="Comic Sans MS" panose="030F0702030302020204" pitchFamily="66" charset="0"/>
              </a:rPr>
              <a:t>Enakimi</a:t>
            </a:r>
            <a:r>
              <a:rPr lang="sr-Latn-RS" sz="2000" b="1" dirty="0">
                <a:solidFill>
                  <a:srgbClr val="124A1F"/>
                </a:solidFill>
                <a:effectLst>
                  <a:glow rad="101600">
                    <a:schemeClr val="accent2">
                      <a:lumMod val="20000"/>
                      <a:lumOff val="80000"/>
                    </a:schemeClr>
                  </a:glow>
                </a:effectLst>
                <a:latin typeface="Comic Sans MS" panose="030F0702030302020204" pitchFamily="66" charset="0"/>
              </a:rPr>
              <a:t> žive tamo i da su gradovi veliki i utvrđeni. Bude li Gospod sa mnom, proteraću ih, kao što je Gospod rekao.</a:t>
            </a:r>
            <a:r>
              <a:rPr lang="en-US" sz="2000" b="1" dirty="0">
                <a:solidFill>
                  <a:srgbClr val="124A1F"/>
                </a:solidFill>
                <a:effectLst>
                  <a:glow rad="101600">
                    <a:schemeClr val="accent2">
                      <a:lumMod val="20000"/>
                      <a:lumOff val="80000"/>
                    </a:schemeClr>
                  </a:glow>
                </a:effectLst>
                <a:latin typeface="Comic Sans MS" panose="030F0702030302020204" pitchFamily="66" charset="0"/>
              </a:rPr>
              <a:t> </a:t>
            </a:r>
            <a:r>
              <a:rPr lang="sr-Latn-RS" b="1" dirty="0">
                <a:solidFill>
                  <a:srgbClr val="124A1F"/>
                </a:solidFill>
                <a:effectLst>
                  <a:glow rad="101600">
                    <a:schemeClr val="accent2">
                      <a:lumMod val="20000"/>
                      <a:lumOff val="80000"/>
                    </a:schemeClr>
                  </a:glow>
                </a:effectLst>
                <a:latin typeface="Comic Sans MS" panose="030F0702030302020204" pitchFamily="66" charset="0"/>
              </a:rPr>
              <a:t>(</a:t>
            </a:r>
            <a:r>
              <a:rPr lang="sr-Latn-RS" b="1" dirty="0" err="1">
                <a:solidFill>
                  <a:srgbClr val="124A1F"/>
                </a:solidFill>
                <a:effectLst>
                  <a:glow rad="101600">
                    <a:schemeClr val="accent2">
                      <a:lumMod val="20000"/>
                      <a:lumOff val="80000"/>
                    </a:schemeClr>
                  </a:glow>
                </a:effectLst>
                <a:latin typeface="Comic Sans MS" panose="030F0702030302020204" pitchFamily="66" charset="0"/>
              </a:rPr>
              <a:t>Jošua</a:t>
            </a:r>
            <a:r>
              <a:rPr lang="sr-Latn-RS" b="1" dirty="0">
                <a:solidFill>
                  <a:srgbClr val="124A1F"/>
                </a:solidFill>
                <a:effectLst>
                  <a:glow rad="101600">
                    <a:schemeClr val="accent2">
                      <a:lumMod val="20000"/>
                      <a:lumOff val="80000"/>
                    </a:schemeClr>
                  </a:glow>
                </a:effectLst>
                <a:latin typeface="Comic Sans MS" panose="030F0702030302020204" pitchFamily="66" charset="0"/>
              </a:rPr>
              <a:t> 14,12)</a:t>
            </a:r>
            <a:r>
              <a:rPr lang="sr-Latn-RS" sz="1600" b="1" noProof="0" dirty="0">
                <a:solidFill>
                  <a:srgbClr val="124A1F"/>
                </a:solidFill>
                <a:effectLst>
                  <a:glow rad="101600">
                    <a:schemeClr val="accent2">
                      <a:lumMod val="20000"/>
                      <a:lumOff val="80000"/>
                    </a:schemeClr>
                  </a:glow>
                </a:effectLst>
                <a:latin typeface="Comic Sans MS" panose="030F0702030302020204" pitchFamily="66" charset="0"/>
              </a:rPr>
              <a:t> </a:t>
            </a:r>
            <a:endParaRPr lang="sr-Latn-RS" sz="2000" b="1" noProof="0" dirty="0">
              <a:solidFill>
                <a:srgbClr val="124A1F"/>
              </a:solidFill>
              <a:effectLst>
                <a:glow rad="101600">
                  <a:schemeClr val="accent2">
                    <a:lumMod val="20000"/>
                    <a:lumOff val="8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CF7EEDD6-BBB0-E65B-7655-702DC7413538}"/>
              </a:ext>
            </a:extLst>
          </p:cNvPr>
          <p:cNvSpPr txBox="1"/>
          <p:nvPr/>
        </p:nvSpPr>
        <p:spPr>
          <a:xfrm>
            <a:off x="2644877" y="1608315"/>
            <a:ext cx="5629691" cy="2462213"/>
          </a:xfrm>
          <a:prstGeom prst="rect">
            <a:avLst/>
          </a:prstGeom>
          <a:noFill/>
        </p:spPr>
        <p:txBody>
          <a:bodyPr wrap="square" rtlCol="0">
            <a:spAutoFit/>
          </a:bodyPr>
          <a:lstStyle/>
          <a:p>
            <a:pPr>
              <a:spcBef>
                <a:spcPts val="600"/>
              </a:spcBef>
            </a:pPr>
            <a:r>
              <a:rPr lang="sr-Latn-RS" sz="2200" b="1" noProof="0" dirty="0"/>
              <a:t>Š</a:t>
            </a:r>
            <a:r>
              <a:rPr lang="en-US" sz="2200" b="1" noProof="0" dirty="0"/>
              <a:t>to se </a:t>
            </a:r>
            <a:r>
              <a:rPr lang="en-US" sz="2200" b="1" noProof="0" dirty="0" err="1"/>
              <a:t>ti</a:t>
            </a:r>
            <a:r>
              <a:rPr lang="sr-Latn-RS" sz="2200" b="1" noProof="0" dirty="0"/>
              <a:t>č</a:t>
            </a:r>
            <a:r>
              <a:rPr lang="en-US" sz="2200" b="1" noProof="0" dirty="0"/>
              <a:t>e</a:t>
            </a:r>
            <a:r>
              <a:rPr lang="sr-Latn-RS" sz="2200" b="1" noProof="0" dirty="0"/>
              <a:t> </a:t>
            </a:r>
            <a:r>
              <a:rPr lang="en-US" sz="2200" b="1" noProof="0" dirty="0"/>
              <a:t>g</a:t>
            </a:r>
            <a:r>
              <a:rPr lang="sr-Latn-RS" sz="2200" b="1" noProof="0" dirty="0"/>
              <a:t> </a:t>
            </a:r>
            <a:r>
              <a:rPr lang="sr-Latn-RS" sz="2200" b="1" dirty="0"/>
              <a:t>H</a:t>
            </a:r>
            <a:r>
              <a:rPr lang="sr-Latn-RS" sz="2200" b="1" noProof="0" dirty="0"/>
              <a:t>alev</a:t>
            </a:r>
            <a:r>
              <a:rPr lang="en-US" sz="2200" b="1" noProof="0" dirty="0"/>
              <a:t>a</a:t>
            </a:r>
            <a:r>
              <a:rPr lang="sr-Latn-RS" sz="2200" b="1" noProof="0" dirty="0"/>
              <a:t>, kada je Mojsije zatražio izveštaj, jasno mu je rekao što je video (</a:t>
            </a:r>
            <a:r>
              <a:rPr lang="sr-Latn-RS" sz="2200" b="1" noProof="0" dirty="0" err="1"/>
              <a:t>Jošua</a:t>
            </a:r>
            <a:r>
              <a:rPr lang="sr-Latn-RS" sz="2200" b="1" noProof="0" dirty="0"/>
              <a:t> 14,7) i ostao je veran Gospodu, Bogu svome (</a:t>
            </a:r>
            <a:r>
              <a:rPr lang="sr-Latn-RS" sz="2200" b="1" noProof="0" dirty="0" err="1"/>
              <a:t>Jošua</a:t>
            </a:r>
            <a:r>
              <a:rPr lang="sr-Latn-RS" sz="2200" b="1" noProof="0" dirty="0"/>
              <a:t> 14,8). Zbog svoje vernosti, obećano mu je da će naslediti mesto gde su mu noge kročile tokom misije (</a:t>
            </a:r>
            <a:r>
              <a:rPr lang="sr-Latn-RS" sz="2200" b="1" noProof="0" dirty="0" err="1"/>
              <a:t>Jošua</a:t>
            </a:r>
            <a:r>
              <a:rPr lang="sr-Latn-RS" sz="2200" b="1" noProof="0" dirty="0"/>
              <a:t> 14,9).</a:t>
            </a:r>
          </a:p>
        </p:txBody>
      </p:sp>
      <p:pic>
        <p:nvPicPr>
          <p:cNvPr id="4" name="Imagen 3" descr="Imagen que contiene montaña, ropa, persona, parado&#10;&#10;El contenido generado por IA puede ser incorrecto.">
            <a:extLst>
              <a:ext uri="{FF2B5EF4-FFF2-40B4-BE49-F238E27FC236}">
                <a16:creationId xmlns:a16="http://schemas.microsoft.com/office/drawing/2014/main" id="{28D98D55-E442-5A7A-30B1-270A443B59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4569" y="1740310"/>
            <a:ext cx="3803841" cy="4978359"/>
          </a:xfrm>
          <a:prstGeom prst="rect">
            <a:avLst/>
          </a:prstGeom>
          <a:ln w="88900" cap="sq" cmpd="thickThin">
            <a:solidFill>
              <a:srgbClr val="AE142A"/>
            </a:solidFill>
            <a:prstDash val="solid"/>
            <a:miter lim="800000"/>
          </a:ln>
          <a:effectLst>
            <a:innerShdw blurRad="76200">
              <a:srgbClr val="000000"/>
            </a:innerShdw>
          </a:effectLst>
        </p:spPr>
      </p:pic>
      <p:pic>
        <p:nvPicPr>
          <p:cNvPr id="8" name="Imagen 7" descr="Un grupo de personas disfrazadas&#10;&#10;El contenido generado por IA puede ser incorrecto.">
            <a:extLst>
              <a:ext uri="{FF2B5EF4-FFF2-40B4-BE49-F238E27FC236}">
                <a16:creationId xmlns:a16="http://schemas.microsoft.com/office/drawing/2014/main" id="{4EBE312B-1534-A119-1620-B0F9BB8079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3758" y="1649731"/>
            <a:ext cx="2462461" cy="3059921"/>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3BC04B44-58E0-1E68-FC7D-EEEF6F62FF3D}"/>
              </a:ext>
            </a:extLst>
          </p:cNvPr>
          <p:cNvSpPr txBox="1"/>
          <p:nvPr/>
        </p:nvSpPr>
        <p:spPr>
          <a:xfrm>
            <a:off x="2644877" y="3877717"/>
            <a:ext cx="5528469" cy="2123658"/>
          </a:xfrm>
          <a:prstGeom prst="rect">
            <a:avLst/>
          </a:prstGeom>
          <a:noFill/>
        </p:spPr>
        <p:txBody>
          <a:bodyPr wrap="square">
            <a:spAutoFit/>
          </a:bodyPr>
          <a:lstStyle/>
          <a:p>
            <a:pPr>
              <a:spcBef>
                <a:spcPts val="600"/>
              </a:spcBef>
            </a:pPr>
            <a:r>
              <a:rPr lang="sr-Latn-RS" sz="2200" b="1" dirty="0"/>
              <a:t>H</a:t>
            </a:r>
            <a:r>
              <a:rPr lang="sr-Latn-RS" sz="2200" b="1" noProof="0" dirty="0"/>
              <a:t>alev je imao 40 godina kada je poslan kao špijun. Nakon pet godina osvajanja, sada je bio starac od 85 godina (</a:t>
            </a:r>
            <a:r>
              <a:rPr lang="sr-Latn-RS" sz="2200" b="1" noProof="0" dirty="0" err="1"/>
              <a:t>Jošua</a:t>
            </a:r>
            <a:r>
              <a:rPr lang="sr-Latn-RS" sz="2200" b="1" noProof="0" dirty="0"/>
              <a:t> 14,10). Njegovo telo i um još su uvek bili snažni, a misli su mu još uvek bile iste (</a:t>
            </a:r>
            <a:r>
              <a:rPr lang="sr-Latn-RS" sz="2200" b="1" noProof="0" dirty="0" err="1"/>
              <a:t>Jošua</a:t>
            </a:r>
            <a:r>
              <a:rPr lang="sr-Latn-RS" sz="2200" b="1" noProof="0" dirty="0"/>
              <a:t> 14,11).</a:t>
            </a:r>
          </a:p>
        </p:txBody>
      </p:sp>
      <p:sp>
        <p:nvSpPr>
          <p:cNvPr id="12" name="CuadroTexto 11">
            <a:extLst>
              <a:ext uri="{FF2B5EF4-FFF2-40B4-BE49-F238E27FC236}">
                <a16:creationId xmlns:a16="http://schemas.microsoft.com/office/drawing/2014/main" id="{42C3CDEF-F815-22D7-ED27-92C87638C308}"/>
              </a:ext>
            </a:extLst>
          </p:cNvPr>
          <p:cNvSpPr txBox="1"/>
          <p:nvPr/>
        </p:nvSpPr>
        <p:spPr>
          <a:xfrm>
            <a:off x="0" y="5839342"/>
            <a:ext cx="8094689" cy="1107996"/>
          </a:xfrm>
          <a:prstGeom prst="rect">
            <a:avLst/>
          </a:prstGeom>
          <a:noFill/>
        </p:spPr>
        <p:txBody>
          <a:bodyPr wrap="square">
            <a:spAutoFit/>
          </a:bodyPr>
          <a:lstStyle/>
          <a:p>
            <a:pPr>
              <a:spcBef>
                <a:spcPts val="600"/>
              </a:spcBef>
            </a:pPr>
            <a:r>
              <a:rPr lang="sr-Latn-RS" sz="2200" b="1" noProof="0" dirty="0"/>
              <a:t>Došlo je vreme da se zatraži obećanje i dokaže da njegove reči nisu bile uzaludne. Uz Božju pomoć, istrebiće divove i osvojiti njihove gradove (</a:t>
            </a:r>
            <a:r>
              <a:rPr lang="sr-Latn-RS" sz="2200" b="1" noProof="0" dirty="0" err="1"/>
              <a:t>Jošua</a:t>
            </a:r>
            <a:r>
              <a:rPr lang="sr-Latn-RS" sz="2200" b="1" noProof="0" dirty="0"/>
              <a:t> 14,12-14).</a:t>
            </a:r>
          </a:p>
        </p:txBody>
      </p:sp>
      <p:pic>
        <p:nvPicPr>
          <p:cNvPr id="14" name="Imagen 13" descr="Mapa&#10;&#10;El contenido generado por IA puede ser incorrecto.">
            <a:extLst>
              <a:ext uri="{FF2B5EF4-FFF2-40B4-BE49-F238E27FC236}">
                <a16:creationId xmlns:a16="http://schemas.microsoft.com/office/drawing/2014/main" id="{C37831A1-2A69-46DB-76A8-F64AC50666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13589" y="4886631"/>
            <a:ext cx="2452630" cy="930077"/>
          </a:xfrm>
          <a:prstGeom prst="rect">
            <a:avLst/>
          </a:prstGeom>
          <a:ln w="38100" cap="sq">
            <a:solidFill>
              <a:srgbClr val="27709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10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384438-36FB-5176-BC91-4D42D12F14B7}"/>
              </a:ext>
            </a:extLst>
          </p:cNvPr>
          <p:cNvSpPr txBox="1"/>
          <p:nvPr/>
        </p:nvSpPr>
        <p:spPr>
          <a:xfrm>
            <a:off x="0" y="-66675"/>
            <a:ext cx="9077325"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sr-Latn-RS" sz="4400" b="1" spc="3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rPr>
              <a:t>PREDAVANJE ŠTAFETE</a:t>
            </a:r>
          </a:p>
        </p:txBody>
      </p:sp>
      <p:sp>
        <p:nvSpPr>
          <p:cNvPr id="5" name="CuadroTexto 4">
            <a:extLst>
              <a:ext uri="{FF2B5EF4-FFF2-40B4-BE49-F238E27FC236}">
                <a16:creationId xmlns:a16="http://schemas.microsoft.com/office/drawing/2014/main" id="{24C1B747-E94D-688C-BF35-45706D405142}"/>
              </a:ext>
            </a:extLst>
          </p:cNvPr>
          <p:cNvSpPr txBox="1"/>
          <p:nvPr/>
        </p:nvSpPr>
        <p:spPr>
          <a:xfrm>
            <a:off x="1062037" y="640096"/>
            <a:ext cx="7181850" cy="707886"/>
          </a:xfrm>
          <a:prstGeom prst="rect">
            <a:avLst/>
          </a:prstGeom>
          <a:ln w="12700">
            <a:solidFill>
              <a:schemeClr val="bg2">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sr-Latn-RS" sz="2000" b="1" noProof="0" dirty="0">
                <a:effectLst>
                  <a:outerShdw blurRad="38100" dist="38100" dir="2700000" algn="tl">
                    <a:srgbClr val="000000">
                      <a:alpha val="43137"/>
                    </a:srgbClr>
                  </a:outerShdw>
                </a:effectLst>
                <a:latin typeface="Comic Sans MS" panose="030F0702030302020204" pitchFamily="66" charset="0"/>
              </a:rPr>
              <a:t>„</a:t>
            </a:r>
            <a:r>
              <a:rPr lang="sr-Latn-RS" sz="2000" b="1" dirty="0">
                <a:effectLst>
                  <a:outerShdw blurRad="38100" dist="38100" dir="2700000" algn="tl">
                    <a:srgbClr val="000000">
                      <a:alpha val="43137"/>
                    </a:srgbClr>
                  </a:outerShdw>
                </a:effectLst>
                <a:latin typeface="Comic Sans MS" panose="030F0702030302020204" pitchFamily="66" charset="0"/>
              </a:rPr>
              <a:t>I reče </a:t>
            </a:r>
            <a:r>
              <a:rPr lang="sr-Latn-RS" sz="2000" b="1" dirty="0" err="1">
                <a:effectLst>
                  <a:outerShdw blurRad="38100" dist="38100" dir="2700000" algn="tl">
                    <a:srgbClr val="000000">
                      <a:alpha val="43137"/>
                    </a:srgbClr>
                  </a:outerShdw>
                </a:effectLst>
                <a:latin typeface="Comic Sans MS" panose="030F0702030302020204" pitchFamily="66" charset="0"/>
              </a:rPr>
              <a:t>Halev</a:t>
            </a:r>
            <a:r>
              <a:rPr lang="sr-Latn-RS" sz="2000" b="1" dirty="0">
                <a:effectLst>
                  <a:outerShdw blurRad="38100" dist="38100" dir="2700000" algn="tl">
                    <a:srgbClr val="000000">
                      <a:alpha val="43137"/>
                    </a:srgbClr>
                  </a:outerShdw>
                </a:effectLst>
                <a:latin typeface="Comic Sans MS" panose="030F0702030302020204" pitchFamily="66" charset="0"/>
              </a:rPr>
              <a:t>: Ko savlada </a:t>
            </a:r>
            <a:r>
              <a:rPr lang="sr-Latn-RS" sz="2000" b="1" dirty="0" err="1">
                <a:effectLst>
                  <a:outerShdw blurRad="38100" dist="38100" dir="2700000" algn="tl">
                    <a:srgbClr val="000000">
                      <a:alpha val="43137"/>
                    </a:srgbClr>
                  </a:outerShdw>
                </a:effectLst>
                <a:latin typeface="Comic Sans MS" panose="030F0702030302020204" pitchFamily="66" charset="0"/>
              </a:rPr>
              <a:t>Kirijat-Sefer</a:t>
            </a:r>
            <a:r>
              <a:rPr lang="sr-Latn-RS" sz="2000" b="1" dirty="0">
                <a:effectLst>
                  <a:outerShdw blurRad="38100" dist="38100" dir="2700000" algn="tl">
                    <a:srgbClr val="000000">
                      <a:alpha val="43137"/>
                    </a:srgbClr>
                  </a:outerShdw>
                </a:effectLst>
                <a:latin typeface="Comic Sans MS" panose="030F0702030302020204" pitchFamily="66" charset="0"/>
              </a:rPr>
              <a:t> i uzme ga, daću mu za ženu </a:t>
            </a:r>
            <a:r>
              <a:rPr lang="sr-Latn-RS" sz="2000" b="1" dirty="0" err="1">
                <a:effectLst>
                  <a:outerShdw blurRad="38100" dist="38100" dir="2700000" algn="tl">
                    <a:srgbClr val="000000">
                      <a:alpha val="43137"/>
                    </a:srgbClr>
                  </a:outerShdw>
                </a:effectLst>
                <a:latin typeface="Comic Sans MS" panose="030F0702030302020204" pitchFamily="66" charset="0"/>
              </a:rPr>
              <a:t>Ahsu</a:t>
            </a:r>
            <a:r>
              <a:rPr lang="sr-Latn-RS" sz="2000" b="1" dirty="0">
                <a:effectLst>
                  <a:outerShdw blurRad="38100" dist="38100" dir="2700000" algn="tl">
                    <a:srgbClr val="000000">
                      <a:alpha val="43137"/>
                    </a:srgbClr>
                  </a:outerShdw>
                </a:effectLst>
                <a:latin typeface="Comic Sans MS" panose="030F0702030302020204" pitchFamily="66" charset="0"/>
              </a:rPr>
              <a:t> kćer svoju</a:t>
            </a:r>
            <a:r>
              <a:rPr lang="sr-Latn-RS" sz="2000" b="1" noProof="0" dirty="0">
                <a:effectLst>
                  <a:outerShdw blurRad="38100" dist="38100" dir="2700000" algn="tl">
                    <a:srgbClr val="000000">
                      <a:alpha val="43137"/>
                    </a:srgbClr>
                  </a:outerShdw>
                </a:effectLst>
                <a:latin typeface="Comic Sans MS" panose="030F0702030302020204" pitchFamily="66" charset="0"/>
              </a:rPr>
              <a:t>.“ </a:t>
            </a:r>
            <a:r>
              <a:rPr lang="sr-Latn-RS" sz="1600" b="1" noProof="0" dirty="0">
                <a:effectLst>
                  <a:outerShdw blurRad="38100" dist="38100" dir="2700000" algn="tl">
                    <a:srgbClr val="000000">
                      <a:alpha val="43137"/>
                    </a:srgbClr>
                  </a:outerShdw>
                </a:effectLst>
                <a:latin typeface="Comic Sans MS" panose="030F0702030302020204" pitchFamily="66" charset="0"/>
              </a:rPr>
              <a:t>(</a:t>
            </a:r>
            <a:r>
              <a:rPr lang="sr-Latn-RS" sz="1600" b="1" noProof="0" dirty="0" err="1">
                <a:effectLst>
                  <a:outerShdw blurRad="38100" dist="38100" dir="2700000" algn="tl">
                    <a:srgbClr val="000000">
                      <a:alpha val="43137"/>
                    </a:srgbClr>
                  </a:outerShdw>
                </a:effectLst>
                <a:latin typeface="Comic Sans MS" panose="030F0702030302020204" pitchFamily="66" charset="0"/>
              </a:rPr>
              <a:t>Jošua</a:t>
            </a:r>
            <a:r>
              <a:rPr lang="sr-Latn-RS" sz="1600" b="1" noProof="0" dirty="0">
                <a:effectLst>
                  <a:outerShdw blurRad="38100" dist="38100" dir="2700000" algn="tl">
                    <a:srgbClr val="000000">
                      <a:alpha val="43137"/>
                    </a:srgbClr>
                  </a:outerShdw>
                </a:effectLst>
                <a:latin typeface="Comic Sans MS" panose="030F0702030302020204" pitchFamily="66" charset="0"/>
              </a:rPr>
              <a:t> 15</a:t>
            </a:r>
            <a:r>
              <a:rPr lang="en-US" sz="1600" b="1" noProof="0" dirty="0">
                <a:effectLst>
                  <a:outerShdw blurRad="38100" dist="38100" dir="2700000" algn="tl">
                    <a:srgbClr val="000000">
                      <a:alpha val="43137"/>
                    </a:srgbClr>
                  </a:outerShdw>
                </a:effectLst>
                <a:latin typeface="Comic Sans MS" panose="030F0702030302020204" pitchFamily="66" charset="0"/>
              </a:rPr>
              <a:t>,</a:t>
            </a:r>
            <a:r>
              <a:rPr lang="sr-Latn-RS" sz="1600" b="1" noProof="0" dirty="0">
                <a:effectLst>
                  <a:outerShdw blurRad="38100" dist="38100" dir="2700000" algn="tl">
                    <a:srgbClr val="000000">
                      <a:alpha val="43137"/>
                    </a:srgbClr>
                  </a:outerShdw>
                </a:effectLst>
                <a:latin typeface="Comic Sans MS" panose="030F0702030302020204" pitchFamily="66" charset="0"/>
              </a:rPr>
              <a:t>16)</a:t>
            </a:r>
            <a:endParaRPr lang="sr-Latn-RS" sz="2000" b="1" noProof="0" dirty="0">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45AA7F2-4FE7-32FD-CC0E-96BC12FCC9FA}"/>
              </a:ext>
            </a:extLst>
          </p:cNvPr>
          <p:cNvSpPr txBox="1"/>
          <p:nvPr/>
        </p:nvSpPr>
        <p:spPr>
          <a:xfrm>
            <a:off x="135255" y="1387197"/>
            <a:ext cx="8942070" cy="1107996"/>
          </a:xfrm>
          <a:prstGeom prst="rect">
            <a:avLst/>
          </a:prstGeom>
          <a:noFill/>
        </p:spPr>
        <p:txBody>
          <a:bodyPr wrap="square" rtlCol="0">
            <a:spAutoFit/>
          </a:bodyPr>
          <a:lstStyle/>
          <a:p>
            <a:pPr>
              <a:spcBef>
                <a:spcPts val="600"/>
              </a:spcBef>
            </a:pPr>
            <a:r>
              <a:rPr lang="sr-Latn-RS" sz="2200" b="1" noProof="0" dirty="0"/>
              <a:t>Kad je osvojio d</a:t>
            </a:r>
            <a:r>
              <a:rPr lang="en-US" sz="2200" b="1" dirty="0"/>
              <a:t>e</a:t>
            </a:r>
            <a:r>
              <a:rPr lang="sr-Latn-RS" sz="2200" b="1" noProof="0" dirty="0"/>
              <a:t>o svo</a:t>
            </a:r>
            <a:r>
              <a:rPr lang="en-US" sz="2200" b="1" noProof="0" dirty="0"/>
              <a:t>je</a:t>
            </a:r>
            <a:r>
              <a:rPr lang="sr-Latn-RS" sz="2200" b="1" noProof="0" dirty="0"/>
              <a:t> teritorij</a:t>
            </a:r>
            <a:r>
              <a:rPr lang="en-US" sz="2200" b="1" noProof="0" dirty="0"/>
              <a:t>e</a:t>
            </a:r>
            <a:r>
              <a:rPr lang="sr-Latn-RS" sz="2200" b="1" noProof="0" dirty="0"/>
              <a:t>, </a:t>
            </a:r>
            <a:r>
              <a:rPr lang="en-US" sz="2200" b="1" noProof="0" dirty="0"/>
              <a:t>H</a:t>
            </a:r>
            <a:r>
              <a:rPr lang="sr-Latn-RS" sz="2200" b="1" noProof="0" dirty="0" err="1"/>
              <a:t>aleb</a:t>
            </a:r>
            <a:r>
              <a:rPr lang="sr-Latn-RS" sz="2200" b="1" noProof="0" dirty="0"/>
              <a:t> je razmišljao o nasljeđu koje će ostaviti za sobom. Hoće li njegovi potomci i dalje verovati u Boga kao što je on to činio?</a:t>
            </a:r>
          </a:p>
        </p:txBody>
      </p:sp>
      <p:pic>
        <p:nvPicPr>
          <p:cNvPr id="8" name="Imagen 7" descr="Imagen que contiene edificio, piedra, hombre, frente&#10;&#10;El contenido generado por IA puede ser incorrecto.">
            <a:extLst>
              <a:ext uri="{FF2B5EF4-FFF2-40B4-BE49-F238E27FC236}">
                <a16:creationId xmlns:a16="http://schemas.microsoft.com/office/drawing/2014/main" id="{3DF9A964-2E30-1428-0E82-EC7DE377A8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067926" y="3277940"/>
            <a:ext cx="1931670" cy="3429000"/>
          </a:xfrm>
          <a:prstGeom prst="snip2DiagRect">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D5551F2A-73C6-1401-DD94-195AE0907A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7326" y="151060"/>
            <a:ext cx="2922270" cy="2922270"/>
          </a:xfrm>
          <a:prstGeom prst="snip2DiagRect">
            <a:avLst>
              <a:gd name="adj1" fmla="val 0"/>
              <a:gd name="adj2" fmla="val 16667"/>
            </a:avLst>
          </a:prstGeom>
          <a:solidFill>
            <a:srgbClr val="FFFFFF">
              <a:shade val="85000"/>
            </a:srgbClr>
          </a:solidFill>
          <a:ln w="88900" cap="sq">
            <a:gradFill flip="none" rotWithShape="1">
              <a:gsLst>
                <a:gs pos="0">
                  <a:srgbClr val="D9FBF7"/>
                </a:gs>
                <a:gs pos="15000">
                  <a:srgbClr val="D9FBF7"/>
                </a:gs>
                <a:gs pos="45000">
                  <a:srgbClr val="B864B1"/>
                </a:gs>
                <a:gs pos="100000">
                  <a:srgbClr val="B864B1"/>
                </a:gs>
              </a:gsLst>
              <a:lin ang="27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texto, foto, hombre, ventana&#10;&#10;El contenido generado por IA puede ser incorrecto.">
            <a:extLst>
              <a:ext uri="{FF2B5EF4-FFF2-40B4-BE49-F238E27FC236}">
                <a16:creationId xmlns:a16="http://schemas.microsoft.com/office/drawing/2014/main" id="{18D42432-23CF-E1D2-DC42-BEB49293BA7A}"/>
              </a:ext>
            </a:extLst>
          </p:cNvPr>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tretch>
            <a:fillRect/>
          </a:stretch>
        </p:blipFill>
        <p:spPr>
          <a:xfrm>
            <a:off x="135255" y="2920807"/>
            <a:ext cx="3608071" cy="3781514"/>
          </a:xfrm>
          <a:prstGeom prst="rect">
            <a:avLst/>
          </a:prstGeom>
          <a:effectLst>
            <a:outerShdw blurRad="50800" dist="38100" dir="5400000" algn="t" rotWithShape="0">
              <a:prstClr val="black">
                <a:alpha val="40000"/>
              </a:prstClr>
            </a:outerShdw>
          </a:effectLst>
        </p:spPr>
      </p:pic>
      <p:sp>
        <p:nvSpPr>
          <p:cNvPr id="12" name="CuadroTexto 11">
            <a:extLst>
              <a:ext uri="{FF2B5EF4-FFF2-40B4-BE49-F238E27FC236}">
                <a16:creationId xmlns:a16="http://schemas.microsoft.com/office/drawing/2014/main" id="{2124BD25-A964-8276-EFC9-22FA411281FE}"/>
              </a:ext>
            </a:extLst>
          </p:cNvPr>
          <p:cNvSpPr txBox="1"/>
          <p:nvPr/>
        </p:nvSpPr>
        <p:spPr>
          <a:xfrm>
            <a:off x="3838575" y="3325386"/>
            <a:ext cx="6096953" cy="1107996"/>
          </a:xfrm>
          <a:prstGeom prst="rect">
            <a:avLst/>
          </a:prstGeom>
          <a:noFill/>
        </p:spPr>
        <p:txBody>
          <a:bodyPr wrap="square">
            <a:spAutoFit/>
          </a:bodyPr>
          <a:lstStyle/>
          <a:p>
            <a:pPr>
              <a:spcBef>
                <a:spcPts val="600"/>
              </a:spcBef>
            </a:pPr>
            <a:r>
              <a:rPr lang="sr-Latn-RS" sz="2200" b="1" noProof="0" dirty="0"/>
              <a:t>Zbog toga je obećao ruku svoje kćeri onome ko osvoji </a:t>
            </a:r>
            <a:r>
              <a:rPr lang="sr-Latn-RS" sz="2200" b="1" noProof="0" dirty="0" err="1"/>
              <a:t>Kirjat-Sefer</a:t>
            </a:r>
            <a:r>
              <a:rPr lang="sr-Latn-RS" sz="2200" b="1" noProof="0" dirty="0"/>
              <a:t>, koji se također zove </a:t>
            </a:r>
            <a:r>
              <a:rPr lang="sr-Latn-RS" sz="2200" b="1" noProof="0" dirty="0" err="1"/>
              <a:t>Davir</a:t>
            </a:r>
            <a:r>
              <a:rPr lang="sr-Latn-RS" sz="2200" b="1" noProof="0" dirty="0"/>
              <a:t> (</a:t>
            </a:r>
            <a:r>
              <a:rPr lang="sr-Latn-RS" sz="2200" b="1" noProof="0" dirty="0" err="1"/>
              <a:t>Jošua</a:t>
            </a:r>
            <a:r>
              <a:rPr lang="sr-Latn-RS" sz="2200" b="1" noProof="0" dirty="0"/>
              <a:t> 15,15-16).</a:t>
            </a:r>
          </a:p>
        </p:txBody>
      </p:sp>
      <p:sp>
        <p:nvSpPr>
          <p:cNvPr id="14" name="CuadroTexto 13">
            <a:extLst>
              <a:ext uri="{FF2B5EF4-FFF2-40B4-BE49-F238E27FC236}">
                <a16:creationId xmlns:a16="http://schemas.microsoft.com/office/drawing/2014/main" id="{0A272FFF-AA17-09ED-7C73-8DE5E86E319E}"/>
              </a:ext>
            </a:extLst>
          </p:cNvPr>
          <p:cNvSpPr txBox="1"/>
          <p:nvPr/>
        </p:nvSpPr>
        <p:spPr>
          <a:xfrm>
            <a:off x="135254" y="2414878"/>
            <a:ext cx="8942070" cy="769441"/>
          </a:xfrm>
          <a:prstGeom prst="rect">
            <a:avLst/>
          </a:prstGeom>
          <a:noFill/>
        </p:spPr>
        <p:txBody>
          <a:bodyPr wrap="square">
            <a:spAutoFit/>
          </a:bodyPr>
          <a:lstStyle/>
          <a:p>
            <a:pPr>
              <a:spcBef>
                <a:spcPts val="600"/>
              </a:spcBef>
            </a:pPr>
            <a:r>
              <a:rPr lang="sr-Latn-RS" sz="2200" b="1" noProof="0" dirty="0"/>
              <a:t>Dokazao je da se Bogu može verovati, a sada je </a:t>
            </a:r>
            <a:r>
              <a:rPr lang="sr-Latn-RS" sz="2200" b="1" noProof="0" dirty="0" err="1"/>
              <a:t>žel</a:t>
            </a:r>
            <a:r>
              <a:rPr lang="en-US" sz="2200" b="1" noProof="0" dirty="0"/>
              <a:t>e</a:t>
            </a:r>
            <a:r>
              <a:rPr lang="sr-Latn-RS" sz="2200" b="1" noProof="0" dirty="0"/>
              <a:t>o </a:t>
            </a:r>
            <a:r>
              <a:rPr lang="en-US" sz="2200" b="1" noProof="0" dirty="0"/>
              <a:t>da </a:t>
            </a:r>
            <a:r>
              <a:rPr lang="sr-Latn-RS" sz="2200" b="1" noProof="0" dirty="0"/>
              <a:t>pronađe nekoga ko ima istu veru kako bi mu mogao predati štafetu.</a:t>
            </a:r>
          </a:p>
        </p:txBody>
      </p:sp>
      <p:sp>
        <p:nvSpPr>
          <p:cNvPr id="4" name="CuadroTexto 3">
            <a:extLst>
              <a:ext uri="{FF2B5EF4-FFF2-40B4-BE49-F238E27FC236}">
                <a16:creationId xmlns:a16="http://schemas.microsoft.com/office/drawing/2014/main" id="{CE047D58-A483-F830-52A6-23A9827EB4DF}"/>
              </a:ext>
            </a:extLst>
          </p:cNvPr>
          <p:cNvSpPr txBox="1"/>
          <p:nvPr/>
        </p:nvSpPr>
        <p:spPr>
          <a:xfrm>
            <a:off x="3838575" y="5341322"/>
            <a:ext cx="6096953" cy="1446550"/>
          </a:xfrm>
          <a:prstGeom prst="rect">
            <a:avLst/>
          </a:prstGeom>
          <a:noFill/>
        </p:spPr>
        <p:txBody>
          <a:bodyPr wrap="square">
            <a:spAutoFit/>
          </a:bodyPr>
          <a:lstStyle/>
          <a:p>
            <a:pPr>
              <a:spcBef>
                <a:spcPts val="600"/>
              </a:spcBef>
            </a:pPr>
            <a:r>
              <a:rPr lang="sr-Latn-RS" sz="2200" b="1" noProof="0" dirty="0"/>
              <a:t>Nakon što se oženio </a:t>
            </a:r>
            <a:r>
              <a:rPr lang="sr-Latn-RS" sz="2200" b="1" noProof="0" dirty="0" err="1"/>
              <a:t>Ahsom</a:t>
            </a:r>
            <a:r>
              <a:rPr lang="sr-Latn-RS" sz="2200" b="1" noProof="0" dirty="0"/>
              <a:t> , </a:t>
            </a:r>
            <a:r>
              <a:rPr lang="sr-Latn-RS" sz="2200" b="1" dirty="0"/>
              <a:t>H</a:t>
            </a:r>
            <a:r>
              <a:rPr lang="sr-Latn-RS" sz="2200" b="1" noProof="0" dirty="0" err="1"/>
              <a:t>alevovom</a:t>
            </a:r>
            <a:r>
              <a:rPr lang="sr-Latn-RS" sz="2200" b="1" noProof="0" dirty="0"/>
              <a:t> kćeri, nagovorio je njenog oca da mu dopusti prošire-nje osvojenog područja (</a:t>
            </a:r>
            <a:r>
              <a:rPr lang="sr-Latn-RS" sz="2200" b="1" noProof="0" dirty="0" err="1"/>
              <a:t>Jošua</a:t>
            </a:r>
            <a:r>
              <a:rPr lang="sr-Latn-RS" sz="2200" b="1" noProof="0" dirty="0"/>
              <a:t> 15,18-19), čime se dokazao kao dostojan H</a:t>
            </a:r>
            <a:r>
              <a:rPr lang="sr-Latn-RS" sz="2200" b="1" dirty="0" err="1"/>
              <a:t>alevov</a:t>
            </a:r>
            <a:r>
              <a:rPr lang="sr-Latn-RS" sz="2200" b="1" dirty="0"/>
              <a:t> </a:t>
            </a:r>
            <a:r>
              <a:rPr lang="sr-Latn-RS" sz="2200" b="1" noProof="0" dirty="0"/>
              <a:t>naslednik.</a:t>
            </a:r>
          </a:p>
        </p:txBody>
      </p:sp>
      <p:sp>
        <p:nvSpPr>
          <p:cNvPr id="10" name="CuadroTexto 9">
            <a:extLst>
              <a:ext uri="{FF2B5EF4-FFF2-40B4-BE49-F238E27FC236}">
                <a16:creationId xmlns:a16="http://schemas.microsoft.com/office/drawing/2014/main" id="{761DF125-FCE1-16BC-BD6F-6F158B8686F4}"/>
              </a:ext>
            </a:extLst>
          </p:cNvPr>
          <p:cNvSpPr txBox="1"/>
          <p:nvPr/>
        </p:nvSpPr>
        <p:spPr>
          <a:xfrm>
            <a:off x="3838575" y="4341049"/>
            <a:ext cx="6096953" cy="1107996"/>
          </a:xfrm>
          <a:prstGeom prst="rect">
            <a:avLst/>
          </a:prstGeom>
          <a:noFill/>
        </p:spPr>
        <p:txBody>
          <a:bodyPr wrap="square">
            <a:spAutoFit/>
          </a:bodyPr>
          <a:lstStyle/>
          <a:p>
            <a:pPr>
              <a:spcBef>
                <a:spcPts val="600"/>
              </a:spcBef>
            </a:pPr>
            <a:r>
              <a:rPr lang="sr-Latn-RS" sz="2200" b="1" noProof="0" dirty="0"/>
              <a:t>Njegov nećak </a:t>
            </a:r>
            <a:r>
              <a:rPr lang="sr-Latn-RS" sz="2200" b="1" dirty="0" err="1"/>
              <a:t>Gotonilo</a:t>
            </a:r>
            <a:r>
              <a:rPr lang="sr-Latn-RS" sz="2200" b="1" dirty="0"/>
              <a:t> </a:t>
            </a:r>
            <a:r>
              <a:rPr lang="sr-Latn-RS" sz="2200" b="1" noProof="0" dirty="0"/>
              <a:t> bio je silan čovek koji je osvojio grad i postao prvi sudija Izraela </a:t>
            </a:r>
            <a:br>
              <a:rPr lang="sr-Latn-RS" sz="2200" b="1" noProof="0" dirty="0"/>
            </a:br>
            <a:r>
              <a:rPr lang="sr-Latn-RS" sz="2200" b="1" noProof="0" dirty="0"/>
              <a:t>(</a:t>
            </a:r>
            <a:r>
              <a:rPr lang="sr-Latn-RS" sz="2200" b="1" noProof="0" dirty="0" err="1"/>
              <a:t>Jošua</a:t>
            </a:r>
            <a:r>
              <a:rPr lang="sr-Latn-RS" sz="2200" b="1" noProof="0" dirty="0"/>
              <a:t> 15,17; Sudija 3,9-11).</a:t>
            </a:r>
          </a:p>
        </p:txBody>
      </p:sp>
    </p:spTree>
    <p:extLst>
      <p:ext uri="{BB962C8B-B14F-4D97-AF65-F5344CB8AC3E}">
        <p14:creationId xmlns:p14="http://schemas.microsoft.com/office/powerpoint/2010/main" val="343137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8" presetClass="entr" presetSubtype="9"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up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14" grpId="0"/>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B74D32-E4F1-D80A-3B64-BD970B10E423}"/>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BE12D303-73F0-AC7C-1A60-E2C50AF22CF4}"/>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pic>
        <p:nvPicPr>
          <p:cNvPr id="2" name="Imagen 1" descr="Mujer de pie con raqueta en la mano&#10;&#10;El contenido generado por IA puede ser incorrecto.">
            <a:extLst>
              <a:ext uri="{FF2B5EF4-FFF2-40B4-BE49-F238E27FC236}">
                <a16:creationId xmlns:a16="http://schemas.microsoft.com/office/drawing/2014/main" id="{60CC43B6-CA75-0773-A27F-383FD109C05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0"/>
            <a:ext cx="4806925" cy="6858000"/>
          </a:xfrm>
          <a:prstGeom prst="rect">
            <a:avLst/>
          </a:prstGeom>
        </p:spPr>
      </p:pic>
      <p:sp>
        <p:nvSpPr>
          <p:cNvPr id="3" name="CuadroTexto 2">
            <a:extLst>
              <a:ext uri="{FF2B5EF4-FFF2-40B4-BE49-F238E27FC236}">
                <a16:creationId xmlns:a16="http://schemas.microsoft.com/office/drawing/2014/main" id="{E6BFDC9B-2B99-EA96-4C04-B44E8CD7F5BA}"/>
              </a:ext>
            </a:extLst>
          </p:cNvPr>
          <p:cNvSpPr txBox="1"/>
          <p:nvPr/>
        </p:nvSpPr>
        <p:spPr>
          <a:xfrm>
            <a:off x="2989006" y="3057436"/>
            <a:ext cx="9202994" cy="1200329"/>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sr-Latn-RS" sz="7200" b="1" dirty="0">
                <a:ln/>
                <a:solidFill>
                  <a:srgbClr val="C15C16"/>
                </a:solidFill>
              </a:rPr>
              <a:t>JOŠUINA VERA</a:t>
            </a:r>
            <a:endParaRPr lang="sr-Latn-RS" sz="7200" b="1" noProof="0" dirty="0">
              <a:ln/>
              <a:solidFill>
                <a:srgbClr val="C15C16"/>
              </a:solidFill>
            </a:endParaRPr>
          </a:p>
        </p:txBody>
      </p:sp>
    </p:spTree>
    <p:extLst>
      <p:ext uri="{BB962C8B-B14F-4D97-AF65-F5344CB8AC3E}">
        <p14:creationId xmlns:p14="http://schemas.microsoft.com/office/powerpoint/2010/main" val="3031903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9A04D7C-9692-8782-6F1E-E7111600653A}"/>
            </a:ext>
          </a:extLst>
        </p:cNvPr>
        <p:cNvGrpSpPr/>
        <p:nvPr/>
      </p:nvGrpSpPr>
      <p:grpSpPr>
        <a:xfrm>
          <a:off x="0" y="0"/>
          <a:ext cx="0" cy="0"/>
          <a:chOff x="0" y="0"/>
          <a:chExt cx="0" cy="0"/>
        </a:xfrm>
      </p:grpSpPr>
      <p:pic>
        <p:nvPicPr>
          <p:cNvPr id="6" name="Imagen 5" descr="Diagrama&#10;&#10;El contenido generado por IA puede ser incorrecto.">
            <a:extLst>
              <a:ext uri="{FF2B5EF4-FFF2-40B4-BE49-F238E27FC236}">
                <a16:creationId xmlns:a16="http://schemas.microsoft.com/office/drawing/2014/main" id="{E4F777B7-A7F5-6347-A92E-86D0E735DB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851330" y="1102203"/>
            <a:ext cx="3550219" cy="27658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979BD027-4292-9B2E-6036-DDD113165E2C}"/>
              </a:ext>
            </a:extLst>
          </p:cNvPr>
          <p:cNvSpPr txBox="1"/>
          <p:nvPr/>
        </p:nvSpPr>
        <p:spPr>
          <a:xfrm>
            <a:off x="0" y="138410"/>
            <a:ext cx="12191999" cy="707886"/>
          </a:xfrm>
          <a:prstGeom prst="rect">
            <a:avLst/>
          </a:prstGeom>
          <a:noFill/>
        </p:spPr>
        <p:txBody>
          <a:bodyPr wrap="square">
            <a:spAutoFit/>
          </a:bodyPr>
          <a:lstStyle/>
          <a:p>
            <a:pPr algn="ctr"/>
            <a:r>
              <a:rPr lang="sr-Latn-RS" sz="2000" b="1" noProof="0"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„Kad su završili s </a:t>
            </a:r>
            <a:r>
              <a:rPr lang="sr-Latn-RS" sz="2000" b="1" noProof="0" dirty="0" err="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podjelom</a:t>
            </a:r>
            <a:r>
              <a:rPr lang="sr-Latn-RS" sz="2000" b="1" noProof="0"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zemlje u baštinu po njezinim granicama, dadoše sinovi Izraelovi baštinu </a:t>
            </a:r>
            <a:r>
              <a:rPr lang="sr-Latn-RS" sz="2000" b="1" noProof="0" dirty="0" err="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Jošui</a:t>
            </a:r>
            <a:r>
              <a:rPr lang="sr-Latn-RS" sz="2000" b="1" noProof="0"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sinu </a:t>
            </a:r>
            <a:r>
              <a:rPr lang="sr-Latn-RS" sz="2000" b="1" noProof="0" dirty="0" err="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Nunovu</a:t>
            </a:r>
            <a:r>
              <a:rPr lang="sr-Latn-RS" sz="2000" b="1" noProof="0"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 među sobom“ </a:t>
            </a:r>
            <a:r>
              <a:rPr lang="sr-Latn-RS" sz="1600" b="1" noProof="0"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a:t>
            </a:r>
            <a:r>
              <a:rPr lang="sr-Latn-RS" sz="1600" b="1" noProof="0" dirty="0" err="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Jošua</a:t>
            </a:r>
            <a:r>
              <a:rPr lang="sr-Latn-RS" sz="1600" b="1" noProof="0"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19:49)</a:t>
            </a:r>
          </a:p>
        </p:txBody>
      </p:sp>
      <p:sp>
        <p:nvSpPr>
          <p:cNvPr id="4" name="CuadroTexto 3">
            <a:extLst>
              <a:ext uri="{FF2B5EF4-FFF2-40B4-BE49-F238E27FC236}">
                <a16:creationId xmlns:a16="http://schemas.microsoft.com/office/drawing/2014/main" id="{B91B4DFB-44A0-9C12-296C-D9E713E9C690}"/>
              </a:ext>
            </a:extLst>
          </p:cNvPr>
          <p:cNvSpPr txBox="1"/>
          <p:nvPr/>
        </p:nvSpPr>
        <p:spPr>
          <a:xfrm>
            <a:off x="2200273" y="981075"/>
            <a:ext cx="7018678" cy="1107996"/>
          </a:xfrm>
          <a:prstGeom prst="rect">
            <a:avLst/>
          </a:prstGeom>
          <a:noFill/>
        </p:spPr>
        <p:txBody>
          <a:bodyPr wrap="square" rtlCol="0">
            <a:spAutoFit/>
          </a:bodyPr>
          <a:lstStyle/>
          <a:p>
            <a:pPr>
              <a:spcBef>
                <a:spcPts val="600"/>
              </a:spcBef>
            </a:pPr>
            <a:r>
              <a:rPr lang="sr-Latn-RS" sz="2200" b="1" noProof="0" dirty="0"/>
              <a:t>Mojsije je izabrao </a:t>
            </a:r>
            <a:r>
              <a:rPr lang="sr-Latn-RS" sz="2200" b="1" noProof="0" dirty="0" err="1"/>
              <a:t>Jošuu</a:t>
            </a:r>
            <a:r>
              <a:rPr lang="sr-Latn-RS" sz="2200" b="1" noProof="0" dirty="0"/>
              <a:t> </a:t>
            </a:r>
            <a:r>
              <a:rPr lang="sr-Latn-RS" sz="2200" b="1" dirty="0"/>
              <a:t>dok je bio mladić </a:t>
            </a:r>
            <a:r>
              <a:rPr lang="sr-Latn-RS" sz="2200" b="1" noProof="0" dirty="0"/>
              <a:t>za svog pomoćnika. Pokazao se poslušnim, hrabrim, vernim, spremnim pomoći i </a:t>
            </a:r>
            <a:r>
              <a:rPr lang="sr-Latn-RS" sz="2200" b="1" noProof="0" dirty="0" err="1"/>
              <a:t>ljubiteljem</a:t>
            </a:r>
            <a:r>
              <a:rPr lang="sr-Latn-RS" sz="2200" b="1" noProof="0" dirty="0"/>
              <a:t> Božjeg (</a:t>
            </a:r>
            <a:r>
              <a:rPr lang="sr-Latn-RS" sz="2200" b="1" noProof="0" dirty="0" err="1"/>
              <a:t>Izl</a:t>
            </a:r>
            <a:r>
              <a:rPr lang="sr-Latn-RS" sz="2200" b="1" noProof="0" dirty="0"/>
              <a:t>. 33,11).</a:t>
            </a:r>
          </a:p>
        </p:txBody>
      </p:sp>
      <p:graphicFrame>
        <p:nvGraphicFramePr>
          <p:cNvPr id="2" name="Diagrama 1">
            <a:extLst>
              <a:ext uri="{FF2B5EF4-FFF2-40B4-BE49-F238E27FC236}">
                <a16:creationId xmlns:a16="http://schemas.microsoft.com/office/drawing/2014/main" id="{AFAB17D6-86DF-5668-4B68-D83ADD576A02}"/>
              </a:ext>
            </a:extLst>
          </p:cNvPr>
          <p:cNvGraphicFramePr/>
          <p:nvPr>
            <p:extLst>
              <p:ext uri="{D42A27DB-BD31-4B8C-83A1-F6EECF244321}">
                <p14:modId xmlns:p14="http://schemas.microsoft.com/office/powerpoint/2010/main" val="1887857530"/>
              </p:ext>
            </p:extLst>
          </p:nvPr>
        </p:nvGraphicFramePr>
        <p:xfrm>
          <a:off x="-4418" y="3997284"/>
          <a:ext cx="12191998" cy="2765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Una persona con un vestido largo&#10;&#10;El contenido generado por IA puede ser incorrecto.">
            <a:extLst>
              <a:ext uri="{FF2B5EF4-FFF2-40B4-BE49-F238E27FC236}">
                <a16:creationId xmlns:a16="http://schemas.microsoft.com/office/drawing/2014/main" id="{0C34E00E-5A5D-5F55-694C-D8CA47ABE05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6557" y="1102202"/>
            <a:ext cx="1817135" cy="2765845"/>
          </a:xfrm>
          <a:prstGeom prst="rect">
            <a:avLst/>
          </a:prstGeom>
          <a:ln>
            <a:noFill/>
          </a:ln>
          <a:effectLst>
            <a:outerShdw blurRad="190500" algn="tl" rotWithShape="0">
              <a:srgbClr val="000000">
                <a:alpha val="70000"/>
              </a:srgbClr>
            </a:outerShdw>
          </a:effectLst>
        </p:spPr>
      </p:pic>
      <p:sp>
        <p:nvSpPr>
          <p:cNvPr id="7" name="CuadroTexto 6">
            <a:extLst>
              <a:ext uri="{FF2B5EF4-FFF2-40B4-BE49-F238E27FC236}">
                <a16:creationId xmlns:a16="http://schemas.microsoft.com/office/drawing/2014/main" id="{5D832BD9-FA71-E800-05EE-6E2E879CEC63}"/>
              </a:ext>
            </a:extLst>
          </p:cNvPr>
          <p:cNvSpPr txBox="1"/>
          <p:nvPr/>
        </p:nvSpPr>
        <p:spPr>
          <a:xfrm>
            <a:off x="2200274" y="3612565"/>
            <a:ext cx="6315075" cy="430887"/>
          </a:xfrm>
          <a:prstGeom prst="rect">
            <a:avLst/>
          </a:prstGeom>
          <a:noFill/>
        </p:spPr>
        <p:txBody>
          <a:bodyPr wrap="square">
            <a:spAutoFit/>
          </a:bodyPr>
          <a:lstStyle/>
          <a:p>
            <a:pPr>
              <a:spcBef>
                <a:spcPts val="600"/>
              </a:spcBef>
            </a:pPr>
            <a:r>
              <a:rPr lang="sr-Latn-RS" sz="2200" b="1" noProof="0" dirty="0"/>
              <a:t>Iz njegove priče saznajemo sledeće:</a:t>
            </a:r>
          </a:p>
        </p:txBody>
      </p:sp>
      <p:sp>
        <p:nvSpPr>
          <p:cNvPr id="10" name="CuadroTexto 9">
            <a:extLst>
              <a:ext uri="{FF2B5EF4-FFF2-40B4-BE49-F238E27FC236}">
                <a16:creationId xmlns:a16="http://schemas.microsoft.com/office/drawing/2014/main" id="{6E6264F5-DBFA-BE82-DD89-258CD0A98433}"/>
              </a:ext>
            </a:extLst>
          </p:cNvPr>
          <p:cNvSpPr txBox="1"/>
          <p:nvPr/>
        </p:nvSpPr>
        <p:spPr>
          <a:xfrm>
            <a:off x="2200273" y="1996738"/>
            <a:ext cx="6315075" cy="1785104"/>
          </a:xfrm>
          <a:prstGeom prst="rect">
            <a:avLst/>
          </a:prstGeom>
          <a:noFill/>
        </p:spPr>
        <p:txBody>
          <a:bodyPr wrap="square">
            <a:spAutoFit/>
          </a:bodyPr>
          <a:lstStyle/>
          <a:p>
            <a:pPr>
              <a:spcBef>
                <a:spcPts val="600"/>
              </a:spcBef>
            </a:pPr>
            <a:r>
              <a:rPr lang="sr-Latn-RS" sz="2200" b="1" noProof="0" dirty="0"/>
              <a:t>Kad je došlo vreme da zatraži svoju teritoriju, pričekao je da sva plemena dobiju svoju baštinu i odabrao je „preostali deo“ [ </a:t>
            </a:r>
            <a:r>
              <a:rPr lang="sr-Latn-RS" sz="2200" b="1" noProof="0" dirty="0" err="1"/>
              <a:t>Timnat-serah</a:t>
            </a:r>
            <a:r>
              <a:rPr lang="sr-Latn-RS" sz="2200" b="1" noProof="0" dirty="0"/>
              <a:t> ] (</a:t>
            </a:r>
            <a:r>
              <a:rPr lang="sr-Latn-RS" sz="2200" b="1" noProof="0" dirty="0" err="1"/>
              <a:t>Jošua</a:t>
            </a:r>
            <a:r>
              <a:rPr lang="sr-Latn-RS" sz="2200" b="1" noProof="0" dirty="0"/>
              <a:t> 19,50), grad blizu </a:t>
            </a:r>
            <a:r>
              <a:rPr lang="sr-Latn-RS" sz="2200" b="1" noProof="0" dirty="0" err="1"/>
              <a:t>Siloma</a:t>
            </a:r>
            <a:r>
              <a:rPr lang="sr-Latn-RS" sz="2200" b="1" noProof="0" dirty="0"/>
              <a:t>, gde je bilo podignuto Svetilište.</a:t>
            </a:r>
          </a:p>
        </p:txBody>
      </p:sp>
    </p:spTree>
    <p:extLst>
      <p:ext uri="{BB962C8B-B14F-4D97-AF65-F5344CB8AC3E}">
        <p14:creationId xmlns:p14="http://schemas.microsoft.com/office/powerpoint/2010/main" val="11340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ppt_w/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2">
                                            <p:graphicEl>
                                              <a:dgm id="{62999BC5-195A-46F1-98DE-237FBECB27E7}"/>
                                            </p:graphicEl>
                                          </p:spTgt>
                                        </p:tgtEl>
                                        <p:attrNameLst>
                                          <p:attrName>style.visibility</p:attrName>
                                        </p:attrNameLst>
                                      </p:cBhvr>
                                      <p:to>
                                        <p:strVal val="visible"/>
                                      </p:to>
                                    </p:set>
                                    <p:anim calcmode="lin" valueType="num">
                                      <p:cBhvr>
                                        <p:cTn id="42" dur="500" fill="hold"/>
                                        <p:tgtEl>
                                          <p:spTgt spid="2">
                                            <p:graphicEl>
                                              <a:dgm id="{62999BC5-195A-46F1-98DE-237FBECB27E7}"/>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62999BC5-195A-46F1-98DE-237FBECB27E7}"/>
                                            </p:graphicEl>
                                          </p:spTgt>
                                        </p:tgtEl>
                                        <p:attrNameLst>
                                          <p:attrName>ppt_h</p:attrName>
                                        </p:attrNameLst>
                                      </p:cBhvr>
                                      <p:tavLst>
                                        <p:tav tm="0">
                                          <p:val>
                                            <p:fltVal val="0"/>
                                          </p:val>
                                        </p:tav>
                                        <p:tav tm="100000">
                                          <p:val>
                                            <p:strVal val="#ppt_h"/>
                                          </p:val>
                                        </p:tav>
                                      </p:tavLst>
                                    </p:anim>
                                    <p:anim calcmode="lin" valueType="num">
                                      <p:cBhvr>
                                        <p:cTn id="44" dur="500" fill="hold"/>
                                        <p:tgtEl>
                                          <p:spTgt spid="2">
                                            <p:graphicEl>
                                              <a:dgm id="{62999BC5-195A-46F1-98DE-237FBECB27E7}"/>
                                            </p:graphicEl>
                                          </p:spTgt>
                                        </p:tgtEl>
                                        <p:attrNameLst>
                                          <p:attrName>style.rotation</p:attrName>
                                        </p:attrNameLst>
                                      </p:cBhvr>
                                      <p:tavLst>
                                        <p:tav tm="0">
                                          <p:val>
                                            <p:fltVal val="360"/>
                                          </p:val>
                                        </p:tav>
                                        <p:tav tm="100000">
                                          <p:val>
                                            <p:fltVal val="0"/>
                                          </p:val>
                                        </p:tav>
                                      </p:tavLst>
                                    </p:anim>
                                    <p:animEffect transition="in" filter="fade">
                                      <p:cBhvr>
                                        <p:cTn id="45" dur="500"/>
                                        <p:tgtEl>
                                          <p:spTgt spid="2">
                                            <p:graphicEl>
                                              <a:dgm id="{62999BC5-195A-46F1-98DE-237FBECB27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2">
                                            <p:graphicEl>
                                              <a:dgm id="{CD3EC9D1-B914-4A94-9073-BBD619FDAE34}"/>
                                            </p:graphicEl>
                                          </p:spTgt>
                                        </p:tgtEl>
                                        <p:attrNameLst>
                                          <p:attrName>style.visibility</p:attrName>
                                        </p:attrNameLst>
                                      </p:cBhvr>
                                      <p:to>
                                        <p:strVal val="visible"/>
                                      </p:to>
                                    </p:set>
                                    <p:anim calcmode="lin" valueType="num">
                                      <p:cBhvr>
                                        <p:cTn id="50" dur="500" fill="hold"/>
                                        <p:tgtEl>
                                          <p:spTgt spid="2">
                                            <p:graphicEl>
                                              <a:dgm id="{CD3EC9D1-B914-4A94-9073-BBD619FDAE34}"/>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CD3EC9D1-B914-4A94-9073-BBD619FDAE34}"/>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CD3EC9D1-B914-4A94-9073-BBD619FDAE34}"/>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CD3EC9D1-B914-4A94-9073-BBD619FDAE3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2">
                                            <p:graphicEl>
                                              <a:dgm id="{B791761E-D005-4276-BFBD-78605CE50BF5}"/>
                                            </p:graphicEl>
                                          </p:spTgt>
                                        </p:tgtEl>
                                        <p:attrNameLst>
                                          <p:attrName>style.visibility</p:attrName>
                                        </p:attrNameLst>
                                      </p:cBhvr>
                                      <p:to>
                                        <p:strVal val="visible"/>
                                      </p:to>
                                    </p:set>
                                    <p:anim calcmode="lin" valueType="num">
                                      <p:cBhvr>
                                        <p:cTn id="58" dur="500" fill="hold"/>
                                        <p:tgtEl>
                                          <p:spTgt spid="2">
                                            <p:graphicEl>
                                              <a:dgm id="{B791761E-D005-4276-BFBD-78605CE50BF5}"/>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B791761E-D005-4276-BFBD-78605CE50BF5}"/>
                                            </p:graphicEl>
                                          </p:spTgt>
                                        </p:tgtEl>
                                        <p:attrNameLst>
                                          <p:attrName>ppt_h</p:attrName>
                                        </p:attrNameLst>
                                      </p:cBhvr>
                                      <p:tavLst>
                                        <p:tav tm="0">
                                          <p:val>
                                            <p:fltVal val="0"/>
                                          </p:val>
                                        </p:tav>
                                        <p:tav tm="100000">
                                          <p:val>
                                            <p:strVal val="#ppt_h"/>
                                          </p:val>
                                        </p:tav>
                                      </p:tavLst>
                                    </p:anim>
                                    <p:anim calcmode="lin" valueType="num">
                                      <p:cBhvr>
                                        <p:cTn id="60" dur="500" fill="hold"/>
                                        <p:tgtEl>
                                          <p:spTgt spid="2">
                                            <p:graphicEl>
                                              <a:dgm id="{B791761E-D005-4276-BFBD-78605CE50BF5}"/>
                                            </p:graphicEl>
                                          </p:spTgt>
                                        </p:tgtEl>
                                        <p:attrNameLst>
                                          <p:attrName>style.rotation</p:attrName>
                                        </p:attrNameLst>
                                      </p:cBhvr>
                                      <p:tavLst>
                                        <p:tav tm="0">
                                          <p:val>
                                            <p:fltVal val="360"/>
                                          </p:val>
                                        </p:tav>
                                        <p:tav tm="100000">
                                          <p:val>
                                            <p:fltVal val="0"/>
                                          </p:val>
                                        </p:tav>
                                      </p:tavLst>
                                    </p:anim>
                                    <p:animEffect transition="in" filter="fade">
                                      <p:cBhvr>
                                        <p:cTn id="61" dur="500"/>
                                        <p:tgtEl>
                                          <p:spTgt spid="2">
                                            <p:graphicEl>
                                              <a:dgm id="{B791761E-D005-4276-BFBD-78605CE50BF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2">
                                            <p:graphicEl>
                                              <a:dgm id="{DDBEDA38-D464-4DF7-BCB0-09E9A2DC813E}"/>
                                            </p:graphicEl>
                                          </p:spTgt>
                                        </p:tgtEl>
                                        <p:attrNameLst>
                                          <p:attrName>style.visibility</p:attrName>
                                        </p:attrNameLst>
                                      </p:cBhvr>
                                      <p:to>
                                        <p:strVal val="visible"/>
                                      </p:to>
                                    </p:set>
                                    <p:anim calcmode="lin" valueType="num">
                                      <p:cBhvr>
                                        <p:cTn id="66" dur="500" fill="hold"/>
                                        <p:tgtEl>
                                          <p:spTgt spid="2">
                                            <p:graphicEl>
                                              <a:dgm id="{DDBEDA38-D464-4DF7-BCB0-09E9A2DC813E}"/>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DDBEDA38-D464-4DF7-BCB0-09E9A2DC813E}"/>
                                            </p:graphicEl>
                                          </p:spTgt>
                                        </p:tgtEl>
                                        <p:attrNameLst>
                                          <p:attrName>ppt_h</p:attrName>
                                        </p:attrNameLst>
                                      </p:cBhvr>
                                      <p:tavLst>
                                        <p:tav tm="0">
                                          <p:val>
                                            <p:fltVal val="0"/>
                                          </p:val>
                                        </p:tav>
                                        <p:tav tm="100000">
                                          <p:val>
                                            <p:strVal val="#ppt_h"/>
                                          </p:val>
                                        </p:tav>
                                      </p:tavLst>
                                    </p:anim>
                                    <p:anim calcmode="lin" valueType="num">
                                      <p:cBhvr>
                                        <p:cTn id="68" dur="500" fill="hold"/>
                                        <p:tgtEl>
                                          <p:spTgt spid="2">
                                            <p:graphicEl>
                                              <a:dgm id="{DDBEDA38-D464-4DF7-BCB0-09E9A2DC813E}"/>
                                            </p:graphicEl>
                                          </p:spTgt>
                                        </p:tgtEl>
                                        <p:attrNameLst>
                                          <p:attrName>style.rotation</p:attrName>
                                        </p:attrNameLst>
                                      </p:cBhvr>
                                      <p:tavLst>
                                        <p:tav tm="0">
                                          <p:val>
                                            <p:fltVal val="360"/>
                                          </p:val>
                                        </p:tav>
                                        <p:tav tm="100000">
                                          <p:val>
                                            <p:fltVal val="0"/>
                                          </p:val>
                                        </p:tav>
                                      </p:tavLst>
                                    </p:anim>
                                    <p:animEffect transition="in" filter="fade">
                                      <p:cBhvr>
                                        <p:cTn id="69" dur="500"/>
                                        <p:tgtEl>
                                          <p:spTgt spid="2">
                                            <p:graphicEl>
                                              <a:dgm id="{DDBEDA38-D464-4DF7-BCB0-09E9A2DC813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2">
                                            <p:graphicEl>
                                              <a:dgm id="{BE48992A-E860-4C40-A1D4-500F6D3DD78C}"/>
                                            </p:graphicEl>
                                          </p:spTgt>
                                        </p:tgtEl>
                                        <p:attrNameLst>
                                          <p:attrName>style.visibility</p:attrName>
                                        </p:attrNameLst>
                                      </p:cBhvr>
                                      <p:to>
                                        <p:strVal val="visible"/>
                                      </p:to>
                                    </p:set>
                                    <p:anim calcmode="lin" valueType="num">
                                      <p:cBhvr>
                                        <p:cTn id="74" dur="500" fill="hold"/>
                                        <p:tgtEl>
                                          <p:spTgt spid="2">
                                            <p:graphicEl>
                                              <a:dgm id="{BE48992A-E860-4C40-A1D4-500F6D3DD78C}"/>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E48992A-E860-4C40-A1D4-500F6D3DD78C}"/>
                                            </p:graphicEl>
                                          </p:spTgt>
                                        </p:tgtEl>
                                        <p:attrNameLst>
                                          <p:attrName>ppt_h</p:attrName>
                                        </p:attrNameLst>
                                      </p:cBhvr>
                                      <p:tavLst>
                                        <p:tav tm="0">
                                          <p:val>
                                            <p:fltVal val="0"/>
                                          </p:val>
                                        </p:tav>
                                        <p:tav tm="100000">
                                          <p:val>
                                            <p:strVal val="#ppt_h"/>
                                          </p:val>
                                        </p:tav>
                                      </p:tavLst>
                                    </p:anim>
                                    <p:anim calcmode="lin" valueType="num">
                                      <p:cBhvr>
                                        <p:cTn id="76" dur="500" fill="hold"/>
                                        <p:tgtEl>
                                          <p:spTgt spid="2">
                                            <p:graphicEl>
                                              <a:dgm id="{BE48992A-E860-4C40-A1D4-500F6D3DD78C}"/>
                                            </p:graphicEl>
                                          </p:spTgt>
                                        </p:tgtEl>
                                        <p:attrNameLst>
                                          <p:attrName>style.rotation</p:attrName>
                                        </p:attrNameLst>
                                      </p:cBhvr>
                                      <p:tavLst>
                                        <p:tav tm="0">
                                          <p:val>
                                            <p:fltVal val="360"/>
                                          </p:val>
                                        </p:tav>
                                        <p:tav tm="100000">
                                          <p:val>
                                            <p:fltVal val="0"/>
                                          </p:val>
                                        </p:tav>
                                      </p:tavLst>
                                    </p:anim>
                                    <p:animEffect transition="in" filter="fade">
                                      <p:cBhvr>
                                        <p:cTn id="77" dur="500"/>
                                        <p:tgtEl>
                                          <p:spTgt spid="2">
                                            <p:graphicEl>
                                              <a:dgm id="{BE48992A-E860-4C40-A1D4-500F6D3DD7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p:bldSub>
          <a:bldDgm bld="one"/>
        </p:bldSub>
      </p:bldGraphic>
      <p:bldP spid="7" grpId="0"/>
      <p:bldP spid="10"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490</TotalTime>
  <Words>1259</Words>
  <Application>Microsoft Office PowerPoint</Application>
  <PresentationFormat>Panorámica</PresentationFormat>
  <Paragraphs>52</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60</cp:revision>
  <dcterms:created xsi:type="dcterms:W3CDTF">2025-10-19T08:16:14Z</dcterms:created>
  <dcterms:modified xsi:type="dcterms:W3CDTF">2025-10-24T04:48:31Z</dcterms:modified>
</cp:coreProperties>
</file>