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5" r:id="rId8"/>
    <p:sldId id="302" r:id="rId9"/>
    <p:sldId id="257" r:id="rId10"/>
    <p:sldId id="258" r:id="rId11"/>
    <p:sldId id="259" r:id="rId12"/>
    <p:sldId id="260" r:id="rId13"/>
    <p:sldId id="261" r:id="rId14"/>
    <p:sldId id="308" r:id="rId15"/>
    <p:sldId id="310" r:id="rId16"/>
    <p:sldId id="309" r:id="rId17"/>
    <p:sldId id="304" r:id="rId18"/>
    <p:sldId id="305" r:id="rId19"/>
    <p:sldId id="474" r:id="rId20"/>
    <p:sldId id="408" r:id="rId21"/>
    <p:sldId id="390" r:id="rId22"/>
    <p:sldId id="472" r:id="rId23"/>
    <p:sldId id="471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A996"/>
    <a:srgbClr val="D57124"/>
    <a:srgbClr val="392B81"/>
    <a:srgbClr val="7A6ACD"/>
    <a:srgbClr val="2A721C"/>
    <a:srgbClr val="44B32C"/>
    <a:srgbClr val="8480DC"/>
    <a:srgbClr val="EF7586"/>
    <a:srgbClr val="F292A0"/>
    <a:srgbClr val="D76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1F9AEE-37BC-444E-B468-CD8C31E3AE14}" type="doc">
      <dgm:prSet loTypeId="urn:microsoft.com/office/officeart/2005/8/layout/venn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42EAC0A-7247-4085-BDB4-DD16F1BC7602}">
      <dgm:prSet custT="1"/>
      <dgm:spPr/>
      <dgm:t>
        <a:bodyPr/>
        <a:lstStyle/>
        <a:p>
          <a:r>
            <a:rPr lang="es-ES" sz="2000" b="1" dirty="0"/>
            <a:t>Vera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ignoriše</a:t>
          </a:r>
          <a:r>
            <a:rPr lang="es-ES" sz="2000" b="1" dirty="0"/>
            <a:t> </a:t>
          </a:r>
          <a:r>
            <a:rPr lang="es-ES" sz="2000" b="1" dirty="0" err="1"/>
            <a:t>činjenice</a:t>
          </a:r>
          <a:r>
            <a:rPr lang="es-ES" sz="2000" b="1" dirty="0"/>
            <a:t>, </a:t>
          </a:r>
          <a:r>
            <a:rPr lang="es-ES" sz="2000" b="1" dirty="0" err="1"/>
            <a:t>ona</a:t>
          </a:r>
          <a:r>
            <a:rPr lang="es-ES" sz="2000" b="1" dirty="0"/>
            <a:t> </a:t>
          </a:r>
          <a:r>
            <a:rPr lang="es-ES" sz="2000" b="1" dirty="0" err="1"/>
            <a:t>jednostavno</a:t>
          </a:r>
          <a:r>
            <a:rPr lang="es-ES" sz="2000" b="1" dirty="0"/>
            <a:t> </a:t>
          </a:r>
          <a:r>
            <a:rPr lang="es-ES" sz="2000" b="1" dirty="0" err="1"/>
            <a:t>nudi</a:t>
          </a:r>
          <a:r>
            <a:rPr lang="es-ES" sz="2000" b="1" dirty="0"/>
            <a:t> </a:t>
          </a:r>
          <a:r>
            <a:rPr lang="es-ES" sz="2000" b="1" dirty="0" err="1"/>
            <a:t>drugačiji</a:t>
          </a:r>
          <a:r>
            <a:rPr lang="es-ES" sz="2000" b="1" dirty="0"/>
            <a:t> </a:t>
          </a:r>
          <a:r>
            <a:rPr lang="es-ES" sz="2000" b="1" dirty="0" err="1"/>
            <a:t>ugao</a:t>
          </a:r>
          <a:r>
            <a:rPr lang="es-ES" sz="2000" b="1" dirty="0"/>
            <a:t> </a:t>
          </a:r>
          <a:r>
            <a:rPr lang="es-ES" sz="2000" b="1" dirty="0" err="1"/>
            <a:t>razumevanja</a:t>
          </a:r>
          <a:r>
            <a:rPr lang="sr-Latn-RS" sz="2000" b="1" dirty="0"/>
            <a:t>.</a:t>
          </a:r>
          <a:endParaRPr lang="es-ES" sz="2000" dirty="0"/>
        </a:p>
      </dgm:t>
    </dgm:pt>
    <dgm:pt modelId="{A8D1D5AD-E989-40C3-9ECF-BF79486A804D}" type="parTrans" cxnId="{9AE477AA-2369-4546-8F29-BEB594F3B756}">
      <dgm:prSet/>
      <dgm:spPr/>
      <dgm:t>
        <a:bodyPr/>
        <a:lstStyle/>
        <a:p>
          <a:endParaRPr lang="es-ES" sz="2000"/>
        </a:p>
      </dgm:t>
    </dgm:pt>
    <dgm:pt modelId="{E866F929-4680-480D-A20C-082E50BA30EA}" type="sibTrans" cxnId="{9AE477AA-2369-4546-8F29-BEB594F3B756}">
      <dgm:prSet/>
      <dgm:spPr/>
      <dgm:t>
        <a:bodyPr/>
        <a:lstStyle/>
        <a:p>
          <a:endParaRPr lang="es-ES" sz="2000"/>
        </a:p>
      </dgm:t>
    </dgm:pt>
    <dgm:pt modelId="{8D133D11-19CE-4E2D-A6DA-D6CA6F775711}">
      <dgm:prSet custT="1"/>
      <dgm:spPr>
        <a:solidFill>
          <a:srgbClr val="D76FC8">
            <a:alpha val="49804"/>
          </a:srgbClr>
        </a:solidFill>
      </dgm:spPr>
      <dgm:t>
        <a:bodyPr/>
        <a:lstStyle/>
        <a:p>
          <a:r>
            <a:rPr lang="es-ES" sz="2000" b="1" dirty="0" err="1"/>
            <a:t>Umesto</a:t>
          </a:r>
          <a:r>
            <a:rPr lang="es-ES" sz="2000" b="1" dirty="0"/>
            <a:t> da se </a:t>
          </a:r>
          <a:r>
            <a:rPr lang="es-ES" sz="2000" b="1" dirty="0" err="1"/>
            <a:t>žalimo</a:t>
          </a:r>
          <a:r>
            <a:rPr lang="es-ES" sz="2000" b="1" dirty="0"/>
            <a:t>, </a:t>
          </a:r>
          <a:r>
            <a:rPr lang="es-ES" sz="2000" b="1" dirty="0" err="1"/>
            <a:t>pozvani</a:t>
          </a:r>
          <a:r>
            <a:rPr lang="es-ES" sz="2000" b="1" dirty="0"/>
            <a:t> </a:t>
          </a:r>
          <a:r>
            <a:rPr lang="es-ES" sz="2000" b="1" dirty="0" err="1"/>
            <a:t>smo</a:t>
          </a:r>
          <a:r>
            <a:rPr lang="es-ES" sz="2000" b="1" dirty="0"/>
            <a:t> da </a:t>
          </a:r>
          <a:r>
            <a:rPr lang="es-ES" sz="2000" b="1" dirty="0" err="1"/>
            <a:t>verujemo</a:t>
          </a:r>
          <a:r>
            <a:rPr lang="es-ES" sz="2000" b="1" dirty="0"/>
            <a:t> i da se </a:t>
          </a:r>
          <a:r>
            <a:rPr lang="es-ES" sz="2000" b="1" dirty="0" err="1"/>
            <a:t>pokoravamo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planovima</a:t>
          </a:r>
          <a:r>
            <a:rPr lang="sr-Latn-RS" sz="2000" b="1" dirty="0"/>
            <a:t>.</a:t>
          </a:r>
          <a:endParaRPr lang="es-ES" sz="2000" dirty="0"/>
        </a:p>
      </dgm:t>
    </dgm:pt>
    <dgm:pt modelId="{3E6F0B9B-D862-4D4A-BBEF-24A10E3AFA57}" type="parTrans" cxnId="{0ABE0282-4CAA-4627-9471-80D9CABE2A72}">
      <dgm:prSet/>
      <dgm:spPr/>
      <dgm:t>
        <a:bodyPr/>
        <a:lstStyle/>
        <a:p>
          <a:endParaRPr lang="es-ES" sz="2000"/>
        </a:p>
      </dgm:t>
    </dgm:pt>
    <dgm:pt modelId="{19027BE8-C027-4895-A063-38F014437F79}" type="sibTrans" cxnId="{0ABE0282-4CAA-4627-9471-80D9CABE2A72}">
      <dgm:prSet/>
      <dgm:spPr/>
      <dgm:t>
        <a:bodyPr/>
        <a:lstStyle/>
        <a:p>
          <a:endParaRPr lang="es-ES" sz="2000"/>
        </a:p>
      </dgm:t>
    </dgm:pt>
    <dgm:pt modelId="{9EC13638-FA55-4568-ADE3-DF49C8C12E98}">
      <dgm:prSet custT="1"/>
      <dgm:spPr/>
      <dgm:t>
        <a:bodyPr/>
        <a:lstStyle/>
        <a:p>
          <a:r>
            <a:rPr lang="pl-PL" sz="2000" b="1" dirty="0"/>
            <a:t>Blagoslovi dolaze onima koji u potpunosti ostaju u Gospodu.</a:t>
          </a:r>
          <a:endParaRPr lang="es-ES" sz="2000" dirty="0"/>
        </a:p>
      </dgm:t>
    </dgm:pt>
    <dgm:pt modelId="{C4A8F010-9189-469E-BC71-A90E93D73423}" type="parTrans" cxnId="{2A75A0CE-832E-4D2A-AB41-B6EA5F5928CF}">
      <dgm:prSet/>
      <dgm:spPr/>
      <dgm:t>
        <a:bodyPr/>
        <a:lstStyle/>
        <a:p>
          <a:endParaRPr lang="es-ES" sz="2000"/>
        </a:p>
      </dgm:t>
    </dgm:pt>
    <dgm:pt modelId="{23627D6E-52D6-4215-AB58-9742149A65B8}" type="sibTrans" cxnId="{2A75A0CE-832E-4D2A-AB41-B6EA5F5928CF}">
      <dgm:prSet/>
      <dgm:spPr/>
      <dgm:t>
        <a:bodyPr/>
        <a:lstStyle/>
        <a:p>
          <a:endParaRPr lang="es-ES" sz="2000"/>
        </a:p>
      </dgm:t>
    </dgm:pt>
    <dgm:pt modelId="{54E5C911-7AEE-4CE3-BE9E-41AA04F362EF}">
      <dgm:prSet custT="1"/>
      <dgm:spPr>
        <a:solidFill>
          <a:srgbClr val="EF7586">
            <a:alpha val="49804"/>
          </a:srgbClr>
        </a:solidFill>
      </dgm:spPr>
      <dgm:t>
        <a:bodyPr/>
        <a:lstStyle/>
        <a:p>
          <a:r>
            <a:rPr lang="es-ES" sz="2000" b="1" dirty="0" err="1"/>
            <a:t>Život</a:t>
          </a:r>
          <a:r>
            <a:rPr lang="es-ES" sz="2000" b="1" dirty="0"/>
            <a:t> u </a:t>
          </a:r>
          <a:r>
            <a:rPr lang="es-ES" sz="2000" b="1" dirty="0" err="1"/>
            <a:t>svim</a:t>
          </a:r>
          <a:r>
            <a:rPr lang="es-ES" sz="2000" b="1" dirty="0"/>
            <a:t> </a:t>
          </a:r>
          <a:r>
            <a:rPr lang="es-ES" sz="2000" b="1" dirty="0" err="1"/>
            <a:t>svojim</a:t>
          </a:r>
          <a:r>
            <a:rPr lang="es-ES" sz="2000" b="1" dirty="0"/>
            <a:t> </a:t>
          </a:r>
          <a:r>
            <a:rPr lang="es-ES" sz="2000" b="1" dirty="0" err="1"/>
            <a:t>dimenzijama</a:t>
          </a:r>
          <a:r>
            <a:rPr lang="es-ES" sz="2000" b="1" dirty="0"/>
            <a:t> mora da se </a:t>
          </a:r>
          <a:r>
            <a:rPr lang="es-ES" sz="2000" b="1" dirty="0" err="1"/>
            <a:t>živi</a:t>
          </a:r>
          <a:r>
            <a:rPr lang="es-ES" sz="2000" b="1" dirty="0"/>
            <a:t> u </a:t>
          </a:r>
          <a:r>
            <a:rPr lang="es-ES" sz="2000" b="1" dirty="0" err="1"/>
            <a:t>skladu</a:t>
          </a:r>
          <a:r>
            <a:rPr lang="es-ES" sz="2000" b="1" dirty="0"/>
            <a:t>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planovima</a:t>
          </a:r>
          <a:r>
            <a:rPr lang="sr-Latn-RS" sz="2000" b="1" dirty="0"/>
            <a:t>.</a:t>
          </a:r>
          <a:endParaRPr lang="es-ES" sz="2000" dirty="0"/>
        </a:p>
      </dgm:t>
    </dgm:pt>
    <dgm:pt modelId="{FDEC58C4-8C26-4891-A418-1138E42A5ABF}" type="parTrans" cxnId="{0ED4D6F0-5CD7-4843-87F5-A683AE41F9B1}">
      <dgm:prSet/>
      <dgm:spPr/>
      <dgm:t>
        <a:bodyPr/>
        <a:lstStyle/>
        <a:p>
          <a:endParaRPr lang="es-ES" sz="2000"/>
        </a:p>
      </dgm:t>
    </dgm:pt>
    <dgm:pt modelId="{8149A06C-6750-423F-8153-4B244744356D}" type="sibTrans" cxnId="{0ED4D6F0-5CD7-4843-87F5-A683AE41F9B1}">
      <dgm:prSet/>
      <dgm:spPr/>
      <dgm:t>
        <a:bodyPr/>
        <a:lstStyle/>
        <a:p>
          <a:endParaRPr lang="es-ES" sz="2000"/>
        </a:p>
      </dgm:t>
    </dgm:pt>
    <dgm:pt modelId="{5F2506EE-CF30-442F-A24D-AD2774D0161C}">
      <dgm:prSet custT="1"/>
      <dgm:spPr>
        <a:solidFill>
          <a:srgbClr val="8480DC">
            <a:alpha val="49804"/>
          </a:srgbClr>
        </a:solidFill>
      </dgm:spPr>
      <dgm:t>
        <a:bodyPr/>
        <a:lstStyle/>
        <a:p>
          <a:r>
            <a:rPr lang="es-ES" sz="2000" b="1" dirty="0" err="1"/>
            <a:t>Vredi</a:t>
          </a:r>
          <a:r>
            <a:rPr lang="es-ES" sz="2000" b="1" dirty="0"/>
            <a:t> </a:t>
          </a:r>
          <a:r>
            <a:rPr lang="es-ES" sz="2000" b="1" dirty="0" err="1"/>
            <a:t>živeti</a:t>
          </a:r>
          <a:r>
            <a:rPr lang="es-ES" sz="2000" b="1" dirty="0"/>
            <a:t> </a:t>
          </a:r>
          <a:r>
            <a:rPr lang="es-ES" sz="2000" b="1" dirty="0" err="1"/>
            <a:t>blizu</a:t>
          </a:r>
          <a:r>
            <a:rPr lang="es-ES" sz="2000" b="1" dirty="0"/>
            <a:t> Boga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Ps</a:t>
          </a:r>
          <a:r>
            <a:rPr lang="es-ES" sz="2000" b="1" dirty="0"/>
            <a:t>. 84</a:t>
          </a:r>
          <a:r>
            <a:rPr lang="sr-Latn-RS" sz="2000" b="1" dirty="0"/>
            <a:t>,</a:t>
          </a:r>
          <a:r>
            <a:rPr lang="es-ES" sz="2000" b="1" dirty="0"/>
            <a:t>10)</a:t>
          </a:r>
          <a:r>
            <a:rPr lang="sr-Latn-RS" sz="2000" b="1" dirty="0"/>
            <a:t>.</a:t>
          </a:r>
          <a:endParaRPr lang="es-ES" sz="2000" dirty="0"/>
        </a:p>
      </dgm:t>
    </dgm:pt>
    <dgm:pt modelId="{3EBB15CF-A9E0-49F6-8D13-AD702A8EC2F4}" type="parTrans" cxnId="{597D0B54-E95B-4EB7-B765-D5C426D68C04}">
      <dgm:prSet/>
      <dgm:spPr/>
      <dgm:t>
        <a:bodyPr/>
        <a:lstStyle/>
        <a:p>
          <a:endParaRPr lang="es-ES" sz="2000"/>
        </a:p>
      </dgm:t>
    </dgm:pt>
    <dgm:pt modelId="{7CAD042F-EC8C-4064-A309-0904DAE26489}" type="sibTrans" cxnId="{597D0B54-E95B-4EB7-B765-D5C426D68C04}">
      <dgm:prSet/>
      <dgm:spPr/>
      <dgm:t>
        <a:bodyPr/>
        <a:lstStyle/>
        <a:p>
          <a:endParaRPr lang="es-ES" sz="2000"/>
        </a:p>
      </dgm:t>
    </dgm:pt>
    <dgm:pt modelId="{93F130CC-F670-4ED9-8230-0B8E98EE1397}" type="pres">
      <dgm:prSet presAssocID="{9C1F9AEE-37BC-444E-B468-CD8C31E3AE14}" presName="Name0" presStyleCnt="0">
        <dgm:presLayoutVars>
          <dgm:dir/>
          <dgm:resizeHandles val="exact"/>
        </dgm:presLayoutVars>
      </dgm:prSet>
      <dgm:spPr/>
    </dgm:pt>
    <dgm:pt modelId="{62999BC5-195A-46F1-98DE-237FBECB27E7}" type="pres">
      <dgm:prSet presAssocID="{B42EAC0A-7247-4085-BDB4-DD16F1BC7602}" presName="Name5" presStyleLbl="vennNode1" presStyleIdx="0" presStyleCnt="5" custLinFactNeighborX="-43054">
        <dgm:presLayoutVars>
          <dgm:bulletEnabled val="1"/>
        </dgm:presLayoutVars>
      </dgm:prSet>
      <dgm:spPr/>
    </dgm:pt>
    <dgm:pt modelId="{9F40C7C0-2BD7-4841-91D1-06AEE29A46ED}" type="pres">
      <dgm:prSet presAssocID="{E866F929-4680-480D-A20C-082E50BA30EA}" presName="space" presStyleCnt="0"/>
      <dgm:spPr/>
    </dgm:pt>
    <dgm:pt modelId="{CD3EC9D1-B914-4A94-9073-BBD619FDAE34}" type="pres">
      <dgm:prSet presAssocID="{8D133D11-19CE-4E2D-A6DA-D6CA6F775711}" presName="Name5" presStyleLbl="vennNode1" presStyleIdx="1" presStyleCnt="5" custLinFactNeighborX="-18942">
        <dgm:presLayoutVars>
          <dgm:bulletEnabled val="1"/>
        </dgm:presLayoutVars>
      </dgm:prSet>
      <dgm:spPr/>
    </dgm:pt>
    <dgm:pt modelId="{BB8CE188-6095-4321-9538-03F1E95D18BE}" type="pres">
      <dgm:prSet presAssocID="{19027BE8-C027-4895-A063-38F014437F79}" presName="space" presStyleCnt="0"/>
      <dgm:spPr/>
    </dgm:pt>
    <dgm:pt modelId="{B791761E-D005-4276-BFBD-78605CE50BF5}" type="pres">
      <dgm:prSet presAssocID="{9EC13638-FA55-4568-ADE3-DF49C8C12E98}" presName="Name5" presStyleLbl="vennNode1" presStyleIdx="2" presStyleCnt="5">
        <dgm:presLayoutVars>
          <dgm:bulletEnabled val="1"/>
        </dgm:presLayoutVars>
      </dgm:prSet>
      <dgm:spPr/>
    </dgm:pt>
    <dgm:pt modelId="{C286119B-D31A-4F49-AF5C-E78A636C01E0}" type="pres">
      <dgm:prSet presAssocID="{23627D6E-52D6-4215-AB58-9742149A65B8}" presName="space" presStyleCnt="0"/>
      <dgm:spPr/>
    </dgm:pt>
    <dgm:pt modelId="{DDBEDA38-D464-4DF7-BCB0-09E9A2DC813E}" type="pres">
      <dgm:prSet presAssocID="{54E5C911-7AEE-4CE3-BE9E-41AA04F362EF}" presName="Name5" presStyleLbl="vennNode1" presStyleIdx="3" presStyleCnt="5" custLinFactNeighborX="15498">
        <dgm:presLayoutVars>
          <dgm:bulletEnabled val="1"/>
        </dgm:presLayoutVars>
      </dgm:prSet>
      <dgm:spPr/>
    </dgm:pt>
    <dgm:pt modelId="{269287CE-2699-4292-97EB-30278DD6C146}" type="pres">
      <dgm:prSet presAssocID="{8149A06C-6750-423F-8153-4B244744356D}" presName="space" presStyleCnt="0"/>
      <dgm:spPr/>
    </dgm:pt>
    <dgm:pt modelId="{BE48992A-E860-4C40-A1D4-500F6D3DD78C}" type="pres">
      <dgm:prSet presAssocID="{5F2506EE-CF30-442F-A24D-AD2774D0161C}" presName="Name5" presStyleLbl="vennNode1" presStyleIdx="4" presStyleCnt="5" custLinFactNeighborX="48816">
        <dgm:presLayoutVars>
          <dgm:bulletEnabled val="1"/>
        </dgm:presLayoutVars>
      </dgm:prSet>
      <dgm:spPr/>
    </dgm:pt>
  </dgm:ptLst>
  <dgm:cxnLst>
    <dgm:cxn modelId="{3F935428-730C-470D-8BA1-C4CDD79B9F71}" type="presOf" srcId="{9C1F9AEE-37BC-444E-B468-CD8C31E3AE14}" destId="{93F130CC-F670-4ED9-8230-0B8E98EE1397}" srcOrd="0" destOrd="0" presId="urn:microsoft.com/office/officeart/2005/8/layout/venn3"/>
    <dgm:cxn modelId="{69AC3841-C49A-454D-A9BD-774486709FC1}" type="presOf" srcId="{8D133D11-19CE-4E2D-A6DA-D6CA6F775711}" destId="{CD3EC9D1-B914-4A94-9073-BBD619FDAE34}" srcOrd="0" destOrd="0" presId="urn:microsoft.com/office/officeart/2005/8/layout/venn3"/>
    <dgm:cxn modelId="{597D0B54-E95B-4EB7-B765-D5C426D68C04}" srcId="{9C1F9AEE-37BC-444E-B468-CD8C31E3AE14}" destId="{5F2506EE-CF30-442F-A24D-AD2774D0161C}" srcOrd="4" destOrd="0" parTransId="{3EBB15CF-A9E0-49F6-8D13-AD702A8EC2F4}" sibTransId="{7CAD042F-EC8C-4064-A309-0904DAE26489}"/>
    <dgm:cxn modelId="{0ABE0282-4CAA-4627-9471-80D9CABE2A72}" srcId="{9C1F9AEE-37BC-444E-B468-CD8C31E3AE14}" destId="{8D133D11-19CE-4E2D-A6DA-D6CA6F775711}" srcOrd="1" destOrd="0" parTransId="{3E6F0B9B-D862-4D4A-BBEF-24A10E3AFA57}" sibTransId="{19027BE8-C027-4895-A063-38F014437F79}"/>
    <dgm:cxn modelId="{349F679D-96C4-4F05-8634-11E2B15BF270}" type="presOf" srcId="{B42EAC0A-7247-4085-BDB4-DD16F1BC7602}" destId="{62999BC5-195A-46F1-98DE-237FBECB27E7}" srcOrd="0" destOrd="0" presId="urn:microsoft.com/office/officeart/2005/8/layout/venn3"/>
    <dgm:cxn modelId="{9AE477AA-2369-4546-8F29-BEB594F3B756}" srcId="{9C1F9AEE-37BC-444E-B468-CD8C31E3AE14}" destId="{B42EAC0A-7247-4085-BDB4-DD16F1BC7602}" srcOrd="0" destOrd="0" parTransId="{A8D1D5AD-E989-40C3-9ECF-BF79486A804D}" sibTransId="{E866F929-4680-480D-A20C-082E50BA30EA}"/>
    <dgm:cxn modelId="{2A75A0CE-832E-4D2A-AB41-B6EA5F5928CF}" srcId="{9C1F9AEE-37BC-444E-B468-CD8C31E3AE14}" destId="{9EC13638-FA55-4568-ADE3-DF49C8C12E98}" srcOrd="2" destOrd="0" parTransId="{C4A8F010-9189-469E-BC71-A90E93D73423}" sibTransId="{23627D6E-52D6-4215-AB58-9742149A65B8}"/>
    <dgm:cxn modelId="{CE20BAD2-3CD9-4F9D-B6FA-04717AFC5DF6}" type="presOf" srcId="{54E5C911-7AEE-4CE3-BE9E-41AA04F362EF}" destId="{DDBEDA38-D464-4DF7-BCB0-09E9A2DC813E}" srcOrd="0" destOrd="0" presId="urn:microsoft.com/office/officeart/2005/8/layout/venn3"/>
    <dgm:cxn modelId="{A957E8D8-412B-48C7-8E4E-43EC38500764}" type="presOf" srcId="{5F2506EE-CF30-442F-A24D-AD2774D0161C}" destId="{BE48992A-E860-4C40-A1D4-500F6D3DD78C}" srcOrd="0" destOrd="0" presId="urn:microsoft.com/office/officeart/2005/8/layout/venn3"/>
    <dgm:cxn modelId="{713F60E4-0763-4AEC-99BF-DB4FDC80484C}" type="presOf" srcId="{9EC13638-FA55-4568-ADE3-DF49C8C12E98}" destId="{B791761E-D005-4276-BFBD-78605CE50BF5}" srcOrd="0" destOrd="0" presId="urn:microsoft.com/office/officeart/2005/8/layout/venn3"/>
    <dgm:cxn modelId="{0ED4D6F0-5CD7-4843-87F5-A683AE41F9B1}" srcId="{9C1F9AEE-37BC-444E-B468-CD8C31E3AE14}" destId="{54E5C911-7AEE-4CE3-BE9E-41AA04F362EF}" srcOrd="3" destOrd="0" parTransId="{FDEC58C4-8C26-4891-A418-1138E42A5ABF}" sibTransId="{8149A06C-6750-423F-8153-4B244744356D}"/>
    <dgm:cxn modelId="{130CADE2-2654-4B44-8A05-E60A07E81FF1}" type="presParOf" srcId="{93F130CC-F670-4ED9-8230-0B8E98EE1397}" destId="{62999BC5-195A-46F1-98DE-237FBECB27E7}" srcOrd="0" destOrd="0" presId="urn:microsoft.com/office/officeart/2005/8/layout/venn3"/>
    <dgm:cxn modelId="{E8A5BFA3-3EE7-4C67-8CAE-20B43DB5C0A8}" type="presParOf" srcId="{93F130CC-F670-4ED9-8230-0B8E98EE1397}" destId="{9F40C7C0-2BD7-4841-91D1-06AEE29A46ED}" srcOrd="1" destOrd="0" presId="urn:microsoft.com/office/officeart/2005/8/layout/venn3"/>
    <dgm:cxn modelId="{204591EB-C555-4F5C-8194-E4C2BECCF1C1}" type="presParOf" srcId="{93F130CC-F670-4ED9-8230-0B8E98EE1397}" destId="{CD3EC9D1-B914-4A94-9073-BBD619FDAE34}" srcOrd="2" destOrd="0" presId="urn:microsoft.com/office/officeart/2005/8/layout/venn3"/>
    <dgm:cxn modelId="{1568A087-E1C7-45B2-B097-643E87EE1EE0}" type="presParOf" srcId="{93F130CC-F670-4ED9-8230-0B8E98EE1397}" destId="{BB8CE188-6095-4321-9538-03F1E95D18BE}" srcOrd="3" destOrd="0" presId="urn:microsoft.com/office/officeart/2005/8/layout/venn3"/>
    <dgm:cxn modelId="{3F3DBEE8-1B7C-43FA-8EDD-296FB50445EB}" type="presParOf" srcId="{93F130CC-F670-4ED9-8230-0B8E98EE1397}" destId="{B791761E-D005-4276-BFBD-78605CE50BF5}" srcOrd="4" destOrd="0" presId="urn:microsoft.com/office/officeart/2005/8/layout/venn3"/>
    <dgm:cxn modelId="{C486F6F0-C08F-470D-8734-187BFAFD7931}" type="presParOf" srcId="{93F130CC-F670-4ED9-8230-0B8E98EE1397}" destId="{C286119B-D31A-4F49-AF5C-E78A636C01E0}" srcOrd="5" destOrd="0" presId="urn:microsoft.com/office/officeart/2005/8/layout/venn3"/>
    <dgm:cxn modelId="{168AFF7B-E0CA-4DCC-8784-1EB43DC8369F}" type="presParOf" srcId="{93F130CC-F670-4ED9-8230-0B8E98EE1397}" destId="{DDBEDA38-D464-4DF7-BCB0-09E9A2DC813E}" srcOrd="6" destOrd="0" presId="urn:microsoft.com/office/officeart/2005/8/layout/venn3"/>
    <dgm:cxn modelId="{5CC50CD7-1FC0-4540-AEB1-6C3DB8E76B8A}" type="presParOf" srcId="{93F130CC-F670-4ED9-8230-0B8E98EE1397}" destId="{269287CE-2699-4292-97EB-30278DD6C146}" srcOrd="7" destOrd="0" presId="urn:microsoft.com/office/officeart/2005/8/layout/venn3"/>
    <dgm:cxn modelId="{5BE7A2D4-6832-4909-9C3B-AF679F5061D6}" type="presParOf" srcId="{93F130CC-F670-4ED9-8230-0B8E98EE1397}" destId="{BE48992A-E860-4C40-A1D4-500F6D3DD78C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99BC5-195A-46F1-98DE-237FBECB27E7}">
      <dsp:nvSpPr>
        <dsp:cNvPr id="0" name=""/>
        <dsp:cNvSpPr/>
      </dsp:nvSpPr>
      <dsp:spPr>
        <a:xfrm>
          <a:off x="50916" y="309"/>
          <a:ext cx="2765226" cy="276522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Vera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ignoriše</a:t>
          </a:r>
          <a:r>
            <a:rPr lang="es-ES" sz="2000" b="1" kern="1200" dirty="0"/>
            <a:t> </a:t>
          </a:r>
          <a:r>
            <a:rPr lang="es-ES" sz="2000" b="1" kern="1200" dirty="0" err="1"/>
            <a:t>činjenice</a:t>
          </a:r>
          <a:r>
            <a:rPr lang="es-ES" sz="2000" b="1" kern="1200" dirty="0"/>
            <a:t>, </a:t>
          </a:r>
          <a:r>
            <a:rPr lang="es-ES" sz="2000" b="1" kern="1200" dirty="0" err="1"/>
            <a:t>ona</a:t>
          </a:r>
          <a:r>
            <a:rPr lang="es-ES" sz="2000" b="1" kern="1200" dirty="0"/>
            <a:t> </a:t>
          </a:r>
          <a:r>
            <a:rPr lang="es-ES" sz="2000" b="1" kern="1200" dirty="0" err="1"/>
            <a:t>jednostavno</a:t>
          </a:r>
          <a:r>
            <a:rPr lang="es-ES" sz="2000" b="1" kern="1200" dirty="0"/>
            <a:t> </a:t>
          </a:r>
          <a:r>
            <a:rPr lang="es-ES" sz="2000" b="1" kern="1200" dirty="0" err="1"/>
            <a:t>nudi</a:t>
          </a:r>
          <a:r>
            <a:rPr lang="es-ES" sz="2000" b="1" kern="1200" dirty="0"/>
            <a:t> </a:t>
          </a:r>
          <a:r>
            <a:rPr lang="es-ES" sz="2000" b="1" kern="1200" dirty="0" err="1"/>
            <a:t>drugačiji</a:t>
          </a:r>
          <a:r>
            <a:rPr lang="es-ES" sz="2000" b="1" kern="1200" dirty="0"/>
            <a:t> </a:t>
          </a:r>
          <a:r>
            <a:rPr lang="es-ES" sz="2000" b="1" kern="1200" dirty="0" err="1"/>
            <a:t>ugao</a:t>
          </a:r>
          <a:r>
            <a:rPr lang="es-ES" sz="2000" b="1" kern="1200" dirty="0"/>
            <a:t> </a:t>
          </a:r>
          <a:r>
            <a:rPr lang="es-ES" sz="2000" b="1" kern="1200" dirty="0" err="1"/>
            <a:t>razumevanja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>
        <a:off x="455874" y="405267"/>
        <a:ext cx="1955310" cy="1955310"/>
      </dsp:txXfrm>
    </dsp:sp>
    <dsp:sp modelId="{CD3EC9D1-B914-4A94-9073-BBD619FDAE34}">
      <dsp:nvSpPr>
        <dsp:cNvPr id="0" name=""/>
        <dsp:cNvSpPr/>
      </dsp:nvSpPr>
      <dsp:spPr>
        <a:xfrm>
          <a:off x="2396447" y="309"/>
          <a:ext cx="2765226" cy="2765226"/>
        </a:xfrm>
        <a:prstGeom prst="ellipse">
          <a:avLst/>
        </a:prstGeom>
        <a:solidFill>
          <a:srgbClr val="D76FC8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Umesto</a:t>
          </a:r>
          <a:r>
            <a:rPr lang="es-ES" sz="2000" b="1" kern="1200" dirty="0"/>
            <a:t> da se </a:t>
          </a:r>
          <a:r>
            <a:rPr lang="es-ES" sz="2000" b="1" kern="1200" dirty="0" err="1"/>
            <a:t>žalimo</a:t>
          </a:r>
          <a:r>
            <a:rPr lang="es-ES" sz="2000" b="1" kern="1200" dirty="0"/>
            <a:t>, </a:t>
          </a:r>
          <a:r>
            <a:rPr lang="es-ES" sz="2000" b="1" kern="1200" dirty="0" err="1"/>
            <a:t>pozvani</a:t>
          </a:r>
          <a:r>
            <a:rPr lang="es-ES" sz="2000" b="1" kern="1200" dirty="0"/>
            <a:t> </a:t>
          </a:r>
          <a:r>
            <a:rPr lang="es-ES" sz="2000" b="1" kern="1200" dirty="0" err="1"/>
            <a:t>smo</a:t>
          </a:r>
          <a:r>
            <a:rPr lang="es-ES" sz="2000" b="1" kern="1200" dirty="0"/>
            <a:t> da </a:t>
          </a:r>
          <a:r>
            <a:rPr lang="es-ES" sz="2000" b="1" kern="1200" dirty="0" err="1"/>
            <a:t>verujemo</a:t>
          </a:r>
          <a:r>
            <a:rPr lang="es-ES" sz="2000" b="1" kern="1200" dirty="0"/>
            <a:t> i da se </a:t>
          </a:r>
          <a:r>
            <a:rPr lang="es-ES" sz="2000" b="1" kern="1200" dirty="0" err="1"/>
            <a:t>pokoravamo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planovima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>
        <a:off x="2801405" y="405267"/>
        <a:ext cx="1955310" cy="1955310"/>
      </dsp:txXfrm>
    </dsp:sp>
    <dsp:sp modelId="{B791761E-D005-4276-BFBD-78605CE50BF5}">
      <dsp:nvSpPr>
        <dsp:cNvPr id="0" name=""/>
        <dsp:cNvSpPr/>
      </dsp:nvSpPr>
      <dsp:spPr>
        <a:xfrm>
          <a:off x="4713385" y="309"/>
          <a:ext cx="2765226" cy="276522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Blagoslovi dolaze onima koji u potpunosti ostaju u Gospodu.</a:t>
          </a:r>
          <a:endParaRPr lang="es-ES" sz="2000" kern="1200" dirty="0"/>
        </a:p>
      </dsp:txBody>
      <dsp:txXfrm>
        <a:off x="5118343" y="405267"/>
        <a:ext cx="1955310" cy="1955310"/>
      </dsp:txXfrm>
    </dsp:sp>
    <dsp:sp modelId="{DDBEDA38-D464-4DF7-BCB0-09E9A2DC813E}">
      <dsp:nvSpPr>
        <dsp:cNvPr id="0" name=""/>
        <dsp:cNvSpPr/>
      </dsp:nvSpPr>
      <dsp:spPr>
        <a:xfrm>
          <a:off x="7011277" y="309"/>
          <a:ext cx="2765226" cy="2765226"/>
        </a:xfrm>
        <a:prstGeom prst="ellipse">
          <a:avLst/>
        </a:prstGeom>
        <a:solidFill>
          <a:srgbClr val="EF7586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Život</a:t>
          </a:r>
          <a:r>
            <a:rPr lang="es-ES" sz="2000" b="1" kern="1200" dirty="0"/>
            <a:t> u </a:t>
          </a:r>
          <a:r>
            <a:rPr lang="es-ES" sz="2000" b="1" kern="1200" dirty="0" err="1"/>
            <a:t>svim</a:t>
          </a:r>
          <a:r>
            <a:rPr lang="es-ES" sz="2000" b="1" kern="1200" dirty="0"/>
            <a:t> </a:t>
          </a:r>
          <a:r>
            <a:rPr lang="es-ES" sz="2000" b="1" kern="1200" dirty="0" err="1"/>
            <a:t>svojim</a:t>
          </a:r>
          <a:r>
            <a:rPr lang="es-ES" sz="2000" b="1" kern="1200" dirty="0"/>
            <a:t> </a:t>
          </a:r>
          <a:r>
            <a:rPr lang="es-ES" sz="2000" b="1" kern="1200" dirty="0" err="1"/>
            <a:t>dimenzijama</a:t>
          </a:r>
          <a:r>
            <a:rPr lang="es-ES" sz="2000" b="1" kern="1200" dirty="0"/>
            <a:t> mora da se </a:t>
          </a:r>
          <a:r>
            <a:rPr lang="es-ES" sz="2000" b="1" kern="1200" dirty="0" err="1"/>
            <a:t>živi</a:t>
          </a:r>
          <a:r>
            <a:rPr lang="es-ES" sz="2000" b="1" kern="1200" dirty="0"/>
            <a:t> u </a:t>
          </a:r>
          <a:r>
            <a:rPr lang="es-ES" sz="2000" b="1" kern="1200" dirty="0" err="1"/>
            <a:t>skladu</a:t>
          </a:r>
          <a:r>
            <a:rPr lang="es-ES" sz="2000" b="1" kern="1200" dirty="0"/>
            <a:t>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planovima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>
        <a:off x="7416235" y="405267"/>
        <a:ext cx="1955310" cy="1955310"/>
      </dsp:txXfrm>
    </dsp:sp>
    <dsp:sp modelId="{BE48992A-E860-4C40-A1D4-500F6D3DD78C}">
      <dsp:nvSpPr>
        <dsp:cNvPr id="0" name=""/>
        <dsp:cNvSpPr/>
      </dsp:nvSpPr>
      <dsp:spPr>
        <a:xfrm>
          <a:off x="9407722" y="309"/>
          <a:ext cx="2765226" cy="2765226"/>
        </a:xfrm>
        <a:prstGeom prst="ellipse">
          <a:avLst/>
        </a:prstGeom>
        <a:solidFill>
          <a:srgbClr val="8480DC">
            <a:alpha val="49804"/>
          </a:srgb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180" tIns="25400" rIns="15218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Vredi</a:t>
          </a:r>
          <a:r>
            <a:rPr lang="es-ES" sz="2000" b="1" kern="1200" dirty="0"/>
            <a:t> </a:t>
          </a:r>
          <a:r>
            <a:rPr lang="es-ES" sz="2000" b="1" kern="1200" dirty="0" err="1"/>
            <a:t>živeti</a:t>
          </a:r>
          <a:r>
            <a:rPr lang="es-ES" sz="2000" b="1" kern="1200" dirty="0"/>
            <a:t> </a:t>
          </a:r>
          <a:r>
            <a:rPr lang="es-ES" sz="2000" b="1" kern="1200" dirty="0" err="1"/>
            <a:t>blizu</a:t>
          </a:r>
          <a:r>
            <a:rPr lang="es-ES" sz="2000" b="1" kern="1200" dirty="0"/>
            <a:t> Boga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Ps</a:t>
          </a:r>
          <a:r>
            <a:rPr lang="es-ES" sz="2000" b="1" kern="1200" dirty="0"/>
            <a:t>. 84</a:t>
          </a:r>
          <a:r>
            <a:rPr lang="sr-Latn-RS" sz="2000" b="1" kern="1200" dirty="0"/>
            <a:t>,</a:t>
          </a:r>
          <a:r>
            <a:rPr lang="es-ES" sz="2000" b="1" kern="1200" dirty="0"/>
            <a:t>10)</a:t>
          </a:r>
          <a:r>
            <a:rPr lang="sr-Latn-RS" sz="2000" b="1" kern="1200" dirty="0"/>
            <a:t>.</a:t>
          </a:r>
          <a:endParaRPr lang="es-ES" sz="2000" kern="1200" dirty="0"/>
        </a:p>
      </dsp:txBody>
      <dsp:txXfrm>
        <a:off x="9812680" y="405267"/>
        <a:ext cx="1955310" cy="1955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15466-E8ED-4079-9849-26856900C99F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AB0F7-D155-49E9-AC73-1850F312B4B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0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DF4A1FB6-6376-3354-E48E-09F318C85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B0F7-D155-49E9-AC73-1850F312B4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23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AB0F7-D155-49E9-AC73-1850F312B4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2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B9BC82C-690D-42B1-DFCD-6DDA6BC00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29DCB-8C0A-602E-8A4C-84B89764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704CBA-44CD-C483-9257-ACFD24BE4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BB7B99-A63A-F23A-9D8E-AEFE855B0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941EBE-4CA5-2F6A-EF2A-E713A783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85DFC2-C9F5-84C0-1E2A-2C840ED2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37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7895B-639D-65A8-992C-3BC106D4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652F44F-A719-51A6-D624-9F407C52FB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CB55F-34C5-A556-74A9-F175F1E3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D45B39-38D2-8291-230E-B59260A1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B4BAF4-BECF-E73D-C5C8-F277B4FE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7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86EEE8-771F-FAAD-A9E6-1DE5C51B1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806F950-710F-6949-24A5-F2DE6F35D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1208CE-A019-DCE6-D3AC-985CDD10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17D6D0-84BB-896B-4BE7-123EC9D3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7A172E-D315-0255-AD1E-BD5B94F20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38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6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94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88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8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7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9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C3652-3658-35BB-4163-C0B0634C3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EE9CDF-518A-A581-3D1B-4F9D26977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03CF7A-78DA-FD29-A93F-983C925F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064E62-1380-2EE0-DD46-F295F95A4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A32CA-39C4-CFA4-625E-CFA8291E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29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27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50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695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1910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6817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22300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1607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86489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42549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89661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752A2-E086-7580-E577-E5F916FD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2D25A-BA8A-FBC0-CEB2-41D97734B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F761E2-BE25-B408-7ECC-DB968245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99916C-A953-10B6-798F-1D62BDB9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453553-F184-FDA9-D084-CD124DD9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15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6090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09262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3153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55723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6774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83920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30390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6316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28032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82603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AFC36-518E-3C67-E440-D8102F3C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78255E-C3E8-F419-2681-88BC8A18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A1DED3-3D16-34D0-A535-BC08D657D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A83F21-2CA0-29A7-D7C0-F3B96BEB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17D5EB-79C5-B2B0-B057-5B179A1A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3537A7-A0BF-A855-6CBE-D1F033DFC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50791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83556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7194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74895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319910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21329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48301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50128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92007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01389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8CE614-BAB5-0C48-0324-C6D4F521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146BA7-484B-D5CD-FB91-77051CBCD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06AEF-E498-811A-DB63-32AF9CE4A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D3DEEE5-1383-EF55-D5E7-CD2A8552E2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373FC8-C71F-A199-90BE-1FE8A50E26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3A66E33-BCDD-ACF4-8B12-BCBC276B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8DD50C5-56F1-F7D0-5349-F5B428E5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B13DEC-9C85-023A-810C-E940D5338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97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85631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17073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26288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03944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2953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01899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06713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48446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0928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88755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1C766-CA5B-2DD5-C117-79340379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A2AEE8-6DDC-433E-279B-F302FA914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43F6333-D9AF-5D3A-4A8F-63AEAD319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08CEA-066B-CC00-AE5E-02EDC02E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33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031728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605813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A0A4F1-ECC6-3189-E0DD-13E422EA7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F522BCF-80C9-1607-6C74-02BB7E7C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50F5A19-B649-A332-08C3-0DC3D008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7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15A992-5139-6F1E-8F9D-2C750C47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8E3FD2-6545-E395-92CC-3FE980B5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C07741-66A8-BC30-6EC1-C387B77E00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68AAE0-853B-6EB0-6EDF-C5EB0F492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0A2C5-B43C-38E2-DB1B-A5E19B1F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2470A8-AACC-7067-3A75-957547E0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29508-934E-236A-1CA0-1556D67D1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A1A55A-643F-B60A-9060-04B577903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BDD412-9ECE-7801-34CA-7E986DB7F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472605-C7B5-CFBC-3DEC-784B7D20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A7266C-C667-331E-F369-B4C028D3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F6A2A2-C318-90EE-1F89-10E408A7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E3F6B-B54F-488D-C7A7-6D2C5D051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4EC4C-D9FF-6E5B-5410-BA6E12980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280B33-2ABC-E1DF-2DE3-F80A36367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0154C-58D9-4BF7-8014-84EA1728402A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EA3ADF-AE0B-719B-A259-770A65C6E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3ABCEF-1094-DD43-D6CF-FD0D70FF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C1D33-B203-40A3-BEAE-A01565C6F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997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09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43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2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ISUSA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N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AVIN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tromesečje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novembar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DBDD-1962-99FC-21E1-7632ABC96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1817"/>
            <a:ext cx="12322629" cy="53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B74D32-E4F1-D80A-3B64-BD970B10E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E12D303-73F0-AC7C-1A60-E2C50AF22C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Mujer de pie con raqueta en la mano&#10;&#10;El contenido generado por IA puede ser incorrecto.">
            <a:extLst>
              <a:ext uri="{FF2B5EF4-FFF2-40B4-BE49-F238E27FC236}">
                <a16:creationId xmlns:a16="http://schemas.microsoft.com/office/drawing/2014/main" id="{60CC43B6-CA75-0773-A27F-383FD109C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0692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BFDC9B-2B99-EA96-4C04-B44E8CD7F5BA}"/>
              </a:ext>
            </a:extLst>
          </p:cNvPr>
          <p:cNvSpPr txBox="1"/>
          <p:nvPr/>
        </p:nvSpPr>
        <p:spPr>
          <a:xfrm>
            <a:off x="2989006" y="3057436"/>
            <a:ext cx="9202994" cy="1200329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7200" b="1" dirty="0">
                <a:ln/>
                <a:solidFill>
                  <a:srgbClr val="C15C16"/>
                </a:solidFill>
              </a:rPr>
              <a:t>VERA </a:t>
            </a:r>
            <a:r>
              <a:rPr lang="sr-Latn-RS" sz="7200" b="1" dirty="0">
                <a:ln/>
                <a:solidFill>
                  <a:srgbClr val="C15C16"/>
                </a:solidFill>
              </a:rPr>
              <a:t>ISUSA NAVINA</a:t>
            </a:r>
            <a:endParaRPr lang="es-ES" sz="7200" b="1" dirty="0">
              <a:ln/>
              <a:solidFill>
                <a:srgbClr val="C15C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0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A04D7C-9692-8782-6F1E-E711160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El contenido generado por IA puede ser incorrecto.">
            <a:extLst>
              <a:ext uri="{FF2B5EF4-FFF2-40B4-BE49-F238E27FC236}">
                <a16:creationId xmlns:a16="http://schemas.microsoft.com/office/drawing/2014/main" id="{E4F777B7-A7F5-6347-A92E-86D0E735D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3950" y="1102203"/>
            <a:ext cx="3657599" cy="2765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79BD027-4292-9B2E-6036-DDD113165E2C}"/>
              </a:ext>
            </a:extLst>
          </p:cNvPr>
          <p:cNvSpPr txBox="1"/>
          <p:nvPr/>
        </p:nvSpPr>
        <p:spPr>
          <a:xfrm>
            <a:off x="0" y="138410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kad podeliše zemlju po međama njezinim, dadoše sinovi Izraelovi nasledstvo Isusu sinu Navinu među sobom.</a:t>
            </a:r>
            <a:r>
              <a:rPr lang="es-ES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</a:t>
            </a:r>
            <a:r>
              <a:rPr lang="sr-Latn-R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49)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1B4DFB-44A0-9C12-296C-D9E713E9C690}"/>
              </a:ext>
            </a:extLst>
          </p:cNvPr>
          <p:cNvSpPr txBox="1"/>
          <p:nvPr/>
        </p:nvSpPr>
        <p:spPr>
          <a:xfrm>
            <a:off x="2200274" y="981075"/>
            <a:ext cx="6543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Kao </a:t>
            </a:r>
            <a:r>
              <a:rPr lang="es-ES" sz="2000" b="1" dirty="0" err="1"/>
              <a:t>mladić</a:t>
            </a:r>
            <a:r>
              <a:rPr lang="es-ES" sz="2000" b="1" dirty="0"/>
              <a:t>, 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sr-Latn-RS" sz="2000" b="1" dirty="0"/>
              <a:t> </a:t>
            </a:r>
            <a:r>
              <a:rPr lang="es-ES" sz="2000" b="1" dirty="0"/>
              <a:t> je </a:t>
            </a:r>
            <a:r>
              <a:rPr lang="es-ES" sz="2000" b="1" dirty="0" err="1"/>
              <a:t>izabran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strane</a:t>
            </a:r>
            <a:r>
              <a:rPr lang="es-ES" sz="2000" b="1" dirty="0"/>
              <a:t> </a:t>
            </a:r>
            <a:r>
              <a:rPr lang="es-ES" sz="2000" b="1" dirty="0" err="1"/>
              <a:t>Mojsija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pomoćnik</a:t>
            </a:r>
            <a:r>
              <a:rPr lang="es-ES" sz="2000" b="1" dirty="0"/>
              <a:t>. </a:t>
            </a:r>
            <a:r>
              <a:rPr lang="es-ES" sz="2000" b="1" dirty="0" err="1"/>
              <a:t>Pokazao</a:t>
            </a:r>
            <a:r>
              <a:rPr lang="es-ES" sz="2000" b="1" dirty="0"/>
              <a:t> se </a:t>
            </a:r>
            <a:r>
              <a:rPr lang="es-ES" sz="2000" b="1" dirty="0" err="1"/>
              <a:t>posluš</a:t>
            </a:r>
            <a:r>
              <a:rPr lang="sr-Latn-RS" sz="2000" b="1" dirty="0" err="1"/>
              <a:t>an</a:t>
            </a:r>
            <a:r>
              <a:rPr lang="es-ES" sz="2000" b="1" dirty="0"/>
              <a:t>; </a:t>
            </a:r>
            <a:r>
              <a:rPr lang="es-ES" sz="2000" b="1" dirty="0" err="1"/>
              <a:t>Hrab</a:t>
            </a:r>
            <a:r>
              <a:rPr lang="sr-Latn-RS" sz="2000" b="1" dirty="0"/>
              <a:t>ar</a:t>
            </a:r>
            <a:r>
              <a:rPr lang="es-ES" sz="2000" b="1" dirty="0"/>
              <a:t>; Ve</a:t>
            </a:r>
            <a:r>
              <a:rPr lang="sr-Latn-RS" sz="2000" b="1" dirty="0" err="1"/>
              <a:t>an</a:t>
            </a:r>
            <a:r>
              <a:rPr lang="es-ES" sz="2000" b="1" dirty="0"/>
              <a:t>; </a:t>
            </a:r>
            <a:r>
              <a:rPr lang="es-ES" sz="2000" b="1" dirty="0" err="1"/>
              <a:t>predusretljiv</a:t>
            </a:r>
            <a:r>
              <a:rPr lang="es-ES" sz="2000" b="1" dirty="0"/>
              <a:t>; i </a:t>
            </a:r>
            <a:r>
              <a:rPr lang="es-ES" sz="2000" b="1" dirty="0" err="1"/>
              <a:t>ljubitelj</a:t>
            </a:r>
            <a:r>
              <a:rPr lang="es-ES" sz="2000" b="1" dirty="0"/>
              <a:t> </a:t>
            </a:r>
            <a:r>
              <a:rPr lang="es-ES" sz="2000" b="1" dirty="0" err="1"/>
              <a:t>Božjih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(</a:t>
            </a:r>
            <a:r>
              <a:rPr lang="sr-Latn-RS" sz="2000" b="1" dirty="0"/>
              <a:t>2. </a:t>
            </a:r>
            <a:r>
              <a:rPr lang="es-ES" sz="2000" b="1" dirty="0" err="1"/>
              <a:t>Moj</a:t>
            </a:r>
            <a:r>
              <a:rPr lang="sr-Latn-RS" sz="2000" b="1" dirty="0"/>
              <a:t>.</a:t>
            </a:r>
            <a:r>
              <a:rPr lang="es-ES" sz="2000" b="1" dirty="0"/>
              <a:t> 33</a:t>
            </a:r>
            <a:r>
              <a:rPr lang="sr-Latn-RS" sz="2000" b="1" dirty="0"/>
              <a:t>,</a:t>
            </a:r>
            <a:r>
              <a:rPr lang="es-ES" sz="2000" b="1" dirty="0"/>
              <a:t>11).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AB17D6-86DF-5668-4B68-D83ADD576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286584"/>
              </p:ext>
            </p:extLst>
          </p:nvPr>
        </p:nvGraphicFramePr>
        <p:xfrm>
          <a:off x="-4418" y="3997284"/>
          <a:ext cx="12191998" cy="2765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0C34E00E-5A5D-5F55-694C-D8CA47ABE0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57" y="1102202"/>
            <a:ext cx="1894316" cy="2765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D832BD9-FA71-E800-05EE-6E2E879CEC63}"/>
              </a:ext>
            </a:extLst>
          </p:cNvPr>
          <p:cNvSpPr txBox="1"/>
          <p:nvPr/>
        </p:nvSpPr>
        <p:spPr>
          <a:xfrm>
            <a:off x="2200274" y="3612565"/>
            <a:ext cx="63150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priče</a:t>
            </a:r>
            <a:r>
              <a:rPr lang="es-ES" sz="2000" b="1" dirty="0"/>
              <a:t> </a:t>
            </a:r>
            <a:r>
              <a:rPr lang="es-ES" sz="2000" b="1" dirty="0" err="1"/>
              <a:t>saznajemo</a:t>
            </a:r>
            <a:r>
              <a:rPr lang="es-ES" sz="2000" b="1" dirty="0"/>
              <a:t>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E6264F5-DBFA-BE82-DD89-258CD0A98433}"/>
              </a:ext>
            </a:extLst>
          </p:cNvPr>
          <p:cNvSpPr txBox="1"/>
          <p:nvPr/>
        </p:nvSpPr>
        <p:spPr>
          <a:xfrm>
            <a:off x="2200273" y="1996738"/>
            <a:ext cx="65436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došlo</a:t>
            </a:r>
            <a:r>
              <a:rPr lang="es-ES" sz="2000" b="1" dirty="0"/>
              <a:t> </a:t>
            </a:r>
            <a:r>
              <a:rPr lang="es-ES" sz="2000" b="1" dirty="0" err="1"/>
              <a:t>vreme</a:t>
            </a:r>
            <a:r>
              <a:rPr lang="es-ES" sz="2000" b="1" dirty="0"/>
              <a:t> da </a:t>
            </a:r>
            <a:r>
              <a:rPr lang="es-ES" sz="2000" b="1" dirty="0" err="1"/>
              <a:t>zauzme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teritoriju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čekao</a:t>
            </a:r>
            <a:r>
              <a:rPr lang="es-ES" sz="2000" b="1" dirty="0"/>
              <a:t> da </a:t>
            </a:r>
            <a:r>
              <a:rPr lang="es-ES" sz="2000" b="1" dirty="0" err="1"/>
              <a:t>sva</a:t>
            </a:r>
            <a:r>
              <a:rPr lang="es-ES" sz="2000" b="1" dirty="0"/>
              <a:t> </a:t>
            </a:r>
            <a:r>
              <a:rPr lang="es-ES" sz="2000" b="1" dirty="0" err="1"/>
              <a:t>plemena</a:t>
            </a:r>
            <a:r>
              <a:rPr lang="es-ES" sz="2000" b="1" dirty="0"/>
              <a:t> </a:t>
            </a:r>
            <a:r>
              <a:rPr lang="es-ES" sz="2000" b="1" dirty="0" err="1"/>
              <a:t>dobiju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nasledstvo</a:t>
            </a:r>
            <a:r>
              <a:rPr lang="es-ES" sz="2000" b="1" dirty="0"/>
              <a:t>, i </a:t>
            </a:r>
            <a:r>
              <a:rPr lang="es-ES" sz="2000" b="1" dirty="0" err="1"/>
              <a:t>izabrao</a:t>
            </a:r>
            <a:r>
              <a:rPr lang="es-ES" sz="2000" b="1" dirty="0"/>
              <a:t> je "</a:t>
            </a:r>
            <a:r>
              <a:rPr lang="es-ES" sz="2000" b="1" dirty="0" err="1"/>
              <a:t>višak</a:t>
            </a:r>
            <a:r>
              <a:rPr lang="es-ES" sz="2000" b="1" dirty="0"/>
              <a:t> dela" (T</a:t>
            </a:r>
            <a:r>
              <a:rPr lang="sr-Latn-RS" sz="2000" b="1" dirty="0" err="1"/>
              <a:t>amnat</a:t>
            </a:r>
            <a:r>
              <a:rPr lang="es-ES" sz="2000" b="1" dirty="0"/>
              <a:t>-</a:t>
            </a:r>
            <a:r>
              <a:rPr lang="sr-Latn-RS" sz="2000" b="1" dirty="0"/>
              <a:t>Sa</a:t>
            </a:r>
            <a:r>
              <a:rPr lang="es-ES" sz="2000" b="1" dirty="0" err="1"/>
              <a:t>ra</a:t>
            </a:r>
            <a:r>
              <a:rPr lang="sr-Latn-RS" sz="2000" b="1" dirty="0"/>
              <a:t>h</a:t>
            </a:r>
            <a:r>
              <a:rPr lang="es-ES" sz="2000" b="1" dirty="0"/>
              <a:t>)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19</a:t>
            </a:r>
            <a:r>
              <a:rPr lang="sr-Latn-RS" sz="2000" b="1" dirty="0"/>
              <a:t>,</a:t>
            </a:r>
            <a:r>
              <a:rPr lang="es-ES" sz="2000" b="1" dirty="0"/>
              <a:t>50), </a:t>
            </a:r>
            <a:r>
              <a:rPr lang="es-ES" sz="2000" b="1" dirty="0" err="1"/>
              <a:t>grad</a:t>
            </a:r>
            <a:r>
              <a:rPr lang="es-ES" sz="2000" b="1" dirty="0"/>
              <a:t> </a:t>
            </a:r>
            <a:r>
              <a:rPr lang="es-ES" sz="2000" b="1" dirty="0" err="1"/>
              <a:t>blizu</a:t>
            </a:r>
            <a:r>
              <a:rPr lang="es-ES" sz="2000" b="1" dirty="0"/>
              <a:t> </a:t>
            </a:r>
            <a:r>
              <a:rPr lang="es-ES" sz="2000" b="1" dirty="0" err="1"/>
              <a:t>Šila</a:t>
            </a:r>
            <a:r>
              <a:rPr lang="es-ES" sz="2000" b="1" dirty="0"/>
              <a:t>, </a:t>
            </a:r>
            <a:r>
              <a:rPr lang="es-ES" sz="2000" b="1" dirty="0" err="1"/>
              <a:t>gde</a:t>
            </a:r>
            <a:r>
              <a:rPr lang="es-ES" sz="2000" b="1" dirty="0"/>
              <a:t> je </a:t>
            </a:r>
            <a:r>
              <a:rPr lang="sr-Latn-RS" sz="2000" b="1" dirty="0"/>
              <a:t>S</a:t>
            </a:r>
            <a:r>
              <a:rPr lang="es-ES" sz="2000" b="1" dirty="0" err="1"/>
              <a:t>vetilište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podignuto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0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2999BC5-195A-46F1-98DE-237FBECB27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D3EC9D1-B914-4A94-9073-BBD619FDA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B791761E-D005-4276-BFBD-78605CE50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DBEDA38-D464-4DF7-BCB0-09E9A2DC8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BE48992A-E860-4C40-A1D4-500F6D3DD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>
        <p:bldSub>
          <a:bldDgm bld="one"/>
        </p:bldSub>
      </p:bldGraphic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E10678-4ACE-79DC-E203-D821C1C3F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2F93B6-BFFC-7BC4-4056-1F15FDC8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3785422"/>
            <a:ext cx="12464715" cy="2017255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FAD08D6-53DE-0330-18F2-2BBF328FB2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36" y="0"/>
            <a:ext cx="6858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6D9FF23-86E8-F4C9-2898-1EEE2607A7BA}"/>
              </a:ext>
            </a:extLst>
          </p:cNvPr>
          <p:cNvSpPr txBox="1"/>
          <p:nvPr/>
        </p:nvSpPr>
        <p:spPr>
          <a:xfrm>
            <a:off x="0" y="3855331"/>
            <a:ext cx="5545393" cy="1877437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800" b="1" dirty="0">
                <a:ln/>
                <a:solidFill>
                  <a:srgbClr val="9A37C9"/>
                </a:solidFill>
              </a:rPr>
              <a:t>KAKO DOBITI VERU</a:t>
            </a:r>
            <a:r>
              <a:rPr lang="sr-Latn-RS" sz="5800" b="1" dirty="0">
                <a:ln/>
                <a:solidFill>
                  <a:srgbClr val="9A37C9"/>
                </a:solidFill>
              </a:rPr>
              <a:t>?</a:t>
            </a:r>
            <a:endParaRPr lang="es-ES" sz="5800" b="1" dirty="0">
              <a:ln/>
              <a:solidFill>
                <a:srgbClr val="9A37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ADC341E-F529-936A-71E0-7E232C712598}"/>
              </a:ext>
            </a:extLst>
          </p:cNvPr>
          <p:cNvSpPr txBox="1"/>
          <p:nvPr/>
        </p:nvSpPr>
        <p:spPr>
          <a:xfrm>
            <a:off x="0" y="7256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chemeClr val="bg1"/>
                </a:solidFill>
                <a:effectLst>
                  <a:glow rad="101600">
                    <a:srgbClr val="2A721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sr-Latn-R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Zato dakle I mi imajući oko sebe toliku gomilu svedoka, da odbacimo svako breme i greh koji je za nas prionuo, i s trpljenjem da trčimo u bitku koja nam je određena. Gledajući na načelnika vere i </a:t>
            </a:r>
            <a:r>
              <a:rPr lang="sr-Latn-RS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svršitelja</a:t>
            </a:r>
            <a:r>
              <a:rPr lang="sr-Latn-R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Isusa, koji mesto određene sebi radosti pretrpe krst, ne mareći za sramotu, i sede s desne strane  prestola Božjega.</a:t>
            </a:r>
            <a:r>
              <a:rPr lang="es-ES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(Hebreos 12</a:t>
            </a:r>
            <a:r>
              <a:rPr lang="sr-Latn-R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sr-Latn-R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40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01600">
                    <a:srgbClr val="392B8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es-ES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101600">
                  <a:srgbClr val="392B8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C78E0-C3AD-6C15-92D0-F3386A0CD5EE}"/>
              </a:ext>
            </a:extLst>
          </p:cNvPr>
          <p:cNvSpPr txBox="1"/>
          <p:nvPr/>
        </p:nvSpPr>
        <p:spPr>
          <a:xfrm>
            <a:off x="209549" y="1609725"/>
            <a:ext cx="91535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ponašanje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tendenciju</a:t>
            </a:r>
            <a:r>
              <a:rPr lang="es-ES" sz="2000" b="1" dirty="0"/>
              <a:t> da </a:t>
            </a:r>
            <a:r>
              <a:rPr lang="es-ES" sz="2000" b="1" dirty="0" err="1"/>
              <a:t>odražava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razmišljamo</a:t>
            </a:r>
            <a:r>
              <a:rPr lang="es-ES" sz="2000" b="1" dirty="0"/>
              <a:t>. </a:t>
            </a:r>
            <a:r>
              <a:rPr lang="es-ES" sz="2000" b="1" dirty="0" err="1"/>
              <a:t>Postoje</a:t>
            </a:r>
            <a:r>
              <a:rPr lang="es-ES" sz="2000" b="1" dirty="0"/>
              <a:t>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takozvani</a:t>
            </a:r>
            <a:r>
              <a:rPr lang="es-ES" sz="2000" b="1" dirty="0"/>
              <a:t> "</a:t>
            </a:r>
            <a:r>
              <a:rPr lang="es-ES" sz="2000" b="1" dirty="0" err="1"/>
              <a:t>ogledalni</a:t>
            </a:r>
            <a:r>
              <a:rPr lang="es-ES" sz="2000" b="1" dirty="0"/>
              <a:t> </a:t>
            </a:r>
            <a:r>
              <a:rPr lang="es-ES" sz="2000" b="1" dirty="0" err="1"/>
              <a:t>neuroni</a:t>
            </a:r>
            <a:r>
              <a:rPr lang="es-ES" sz="2000" b="1" dirty="0"/>
              <a:t>"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smanjuju</a:t>
            </a:r>
            <a:r>
              <a:rPr lang="es-ES" sz="2000" b="1" dirty="0"/>
              <a:t> </a:t>
            </a:r>
            <a:r>
              <a:rPr lang="es-ES" sz="2000" b="1" dirty="0" err="1"/>
              <a:t>razliku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</a:t>
            </a:r>
            <a:r>
              <a:rPr lang="es-ES" sz="2000" b="1" dirty="0" err="1"/>
              <a:t>posmatranja</a:t>
            </a:r>
            <a:r>
              <a:rPr lang="es-ES" sz="2000" b="1" dirty="0"/>
              <a:t> </a:t>
            </a:r>
            <a:r>
              <a:rPr lang="es-ES" sz="2000" b="1" dirty="0" err="1"/>
              <a:t>nečega</a:t>
            </a:r>
            <a:r>
              <a:rPr lang="es-ES" sz="2000" b="1" dirty="0"/>
              <a:t> i </a:t>
            </a:r>
            <a:r>
              <a:rPr lang="es-ES" sz="2000" b="1" dirty="0" err="1"/>
              <a:t>činjenja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Imagen que contiene mujer&#10;&#10;El contenido generado por IA puede ser incorrecto.">
            <a:extLst>
              <a:ext uri="{FF2B5EF4-FFF2-40B4-BE49-F238E27FC236}">
                <a16:creationId xmlns:a16="http://schemas.microsoft.com/office/drawing/2014/main" id="{E47BB087-C017-8A7E-5787-84435509CB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0285" y="1708048"/>
            <a:ext cx="2505797" cy="162950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648A1FF-4635-F28D-0621-AD2CF40FF8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0"/>
          <a:stretch>
            <a:fillRect/>
          </a:stretch>
        </p:blipFill>
        <p:spPr>
          <a:xfrm>
            <a:off x="114300" y="3390900"/>
            <a:ext cx="3888834" cy="331711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5712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hombre, edificio, ventana&#10;&#10;El contenido generado por IA puede ser incorrecto.">
            <a:extLst>
              <a:ext uri="{FF2B5EF4-FFF2-40B4-BE49-F238E27FC236}">
                <a16:creationId xmlns:a16="http://schemas.microsoft.com/office/drawing/2014/main" id="{D65788F3-3223-6E79-45B6-1A02B504B8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977" y="4402932"/>
            <a:ext cx="1914674" cy="2362200"/>
          </a:xfrm>
          <a:prstGeom prst="round2DiagRect">
            <a:avLst>
              <a:gd name="adj1" fmla="val 0"/>
              <a:gd name="adj2" fmla="val 15406"/>
            </a:avLst>
          </a:prstGeom>
          <a:ln w="381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AD026DF-5C8A-A732-89A0-D5C1338609B5}"/>
              </a:ext>
            </a:extLst>
          </p:cNvPr>
          <p:cNvSpPr txBox="1"/>
          <p:nvPr/>
        </p:nvSpPr>
        <p:spPr>
          <a:xfrm>
            <a:off x="4133850" y="3333750"/>
            <a:ext cx="8058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proučavamo</a:t>
            </a:r>
            <a:r>
              <a:rPr lang="es-ES" sz="2000" b="1" dirty="0"/>
              <a:t> </a:t>
            </a:r>
            <a:r>
              <a:rPr lang="es-ES" sz="2000" b="1" dirty="0" err="1"/>
              <a:t>živote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vere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/>
              <a:t> i 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, </a:t>
            </a:r>
            <a:r>
              <a:rPr lang="es-ES" sz="2000" b="1" dirty="0" err="1"/>
              <a:t>učimo</a:t>
            </a:r>
            <a:r>
              <a:rPr lang="es-ES" sz="2000" b="1" dirty="0"/>
              <a:t> da </a:t>
            </a:r>
            <a:r>
              <a:rPr lang="es-ES" sz="2000" b="1" dirty="0" err="1"/>
              <a:t>verujemo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sr-Latn-RS" sz="2000" b="1" dirty="0"/>
              <a:t>oni </a:t>
            </a:r>
            <a:r>
              <a:rPr lang="es-ES" sz="2000" b="1" dirty="0" err="1"/>
              <a:t>verovali</a:t>
            </a:r>
            <a:r>
              <a:rPr lang="sr-Latn-RS" sz="2000" b="1" dirty="0"/>
              <a:t>,</a:t>
            </a:r>
            <a:r>
              <a:rPr lang="es-ES" sz="2000" b="1" dirty="0"/>
              <a:t> da </a:t>
            </a:r>
            <a:r>
              <a:rPr lang="es-ES" sz="2000" b="1" dirty="0" err="1"/>
              <a:t>bud</a:t>
            </a:r>
            <a:r>
              <a:rPr lang="sr-Latn-RS" sz="2000" b="1" dirty="0" err="1"/>
              <a:t>emo</a:t>
            </a:r>
            <a:r>
              <a:rPr lang="es-ES" sz="2000" b="1" dirty="0"/>
              <a:t> </a:t>
            </a:r>
            <a:r>
              <a:rPr lang="es-ES" sz="2000" b="1" dirty="0" err="1"/>
              <a:t>ponizni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bili</a:t>
            </a:r>
            <a:r>
              <a:rPr lang="sr-Latn-RS" sz="2000" b="1" dirty="0"/>
              <a:t> oni</a:t>
            </a:r>
            <a:r>
              <a:rPr lang="es-ES" sz="2000" b="1" dirty="0"/>
              <a:t>; da </a:t>
            </a:r>
            <a:r>
              <a:rPr lang="es-ES" sz="2000" b="1" dirty="0" err="1"/>
              <a:t>hrabro</a:t>
            </a:r>
            <a:r>
              <a:rPr lang="es-ES" sz="2000" b="1" dirty="0"/>
              <a:t> </a:t>
            </a:r>
            <a:r>
              <a:rPr lang="es-ES" sz="2000" b="1" dirty="0" err="1"/>
              <a:t>svedoč</a:t>
            </a:r>
            <a:r>
              <a:rPr lang="sr-Latn-RS" sz="2000" b="1" dirty="0" err="1"/>
              <a:t>imo</a:t>
            </a:r>
            <a:r>
              <a:rPr lang="es-ES" sz="2000" b="1" dirty="0"/>
              <a:t> </a:t>
            </a:r>
            <a:r>
              <a:rPr lang="es-ES" sz="2000" b="1" dirty="0" err="1"/>
              <a:t>istinu</a:t>
            </a:r>
            <a:r>
              <a:rPr lang="es-ES" sz="2000" b="1" dirty="0"/>
              <a:t>,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činili</a:t>
            </a:r>
            <a:r>
              <a:rPr lang="es-ES" sz="2000" b="1" dirty="0"/>
              <a:t> oni.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BDA50DF-3F0D-D2C6-2573-CD270A4E0D3D}"/>
              </a:ext>
            </a:extLst>
          </p:cNvPr>
          <p:cNvSpPr txBox="1"/>
          <p:nvPr/>
        </p:nvSpPr>
        <p:spPr>
          <a:xfrm>
            <a:off x="4133850" y="4822984"/>
            <a:ext cx="6010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sr-Latn-RS" sz="2000" b="1" dirty="0"/>
              <a:t>da </a:t>
            </a:r>
            <a:r>
              <a:rPr lang="es-ES" sz="2000" b="1" dirty="0"/>
              <a:t>se </a:t>
            </a:r>
            <a:r>
              <a:rPr lang="es-ES" sz="2000" b="1" dirty="0" err="1"/>
              <a:t>transformi</a:t>
            </a:r>
            <a:r>
              <a:rPr lang="sr-Latn-RS" sz="2000" b="1" dirty="0"/>
              <a:t>šemo</a:t>
            </a:r>
            <a:r>
              <a:rPr lang="es-ES" sz="2000" b="1" dirty="0"/>
              <a:t>? </a:t>
            </a:r>
            <a:r>
              <a:rPr lang="es-ES" sz="2000" b="1" dirty="0" err="1"/>
              <a:t>Biblija</a:t>
            </a:r>
            <a:r>
              <a:rPr lang="es-ES" sz="2000" b="1" dirty="0"/>
              <a:t> je </a:t>
            </a:r>
            <a:r>
              <a:rPr lang="es-ES" sz="2000" b="1" dirty="0" err="1"/>
              <a:t>jasna</a:t>
            </a:r>
            <a:r>
              <a:rPr lang="es-ES" sz="2000" b="1" dirty="0"/>
              <a:t>: </a:t>
            </a:r>
            <a:r>
              <a:rPr lang="es-ES" sz="2000" b="1" dirty="0" err="1"/>
              <a:t>pustiti</a:t>
            </a:r>
            <a:r>
              <a:rPr lang="es-ES" sz="2000" b="1" dirty="0"/>
              <a:t> </a:t>
            </a:r>
            <a:r>
              <a:rPr lang="es-ES" sz="2000" b="1" dirty="0" err="1"/>
              <a:t>Svetog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da </a:t>
            </a:r>
            <a:r>
              <a:rPr lang="es-ES" sz="2000" b="1" dirty="0" err="1"/>
              <a:t>radi</a:t>
            </a:r>
            <a:r>
              <a:rPr lang="es-ES" sz="2000" b="1" dirty="0"/>
              <a:t> u </a:t>
            </a:r>
            <a:r>
              <a:rPr lang="es-ES" sz="2000" b="1" dirty="0" err="1"/>
              <a:t>nama</a:t>
            </a:r>
            <a:r>
              <a:rPr lang="es-ES" sz="2000" b="1" dirty="0"/>
              <a:t> (2</a:t>
            </a:r>
            <a:r>
              <a:rPr lang="sr-Latn-RS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es-ES" sz="2000" b="1" dirty="0"/>
              <a:t>. 3</a:t>
            </a:r>
            <a:r>
              <a:rPr lang="sr-Latn-RS" sz="2000" b="1" dirty="0"/>
              <a:t>,</a:t>
            </a:r>
            <a:r>
              <a:rPr lang="es-ES" sz="2000" b="1" dirty="0"/>
              <a:t>18). Ovo je </a:t>
            </a:r>
            <a:r>
              <a:rPr lang="es-ES" sz="2000" b="1" dirty="0" err="1"/>
              <a:t>aktivan</a:t>
            </a:r>
            <a:r>
              <a:rPr lang="es-ES" sz="2000" b="1" dirty="0"/>
              <a:t> rad.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izabrati</a:t>
            </a:r>
            <a:r>
              <a:rPr lang="es-ES" sz="2000" b="1" dirty="0"/>
              <a:t> da se </a:t>
            </a:r>
            <a:r>
              <a:rPr lang="es-ES" sz="2000" b="1" dirty="0" err="1"/>
              <a:t>transformišemo</a:t>
            </a:r>
            <a:r>
              <a:rPr lang="es-ES" sz="2000" b="1" dirty="0"/>
              <a:t> i, </a:t>
            </a:r>
            <a:r>
              <a:rPr lang="es-ES" sz="2000" b="1" dirty="0" err="1"/>
              <a:t>poput</a:t>
            </a:r>
            <a:r>
              <a:rPr lang="es-ES" sz="2000" b="1" dirty="0"/>
              <a:t> </a:t>
            </a:r>
            <a:r>
              <a:rPr lang="sr-Latn-RS" sz="2000" b="1" dirty="0" err="1"/>
              <a:t>Halev</a:t>
            </a:r>
            <a:r>
              <a:rPr lang="es-ES" sz="2000" b="1" dirty="0"/>
              <a:t>a, da se </a:t>
            </a:r>
            <a:r>
              <a:rPr lang="es-ES" sz="2000" b="1" dirty="0" err="1"/>
              <a:t>bacimo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posao</a:t>
            </a:r>
            <a:r>
              <a:rPr lang="es-ES" sz="2000" b="1" dirty="0"/>
              <a:t>. </a:t>
            </a:r>
            <a:r>
              <a:rPr lang="es-ES" sz="2000" b="1" dirty="0" err="1"/>
              <a:t>Pozvani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da </a:t>
            </a:r>
            <a:r>
              <a:rPr lang="es-ES" sz="2000" b="1" dirty="0" err="1"/>
              <a:t>budemo</a:t>
            </a:r>
            <a:r>
              <a:rPr lang="es-ES" sz="2000" b="1" dirty="0"/>
              <a:t> </a:t>
            </a:r>
            <a:r>
              <a:rPr lang="es-ES" sz="2000" b="1" dirty="0" err="1"/>
              <a:t>žive</a:t>
            </a:r>
            <a:r>
              <a:rPr lang="es-ES" sz="2000" b="1" dirty="0"/>
              <a:t> </a:t>
            </a:r>
            <a:r>
              <a:rPr lang="es-ES" sz="2000" b="1" dirty="0" err="1"/>
              <a:t>žrtve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(</a:t>
            </a:r>
            <a:r>
              <a:rPr lang="es-ES" sz="2000" b="1" dirty="0" err="1"/>
              <a:t>Rim</a:t>
            </a:r>
            <a:r>
              <a:rPr lang="es-ES" sz="2000" b="1" dirty="0"/>
              <a:t>. 12</a:t>
            </a:r>
            <a:r>
              <a:rPr lang="sr-Latn-RS" sz="2000" b="1" dirty="0"/>
              <a:t>,</a:t>
            </a:r>
            <a:r>
              <a:rPr lang="es-ES" sz="2000" b="1" dirty="0"/>
              <a:t>1</a:t>
            </a:r>
            <a:r>
              <a:rPr lang="sr-Latn-RS" sz="2000" b="1" dirty="0"/>
              <a:t>.</a:t>
            </a:r>
            <a:r>
              <a:rPr lang="es-ES" sz="2000" b="1" dirty="0"/>
              <a:t>2).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59C1D00-4E82-22C4-8587-65E6094F0C1C}"/>
              </a:ext>
            </a:extLst>
          </p:cNvPr>
          <p:cNvSpPr txBox="1"/>
          <p:nvPr/>
        </p:nvSpPr>
        <p:spPr>
          <a:xfrm>
            <a:off x="209548" y="2625388"/>
            <a:ext cx="9200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poziva</a:t>
            </a:r>
            <a:r>
              <a:rPr lang="es-ES" sz="2000" b="1" dirty="0"/>
              <a:t> da </a:t>
            </a:r>
            <a:r>
              <a:rPr lang="es-ES" sz="2000" b="1" dirty="0" err="1"/>
              <a:t>pogledamo</a:t>
            </a:r>
            <a:r>
              <a:rPr lang="es-ES" sz="2000" b="1" dirty="0"/>
              <a:t> primer </a:t>
            </a:r>
            <a:r>
              <a:rPr lang="es-ES" sz="2000" b="1" dirty="0" err="1"/>
              <a:t>velikih</a:t>
            </a:r>
            <a:r>
              <a:rPr lang="es-ES" sz="2000" b="1" dirty="0"/>
              <a:t> </a:t>
            </a:r>
            <a:r>
              <a:rPr lang="es-ES" sz="2000" b="1" dirty="0" err="1"/>
              <a:t>heroja</a:t>
            </a:r>
            <a:r>
              <a:rPr lang="es-ES" sz="2000" b="1" dirty="0"/>
              <a:t> vere,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posebnom</a:t>
            </a:r>
            <a:r>
              <a:rPr lang="es-ES" sz="2000" b="1" dirty="0"/>
              <a:t> </a:t>
            </a:r>
            <a:r>
              <a:rPr lang="es-ES" sz="2000" b="1" dirty="0" err="1"/>
              <a:t>pažnjom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, </a:t>
            </a:r>
            <a:r>
              <a:rPr lang="es-ES" sz="2000" b="1" dirty="0" err="1"/>
              <a:t>vrhovni</a:t>
            </a:r>
            <a:r>
              <a:rPr lang="es-ES" sz="2000" b="1" dirty="0"/>
              <a:t> primer (</a:t>
            </a:r>
            <a:r>
              <a:rPr lang="es-ES" sz="2000" b="1" dirty="0" err="1"/>
              <a:t>Jev</a:t>
            </a:r>
            <a:r>
              <a:rPr lang="sr-Latn-RS" sz="2000" b="1" dirty="0"/>
              <a:t>.</a:t>
            </a:r>
            <a:r>
              <a:rPr lang="es-ES" sz="2000" b="1" dirty="0"/>
              <a:t> 12</a:t>
            </a:r>
            <a:r>
              <a:rPr lang="sr-Latn-RS" sz="2000" b="1" dirty="0"/>
              <a:t>,</a:t>
            </a:r>
            <a:r>
              <a:rPr lang="es-ES" sz="2000" b="1" dirty="0"/>
              <a:t>1</a:t>
            </a:r>
            <a:r>
              <a:rPr lang="sr-Latn-RS" sz="2000" b="1" dirty="0"/>
              <a:t>.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1285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9F5525-524A-1811-46F2-B24A2A1D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9EB02C5-515C-75AE-40CD-E77AAAA8A234}"/>
              </a:ext>
            </a:extLst>
          </p:cNvPr>
          <p:cNvSpPr txBox="1"/>
          <p:nvPr/>
        </p:nvSpPr>
        <p:spPr>
          <a:xfrm>
            <a:off x="1724025" y="603868"/>
            <a:ext cx="10467975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Danas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nam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potrebni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nepokolebljiv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es-ES" sz="2400" b="1" dirty="0" err="1">
                <a:latin typeface="Constantia" panose="02030602050306030303" pitchFamily="18" charset="0"/>
              </a:rPr>
              <a:t>vernosti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id</a:t>
            </a:r>
            <a:r>
              <a:rPr lang="es-ES" sz="2400" b="1" dirty="0">
                <a:latin typeface="Constantia" panose="02030602050306030303" pitchFamily="18" charset="0"/>
              </a:rPr>
              <a:t>u </a:t>
            </a:r>
            <a:r>
              <a:rPr lang="sr-Latn-RS" sz="2400" b="1" dirty="0">
                <a:latin typeface="Constantia" panose="02030602050306030303" pitchFamily="18" charset="0"/>
              </a:rPr>
              <a:t>za </a:t>
            </a:r>
            <a:r>
              <a:rPr lang="es-ES" sz="2400" b="1" dirty="0" err="1">
                <a:latin typeface="Constantia" panose="02030602050306030303" pitchFamily="18" charset="0"/>
              </a:rPr>
              <a:t>Gospod</a:t>
            </a:r>
            <a:r>
              <a:rPr lang="sr-Latn-RS" sz="2400" b="1" dirty="0">
                <a:latin typeface="Constantia" panose="02030602050306030303" pitchFamily="18" charset="0"/>
              </a:rPr>
              <a:t>om u svemu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nisu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raspolože</a:t>
            </a:r>
            <a:r>
              <a:rPr lang="es-ES" sz="2400" b="1" dirty="0">
                <a:latin typeface="Constantia" panose="02030602050306030303" pitchFamily="18" charset="0"/>
              </a:rPr>
              <a:t>ni da </a:t>
            </a:r>
            <a:r>
              <a:rPr lang="es-ES" sz="2400" b="1" dirty="0" err="1">
                <a:latin typeface="Constantia" panose="02030602050306030303" pitchFamily="18" charset="0"/>
              </a:rPr>
              <a:t>ćute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bi </a:t>
            </a:r>
            <a:r>
              <a:rPr lang="sr-Latn-RS" sz="2400" b="1" dirty="0" err="1">
                <a:latin typeface="Constantia" panose="02030602050306030303" pitchFamily="18" charset="0"/>
              </a:rPr>
              <a:t>ttrebalo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sr-Latn-RS" sz="2400" b="1" dirty="0" err="1">
                <a:latin typeface="Constantia" panose="02030602050306030303" pitchFamily="18" charset="0"/>
              </a:rPr>
              <a:t>pro</a:t>
            </a:r>
            <a:r>
              <a:rPr lang="es-ES" sz="2400" b="1" dirty="0" err="1">
                <a:latin typeface="Constantia" panose="02030602050306030303" pitchFamily="18" charset="0"/>
              </a:rPr>
              <a:t>govore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čelik</a:t>
            </a:r>
            <a:r>
              <a:rPr lang="sr-Latn-RS" sz="2400" b="1" dirty="0">
                <a:latin typeface="Constantia" panose="02030602050306030303" pitchFamily="18" charset="0"/>
              </a:rPr>
              <a:t> tvrdo odani načelima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sr-Latn-RS" sz="2400" b="1" dirty="0">
                <a:latin typeface="Constantia" panose="02030602050306030303" pitchFamily="18" charset="0"/>
              </a:rPr>
              <a:t> se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trude 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sr-Latn-RS" sz="2400" b="1" dirty="0">
                <a:latin typeface="Constantia" panose="02030602050306030303" pitchFamily="18" charset="0"/>
              </a:rPr>
              <a:t>ostave utisak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već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hod</a:t>
            </a:r>
            <a:r>
              <a:rPr lang="sr-Latn-RS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krotk</a:t>
            </a:r>
            <a:r>
              <a:rPr lang="es-ES" sz="2400" b="1" dirty="0">
                <a:latin typeface="Constantia" panose="02030602050306030303" pitchFamily="18" charset="0"/>
              </a:rPr>
              <a:t>o </a:t>
            </a:r>
            <a:r>
              <a:rPr lang="sr-Latn-RS" sz="2400" b="1" dirty="0">
                <a:latin typeface="Constantia" panose="02030602050306030303" pitchFamily="18" charset="0"/>
              </a:rPr>
              <a:t>pred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strpljivi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ljubazni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uslužni</a:t>
            </a:r>
            <a:r>
              <a:rPr lang="es-ES" sz="2400" b="1" dirty="0">
                <a:latin typeface="Constantia" panose="02030602050306030303" pitchFamily="18" charset="0"/>
              </a:rPr>
              <a:t>, i </a:t>
            </a:r>
            <a:r>
              <a:rPr lang="es-ES" sz="2400" b="1" dirty="0" err="1">
                <a:latin typeface="Constantia" panose="02030602050306030303" pitchFamily="18" charset="0"/>
              </a:rPr>
              <a:t>učtivi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shvata</a:t>
            </a:r>
            <a:r>
              <a:rPr lang="es-ES" sz="2400" b="1" dirty="0">
                <a:latin typeface="Constantia" panose="02030602050306030303" pitchFamily="18" charset="0"/>
              </a:rPr>
              <a:t>ju da </a:t>
            </a:r>
            <a:r>
              <a:rPr lang="sr-Latn-RS" sz="2400" b="1" dirty="0">
                <a:latin typeface="Constantia" panose="02030602050306030303" pitchFamily="18" charset="0"/>
              </a:rPr>
              <a:t>j</a:t>
            </a:r>
            <a:r>
              <a:rPr lang="es-ES" sz="2400" b="1" dirty="0">
                <a:latin typeface="Constantia" panose="02030602050306030303" pitchFamily="18" charset="0"/>
              </a:rPr>
              <a:t>e </a:t>
            </a:r>
            <a:r>
              <a:rPr lang="sr-Latn-RS" sz="2400" b="1" dirty="0">
                <a:latin typeface="Constantia" panose="02030602050306030303" pitchFamily="18" charset="0"/>
              </a:rPr>
              <a:t>srž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molitve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pokazivanje</a:t>
            </a:r>
            <a:r>
              <a:rPr lang="es-ES" sz="2400" b="1" dirty="0">
                <a:latin typeface="Constantia" panose="02030602050306030303" pitchFamily="18" charset="0"/>
              </a:rPr>
              <a:t>  vere i dela </a:t>
            </a:r>
            <a:r>
              <a:rPr lang="sr-Latn-RS" sz="2400" b="1" dirty="0">
                <a:latin typeface="Constantia" panose="02030602050306030303" pitchFamily="18" charset="0"/>
              </a:rPr>
              <a:t>n</a:t>
            </a: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es-ES" sz="2400" b="1" dirty="0" err="1">
                <a:latin typeface="Constantia" panose="02030602050306030303" pitchFamily="18" charset="0"/>
              </a:rPr>
              <a:t>slav</a:t>
            </a:r>
            <a:r>
              <a:rPr lang="sr-Latn-RS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</a:t>
            </a:r>
            <a:r>
              <a:rPr lang="sr-Latn-RS" sz="2400" b="1" dirty="0">
                <a:latin typeface="Constantia" panose="02030602050306030303" pitchFamily="18" charset="0"/>
              </a:rPr>
              <a:t>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sr-Latn-RS" sz="2400" b="1" dirty="0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narodu…</a:t>
            </a:r>
            <a:r>
              <a:rPr lang="es-ES" sz="2400" b="1" dirty="0">
                <a:latin typeface="Constantia" panose="02030602050306030303" pitchFamily="18" charset="0"/>
              </a:rPr>
              <a:t> S</a:t>
            </a:r>
            <a:r>
              <a:rPr lang="sr-Latn-RS" sz="2400" b="1" dirty="0">
                <a:latin typeface="Constantia" panose="02030602050306030303" pitchFamily="18" charset="0"/>
              </a:rPr>
              <a:t>lediti Isusa zahteva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potpu</a:t>
            </a:r>
            <a:r>
              <a:rPr lang="es-ES" sz="2400" b="1" dirty="0">
                <a:latin typeface="Constantia" panose="02030602050306030303" pitchFamily="18" charset="0"/>
              </a:rPr>
              <a:t>no </a:t>
            </a:r>
            <a:r>
              <a:rPr lang="es-ES" sz="2400" b="1" dirty="0" err="1">
                <a:latin typeface="Constantia" panose="02030602050306030303" pitchFamily="18" charset="0"/>
              </a:rPr>
              <a:t>obraćenje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od samog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početk</a:t>
            </a:r>
            <a:r>
              <a:rPr lang="sr-Latn-RS" sz="2400" b="1" dirty="0">
                <a:latin typeface="Constantia" panose="02030602050306030303" pitchFamily="18" charset="0"/>
              </a:rPr>
              <a:t>a</a:t>
            </a:r>
            <a:r>
              <a:rPr lang="es-ES" sz="2400" b="1" dirty="0">
                <a:latin typeface="Constantia" panose="02030602050306030303" pitchFamily="18" charset="0"/>
              </a:rPr>
              <a:t>, i </a:t>
            </a:r>
            <a:r>
              <a:rPr lang="es-ES" sz="2400" b="1" dirty="0" err="1">
                <a:latin typeface="Constantia" panose="02030602050306030303" pitchFamily="18" charset="0"/>
              </a:rPr>
              <a:t>ponavljanje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t</a:t>
            </a:r>
            <a:r>
              <a:rPr lang="es-ES" sz="2400" b="1" dirty="0" err="1">
                <a:latin typeface="Constantia" panose="02030602050306030303" pitchFamily="18" charset="0"/>
              </a:rPr>
              <a:t>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obraćenja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svak</a:t>
            </a:r>
            <a:r>
              <a:rPr lang="sr-Latn-RS" sz="2400" b="1" dirty="0" err="1">
                <a:latin typeface="Constantia" panose="02030602050306030303" pitchFamily="18" charset="0"/>
              </a:rPr>
              <a:t>oga</a:t>
            </a:r>
            <a:r>
              <a:rPr lang="sr-Latn-RS" sz="2400" b="1" dirty="0">
                <a:latin typeface="Constantia" panose="02030602050306030303" pitchFamily="18" charset="0"/>
              </a:rPr>
              <a:t> dana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sr-Latn-RS" sz="2400" b="1" dirty="0">
                <a:latin typeface="Constantia" panose="02030602050306030303" pitchFamily="18" charset="0"/>
              </a:rPr>
              <a:t>Upravo je vera u Boga dala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Halevu</a:t>
            </a:r>
            <a:r>
              <a:rPr lang="sr-Latn-RS" sz="2400" b="1" dirty="0">
                <a:latin typeface="Constantia" panose="02030602050306030303" pitchFamily="18" charset="0"/>
              </a:rPr>
              <a:t> hrabrost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koja</a:t>
            </a:r>
            <a:r>
              <a:rPr lang="es-ES" sz="2400" b="1" dirty="0">
                <a:latin typeface="Constantia" panose="02030602050306030303" pitchFamily="18" charset="0"/>
              </a:rPr>
              <a:t> mu je</a:t>
            </a:r>
            <a:r>
              <a:rPr lang="sr-Latn-RS" sz="2400" b="1" dirty="0">
                <a:latin typeface="Constantia" panose="02030602050306030303" pitchFamily="18" charset="0"/>
              </a:rPr>
              <a:t> pomogla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da se ne boji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ljudi</a:t>
            </a:r>
            <a:r>
              <a:rPr lang="es-ES" sz="2400" b="1" dirty="0">
                <a:latin typeface="Constantia" panose="02030602050306030303" pitchFamily="18" charset="0"/>
              </a:rPr>
              <a:t>,</a:t>
            </a:r>
            <a:r>
              <a:rPr lang="sr-Latn-RS" sz="2400" b="1" dirty="0">
                <a:latin typeface="Constantia" panose="02030602050306030303" pitchFamily="18" charset="0"/>
              </a:rPr>
              <a:t>da ustane neustrašivo I nepokolebljivo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u odbranu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 err="1">
                <a:latin typeface="Constantia" panose="02030602050306030303" pitchFamily="18" charset="0"/>
              </a:rPr>
              <a:t>pracde</a:t>
            </a:r>
            <a:r>
              <a:rPr lang="sr-Latn-RS" sz="2400" b="1" dirty="0">
                <a:latin typeface="Constantia" panose="02030602050306030303" pitchFamily="18" charset="0"/>
              </a:rPr>
              <a:t>.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Oslanjajući se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 tu istu silu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sr-Latn-RS" sz="2400" b="1" dirty="0">
                <a:latin typeface="Constantia" panose="02030602050306030303" pitchFamily="18" charset="0"/>
              </a:rPr>
              <a:t>na moćnog Zapovednika nebeske vojske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svaki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vojnik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krst</a:t>
            </a:r>
            <a:r>
              <a:rPr lang="es-ES" sz="2400" b="1" dirty="0">
                <a:latin typeface="Constantia" panose="02030602050306030303" pitchFamily="18" charset="0"/>
              </a:rPr>
              <a:t>a </a:t>
            </a:r>
            <a:r>
              <a:rPr lang="sr-Latn-RS" sz="2400" b="1" dirty="0">
                <a:latin typeface="Constantia" panose="02030602050306030303" pitchFamily="18" charset="0"/>
              </a:rPr>
              <a:t>može dobiti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snagu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hrabrost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sr-Latn-RS" sz="2400" b="1" dirty="0">
                <a:latin typeface="Constantia" panose="02030602050306030303" pitchFamily="18" charset="0"/>
              </a:rPr>
              <a:t>savlada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I </a:t>
            </a:r>
            <a:r>
              <a:rPr lang="es-ES" sz="2400" b="1" dirty="0" err="1">
                <a:latin typeface="Constantia" panose="02030602050306030303" pitchFamily="18" charset="0"/>
              </a:rPr>
              <a:t>prepreke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izgledaju</a:t>
            </a:r>
            <a:r>
              <a:rPr lang="es-ES" sz="2400" b="1" dirty="0">
                <a:latin typeface="Constantia" panose="02030602050306030303" pitchFamily="18" charset="0"/>
              </a:rPr>
              <a:t> n</a:t>
            </a:r>
            <a:r>
              <a:rPr lang="sr-Latn-RS" sz="2400" b="1" dirty="0" err="1">
                <a:latin typeface="Constantia" panose="02030602050306030303" pitchFamily="18" charset="0"/>
              </a:rPr>
              <a:t>esavladive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B549FD-6580-66FC-9565-CCE56B79EE27}"/>
              </a:ext>
            </a:extLst>
          </p:cNvPr>
          <p:cNvSpPr txBox="1"/>
          <p:nvPr/>
        </p:nvSpPr>
        <p:spPr>
          <a:xfrm>
            <a:off x="7813622" y="6519446"/>
            <a:ext cx="4378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sr-Latn-RS" sz="1600" b="1" dirty="0" err="1"/>
              <a:t>llen</a:t>
            </a:r>
            <a:r>
              <a:rPr lang="sr-Latn-RS" sz="1600" b="1" dirty="0"/>
              <a:t> G. </a:t>
            </a:r>
            <a:r>
              <a:rPr lang="sr-Latn-RS" sz="1600" b="1" dirty="0" err="1"/>
              <a:t>White</a:t>
            </a:r>
            <a:r>
              <a:rPr lang="sr-Latn-RS" sz="1600" b="1" dirty="0"/>
              <a:t>, </a:t>
            </a:r>
            <a:r>
              <a:rPr lang="en-US" sz="1600" i="1" dirty="0" err="1"/>
              <a:t>Sinovi</a:t>
            </a:r>
            <a:r>
              <a:rPr lang="en-US" sz="1600" i="1" dirty="0"/>
              <a:t> </a:t>
            </a:r>
            <a:r>
              <a:rPr lang="en-US" sz="1600" i="1" dirty="0" err="1"/>
              <a:t>i</a:t>
            </a:r>
            <a:r>
              <a:rPr lang="en-US" sz="1600" i="1" dirty="0"/>
              <a:t> </a:t>
            </a:r>
            <a:r>
              <a:rPr lang="en-US" sz="1600" i="1" dirty="0" err="1"/>
              <a:t>kćeri</a:t>
            </a:r>
            <a:r>
              <a:rPr lang="en-US" sz="1600" i="1" dirty="0"/>
              <a:t> </a:t>
            </a:r>
            <a:r>
              <a:rPr lang="en-US" sz="1600" i="1" dirty="0" err="1"/>
              <a:t>Božj</a:t>
            </a:r>
            <a:r>
              <a:rPr lang="sr-Latn-RS" sz="1600" i="1" dirty="0"/>
              <a:t>e</a:t>
            </a:r>
            <a:r>
              <a:rPr lang="es-ES" sz="1600" b="1" dirty="0"/>
              <a:t>, 19</a:t>
            </a:r>
            <a:r>
              <a:rPr lang="sr-Latn-RS" sz="1600" b="1" dirty="0"/>
              <a:t>. srpnja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1886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-35860" y="3512168"/>
            <a:ext cx="122637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Ove sedmice razmatramo važne događaje za vreme osvajanja, kada je Isus Navin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poveo Izraelce da se ponovno predaju Gospodu. Ove su svečanosti služile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snažno sredstvo za prenošenje predaja i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vrednosti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, stvaranje značenja i izražavanje emocija. U biblijskom obredu drugi ključni element je proročki, koji ukazuje na Hrista i stvarnost koju je On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doneo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. U nastavku ulazimo dublje u obrede obrezivanja i Pashe, koje je Izrael izvršio odmah nakon prelaska preko Jordana, kao i podizanje oltara u kontekstu obnove zaveta u Knjizi o Isusu . Dok razmatra-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mo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ove obrede, možemo razmišljati o njihovom značenju u prošlosti i njihovoj važnosti za sve one koji žive na granici ulaska u nebeski H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anan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danas.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3165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767354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Divovi vere: Isus Navin i Halev 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0" y="3886201"/>
            <a:ext cx="8291119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elim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uticaja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prihvatim Sveto pismo kao autoritativno, nepogrešivo otkrivenje Božje volje?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 li želim da ostanem veran celom Pismu a to znači da vršim  zapovesti Božje i čuvam svedočanstvo Isusa Hrista?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Razumevši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podsetim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naloga: ”Prestanite i znajte da sam ja Bog (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Ps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46,10), da shvatim da je Biblija još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uvek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599" y="1676400"/>
            <a:ext cx="5675811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</a:t>
            </a:r>
            <a:r>
              <a:rPr lang="hr-HR" dirty="0" err="1">
                <a:solidFill>
                  <a:srgbClr val="FFFF99"/>
                </a:solidFill>
              </a:rPr>
              <a:t>promene</a:t>
            </a:r>
            <a:r>
              <a:rPr lang="hr-HR" dirty="0">
                <a:solidFill>
                  <a:srgbClr val="FFFF99"/>
                </a:solidFill>
              </a:rPr>
              <a:t>  treba  da ostvarimo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da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primenimo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8730" y="1676401"/>
            <a:ext cx="9545103" cy="942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”Divovi vere: Isus Navin i Halev”, možemo da koristimo iduć</a:t>
            </a:r>
            <a:r>
              <a:rPr lang="sr-Latn-RS" sz="2800" dirty="0">
                <a:solidFill>
                  <a:srgbClr val="FFFF99"/>
                </a:solidFill>
              </a:rPr>
              <a:t>e</a:t>
            </a:r>
            <a:r>
              <a:rPr lang="hr-HR" sz="2800" dirty="0">
                <a:solidFill>
                  <a:srgbClr val="FFFF99"/>
                </a:solidFill>
              </a:rPr>
              <a:t> sedmice?</a:t>
            </a: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735580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grupi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1. Moj.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36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,15; 4. Moj.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13,6.30-32: Isus N. 14,6.14. </a:t>
            </a:r>
            <a:r>
              <a:rPr lang="sr-Latn-RS" sz="1400" b="1" dirty="0">
                <a:solidFill>
                  <a:srgbClr val="FFFFFF"/>
                </a:solidFill>
                <a:latin typeface="Arial"/>
                <a:cs typeface="Arial" charset="0"/>
              </a:rPr>
              <a:t>Ko je bio Halev? Kakav je bio njegov položaj u izraelskom narodu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4. Moj.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14,6-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10</a:t>
            </a:r>
            <a:r>
              <a:rPr lang="sr-Latn-RS" sz="1200" i="1" noProof="0" dirty="0">
                <a:solidFill>
                  <a:srgbClr val="FFFFFF"/>
                </a:solidFill>
                <a:latin typeface="Arial"/>
                <a:cs typeface="Arial" charset="0"/>
              </a:rPr>
              <a:t>.21-25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; 2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6;65;</a:t>
            </a:r>
            <a:r>
              <a:rPr kumimoji="0" lang="sr-Latn-RS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32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,12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Šta govori o Halevu njegova spremnost da izrazi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svoj stav, dokmje većina uhoda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imala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sasvim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suprotno moišljenje, a narod Izraela mu je zapretio smrću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N. 14,6-14; 4. Moj. 14,24; 32,12; 5. Moj. 1,36; Luka 6,45.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Kako biste opisali stav Haleva i Isusa N? Šta znači slediti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                         Gospoda u potpunosti?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N. 15,16-19; Sud. 1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,13;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3,7-11.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Šta ta priča govori o moći primera? Kako se Halevov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stav ponovio u mlađoj gener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aciji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Uspored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Luka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18,1-5.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Koja</a:t>
            </a:r>
            <a:r>
              <a:rPr kumimoji="0" lang="hr-HR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tu pouka krije za nas danas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?</a:t>
            </a:r>
            <a:r>
              <a:rPr kumimoji="0" lang="sr-Latn-R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Isus N.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19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,49-51.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Koje su implikacije u činjenici da veliki izraelski vođa, koji je vršio podelu zemlje prima svoje Nsledstvo poslednji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200" i="1" dirty="0">
                <a:solidFill>
                  <a:srgbClr val="FFFFFF"/>
                </a:solidFill>
                <a:latin typeface="Arial"/>
                <a:cs typeface="Arial" charset="0"/>
              </a:rPr>
              <a:t>Heb.</a:t>
            </a:r>
            <a:r>
              <a:rPr kumimoji="0" lang="hr-HR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12,1.2;</a:t>
            </a:r>
            <a:r>
              <a:rPr kumimoji="0" lang="hr-HR" sz="1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Kor. 3,18.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Razmišljanje o životima heroja vere od suštinske je važnosti za naš duh. život. Ali naš vrhunski primer je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Isus Hristos, Njegov život i učenja. Kako nas usredsređenost naIsusov život i rad menja? </a:t>
            </a:r>
            <a:r>
              <a:rPr kumimoji="0" lang="hr-H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Rim</a:t>
            </a:r>
            <a:r>
              <a:rPr kumimoji="0" lang="sr-Latn-R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200" i="1" dirty="0">
                <a:solidFill>
                  <a:srgbClr val="FFFFFF"/>
                </a:solidFill>
                <a:latin typeface="Arial"/>
                <a:cs typeface="Arial" charset="0"/>
              </a:rPr>
              <a:t>12,1.2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200" b="1" dirty="0">
                <a:solidFill>
                  <a:srgbClr val="FFFFFF"/>
                </a:solidFill>
                <a:latin typeface="Arial"/>
                <a:cs typeface="Arial" charset="0"/>
              </a:rPr>
              <a:t>Koja dva procesa vode ka suprotstavljenim ciljevima u našem životu? Kako možemo biti sigurni da dajemo prostora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onom pravom?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7617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J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EVREJIMA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13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7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7459980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sr-Latn-RS" dirty="0"/>
              <a:t>Opominjite se svojih </a:t>
            </a:r>
            <a:r>
              <a:rPr lang="sr-Latn-RS" dirty="0" err="1"/>
              <a:t>ućitelja</a:t>
            </a:r>
            <a:r>
              <a:rPr lang="sr-Latn-RS" dirty="0"/>
              <a:t> koji vam kazivaše reč Božju; </a:t>
            </a:r>
            <a:r>
              <a:rPr lang="hr-HR" dirty="0"/>
              <a:t>gledajte na</a:t>
            </a:r>
            <a:r>
              <a:rPr lang="sr-Latn-RS" dirty="0"/>
              <a:t> svršetak njihova življenja </a:t>
            </a:r>
            <a:r>
              <a:rPr lang="hr-HR" dirty="0"/>
              <a:t>i ugledajte se na veru njihovu.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129695"/>
            <a:ext cx="5190308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0" y="3535680"/>
            <a:ext cx="1219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Isus N.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i Kaleb imali su prilično buran život. Prve godine života proveli su kao robovi u Egiptu. Na početku punoletnosti bili su svedoci silnih Božjih dela pri izlasku iz zemlje njihovog ropstva i ropstva njihovog naroda. U srednjim godi- nama lutali su po divljini sa generacijom osuđenom da pomre, koja ih je pokušala ubiti kada su njih dvojica ustala protiv njihove malovernosti. Konačno, u svojim starijim godinama prešli su preko Jordana da bi ušli u Obećanu Zemlju. Njihovi životi obuhvatali su događaje koji su ispričani u celom Petoknjižju osim 1. Mojsi- jeve. Ova iskustva i događaji oblikovali su karakter ovih iznimnih Božjih ljudi.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Prošli su kroz ropstvo i slobodu, razočaranje i nadu, odgađanje i ispunjenje.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76537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175893"/>
            <a:ext cx="3652184" cy="64633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Se</a:t>
            </a:r>
            <a:r>
              <a:rPr lang="sr-Latn-R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ć</a:t>
            </a:r>
            <a:r>
              <a:rPr lang="es-ES" sz="3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ajte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se </a:t>
            </a:r>
            <a:r>
              <a:rPr lang="es-ES" sz="3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svojih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3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vo</a:t>
            </a:r>
            <a:r>
              <a:rPr lang="sr-Latn-R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đ</a:t>
            </a: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a</a:t>
            </a:r>
            <a:r>
              <a:rPr lang="sr-Latn-R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koji su vam propovedali reč Božju. Razmotrite kako su živeli i umrli te podražavajte njihovu veru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s-ES" sz="24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Jevrejima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13,7 NSP)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8EDB93B-A0CF-7BBC-1794-7E6C491FE9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762375"/>
          </a:xfrm>
          <a:prstGeom prst="rect">
            <a:avLst/>
          </a:prstGeom>
          <a:blipFill dpi="0"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54C88E9-953C-A6A2-A3C9-A1FC68AA40A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765755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0">
                  <a:srgbClr val="8FC698"/>
                </a:gs>
                <a:gs pos="34000">
                  <a:srgbClr val="D1D9D1"/>
                </a:gs>
                <a:gs pos="68000">
                  <a:srgbClr val="EFA0BA"/>
                </a:gs>
                <a:gs pos="100000">
                  <a:srgbClr val="EFA0BA"/>
                </a:gs>
              </a:gsLst>
              <a:lin ang="0" scaled="1"/>
              <a:tileRect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B283BDAA-846E-18E1-1B90-C99DABFF94E2}"/>
              </a:ext>
            </a:extLst>
          </p:cNvPr>
          <p:cNvSpPr txBox="1"/>
          <p:nvPr/>
        </p:nvSpPr>
        <p:spPr>
          <a:xfrm>
            <a:off x="7849702" y="3988825"/>
            <a:ext cx="4342297" cy="263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sr-Latn-RS" sz="2000" b="1" dirty="0" err="1">
                <a:solidFill>
                  <a:srgbClr val="436EBB"/>
                </a:solidFill>
              </a:rPr>
              <a:t>Halevova</a:t>
            </a:r>
            <a:r>
              <a:rPr lang="es-ES" sz="2000" b="1" dirty="0">
                <a:solidFill>
                  <a:srgbClr val="436EBB"/>
                </a:solidFill>
              </a:rPr>
              <a:t> </a:t>
            </a:r>
            <a:r>
              <a:rPr lang="sr-Latn-RS" sz="2000" b="1" dirty="0">
                <a:solidFill>
                  <a:srgbClr val="436EBB"/>
                </a:solidFill>
              </a:rPr>
              <a:t>vera</a:t>
            </a:r>
            <a:r>
              <a:rPr lang="es-ES" sz="2000" b="1" dirty="0">
                <a:solidFill>
                  <a:srgbClr val="436EB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sr-Latn-RS" sz="2000" b="1" dirty="0"/>
              <a:t>Od nemogućeg do mogućeg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 dirty="0"/>
              <a:t>Vera na delu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sr-Latn-RS" sz="2000" b="1" dirty="0"/>
              <a:t>Predaja baklje.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sr-Latn-RS" sz="2000" b="1" dirty="0">
                <a:solidFill>
                  <a:srgbClr val="349479"/>
                </a:solidFill>
              </a:rPr>
              <a:t>Isusova</a:t>
            </a:r>
            <a:r>
              <a:rPr lang="es-ES" sz="2000" b="1" dirty="0">
                <a:solidFill>
                  <a:srgbClr val="349479"/>
                </a:solidFill>
              </a:rPr>
              <a:t> vera</a:t>
            </a:r>
            <a:r>
              <a:rPr lang="sr-Latn-RS" sz="2000" b="1" dirty="0">
                <a:solidFill>
                  <a:srgbClr val="349479"/>
                </a:solidFill>
              </a:rPr>
              <a:t> </a:t>
            </a:r>
            <a:r>
              <a:rPr lang="sr-Latn-RS" sz="1600" b="1" dirty="0">
                <a:solidFill>
                  <a:srgbClr val="349479"/>
                </a:solidFill>
              </a:rPr>
              <a:t>(Mojsije je </a:t>
            </a:r>
            <a:r>
              <a:rPr lang="sr-Latn-RS" sz="1600" b="1" dirty="0" err="1">
                <a:solidFill>
                  <a:srgbClr val="349479"/>
                </a:solidFill>
              </a:rPr>
              <a:t>Osiju</a:t>
            </a:r>
            <a:r>
              <a:rPr lang="sr-Latn-RS" sz="1600" b="1" dirty="0">
                <a:solidFill>
                  <a:srgbClr val="349479"/>
                </a:solidFill>
              </a:rPr>
              <a:t> nazvao Isus)</a:t>
            </a:r>
            <a:endParaRPr lang="es-ES" sz="1600" b="1" dirty="0">
              <a:solidFill>
                <a:srgbClr val="349479"/>
              </a:solidFill>
            </a:endParaRPr>
          </a:p>
          <a:p>
            <a:pPr>
              <a:spcBef>
                <a:spcPts val="1800"/>
              </a:spcBef>
            </a:pPr>
            <a:r>
              <a:rPr lang="sr-Latn-RS" sz="2000" b="1" dirty="0">
                <a:solidFill>
                  <a:srgbClr val="CC5149"/>
                </a:solidFill>
              </a:rPr>
              <a:t>Kako doći do vere?</a:t>
            </a:r>
            <a:r>
              <a:rPr lang="es-ES" sz="2000" b="1" dirty="0">
                <a:solidFill>
                  <a:srgbClr val="CC5149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AC0B03-681B-D491-27E6-9041268A6351}"/>
              </a:ext>
            </a:extLst>
          </p:cNvPr>
          <p:cNvSpPr txBox="1"/>
          <p:nvPr/>
        </p:nvSpPr>
        <p:spPr>
          <a:xfrm>
            <a:off x="187428" y="116771"/>
            <a:ext cx="7639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poznajete</a:t>
            </a:r>
            <a:r>
              <a:rPr lang="es-ES" sz="2000" b="1" dirty="0"/>
              <a:t> </a:t>
            </a:r>
            <a:r>
              <a:rPr lang="es-ES" sz="2000" b="1" dirty="0" err="1"/>
              <a:t>ovih</a:t>
            </a:r>
            <a:r>
              <a:rPr lang="es-ES" sz="2000" b="1" dirty="0"/>
              <a:t>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: Sam</a:t>
            </a:r>
            <a:r>
              <a:rPr lang="sr-Latn-RS" sz="2000" b="1" dirty="0" err="1"/>
              <a:t>uj</a:t>
            </a:r>
            <a:r>
              <a:rPr lang="es-ES" sz="2000" b="1" dirty="0"/>
              <a:t>a, Sa</a:t>
            </a:r>
            <a:r>
              <a:rPr lang="sr-Latn-RS" sz="2000" b="1" dirty="0"/>
              <a:t>f</a:t>
            </a:r>
            <a:r>
              <a:rPr lang="es-ES" sz="2000" b="1" dirty="0"/>
              <a:t>at, </a:t>
            </a:r>
            <a:r>
              <a:rPr lang="sr-Latn-RS" sz="2000" b="1" dirty="0" err="1"/>
              <a:t>Halev</a:t>
            </a:r>
            <a:r>
              <a:rPr lang="es-ES" sz="2000" b="1" dirty="0"/>
              <a:t>, </a:t>
            </a:r>
            <a:r>
              <a:rPr lang="sr-Latn-RS" sz="2000" b="1" dirty="0" err="1"/>
              <a:t>Igal</a:t>
            </a:r>
            <a:r>
              <a:rPr lang="es-ES" sz="2000" b="1" dirty="0"/>
              <a:t>, </a:t>
            </a:r>
            <a:r>
              <a:rPr lang="sr-Latn-RS" sz="2000" b="1" dirty="0" err="1"/>
              <a:t>Osija</a:t>
            </a:r>
            <a:r>
              <a:rPr lang="es-ES" sz="2000" b="1" dirty="0"/>
              <a:t>, </a:t>
            </a:r>
            <a:r>
              <a:rPr lang="sr-Latn-RS" sz="2000" b="1" dirty="0" err="1"/>
              <a:t>Faltije</a:t>
            </a:r>
            <a:r>
              <a:rPr lang="es-ES" sz="2000" b="1" dirty="0"/>
              <a:t>, </a:t>
            </a:r>
            <a:r>
              <a:rPr lang="sr-Latn-RS" sz="2000" b="1" dirty="0"/>
              <a:t>Gudilo</a:t>
            </a:r>
            <a:r>
              <a:rPr lang="es-ES" sz="2000" b="1" dirty="0"/>
              <a:t>, </a:t>
            </a:r>
            <a:r>
              <a:rPr lang="sr-Latn-RS" sz="2000" b="1" dirty="0" err="1"/>
              <a:t>Gadije</a:t>
            </a:r>
            <a:r>
              <a:rPr lang="es-ES" sz="2000" b="1" dirty="0"/>
              <a:t>, </a:t>
            </a:r>
            <a:r>
              <a:rPr lang="sr-Latn-RS" sz="2000" b="1" dirty="0" err="1"/>
              <a:t>Amilo</a:t>
            </a:r>
            <a:r>
              <a:rPr lang="es-ES" sz="2000" b="1" dirty="0"/>
              <a:t> i </a:t>
            </a:r>
            <a:r>
              <a:rPr lang="sr-Latn-RS" sz="2000" b="1" dirty="0"/>
              <a:t>Gudilo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99DFD4B-BD4A-3B1D-D397-5E18C2DA78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95806" y="218020"/>
            <a:ext cx="3985971" cy="3324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8FC698"/>
                </a:gs>
                <a:gs pos="49000">
                  <a:srgbClr val="8FC698"/>
                </a:gs>
                <a:gs pos="64000">
                  <a:srgbClr val="EFA0BA"/>
                </a:gs>
                <a:gs pos="100000">
                  <a:srgbClr val="EFA0BA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18215F6-5C1F-6F2E-6001-B556FF643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445579"/>
            <a:ext cx="6477000" cy="3238501"/>
          </a:xfrm>
          <a:prstGeom prst="roundRect">
            <a:avLst>
              <a:gd name="adj" fmla="val 0"/>
            </a:avLst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766A87D1-2195-4906-11E5-2D2ADECCE5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577114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C9F4B740-8E03-201A-B223-EA783597A3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4082877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E1816B0-DD21-E7A7-FB76-462BF8FC23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853">
            <a:off x="7365941" y="6295885"/>
            <a:ext cx="381091" cy="427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B08AE69E-FDF9-42FD-BBAE-778BA05C367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440861"/>
            <a:ext cx="238039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1C944ED9-19F5-928D-BEBD-83ACE7A7C9B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5201771"/>
            <a:ext cx="238201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Icono&#10;&#10;El contenido generado por IA puede ser incorrecto.">
            <a:extLst>
              <a:ext uri="{FF2B5EF4-FFF2-40B4-BE49-F238E27FC236}">
                <a16:creationId xmlns:a16="http://schemas.microsoft.com/office/drawing/2014/main" id="{C6BAD26A-8333-DE50-6535-4C11454C2F1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709" y="4821291"/>
            <a:ext cx="237876" cy="2378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9E0214-04B0-8A6F-8F7E-5C018C7F9742}"/>
              </a:ext>
            </a:extLst>
          </p:cNvPr>
          <p:cNvSpPr txBox="1"/>
          <p:nvPr/>
        </p:nvSpPr>
        <p:spPr>
          <a:xfrm>
            <a:off x="187428" y="2527023"/>
            <a:ext cx="7808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da </a:t>
            </a:r>
            <a:r>
              <a:rPr lang="es-ES" sz="2000" b="1" dirty="0" err="1"/>
              <a:t>imitiramo</a:t>
            </a:r>
            <a:r>
              <a:rPr lang="es-ES" sz="2000" b="1" dirty="0"/>
              <a:t> </a:t>
            </a:r>
            <a:r>
              <a:rPr lang="es-ES" sz="2000" b="1" dirty="0" err="1"/>
              <a:t>njihovu</a:t>
            </a:r>
            <a:r>
              <a:rPr lang="es-ES" sz="2000" b="1" dirty="0"/>
              <a:t> </a:t>
            </a:r>
            <a:r>
              <a:rPr lang="es-ES" sz="2000" b="1" dirty="0" err="1"/>
              <a:t>veru</a:t>
            </a:r>
            <a:r>
              <a:rPr lang="es-ES" sz="2000" b="1" dirty="0"/>
              <a:t>, i </a:t>
            </a:r>
            <a:r>
              <a:rPr lang="sr-Latn-RS" sz="2000" b="1" dirty="0"/>
              <a:t>imamo </a:t>
            </a:r>
            <a:r>
              <a:rPr lang="es-ES" sz="2000" b="1" dirty="0" err="1"/>
              <a:t>potpuno</a:t>
            </a:r>
            <a:r>
              <a:rPr lang="sr-Latn-RS" sz="2000" b="1" dirty="0"/>
              <a:t> </a:t>
            </a:r>
            <a:r>
              <a:rPr lang="sr-Latn-RS" sz="2000" b="1" dirty="0" err="1"/>
              <a:t>pove</a:t>
            </a:r>
            <a:r>
              <a:rPr lang="sr-Latn-RS" sz="2000" b="1" dirty="0"/>
              <a:t>-</a:t>
            </a:r>
            <a:r>
              <a:rPr lang="es-ES" sz="2000" b="1" dirty="0"/>
              <a:t> </a:t>
            </a:r>
            <a:r>
              <a:rPr lang="es-ES" sz="2000" b="1" dirty="0" err="1"/>
              <a:t>renja</a:t>
            </a:r>
            <a:r>
              <a:rPr lang="es-ES" sz="2000" b="1" dirty="0"/>
              <a:t> da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da </a:t>
            </a:r>
            <a:r>
              <a:rPr lang="es-ES" sz="2000" b="1" dirty="0" err="1"/>
              <a:t>uradi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, </a:t>
            </a:r>
            <a:r>
              <a:rPr lang="es-ES" sz="2000" b="1" dirty="0" err="1"/>
              <a:t>baš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su oni </a:t>
            </a:r>
            <a:r>
              <a:rPr lang="sr-Latn-RS" sz="2000" b="1" dirty="0" err="1"/>
              <a:t>verova</a:t>
            </a:r>
            <a:r>
              <a:rPr lang="es-ES" sz="2000" b="1" dirty="0" err="1"/>
              <a:t>li</a:t>
            </a:r>
            <a:r>
              <a:rPr lang="es-ES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59F14B3-957B-F57C-6514-9A731AAEE6C2}"/>
              </a:ext>
            </a:extLst>
          </p:cNvPr>
          <p:cNvSpPr txBox="1"/>
          <p:nvPr/>
        </p:nvSpPr>
        <p:spPr>
          <a:xfrm>
            <a:off x="210223" y="1517154"/>
            <a:ext cx="76390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siguran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da </a:t>
            </a:r>
            <a:r>
              <a:rPr lang="es-ES" sz="2000" b="1" dirty="0" err="1"/>
              <a:t>vam</a:t>
            </a:r>
            <a:r>
              <a:rPr lang="es-ES" sz="2000" b="1" dirty="0"/>
              <a:t> ovo </a:t>
            </a:r>
            <a:r>
              <a:rPr lang="es-ES" sz="2000" b="1" dirty="0" err="1"/>
              <a:t>dvoje</a:t>
            </a:r>
            <a:r>
              <a:rPr lang="es-ES" sz="2000" b="1" dirty="0"/>
              <a:t> </a:t>
            </a:r>
            <a:r>
              <a:rPr lang="es-ES" sz="2000" b="1" dirty="0" err="1"/>
              <a:t>ljudi</a:t>
            </a:r>
            <a:r>
              <a:rPr lang="es-ES" sz="2000" b="1" dirty="0"/>
              <a:t> </a:t>
            </a:r>
            <a:r>
              <a:rPr lang="es-ES" sz="2000" b="1" dirty="0" err="1"/>
              <a:t>zvuče</a:t>
            </a:r>
            <a:r>
              <a:rPr lang="es-ES" sz="2000" b="1" dirty="0"/>
              <a:t> </a:t>
            </a:r>
            <a:r>
              <a:rPr lang="es-ES" sz="2000" b="1" dirty="0" err="1"/>
              <a:t>poznato</a:t>
            </a:r>
            <a:r>
              <a:rPr lang="es-ES" sz="2000" b="1" dirty="0"/>
              <a:t>: 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sr-Latn-RS" sz="2000" b="1" dirty="0"/>
              <a:t> i</a:t>
            </a:r>
            <a:r>
              <a:rPr lang="es-ES" sz="2000" b="1" dirty="0"/>
              <a:t> i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/>
              <a:t>. Oni su </a:t>
            </a:r>
            <a:r>
              <a:rPr lang="es-ES" sz="2000" b="1" dirty="0" err="1"/>
              <a:t>stajali</a:t>
            </a:r>
            <a:r>
              <a:rPr lang="es-ES" sz="2000" b="1" dirty="0"/>
              <a:t> </a:t>
            </a:r>
            <a:r>
              <a:rPr lang="es-ES" sz="2000" b="1" dirty="0" err="1"/>
              <a:t>čvrsto</a:t>
            </a:r>
            <a:r>
              <a:rPr lang="es-ES" sz="2000" b="1" dirty="0"/>
              <a:t>, </a:t>
            </a:r>
            <a:r>
              <a:rPr lang="es-ES" sz="2000" b="1" dirty="0" err="1"/>
              <a:t>verovali</a:t>
            </a:r>
            <a:r>
              <a:rPr lang="es-ES" sz="2000" b="1" dirty="0"/>
              <a:t>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obećanjima</a:t>
            </a:r>
            <a:r>
              <a:rPr lang="es-ES" sz="2000" b="1" dirty="0"/>
              <a:t>, i </a:t>
            </a:r>
            <a:r>
              <a:rPr lang="es-ES" sz="2000" b="1" dirty="0" err="1"/>
              <a:t>živeli</a:t>
            </a:r>
            <a:r>
              <a:rPr lang="es-ES" sz="2000" b="1" dirty="0"/>
              <a:t>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vide</a:t>
            </a:r>
            <a:r>
              <a:rPr lang="es-ES" sz="2000" b="1" dirty="0"/>
              <a:t> </a:t>
            </a:r>
            <a:r>
              <a:rPr lang="es-ES" sz="2000" b="1" dirty="0" err="1"/>
              <a:t>ispunjene</a:t>
            </a:r>
            <a:r>
              <a:rPr lang="es-ES" sz="2000" b="1" dirty="0"/>
              <a:t> (Br. 14</a:t>
            </a:r>
            <a:r>
              <a:rPr lang="sr-Latn-RS" sz="2000" b="1" dirty="0"/>
              <a:t>,</a:t>
            </a:r>
            <a:r>
              <a:rPr lang="es-ES" sz="2000" b="1" dirty="0"/>
              <a:t>38).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BA6750E-7B31-AD59-FB6B-C435E0BC37C9}"/>
              </a:ext>
            </a:extLst>
          </p:cNvPr>
          <p:cNvSpPr txBox="1"/>
          <p:nvPr/>
        </p:nvSpPr>
        <p:spPr>
          <a:xfrm>
            <a:off x="210222" y="818863"/>
            <a:ext cx="7639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</a:t>
            </a:r>
            <a:r>
              <a:rPr lang="sr-Latn-RS" sz="2000" b="1" dirty="0"/>
              <a:t>ih</a:t>
            </a:r>
            <a:r>
              <a:rPr lang="es-ES" sz="2000" b="1" dirty="0"/>
              <a:t>ova "</a:t>
            </a:r>
            <a:r>
              <a:rPr lang="es-ES" sz="2000" b="1" dirty="0" err="1"/>
              <a:t>slava</a:t>
            </a:r>
            <a:r>
              <a:rPr lang="es-ES" sz="2000" b="1" dirty="0"/>
              <a:t>" </a:t>
            </a:r>
            <a:r>
              <a:rPr lang="sr-Latn-RS" sz="2000" b="1" dirty="0"/>
              <a:t>j</a:t>
            </a:r>
            <a:r>
              <a:rPr lang="es-ES" sz="2000" b="1" dirty="0"/>
              <a:t>e </a:t>
            </a:r>
            <a:r>
              <a:rPr lang="sr-Latn-RS" sz="2000" b="1" dirty="0"/>
              <a:t>bi</a:t>
            </a:r>
            <a:r>
              <a:rPr lang="es-ES" sz="2000" b="1" dirty="0"/>
              <a:t>la u tome </a:t>
            </a:r>
            <a:r>
              <a:rPr lang="es-ES" sz="2000" b="1" dirty="0" err="1"/>
              <a:t>što</a:t>
            </a:r>
            <a:r>
              <a:rPr lang="es-ES" sz="2000" b="1" dirty="0"/>
              <a:t> ni</a:t>
            </a:r>
            <a:r>
              <a:rPr lang="sr-Latn-RS" sz="2000" b="1" dirty="0"/>
              <a:t>su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sr-Latn-RS" sz="2000" b="1" dirty="0"/>
              <a:t>li </a:t>
            </a:r>
            <a:r>
              <a:rPr lang="es-ES" sz="2000" b="1" dirty="0" err="1"/>
              <a:t>poverenja</a:t>
            </a:r>
            <a:r>
              <a:rPr lang="es-ES" sz="2000" b="1" dirty="0"/>
              <a:t> u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silu</a:t>
            </a:r>
            <a:r>
              <a:rPr lang="es-ES" sz="2000" b="1" dirty="0"/>
              <a:t>, i </a:t>
            </a:r>
            <a:r>
              <a:rPr lang="es-ES" sz="2000" b="1" dirty="0" err="1"/>
              <a:t>dove</a:t>
            </a:r>
            <a:r>
              <a:rPr lang="sr-Latn-RS" sz="2000" b="1" dirty="0"/>
              <a:t>li</a:t>
            </a:r>
            <a:r>
              <a:rPr lang="es-ES" sz="2000" b="1" dirty="0"/>
              <a:t> </a:t>
            </a:r>
            <a:r>
              <a:rPr lang="sr-Latn-RS" sz="2000" b="1" dirty="0"/>
              <a:t>su </a:t>
            </a:r>
            <a:r>
              <a:rPr lang="es-ES" sz="2000" b="1" dirty="0"/>
              <a:t>do </a:t>
            </a:r>
            <a:r>
              <a:rPr lang="es-ES" sz="2000" b="1" dirty="0" err="1"/>
              <a:t>smrti</a:t>
            </a:r>
            <a:r>
              <a:rPr lang="es-ES" sz="2000" b="1" dirty="0"/>
              <a:t> </a:t>
            </a:r>
            <a:r>
              <a:rPr lang="sr-Latn-RS" sz="2000" b="1" dirty="0"/>
              <a:t>n</a:t>
            </a:r>
            <a:r>
              <a:rPr lang="es-ES" sz="2000" b="1" dirty="0"/>
              <a:t>j</a:t>
            </a:r>
            <a:r>
              <a:rPr lang="sr-Latn-RS" sz="2000" b="1" dirty="0"/>
              <a:t>ih</a:t>
            </a:r>
            <a:r>
              <a:rPr lang="es-ES" sz="2000" b="1" dirty="0"/>
              <a:t> i </a:t>
            </a:r>
            <a:r>
              <a:rPr lang="es-ES" sz="2000" b="1" dirty="0" err="1"/>
              <a:t>čitavog</a:t>
            </a:r>
            <a:r>
              <a:rPr lang="es-ES" sz="2000" b="1" dirty="0"/>
              <a:t> </a:t>
            </a:r>
            <a:r>
              <a:rPr lang="es-ES" sz="2000" b="1" dirty="0" err="1"/>
              <a:t>naraštaja</a:t>
            </a:r>
            <a:r>
              <a:rPr lang="es-ES" sz="2000" b="1" dirty="0"/>
              <a:t>. (Br. 14</a:t>
            </a:r>
            <a:r>
              <a:rPr lang="sr-Latn-RS" sz="2000" b="1" dirty="0"/>
              <a:t>,</a:t>
            </a:r>
            <a:r>
              <a:rPr lang="es-ES" sz="2000" b="1" dirty="0"/>
              <a:t>36</a:t>
            </a:r>
            <a:r>
              <a:rPr lang="sr-Latn-RS" sz="2000" b="1" dirty="0"/>
              <a:t>.</a:t>
            </a:r>
            <a:r>
              <a:rPr lang="es-ES" sz="2000" b="1" dirty="0"/>
              <a:t>37).</a:t>
            </a:r>
          </a:p>
        </p:txBody>
      </p:sp>
    </p:spTree>
    <p:extLst>
      <p:ext uri="{BB962C8B-B14F-4D97-AF65-F5344CB8AC3E}">
        <p14:creationId xmlns:p14="http://schemas.microsoft.com/office/powerpoint/2010/main" val="13339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E400570B-68DA-7249-C4F4-69719D6C0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44379" y="2962275"/>
            <a:ext cx="12464715" cy="1390650"/>
          </a:xfrm>
          <a:prstGeom prst="rect">
            <a:avLst/>
          </a:prstGeom>
          <a:solidFill>
            <a:srgbClr val="F3E86C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persona, ropa, pastel, corte&#10;&#10;El contenido generado por IA puede ser incorrecto.">
            <a:extLst>
              <a:ext uri="{FF2B5EF4-FFF2-40B4-BE49-F238E27FC236}">
                <a16:creationId xmlns:a16="http://schemas.microsoft.com/office/drawing/2014/main" id="{367C4216-5C94-1396-DFC6-D62E8DA73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2499"/>
            <a:ext cx="5322771" cy="67055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E74BA1A-6DAF-4703-3641-E0C94C2E5BB8}"/>
              </a:ext>
            </a:extLst>
          </p:cNvPr>
          <p:cNvSpPr txBox="1"/>
          <p:nvPr/>
        </p:nvSpPr>
        <p:spPr>
          <a:xfrm>
            <a:off x="5053262" y="3057435"/>
            <a:ext cx="7177238" cy="1107996"/>
          </a:xfrm>
          <a:prstGeom prst="rect">
            <a:avLst/>
          </a:prstGeom>
          <a:noFill/>
          <a:scene3d>
            <a:camera prst="orthographicFront"/>
            <a:lightRig rig="morning" dir="t"/>
          </a:scene3d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6600" b="1" dirty="0">
                <a:ln/>
                <a:solidFill>
                  <a:srgbClr val="916941"/>
                </a:solidFill>
              </a:rPr>
              <a:t>HA</a:t>
            </a:r>
            <a:r>
              <a:rPr lang="es-ES" sz="6600" b="1" dirty="0">
                <a:ln/>
                <a:solidFill>
                  <a:srgbClr val="916941"/>
                </a:solidFill>
              </a:rPr>
              <a:t>LE</a:t>
            </a:r>
            <a:r>
              <a:rPr lang="sr-Latn-RS" sz="6600" b="1" dirty="0">
                <a:ln/>
                <a:solidFill>
                  <a:srgbClr val="916941"/>
                </a:solidFill>
              </a:rPr>
              <a:t>V</a:t>
            </a:r>
            <a:r>
              <a:rPr lang="es-ES" sz="6600" b="1" dirty="0">
                <a:ln/>
                <a:solidFill>
                  <a:srgbClr val="916941"/>
                </a:solidFill>
              </a:rPr>
              <a:t>OVA VERA</a:t>
            </a:r>
            <a:endParaRPr lang="es-ES" sz="7200" b="1" dirty="0">
              <a:ln/>
              <a:solidFill>
                <a:srgbClr val="9169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86C5723-A759-65FF-7A2C-DBB903B32B6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OD</a:t>
            </a:r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 NEMOGUĆE</a:t>
            </a:r>
            <a:r>
              <a:rPr lang="sr-Latn-R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G DO</a:t>
            </a:r>
            <a:r>
              <a:rPr lang="es-E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 MOGUĆ</a:t>
            </a:r>
            <a:r>
              <a:rPr lang="sr-Latn-R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1B5AE5"/>
                  </a:glow>
                  <a:outerShdw blurRad="38100" dist="38100" dir="5400000" algn="tl" rotWithShape="0">
                    <a:srgbClr val="000000"/>
                  </a:outerShdw>
                </a:effectLst>
              </a:rPr>
              <a:t>EG</a:t>
            </a:r>
            <a:endParaRPr lang="es-ES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1B5AE5"/>
                </a:glow>
                <a:outerShdw blurRad="38100" dist="3810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E05787-EF09-D815-A6D9-F568C81317D9}"/>
              </a:ext>
            </a:extLst>
          </p:cNvPr>
          <p:cNvSpPr txBox="1"/>
          <p:nvPr/>
        </p:nvSpPr>
        <p:spPr>
          <a:xfrm>
            <a:off x="1276350" y="657522"/>
            <a:ext cx="9639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A braća moja što </a:t>
            </a:r>
            <a:r>
              <a:rPr lang="sr-Latn-RS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idoše</a:t>
            </a:r>
            <a:r>
              <a:rPr lang="sr-Latn-R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sa mnom uplašiše srce narodu; ali se ja jednako držah Gospoda Boga svojega.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 14</a:t>
            </a:r>
            <a:r>
              <a:rPr lang="sr-Latn-R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rgbClr val="FFFFDD"/>
                  </a:glow>
                </a:effectLst>
                <a:latin typeface="Comic Sans MS" panose="030F0702030302020204" pitchFamily="66" charset="0"/>
              </a:rPr>
              <a:t>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A5DF91-3D7F-2254-5A20-DD4E5E449213}"/>
              </a:ext>
            </a:extLst>
          </p:cNvPr>
          <p:cNvSpPr txBox="1"/>
          <p:nvPr/>
        </p:nvSpPr>
        <p:spPr>
          <a:xfrm>
            <a:off x="152399" y="1302633"/>
            <a:ext cx="51530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Ime</a:t>
            </a:r>
            <a:r>
              <a:rPr lang="es-ES" sz="2000" b="1" dirty="0"/>
              <a:t> „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/>
              <a:t>" </a:t>
            </a:r>
            <a:r>
              <a:rPr lang="es-ES" sz="2000" b="1" dirty="0" err="1"/>
              <a:t>znači</a:t>
            </a:r>
            <a:r>
              <a:rPr lang="es-ES" sz="2000" b="1" dirty="0"/>
              <a:t> "</a:t>
            </a:r>
            <a:r>
              <a:rPr lang="es-ES" sz="2000" b="1" dirty="0" err="1"/>
              <a:t>pas</a:t>
            </a:r>
            <a:r>
              <a:rPr lang="es-ES" sz="2000" b="1" dirty="0"/>
              <a:t>". Kao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pokazao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nije </a:t>
            </a:r>
            <a:r>
              <a:rPr lang="es-ES" sz="2000" b="1" dirty="0" err="1"/>
              <a:t>dobio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ime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pogrdno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nepokolebljive</a:t>
            </a:r>
            <a:r>
              <a:rPr lang="es-ES" sz="2000" b="1" dirty="0"/>
              <a:t> </a:t>
            </a:r>
            <a:r>
              <a:rPr lang="es-ES" sz="2000" b="1" dirty="0" err="1"/>
              <a:t>lojalnosti</a:t>
            </a:r>
            <a:r>
              <a:rPr lang="es-ES" sz="2000" b="1" dirty="0"/>
              <a:t>. Bio je </a:t>
            </a:r>
            <a:r>
              <a:rPr lang="es-ES" sz="2000" b="1" dirty="0" err="1"/>
              <a:t>veran</a:t>
            </a:r>
            <a:r>
              <a:rPr lang="es-ES" sz="2000" b="1" dirty="0"/>
              <a:t> tamo </a:t>
            </a:r>
            <a:r>
              <a:rPr lang="es-ES" sz="2000" b="1" dirty="0" err="1"/>
              <a:t>gde</a:t>
            </a:r>
            <a:r>
              <a:rPr lang="es-ES" sz="2000" b="1" dirty="0"/>
              <a:t> su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neverni</a:t>
            </a:r>
            <a:r>
              <a:rPr lang="es-ES" sz="2000" b="1" dirty="0"/>
              <a:t>. </a:t>
            </a:r>
            <a:r>
              <a:rPr lang="es-ES" sz="2000" b="1" dirty="0" err="1"/>
              <a:t>Ostao</a:t>
            </a:r>
            <a:r>
              <a:rPr lang="es-ES" sz="2000" b="1" dirty="0"/>
              <a:t> je </a:t>
            </a:r>
            <a:r>
              <a:rPr lang="es-ES" sz="2000" b="1" dirty="0" err="1"/>
              <a:t>odan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tamo </a:t>
            </a:r>
            <a:r>
              <a:rPr lang="es-ES" sz="2000" b="1" dirty="0" err="1"/>
              <a:t>gde</a:t>
            </a:r>
            <a:r>
              <a:rPr lang="es-ES" sz="2000" b="1" dirty="0"/>
              <a:t> su se </a:t>
            </a:r>
            <a:r>
              <a:rPr lang="es-ES" sz="2000" b="1" dirty="0" err="1"/>
              <a:t>drugi</a:t>
            </a:r>
            <a:r>
              <a:rPr lang="es-ES" sz="2000" b="1" dirty="0"/>
              <a:t> </a:t>
            </a:r>
            <a:r>
              <a:rPr lang="es-ES" sz="2000" b="1" dirty="0" err="1"/>
              <a:t>plašili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persona, montaña, grupo, parado&#10;&#10;El contenido generado por IA puede ser incorrecto.">
            <a:extLst>
              <a:ext uri="{FF2B5EF4-FFF2-40B4-BE49-F238E27FC236}">
                <a16:creationId xmlns:a16="http://schemas.microsoft.com/office/drawing/2014/main" id="{24591E57-65FD-3F0E-D333-0ED63040D2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5979" y="1466291"/>
            <a:ext cx="6448426" cy="5247588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C56BA7-D40D-181A-9C41-EABFAA0467F4}"/>
              </a:ext>
            </a:extLst>
          </p:cNvPr>
          <p:cNvSpPr txBox="1"/>
          <p:nvPr/>
        </p:nvSpPr>
        <p:spPr>
          <a:xfrm>
            <a:off x="92177" y="5857726"/>
            <a:ext cx="5213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Njihov</a:t>
            </a:r>
            <a:r>
              <a:rPr lang="es-ES" sz="2000" b="1" dirty="0"/>
              <a:t> primer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ohrabruje</a:t>
            </a:r>
            <a:r>
              <a:rPr lang="es-ES" sz="2000" b="1" dirty="0"/>
              <a:t> da </a:t>
            </a:r>
            <a:r>
              <a:rPr lang="es-ES" sz="2000" b="1" dirty="0" err="1"/>
              <a:t>zadržimo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veru</a:t>
            </a:r>
            <a:r>
              <a:rPr lang="es-ES" sz="2000" b="1" dirty="0"/>
              <a:t> </a:t>
            </a:r>
            <a:r>
              <a:rPr lang="es-ES" sz="2000" b="1" dirty="0" err="1"/>
              <a:t>čvrsto</a:t>
            </a:r>
            <a:r>
              <a:rPr lang="es-ES" sz="2000" b="1" dirty="0"/>
              <a:t> u Boga,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da</a:t>
            </a:r>
            <a:r>
              <a:rPr lang="sr-Latn-RS" sz="2000" b="1" dirty="0"/>
              <a:t> </a:t>
            </a:r>
            <a:r>
              <a:rPr lang="sr-Latn-RS" sz="2000" b="1" dirty="0" err="1"/>
              <a:t>omo</a:t>
            </a:r>
            <a:r>
              <a:rPr lang="sr-Latn-RS" sz="2000" b="1" dirty="0"/>
              <a:t>-</a:t>
            </a:r>
            <a:r>
              <a:rPr lang="es-ES" sz="2000" b="1" dirty="0"/>
              <a:t> </a:t>
            </a:r>
            <a:r>
              <a:rPr lang="es-ES" sz="2000" b="1" dirty="0" err="1"/>
              <a:t>gući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sr-Latn-RS" sz="2000" b="1" dirty="0"/>
              <a:t>nama </a:t>
            </a:r>
            <a:r>
              <a:rPr lang="es-ES" sz="2000" b="1" dirty="0" err="1"/>
              <a:t>nemoguće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F8A3DA5-0F42-DF0D-3EEB-F80D4174753A}"/>
              </a:ext>
            </a:extLst>
          </p:cNvPr>
          <p:cNvSpPr txBox="1"/>
          <p:nvPr/>
        </p:nvSpPr>
        <p:spPr>
          <a:xfrm>
            <a:off x="92177" y="4698435"/>
            <a:ext cx="53435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Skupa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sr-Latn-RS" sz="2000" b="1" dirty="0"/>
              <a:t>Isus</a:t>
            </a:r>
            <a:r>
              <a:rPr lang="es-ES" sz="2000" b="1" dirty="0" err="1"/>
              <a:t>om</a:t>
            </a:r>
            <a:r>
              <a:rPr lang="es-ES" sz="2000" b="1" dirty="0"/>
              <a:t> </a:t>
            </a:r>
            <a:r>
              <a:rPr lang="sr-Latn-RS" sz="2000" b="1" dirty="0"/>
              <a:t>Navinom </a:t>
            </a:r>
            <a:r>
              <a:rPr lang="es-ES" sz="2000" b="1" dirty="0"/>
              <a:t>(</a:t>
            </a:r>
            <a:r>
              <a:rPr lang="es-ES" sz="2000" b="1" dirty="0" err="1"/>
              <a:t>nešto</a:t>
            </a:r>
            <a:r>
              <a:rPr lang="es-ES" sz="2000" b="1" dirty="0"/>
              <a:t> </a:t>
            </a:r>
            <a:r>
              <a:rPr lang="es-ES" sz="2000" b="1" dirty="0" err="1"/>
              <a:t>mlađim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),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stajao</a:t>
            </a:r>
            <a:r>
              <a:rPr lang="es-ES" sz="2000" b="1" dirty="0"/>
              <a:t> </a:t>
            </a:r>
            <a:r>
              <a:rPr lang="es-ES" sz="2000" b="1" dirty="0" err="1"/>
              <a:t>čvrsto</a:t>
            </a:r>
            <a:r>
              <a:rPr lang="es-ES" sz="2000" b="1" dirty="0"/>
              <a:t> u </a:t>
            </a:r>
            <a:r>
              <a:rPr lang="es-ES" sz="2000" b="1" dirty="0" err="1"/>
              <a:t>svom</a:t>
            </a:r>
            <a:r>
              <a:rPr lang="sr-Latn-RS" sz="2000" b="1" dirty="0"/>
              <a:t> </a:t>
            </a:r>
            <a:r>
              <a:rPr lang="sr-Latn-RS" sz="2000" b="1" dirty="0" err="1"/>
              <a:t>mišlje</a:t>
            </a:r>
            <a:r>
              <a:rPr lang="es-ES" sz="2000" b="1" dirty="0" err="1"/>
              <a:t>nju</a:t>
            </a:r>
            <a:r>
              <a:rPr lang="es-ES" sz="2000" b="1" dirty="0"/>
              <a:t>, </a:t>
            </a:r>
            <a:r>
              <a:rPr lang="es-ES" sz="2000" b="1" dirty="0" err="1"/>
              <a:t>čak</a:t>
            </a:r>
            <a:r>
              <a:rPr lang="es-ES" sz="2000" b="1" dirty="0"/>
              <a:t> i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gomila</a:t>
            </a:r>
            <a:r>
              <a:rPr lang="es-ES" sz="2000" b="1" dirty="0"/>
              <a:t> </a:t>
            </a:r>
            <a:r>
              <a:rPr lang="es-ES" sz="2000" b="1" dirty="0" err="1"/>
              <a:t>htela</a:t>
            </a:r>
            <a:r>
              <a:rPr lang="es-ES" sz="2000" b="1" dirty="0"/>
              <a:t> da </a:t>
            </a:r>
            <a:r>
              <a:rPr lang="es-ES" sz="2000" b="1" dirty="0" err="1"/>
              <a:t>ih</a:t>
            </a:r>
            <a:r>
              <a:rPr lang="es-ES" sz="2000" b="1" dirty="0"/>
              <a:t> </a:t>
            </a:r>
            <a:r>
              <a:rPr lang="es-ES" sz="2000" b="1" dirty="0" err="1"/>
              <a:t>kamenuje</a:t>
            </a:r>
            <a:r>
              <a:rPr lang="es-ES" sz="2000" b="1" dirty="0"/>
              <a:t> (Br. 14:10).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445EE05-2601-1FE7-DB8B-776F64D477FD}"/>
              </a:ext>
            </a:extLst>
          </p:cNvPr>
          <p:cNvSpPr txBox="1"/>
          <p:nvPr/>
        </p:nvSpPr>
        <p:spPr>
          <a:xfrm>
            <a:off x="152399" y="3231366"/>
            <a:ext cx="53435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Tamo </a:t>
            </a:r>
            <a:r>
              <a:rPr lang="es-ES" sz="2000" b="1" dirty="0" err="1"/>
              <a:t>gde</a:t>
            </a:r>
            <a:r>
              <a:rPr lang="es-ES" sz="2000" b="1" dirty="0"/>
              <a:t> je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sr-Latn-RS" sz="2000" b="1" dirty="0" err="1"/>
              <a:t>uhod</a:t>
            </a:r>
            <a:r>
              <a:rPr lang="es-ES" sz="2000" b="1" dirty="0"/>
              <a:t>a </a:t>
            </a:r>
            <a:r>
              <a:rPr lang="es-ES" sz="2000" b="1" dirty="0" err="1"/>
              <a:t>videlo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sr-Latn-RS" sz="2000" b="1" dirty="0"/>
              <a:t> koje</a:t>
            </a:r>
            <a:r>
              <a:rPr lang="es-ES" sz="2000" b="1" dirty="0"/>
              <a:t> </a:t>
            </a:r>
            <a:r>
              <a:rPr lang="sr-Latn-RS" sz="2000" b="1" dirty="0"/>
              <a:t>je bilo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osvojiti</a:t>
            </a:r>
            <a:r>
              <a:rPr lang="es-ES" sz="2000" b="1" dirty="0"/>
              <a:t>, i </a:t>
            </a:r>
            <a:r>
              <a:rPr lang="es-ES" sz="2000" b="1" dirty="0" err="1"/>
              <a:t>divove</a:t>
            </a:r>
            <a:r>
              <a:rPr lang="es-ES" sz="2000" b="1" dirty="0"/>
              <a:t> </a:t>
            </a:r>
            <a:r>
              <a:rPr lang="es-ES" sz="2000" b="1" dirty="0" err="1"/>
              <a:t>nemoguće</a:t>
            </a:r>
            <a:r>
              <a:rPr lang="es-ES" sz="2000" b="1" dirty="0"/>
              <a:t> </a:t>
            </a:r>
            <a:r>
              <a:rPr lang="es-ES" sz="2000" b="1" dirty="0" err="1"/>
              <a:t>pobediti</a:t>
            </a:r>
            <a:r>
              <a:rPr lang="es-ES" sz="2000" b="1" dirty="0"/>
              <a:t>,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/>
              <a:t> je video </a:t>
            </a:r>
            <a:r>
              <a:rPr lang="es-ES" sz="2000" b="1" dirty="0" err="1"/>
              <a:t>osvojene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i </a:t>
            </a:r>
            <a:r>
              <a:rPr lang="es-ES" sz="2000" b="1" dirty="0" err="1"/>
              <a:t>divove</a:t>
            </a:r>
            <a:r>
              <a:rPr lang="es-ES" sz="2000" b="1" dirty="0"/>
              <a:t> "</a:t>
            </a:r>
            <a:r>
              <a:rPr lang="es-ES" sz="2000" b="1" dirty="0" err="1"/>
              <a:t>pojedene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hleb</a:t>
            </a:r>
            <a:r>
              <a:rPr lang="es-ES" sz="2000" b="1" dirty="0"/>
              <a:t>" (Br. 13</a:t>
            </a:r>
            <a:r>
              <a:rPr lang="sr-Latn-RS" sz="2000" b="1" dirty="0"/>
              <a:t>,</a:t>
            </a:r>
            <a:r>
              <a:rPr lang="es-ES" sz="2000" b="1" dirty="0"/>
              <a:t>28-33; 14</a:t>
            </a:r>
            <a:r>
              <a:rPr lang="sr-Latn-RS" sz="2000" b="1" dirty="0"/>
              <a:t>,</a:t>
            </a:r>
            <a:r>
              <a:rPr lang="es-ES" sz="2000" b="1" dirty="0"/>
              <a:t>6-9).</a:t>
            </a:r>
          </a:p>
        </p:txBody>
      </p:sp>
    </p:spTree>
    <p:extLst>
      <p:ext uri="{BB962C8B-B14F-4D97-AF65-F5344CB8AC3E}">
        <p14:creationId xmlns:p14="http://schemas.microsoft.com/office/powerpoint/2010/main" val="9649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180EC6-9824-D242-74CB-B50BC7E22734}"/>
              </a:ext>
            </a:extLst>
          </p:cNvPr>
          <p:cNvSpPr txBox="1"/>
          <p:nvPr/>
        </p:nvSpPr>
        <p:spPr>
          <a:xfrm>
            <a:off x="0" y="-3932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VERA </a:t>
            </a:r>
            <a:r>
              <a:rPr lang="sr-Latn-RS" sz="4800" b="1" spc="600" dirty="0">
                <a:ln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A2A6F8"/>
                  </a:outerShdw>
                </a:effectLst>
              </a:rPr>
              <a:t>NA DELU</a:t>
            </a:r>
            <a:endParaRPr lang="es-ES" sz="4800" b="1" spc="600" dirty="0">
              <a:ln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A2A6F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CD2C29-FF8B-22EA-1C66-A806C0E80A74}"/>
              </a:ext>
            </a:extLst>
          </p:cNvPr>
          <p:cNvSpPr txBox="1"/>
          <p:nvPr/>
        </p:nvSpPr>
        <p:spPr>
          <a:xfrm>
            <a:off x="1" y="64207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Zato daj mi sada ovu goru za koju je govorio Gospod u onaj dan: Jer si čuo u onaj dan da su onde </a:t>
            </a:r>
            <a:r>
              <a:rPr lang="sr-Latn-RS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Enakimi</a:t>
            </a:r>
            <a:r>
              <a:rPr lang="sr-Latn-R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i gradovi veliki i tvrdi; da ako bude Gospod sa mnom, te ih isteram kao što je Gospod kazao.</a:t>
            </a:r>
            <a:r>
              <a:rPr lang="es-E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” </a:t>
            </a:r>
            <a:r>
              <a:rPr lang="sr-Latn-RS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           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 14</a:t>
            </a:r>
            <a:r>
              <a:rPr lang="sr-Latn-R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24A1F"/>
                </a:solidFill>
                <a:effectLst>
                  <a:glow rad="101600">
                    <a:schemeClr val="accent2">
                      <a:lumMod val="20000"/>
                      <a:lumOff val="80000"/>
                    </a:schemeClr>
                  </a:glow>
                </a:effectLst>
                <a:latin typeface="Comic Sans MS" panose="030F0702030302020204" pitchFamily="66" charset="0"/>
              </a:rPr>
              <a:t>12)</a:t>
            </a:r>
            <a:endParaRPr lang="es-ES" b="1" dirty="0">
              <a:solidFill>
                <a:srgbClr val="124A1F"/>
              </a:solidFill>
              <a:effectLst>
                <a:glow rad="101600">
                  <a:schemeClr val="accent2">
                    <a:lumMod val="20000"/>
                    <a:lumOff val="8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F7EEDD6-BBB0-E65B-7655-702DC7413538}"/>
              </a:ext>
            </a:extLst>
          </p:cNvPr>
          <p:cNvSpPr txBox="1"/>
          <p:nvPr/>
        </p:nvSpPr>
        <p:spPr>
          <a:xfrm>
            <a:off x="2644878" y="1608315"/>
            <a:ext cx="52834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samom</a:t>
            </a:r>
            <a:r>
              <a:rPr lang="es-ES" sz="2000" b="1" dirty="0"/>
              <a:t>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/>
              <a:t>u,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Mojsije</a:t>
            </a:r>
            <a:r>
              <a:rPr lang="es-ES" sz="2000" b="1" dirty="0"/>
              <a:t> </a:t>
            </a:r>
            <a:r>
              <a:rPr lang="es-ES" sz="2000" b="1" dirty="0" err="1"/>
              <a:t>tražio</a:t>
            </a:r>
            <a:r>
              <a:rPr lang="es-ES" sz="2000" b="1" dirty="0"/>
              <a:t> </a:t>
            </a:r>
            <a:r>
              <a:rPr lang="es-ES" sz="2000" b="1" dirty="0" err="1"/>
              <a:t>izveštaj</a:t>
            </a:r>
            <a:r>
              <a:rPr lang="es-ES" sz="2000" b="1" dirty="0"/>
              <a:t>, "</a:t>
            </a:r>
            <a:r>
              <a:rPr lang="es-ES" sz="2000" b="1" dirty="0" err="1"/>
              <a:t>Rekao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mu </a:t>
            </a:r>
            <a:r>
              <a:rPr lang="es-ES" sz="2000" b="1" dirty="0" err="1"/>
              <a:t>iskreno</a:t>
            </a:r>
            <a:r>
              <a:rPr lang="es-ES" sz="2000" b="1" dirty="0"/>
              <a:t> </a:t>
            </a:r>
            <a:r>
              <a:rPr lang="es-ES" sz="2000" b="1" dirty="0" err="1"/>
              <a:t>šta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video"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14</a:t>
            </a:r>
            <a:r>
              <a:rPr lang="sr-Latn-RS" sz="2000" b="1" dirty="0"/>
              <a:t>,</a:t>
            </a:r>
            <a:r>
              <a:rPr lang="es-ES" sz="2000" b="1" dirty="0"/>
              <a:t>7), i "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veran</a:t>
            </a:r>
            <a:r>
              <a:rPr lang="es-ES" sz="2000" b="1" dirty="0"/>
              <a:t> </a:t>
            </a:r>
            <a:r>
              <a:rPr lang="es-ES" sz="2000" b="1" dirty="0" err="1"/>
              <a:t>Gospodu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svom</a:t>
            </a:r>
            <a:r>
              <a:rPr lang="es-ES" sz="2000" b="1" dirty="0"/>
              <a:t>"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14</a:t>
            </a:r>
            <a:r>
              <a:rPr lang="sr-Latn-RS" sz="2000" b="1" dirty="0"/>
              <a:t>,</a:t>
            </a:r>
            <a:r>
              <a:rPr lang="es-ES" sz="2000" b="1" dirty="0"/>
              <a:t>8). </a:t>
            </a:r>
            <a:r>
              <a:rPr lang="es-ES" sz="2000" b="1" dirty="0" err="1"/>
              <a:t>Zbog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vernosti</a:t>
            </a:r>
            <a:r>
              <a:rPr lang="es-ES" sz="2000" b="1" dirty="0"/>
              <a:t>, </a:t>
            </a:r>
            <a:r>
              <a:rPr lang="es-ES" sz="2000" b="1" dirty="0" err="1"/>
              <a:t>obećano</a:t>
            </a:r>
            <a:r>
              <a:rPr lang="es-ES" sz="2000" b="1" dirty="0"/>
              <a:t> mu je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naslediti</a:t>
            </a:r>
            <a:r>
              <a:rPr lang="es-ES" sz="2000" b="1" dirty="0"/>
              <a:t> mesto </a:t>
            </a:r>
            <a:r>
              <a:rPr lang="sr-Latn-RS" sz="2000" b="1" dirty="0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sr-Latn-RS" sz="2000" b="1" dirty="0"/>
              <a:t>m</a:t>
            </a:r>
            <a:r>
              <a:rPr lang="es-ES" sz="2000" b="1" dirty="0"/>
              <a:t> su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noge</a:t>
            </a:r>
            <a:r>
              <a:rPr lang="es-ES" sz="2000" b="1" dirty="0"/>
              <a:t> </a:t>
            </a:r>
            <a:r>
              <a:rPr lang="es-ES" sz="2000" b="1" dirty="0" err="1"/>
              <a:t>koračale</a:t>
            </a:r>
            <a:r>
              <a:rPr lang="es-ES" sz="2000" b="1" dirty="0"/>
              <a:t> </a:t>
            </a:r>
            <a:r>
              <a:rPr lang="es-ES" sz="2000" b="1" dirty="0" err="1"/>
              <a:t>tokom</a:t>
            </a:r>
            <a:r>
              <a:rPr lang="es-ES" sz="2000" b="1" dirty="0"/>
              <a:t> </a:t>
            </a:r>
            <a:r>
              <a:rPr lang="sr-Latn-RS" sz="2000" b="1" dirty="0"/>
              <a:t>uhođenja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14</a:t>
            </a:r>
            <a:r>
              <a:rPr lang="sr-Latn-RS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4" name="Imagen 3" descr="Imagen que contiene montaña, ropa, persona, parado&#10;&#10;El contenido generado por IA puede ser incorrecto.">
            <a:extLst>
              <a:ext uri="{FF2B5EF4-FFF2-40B4-BE49-F238E27FC236}">
                <a16:creationId xmlns:a16="http://schemas.microsoft.com/office/drawing/2014/main" id="{28D98D55-E442-5A7A-30B1-270A443B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279" y="1740310"/>
            <a:ext cx="4150132" cy="4978359"/>
          </a:xfrm>
          <a:prstGeom prst="rect">
            <a:avLst/>
          </a:prstGeom>
          <a:ln w="88900" cap="sq" cmpd="thickThin">
            <a:solidFill>
              <a:srgbClr val="AE14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4EBE312B-1534-A119-1620-B0F9BB8079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758" y="1649731"/>
            <a:ext cx="2462461" cy="3059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BC04B44-58E0-1E68-FC7D-EEEF6F62FF3D}"/>
              </a:ext>
            </a:extLst>
          </p:cNvPr>
          <p:cNvSpPr txBox="1"/>
          <p:nvPr/>
        </p:nvSpPr>
        <p:spPr>
          <a:xfrm>
            <a:off x="2644878" y="3877717"/>
            <a:ext cx="52834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 err="1"/>
              <a:t>Halev</a:t>
            </a:r>
            <a:r>
              <a:rPr lang="es-ES" sz="2000" b="1" dirty="0"/>
              <a:t> je </a:t>
            </a:r>
            <a:r>
              <a:rPr lang="es-ES" sz="2000" b="1" dirty="0" err="1"/>
              <a:t>imao</a:t>
            </a:r>
            <a:r>
              <a:rPr lang="es-ES" sz="2000" b="1" dirty="0"/>
              <a:t>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poslat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sr-Latn-RS" sz="2000" b="1" dirty="0"/>
              <a:t>uhoda</a:t>
            </a:r>
            <a:r>
              <a:rPr lang="es-ES" sz="2000" b="1" dirty="0"/>
              <a:t>. </a:t>
            </a:r>
            <a:r>
              <a:rPr lang="es-ES" sz="2000" b="1" dirty="0" err="1"/>
              <a:t>Posle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osvajanja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sada</a:t>
            </a:r>
            <a:r>
              <a:rPr lang="es-ES" sz="2000" b="1" dirty="0"/>
              <a:t> bio 85</a:t>
            </a:r>
            <a:r>
              <a:rPr lang="sr-Latn-RS" sz="2000" b="1" dirty="0"/>
              <a:t>-</a:t>
            </a:r>
            <a:r>
              <a:rPr lang="sr-Latn-RS" sz="2000" b="1" dirty="0" err="1"/>
              <a:t>ogodišnjak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sr-Latn-RS" sz="2000" b="1" dirty="0"/>
              <a:t> </a:t>
            </a:r>
            <a:r>
              <a:rPr lang="es-ES" sz="2000" b="1" dirty="0"/>
              <a:t>14</a:t>
            </a:r>
            <a:r>
              <a:rPr lang="sr-Latn-RS" sz="2000" b="1" dirty="0"/>
              <a:t>,</a:t>
            </a:r>
            <a:r>
              <a:rPr lang="es-ES" sz="2000" b="1" dirty="0"/>
              <a:t>10). </a:t>
            </a:r>
            <a:r>
              <a:rPr lang="es-ES" sz="2000" b="1" dirty="0" err="1"/>
              <a:t>Njegovo</a:t>
            </a:r>
            <a:r>
              <a:rPr lang="es-ES" sz="2000" b="1" dirty="0"/>
              <a:t> </a:t>
            </a:r>
            <a:r>
              <a:rPr lang="es-ES" sz="2000" b="1" dirty="0" err="1"/>
              <a:t>telo</a:t>
            </a:r>
            <a:r>
              <a:rPr lang="es-ES" sz="2000" b="1" dirty="0"/>
              <a:t> i </a:t>
            </a:r>
            <a:r>
              <a:rPr lang="es-ES" sz="2000" b="1" dirty="0" err="1"/>
              <a:t>um</a:t>
            </a:r>
            <a:r>
              <a:rPr lang="es-ES" sz="2000" b="1" dirty="0"/>
              <a:t> su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uvek</a:t>
            </a:r>
            <a:r>
              <a:rPr lang="es-ES" sz="2000" b="1" dirty="0"/>
              <a:t> </a:t>
            </a:r>
            <a:r>
              <a:rPr lang="es-ES" sz="2000" b="1" dirty="0" err="1"/>
              <a:t>bili</a:t>
            </a:r>
            <a:r>
              <a:rPr lang="es-ES" sz="2000" b="1" dirty="0"/>
              <a:t> </a:t>
            </a:r>
            <a:r>
              <a:rPr lang="es-ES" sz="2000" b="1" dirty="0" err="1"/>
              <a:t>isti</a:t>
            </a:r>
            <a:r>
              <a:rPr lang="es-ES" sz="2000" b="1" dirty="0"/>
              <a:t>, a </a:t>
            </a:r>
            <a:r>
              <a:rPr lang="es-ES" sz="2000" b="1" dirty="0" err="1"/>
              <a:t>misli</a:t>
            </a:r>
            <a:r>
              <a:rPr lang="es-ES" sz="2000" b="1" dirty="0"/>
              <a:t> su mu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sr-Latn-RS" sz="2000" b="1" dirty="0" err="1"/>
              <a:t>či</a:t>
            </a:r>
            <a:r>
              <a:rPr lang="es-ES" sz="2000" b="1" dirty="0" err="1"/>
              <a:t>ste.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sr-Latn-RS" sz="2000" b="1" dirty="0"/>
              <a:t> </a:t>
            </a:r>
            <a:r>
              <a:rPr lang="es-ES" sz="2000" b="1" dirty="0"/>
              <a:t> 14</a:t>
            </a:r>
            <a:r>
              <a:rPr lang="sr-Latn-RS" sz="2000" b="1" dirty="0"/>
              <a:t>,</a:t>
            </a:r>
            <a:r>
              <a:rPr lang="es-ES" sz="2000" b="1" dirty="0"/>
              <a:t>11).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2C3CDEF-F815-22D7-ED27-92C87638C308}"/>
              </a:ext>
            </a:extLst>
          </p:cNvPr>
          <p:cNvSpPr txBox="1"/>
          <p:nvPr/>
        </p:nvSpPr>
        <p:spPr>
          <a:xfrm>
            <a:off x="0" y="5839342"/>
            <a:ext cx="7859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Došlo</a:t>
            </a:r>
            <a:r>
              <a:rPr lang="es-ES" sz="2000" b="1" dirty="0"/>
              <a:t> je </a:t>
            </a:r>
            <a:r>
              <a:rPr lang="es-ES" sz="2000" b="1" dirty="0" err="1"/>
              <a:t>vreme</a:t>
            </a:r>
            <a:r>
              <a:rPr lang="es-ES" sz="2000" b="1" dirty="0"/>
              <a:t> da </a:t>
            </a:r>
            <a:r>
              <a:rPr lang="es-ES" sz="2000" b="1" dirty="0" err="1"/>
              <a:t>zatraži</a:t>
            </a:r>
            <a:r>
              <a:rPr lang="es-ES" sz="2000" b="1" dirty="0"/>
              <a:t> </a:t>
            </a:r>
            <a:r>
              <a:rPr lang="es-ES" sz="2000" b="1" dirty="0" err="1"/>
              <a:t>obećanje</a:t>
            </a:r>
            <a:r>
              <a:rPr lang="es-ES" sz="2000" b="1" dirty="0"/>
              <a:t> i da </a:t>
            </a:r>
            <a:r>
              <a:rPr lang="es-ES" sz="2000" b="1" dirty="0" err="1"/>
              <a:t>dokaže</a:t>
            </a:r>
            <a:r>
              <a:rPr lang="es-ES" sz="2000" b="1" dirty="0"/>
              <a:t> da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reči</a:t>
            </a:r>
            <a:r>
              <a:rPr lang="es-ES" sz="2000" b="1" dirty="0"/>
              <a:t> </a:t>
            </a:r>
            <a:r>
              <a:rPr lang="es-ES" sz="2000" b="1" dirty="0" err="1"/>
              <a:t>nisu</a:t>
            </a:r>
            <a:r>
              <a:rPr lang="es-ES" sz="2000" b="1" dirty="0"/>
              <a:t> </a:t>
            </a:r>
            <a:r>
              <a:rPr lang="es-ES" sz="2000" b="1" dirty="0" err="1"/>
              <a:t>bile</a:t>
            </a:r>
            <a:r>
              <a:rPr lang="es-ES" sz="2000" b="1" dirty="0"/>
              <a:t> </a:t>
            </a:r>
            <a:r>
              <a:rPr lang="es-ES" sz="2000" b="1" dirty="0" err="1"/>
              <a:t>uzaludne</a:t>
            </a:r>
            <a:r>
              <a:rPr lang="es-ES" sz="2000" b="1" dirty="0"/>
              <a:t>. Uz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pomoć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sr-Latn-RS" sz="2000" b="1" dirty="0"/>
              <a:t> “po</a:t>
            </a:r>
            <a:r>
              <a:rPr lang="es-ES" sz="2000" b="1" dirty="0" err="1"/>
              <a:t>jesti</a:t>
            </a:r>
            <a:r>
              <a:rPr lang="sr-Latn-RS" sz="2000" b="1" dirty="0"/>
              <a:t>“</a:t>
            </a:r>
            <a:r>
              <a:rPr lang="es-ES" sz="2000" b="1" dirty="0"/>
              <a:t> </a:t>
            </a:r>
            <a:r>
              <a:rPr lang="es-ES" sz="2000" b="1" dirty="0" err="1"/>
              <a:t>divove</a:t>
            </a:r>
            <a:r>
              <a:rPr lang="es-ES" sz="2000" b="1" dirty="0"/>
              <a:t>, i </a:t>
            </a:r>
            <a:r>
              <a:rPr lang="es-ES" sz="2000" b="1" dirty="0" err="1"/>
              <a:t>osvoji</a:t>
            </a:r>
            <a:r>
              <a:rPr lang="sr-Latn-RS" sz="2000" b="1" dirty="0"/>
              <a:t>ti</a:t>
            </a:r>
            <a:r>
              <a:rPr lang="es-ES" sz="2000" b="1" dirty="0"/>
              <a:t> </a:t>
            </a:r>
            <a:r>
              <a:rPr lang="es-ES" sz="2000" b="1" dirty="0" err="1"/>
              <a:t>njihove</a:t>
            </a:r>
            <a:r>
              <a:rPr lang="es-ES" sz="2000" b="1" dirty="0"/>
              <a:t> </a:t>
            </a:r>
            <a:r>
              <a:rPr lang="es-ES" sz="2000" b="1" dirty="0" err="1"/>
              <a:t>gradove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14</a:t>
            </a:r>
            <a:r>
              <a:rPr lang="sr-Latn-RS" sz="2000" b="1" dirty="0"/>
              <a:t>,</a:t>
            </a:r>
            <a:r>
              <a:rPr lang="es-ES" sz="2000" b="1" dirty="0"/>
              <a:t>12-14).</a:t>
            </a:r>
          </a:p>
        </p:txBody>
      </p:sp>
      <p:pic>
        <p:nvPicPr>
          <p:cNvPr id="14" name="Imagen 13" descr="Mapa&#10;&#10;El contenido generado por IA puede ser incorrecto.">
            <a:extLst>
              <a:ext uri="{FF2B5EF4-FFF2-40B4-BE49-F238E27FC236}">
                <a16:creationId xmlns:a16="http://schemas.microsoft.com/office/drawing/2014/main" id="{C37831A1-2A69-46DB-76A8-F64AC50666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89" y="4886631"/>
            <a:ext cx="2452630" cy="930077"/>
          </a:xfrm>
          <a:prstGeom prst="rect">
            <a:avLst/>
          </a:prstGeom>
          <a:ln w="38100" cap="sq">
            <a:solidFill>
              <a:srgbClr val="27709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84438-36FB-5176-BC91-4D42D12F14B7}"/>
              </a:ext>
            </a:extLst>
          </p:cNvPr>
          <p:cNvSpPr txBox="1"/>
          <p:nvPr/>
        </p:nvSpPr>
        <p:spPr>
          <a:xfrm>
            <a:off x="0" y="-66675"/>
            <a:ext cx="90773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63500">
                    <a:srgbClr val="893F82"/>
                  </a:glow>
                  <a:outerShdw blurRad="38100" dist="38100" dir="2700000" algn="tl">
                    <a:schemeClr val="tx1"/>
                  </a:outerShdw>
                </a:effectLst>
              </a:rPr>
              <a:t>PREDAJTE BAKLJU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1B747-E94D-688C-BF35-45706D405142}"/>
              </a:ext>
            </a:extLst>
          </p:cNvPr>
          <p:cNvSpPr txBox="1"/>
          <p:nvPr/>
        </p:nvSpPr>
        <p:spPr>
          <a:xfrm>
            <a:off x="1062037" y="640096"/>
            <a:ext cx="7181850" cy="646331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reče </a:t>
            </a:r>
            <a:r>
              <a:rPr lang="sr-Latn-R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Halev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Ko savlada </a:t>
            </a:r>
            <a:r>
              <a:rPr lang="sr-Latn-R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Kirijat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- </a:t>
            </a:r>
            <a:r>
              <a:rPr lang="sr-Latn-R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Sefer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uzme ga, daću mu za ženu </a:t>
            </a:r>
            <a:r>
              <a:rPr lang="sr-Latn-R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Ahsu</a:t>
            </a:r>
            <a:r>
              <a:rPr lang="sr-Latn-R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kćer svoju.“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</a:t>
            </a:r>
            <a:r>
              <a:rPr lang="sr-Latn-R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Navin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45AA7F2-4FE7-32FD-CC0E-96BC12FCC9FA}"/>
              </a:ext>
            </a:extLst>
          </p:cNvPr>
          <p:cNvSpPr txBox="1"/>
          <p:nvPr/>
        </p:nvSpPr>
        <p:spPr>
          <a:xfrm>
            <a:off x="192404" y="1387197"/>
            <a:ext cx="8884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deo</a:t>
            </a:r>
            <a:r>
              <a:rPr lang="es-ES" sz="2000" b="1" dirty="0"/>
              <a:t> </a:t>
            </a:r>
            <a:r>
              <a:rPr lang="es-ES" sz="2000" b="1" dirty="0" err="1"/>
              <a:t>teritorije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mu je </a:t>
            </a:r>
            <a:r>
              <a:rPr lang="es-ES" sz="2000" b="1" dirty="0" err="1"/>
              <a:t>pripadala</a:t>
            </a:r>
            <a:r>
              <a:rPr lang="es-ES" sz="2000" b="1" dirty="0"/>
              <a:t>, </a:t>
            </a:r>
            <a:r>
              <a:rPr lang="sr-Latn-RS" sz="2000" b="1" dirty="0" err="1"/>
              <a:t>Halev</a:t>
            </a:r>
            <a:r>
              <a:rPr lang="es-ES" sz="2000" b="1" dirty="0"/>
              <a:t> je </a:t>
            </a:r>
            <a:r>
              <a:rPr lang="es-ES" sz="2000" b="1" dirty="0" err="1"/>
              <a:t>razmišljao</a:t>
            </a:r>
            <a:r>
              <a:rPr lang="es-ES" sz="2000" b="1" dirty="0"/>
              <a:t> o </a:t>
            </a:r>
            <a:r>
              <a:rPr lang="es-ES" sz="2000" b="1" dirty="0" err="1"/>
              <a:t>nasleđu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da </a:t>
            </a:r>
            <a:r>
              <a:rPr lang="es-ES" sz="2000" b="1" dirty="0" err="1"/>
              <a:t>ostavi</a:t>
            </a:r>
            <a:r>
              <a:rPr lang="es-ES" sz="2000" b="1" dirty="0"/>
              <a:t>. Da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njegovi</a:t>
            </a:r>
            <a:r>
              <a:rPr lang="es-ES" sz="2000" b="1" dirty="0"/>
              <a:t> </a:t>
            </a:r>
            <a:r>
              <a:rPr lang="es-ES" sz="2000" b="1" dirty="0" err="1"/>
              <a:t>potomci</a:t>
            </a:r>
            <a:r>
              <a:rPr lang="es-ES" sz="2000" b="1" dirty="0"/>
              <a:t> </a:t>
            </a:r>
            <a:r>
              <a:rPr lang="es-ES" sz="2000" b="1" dirty="0" err="1"/>
              <a:t>nastaviti</a:t>
            </a:r>
            <a:r>
              <a:rPr lang="es-ES" sz="2000" b="1" dirty="0"/>
              <a:t> da </a:t>
            </a:r>
            <a:r>
              <a:rPr lang="es-ES" sz="2000" b="1" dirty="0" err="1"/>
              <a:t>veruju</a:t>
            </a:r>
            <a:r>
              <a:rPr lang="es-ES" sz="2000" b="1" dirty="0"/>
              <a:t>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uradio</a:t>
            </a:r>
            <a:r>
              <a:rPr lang="es-ES" sz="2000" b="1" dirty="0"/>
              <a:t>?</a:t>
            </a:r>
          </a:p>
        </p:txBody>
      </p:sp>
      <p:pic>
        <p:nvPicPr>
          <p:cNvPr id="8" name="Imagen 7" descr="Imagen que contiene edificio, piedra, hombre, frente&#10;&#10;El contenido generado por IA puede ser incorrecto.">
            <a:extLst>
              <a:ext uri="{FF2B5EF4-FFF2-40B4-BE49-F238E27FC236}">
                <a16:creationId xmlns:a16="http://schemas.microsoft.com/office/drawing/2014/main" id="{3DF9A964-2E30-1428-0E82-EC7DE377A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7926" y="3277940"/>
            <a:ext cx="193167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551F2A-73C6-1401-DD94-195AE0907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26" y="151060"/>
            <a:ext cx="2922270" cy="292227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D9FBF7"/>
                </a:gs>
                <a:gs pos="15000">
                  <a:srgbClr val="D9FBF7"/>
                </a:gs>
                <a:gs pos="45000">
                  <a:srgbClr val="B864B1"/>
                </a:gs>
                <a:gs pos="100000">
                  <a:srgbClr val="B864B1"/>
                </a:gs>
              </a:gsLst>
              <a:lin ang="2700000" scaled="1"/>
              <a:tileRect/>
            </a:gra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texto, foto, hombre, ventana&#10;&#10;El contenido generado por IA puede ser incorrecto.">
            <a:extLst>
              <a:ext uri="{FF2B5EF4-FFF2-40B4-BE49-F238E27FC236}">
                <a16:creationId xmlns:a16="http://schemas.microsoft.com/office/drawing/2014/main" id="{18D42432-23CF-E1D2-DC42-BEB49293BA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" y="2920807"/>
            <a:ext cx="3608071" cy="3781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124BD25-A964-8276-EFC9-22FA411281FE}"/>
              </a:ext>
            </a:extLst>
          </p:cNvPr>
          <p:cNvSpPr txBox="1"/>
          <p:nvPr/>
        </p:nvSpPr>
        <p:spPr>
          <a:xfrm>
            <a:off x="3838575" y="3325386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</a:t>
            </a:r>
            <a:r>
              <a:rPr lang="sr-Latn-RS" sz="2000" b="1" dirty="0"/>
              <a:t> zbog toga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obećao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kćeri</a:t>
            </a:r>
            <a:r>
              <a:rPr lang="es-ES" sz="2000" b="1" dirty="0"/>
              <a:t> </a:t>
            </a:r>
            <a:r>
              <a:rPr lang="es-ES" sz="2000" b="1" dirty="0" err="1"/>
              <a:t>onome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sr-Latn-RS" sz="2000" b="1" dirty="0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Kirjat</a:t>
            </a:r>
            <a:r>
              <a:rPr lang="sr-Latn-RS" sz="2000" b="1" dirty="0"/>
              <a:t> - S</a:t>
            </a:r>
            <a:r>
              <a:rPr lang="es-ES" sz="2000" b="1" dirty="0" err="1"/>
              <a:t>efer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se </a:t>
            </a:r>
            <a:r>
              <a:rPr lang="es-ES" sz="2000" b="1" dirty="0" err="1"/>
              <a:t>takođe</a:t>
            </a:r>
            <a:r>
              <a:rPr lang="es-ES" sz="2000" b="1" dirty="0"/>
              <a:t> </a:t>
            </a:r>
            <a:r>
              <a:rPr lang="es-ES" sz="2000" b="1" dirty="0" err="1"/>
              <a:t>zvao</a:t>
            </a:r>
            <a:r>
              <a:rPr lang="es-ES" sz="2000" b="1" dirty="0"/>
              <a:t> </a:t>
            </a:r>
            <a:r>
              <a:rPr lang="es-ES" sz="2000" b="1" dirty="0" err="1"/>
              <a:t>Debir</a:t>
            </a:r>
            <a:r>
              <a:rPr lang="es-ES" sz="2000" b="1" dirty="0"/>
              <a:t>.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15</a:t>
            </a:r>
            <a:r>
              <a:rPr lang="sr-Latn-RS" sz="2000" b="1" dirty="0"/>
              <a:t>,</a:t>
            </a:r>
            <a:r>
              <a:rPr lang="es-ES" sz="2000" b="1" dirty="0"/>
              <a:t>15</a:t>
            </a:r>
            <a:r>
              <a:rPr lang="sr-Latn-RS" sz="2000" b="1" dirty="0"/>
              <a:t>.</a:t>
            </a:r>
            <a:r>
              <a:rPr lang="es-ES" sz="2000" b="1" dirty="0"/>
              <a:t>16).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272FFF-AA17-09ED-7C73-8DE5E86E319E}"/>
              </a:ext>
            </a:extLst>
          </p:cNvPr>
          <p:cNvSpPr txBox="1"/>
          <p:nvPr/>
        </p:nvSpPr>
        <p:spPr>
          <a:xfrm>
            <a:off x="135254" y="2402859"/>
            <a:ext cx="8713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Pokazao</a:t>
            </a:r>
            <a:r>
              <a:rPr lang="es-ES" sz="2000" b="1" dirty="0"/>
              <a:t> je da se </a:t>
            </a:r>
            <a:r>
              <a:rPr lang="es-ES" sz="2000" b="1" dirty="0" err="1"/>
              <a:t>Bogu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verovati</a:t>
            </a:r>
            <a:r>
              <a:rPr lang="es-ES" sz="2000" b="1" dirty="0"/>
              <a:t>, </a:t>
            </a:r>
            <a:r>
              <a:rPr lang="es-ES" sz="2000" b="1" dirty="0" err="1"/>
              <a:t>sada</a:t>
            </a:r>
            <a:r>
              <a:rPr lang="es-ES" sz="2000" b="1" dirty="0"/>
              <a:t> je </a:t>
            </a:r>
            <a:r>
              <a:rPr lang="es-ES" sz="2000" b="1" dirty="0" err="1"/>
              <a:t>želeo</a:t>
            </a:r>
            <a:r>
              <a:rPr lang="es-ES" sz="2000" b="1" dirty="0"/>
              <a:t> da </a:t>
            </a:r>
            <a:r>
              <a:rPr lang="es-ES" sz="2000" b="1" dirty="0" err="1"/>
              <a:t>pronađe</a:t>
            </a:r>
            <a:r>
              <a:rPr lang="es-ES" sz="2000" b="1" dirty="0"/>
              <a:t> </a:t>
            </a:r>
            <a:r>
              <a:rPr lang="es-ES" sz="2000" b="1" dirty="0" err="1"/>
              <a:t>osobu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</a:t>
            </a:r>
            <a:r>
              <a:rPr lang="sr-Latn-RS" sz="2000" b="1" dirty="0"/>
              <a:t>će imati</a:t>
            </a:r>
            <a:r>
              <a:rPr lang="es-ES" sz="2000" b="1" dirty="0"/>
              <a:t> </a:t>
            </a:r>
            <a:r>
              <a:rPr lang="es-ES" sz="2000" b="1" dirty="0" err="1"/>
              <a:t>istu</a:t>
            </a:r>
            <a:r>
              <a:rPr lang="es-ES" sz="2000" b="1" dirty="0"/>
              <a:t> </a:t>
            </a:r>
            <a:r>
              <a:rPr lang="es-ES" sz="2000" b="1" dirty="0" err="1"/>
              <a:t>veru</a:t>
            </a:r>
            <a:r>
              <a:rPr lang="es-ES" sz="2000" b="1" dirty="0"/>
              <a:t>,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mu </a:t>
            </a:r>
            <a:r>
              <a:rPr lang="es-ES" sz="2000" b="1" dirty="0" err="1"/>
              <a:t>mogao</a:t>
            </a:r>
            <a:r>
              <a:rPr lang="es-ES" sz="2000" b="1" dirty="0"/>
              <a:t> </a:t>
            </a:r>
            <a:r>
              <a:rPr lang="sr-Latn-RS" sz="2000" b="1" dirty="0"/>
              <a:t>pre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baklju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047D58-A483-F830-52A6-23A9827EB4DF}"/>
              </a:ext>
            </a:extLst>
          </p:cNvPr>
          <p:cNvSpPr txBox="1"/>
          <p:nvPr/>
        </p:nvSpPr>
        <p:spPr>
          <a:xfrm>
            <a:off x="3838575" y="5341322"/>
            <a:ext cx="6096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Nakon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se </a:t>
            </a:r>
            <a:r>
              <a:rPr lang="es-ES" sz="2000" b="1" dirty="0" err="1"/>
              <a:t>oženio</a:t>
            </a:r>
            <a:r>
              <a:rPr lang="es-ES" sz="2000" b="1" dirty="0"/>
              <a:t>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/>
              <a:t>v</a:t>
            </a:r>
            <a:r>
              <a:rPr lang="es-ES" sz="2000" b="1" dirty="0" err="1"/>
              <a:t>ovom</a:t>
            </a:r>
            <a:r>
              <a:rPr lang="es-ES" sz="2000" b="1" dirty="0"/>
              <a:t> </a:t>
            </a:r>
            <a:r>
              <a:rPr lang="es-ES" sz="2000" b="1" dirty="0" err="1"/>
              <a:t>ćerkom</a:t>
            </a:r>
            <a:r>
              <a:rPr lang="es-ES" sz="2000" b="1" dirty="0"/>
              <a:t> A</a:t>
            </a:r>
            <a:r>
              <a:rPr lang="sr-Latn-RS" sz="2000" b="1" dirty="0" err="1"/>
              <a:t>hsom</a:t>
            </a:r>
            <a:r>
              <a:rPr lang="es-ES" sz="2000" b="1" dirty="0"/>
              <a:t>, </a:t>
            </a:r>
            <a:r>
              <a:rPr lang="es-ES" sz="2000" b="1" dirty="0" err="1"/>
              <a:t>on</a:t>
            </a:r>
            <a:r>
              <a:rPr lang="es-ES" sz="2000" b="1" dirty="0"/>
              <a:t> je </a:t>
            </a:r>
            <a:r>
              <a:rPr lang="es-ES" sz="2000" b="1" dirty="0" err="1"/>
              <a:t>ubedio</a:t>
            </a:r>
            <a:r>
              <a:rPr lang="es-ES" sz="2000" b="1" dirty="0"/>
              <a:t> </a:t>
            </a:r>
            <a:r>
              <a:rPr lang="es-ES" sz="2000" b="1" dirty="0" err="1"/>
              <a:t>njenog</a:t>
            </a:r>
            <a:r>
              <a:rPr lang="es-ES" sz="2000" b="1" dirty="0"/>
              <a:t> oca da mu </a:t>
            </a:r>
            <a:r>
              <a:rPr lang="es-ES" sz="2000" b="1" dirty="0" err="1"/>
              <a:t>dozvoli</a:t>
            </a:r>
            <a:r>
              <a:rPr lang="es-ES" sz="2000" b="1" dirty="0"/>
              <a:t> da </a:t>
            </a:r>
            <a:r>
              <a:rPr lang="es-ES" sz="2000" b="1" dirty="0" err="1"/>
              <a:t>proširi</a:t>
            </a:r>
            <a:r>
              <a:rPr lang="es-ES" sz="2000" b="1" dirty="0"/>
              <a:t> </a:t>
            </a:r>
            <a:r>
              <a:rPr lang="es-ES" sz="2000" b="1" dirty="0" err="1"/>
              <a:t>osvojeno</a:t>
            </a:r>
            <a:r>
              <a:rPr lang="es-ES" sz="2000" b="1" dirty="0"/>
              <a:t> </a:t>
            </a:r>
            <a:r>
              <a:rPr lang="es-ES" sz="2000" b="1" dirty="0" err="1"/>
              <a:t>područje</a:t>
            </a:r>
            <a:r>
              <a:rPr lang="es-ES" sz="2000" b="1" dirty="0"/>
              <a:t> 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sr-Latn-RS" sz="2000" b="1" dirty="0"/>
              <a:t> </a:t>
            </a:r>
            <a:r>
              <a:rPr lang="es-ES" sz="2000" b="1" dirty="0"/>
              <a:t>15</a:t>
            </a:r>
            <a:r>
              <a:rPr lang="sr-Latn-RS" sz="2000" b="1" dirty="0"/>
              <a:t>,</a:t>
            </a:r>
            <a:r>
              <a:rPr lang="es-ES" sz="2000" b="1" dirty="0"/>
              <a:t>18</a:t>
            </a:r>
            <a:r>
              <a:rPr lang="sr-Latn-RS" sz="2000" b="1" dirty="0"/>
              <a:t>.</a:t>
            </a:r>
            <a:r>
              <a:rPr lang="es-ES" sz="2000" b="1" dirty="0"/>
              <a:t>19), </a:t>
            </a:r>
            <a:r>
              <a:rPr lang="es-ES" sz="2000" b="1" dirty="0" err="1"/>
              <a:t>čime</a:t>
            </a:r>
            <a:r>
              <a:rPr lang="es-ES" sz="2000" b="1" dirty="0"/>
              <a:t> se </a:t>
            </a:r>
            <a:r>
              <a:rPr lang="es-ES" sz="2000" b="1" dirty="0" err="1"/>
              <a:t>dokazao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dostojan</a:t>
            </a:r>
            <a:r>
              <a:rPr lang="es-ES" sz="2000" b="1" dirty="0"/>
              <a:t> </a:t>
            </a:r>
            <a:r>
              <a:rPr lang="es-ES" sz="2000" b="1" dirty="0" err="1"/>
              <a:t>naslednik</a:t>
            </a:r>
            <a:r>
              <a:rPr lang="es-ES" sz="2000" b="1" dirty="0"/>
              <a:t> </a:t>
            </a:r>
            <a:r>
              <a:rPr lang="sr-Latn-RS" sz="2000" b="1" dirty="0"/>
              <a:t>H</a:t>
            </a:r>
            <a:r>
              <a:rPr lang="es-ES" sz="2000" b="1" dirty="0"/>
              <a:t>ale</a:t>
            </a:r>
            <a:r>
              <a:rPr lang="sr-Latn-RS" sz="2000" b="1" dirty="0" err="1"/>
              <a:t>va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1DF125-FCE1-16BC-BD6F-6F158B8686F4}"/>
              </a:ext>
            </a:extLst>
          </p:cNvPr>
          <p:cNvSpPr txBox="1"/>
          <p:nvPr/>
        </p:nvSpPr>
        <p:spPr>
          <a:xfrm>
            <a:off x="3838575" y="4341049"/>
            <a:ext cx="6096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nećak</a:t>
            </a:r>
            <a:r>
              <a:rPr lang="es-ES" sz="2000" b="1" dirty="0"/>
              <a:t> </a:t>
            </a:r>
            <a:r>
              <a:rPr lang="sr-Latn-RS" sz="2000" b="1" dirty="0" err="1"/>
              <a:t>Gotonilo</a:t>
            </a:r>
            <a:r>
              <a:rPr lang="es-ES" sz="2000" b="1" dirty="0"/>
              <a:t> je bio </a:t>
            </a:r>
            <a:r>
              <a:rPr lang="es-ES" sz="2000" b="1" dirty="0" err="1"/>
              <a:t>hrabar</a:t>
            </a:r>
            <a:r>
              <a:rPr lang="es-ES" sz="2000" b="1" dirty="0"/>
              <a:t> </a:t>
            </a:r>
            <a:r>
              <a:rPr lang="es-ES" sz="2000" b="1" dirty="0" err="1"/>
              <a:t>čovek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osvojio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sr-Latn-RS" sz="2000" b="1" dirty="0"/>
              <a:t> </a:t>
            </a:r>
            <a:r>
              <a:rPr lang="sr-Latn-RS" sz="2000" b="1" dirty="0" err="1"/>
              <a:t>Kirijat</a:t>
            </a:r>
            <a:r>
              <a:rPr lang="sr-Latn-RS" sz="2000" b="1" dirty="0"/>
              <a:t> - </a:t>
            </a:r>
            <a:r>
              <a:rPr lang="sr-Latn-RS" sz="2000" b="1" dirty="0" err="1"/>
              <a:t>Sefer</a:t>
            </a:r>
            <a:r>
              <a:rPr lang="es-ES" sz="2000" b="1" dirty="0"/>
              <a:t>, i </a:t>
            </a:r>
            <a:r>
              <a:rPr lang="es-ES" sz="2000" b="1" dirty="0" err="1"/>
              <a:t>postao</a:t>
            </a:r>
            <a:r>
              <a:rPr lang="es-ES" sz="2000" b="1" dirty="0"/>
              <a:t> </a:t>
            </a:r>
            <a:r>
              <a:rPr lang="es-ES" sz="2000" b="1" dirty="0" err="1"/>
              <a:t>prvi</a:t>
            </a:r>
            <a:r>
              <a:rPr lang="es-ES" sz="2000" b="1" dirty="0"/>
              <a:t> </a:t>
            </a:r>
            <a:r>
              <a:rPr lang="es-ES" sz="2000" b="1" dirty="0" err="1"/>
              <a:t>sudija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sr-Latn-RS" sz="2000" b="1" dirty="0"/>
              <a:t> </a:t>
            </a:r>
            <a:r>
              <a:rPr lang="es-ES" sz="2000" b="1" dirty="0"/>
              <a:t>(</a:t>
            </a:r>
            <a:r>
              <a:rPr lang="sr-Latn-RS" sz="2000" b="1" dirty="0"/>
              <a:t>Isus </a:t>
            </a:r>
            <a:r>
              <a:rPr lang="sr-Latn-RS" sz="2000" b="1" dirty="0" err="1"/>
              <a:t>Navin</a:t>
            </a:r>
            <a:r>
              <a:rPr lang="es-ES" sz="2000" b="1" dirty="0"/>
              <a:t> 15</a:t>
            </a:r>
            <a:r>
              <a:rPr lang="sr-Latn-RS" sz="2000" b="1" dirty="0"/>
              <a:t>,</a:t>
            </a:r>
            <a:r>
              <a:rPr lang="es-ES" sz="2000" b="1" dirty="0"/>
              <a:t>17; Sud. 3</a:t>
            </a:r>
            <a:r>
              <a:rPr lang="sr-Latn-RS" sz="2000" b="1" dirty="0"/>
              <a:t>,</a:t>
            </a:r>
            <a:r>
              <a:rPr lang="es-ES" sz="2000" b="1" dirty="0"/>
              <a:t>9-11).</a:t>
            </a:r>
          </a:p>
        </p:txBody>
      </p:sp>
    </p:spTree>
    <p:extLst>
      <p:ext uri="{BB962C8B-B14F-4D97-AF65-F5344CB8AC3E}">
        <p14:creationId xmlns:p14="http://schemas.microsoft.com/office/powerpoint/2010/main" val="343137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14" grpId="0"/>
      <p:bldP spid="4" grpId="0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2538</Words>
  <Application>Microsoft Office PowerPoint</Application>
  <PresentationFormat>Panorámica</PresentationFormat>
  <Paragraphs>110</Paragraphs>
  <Slides>19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Times New Roman</vt:lpstr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Calibri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59</cp:revision>
  <dcterms:created xsi:type="dcterms:W3CDTF">2025-10-19T08:16:14Z</dcterms:created>
  <dcterms:modified xsi:type="dcterms:W3CDTF">2025-10-26T14:31:35Z</dcterms:modified>
</cp:coreProperties>
</file>