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08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Ne ženi se stanovnicima te zemlje </a:t>
          </a:r>
          <a:br>
            <a:rPr lang="sr-Latn-RS" sz="2200" b="1" noProof="0" dirty="0"/>
          </a:br>
          <a:r>
            <a:rPr lang="sr-Latn-RS" sz="2200" b="1" noProof="0" dirty="0"/>
            <a:t>(</a:t>
          </a:r>
          <a:r>
            <a:rPr lang="sr-Latn-RS" sz="2200" b="1" noProof="0" dirty="0" err="1"/>
            <a:t>Jošua</a:t>
          </a:r>
          <a:r>
            <a:rPr lang="sr-Latn-RS" sz="2200" b="1" noProof="0" dirty="0"/>
            <a:t> 23,7a)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Ne spominjite imena njihovih bogova </a:t>
          </a:r>
          <a:br>
            <a:rPr lang="sr-Latn-RS" sz="2200" b="1" noProof="0" dirty="0"/>
          </a:br>
          <a:r>
            <a:rPr lang="sr-Latn-RS" sz="2200" b="1" noProof="0" dirty="0"/>
            <a:t>(</a:t>
          </a:r>
          <a:r>
            <a:rPr lang="sr-Latn-RS" sz="2200" b="1" noProof="0" dirty="0" err="1"/>
            <a:t>Jošua</a:t>
          </a:r>
          <a:r>
            <a:rPr lang="sr-Latn-RS" sz="2200" b="1" noProof="0" dirty="0"/>
            <a:t> 23,7b)</a:t>
          </a:r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Da se ne klanjaju njihovim bogovima (</a:t>
          </a:r>
          <a:r>
            <a:rPr lang="sr-Latn-RS" sz="2200" b="1" noProof="0" dirty="0" err="1"/>
            <a:t>Jošua</a:t>
          </a:r>
          <a:r>
            <a:rPr lang="sr-Latn-RS" sz="2200" b="1" noProof="0" dirty="0"/>
            <a:t> 23,7c)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2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 custLinFactNeighborX="543" custLinFactNeighborY="-26594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 custLinFactNeighborX="25" custLinFactNeighborY="-8768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 custLinFactNeighborX="543" custLinFactNeighborY="-6396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694951"/>
          <a:ext cx="5582463" cy="609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Da se ne klanjaju njihovim bogovima (</a:t>
          </a:r>
          <a:r>
            <a:rPr lang="sr-Latn-RS" sz="2200" b="1" kern="1200" noProof="0" dirty="0" err="1"/>
            <a:t>Jošua</a:t>
          </a:r>
          <a:r>
            <a:rPr lang="sr-Latn-RS" sz="2200" b="1" kern="1200" noProof="0" dirty="0"/>
            <a:t> 23,7c)</a:t>
          </a:r>
        </a:p>
      </dsp:txBody>
      <dsp:txXfrm>
        <a:off x="0" y="1694951"/>
        <a:ext cx="5582463" cy="609524"/>
      </dsp:txXfrm>
    </dsp:sp>
    <dsp:sp modelId="{4A2981D8-ED82-4DD0-9931-C7C413BEB15C}">
      <dsp:nvSpPr>
        <dsp:cNvPr id="0" name=""/>
        <dsp:cNvSpPr/>
      </dsp:nvSpPr>
      <dsp:spPr>
        <a:xfrm rot="10800000">
          <a:off x="0" y="846546"/>
          <a:ext cx="5582463" cy="937448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Ne spominjite imena njihovih bogova </a:t>
          </a:r>
          <a:br>
            <a:rPr lang="sr-Latn-RS" sz="2200" b="1" kern="1200" noProof="0" dirty="0"/>
          </a:br>
          <a:r>
            <a:rPr lang="sr-Latn-RS" sz="2200" b="1" kern="1200" noProof="0" dirty="0"/>
            <a:t>(</a:t>
          </a:r>
          <a:r>
            <a:rPr lang="sr-Latn-RS" sz="2200" b="1" kern="1200" noProof="0" dirty="0" err="1"/>
            <a:t>Jošua</a:t>
          </a:r>
          <a:r>
            <a:rPr lang="sr-Latn-RS" sz="2200" b="1" kern="1200" noProof="0" dirty="0"/>
            <a:t> 23,7b)</a:t>
          </a:r>
        </a:p>
      </dsp:txBody>
      <dsp:txXfrm rot="10800000">
        <a:off x="0" y="846546"/>
        <a:ext cx="5582463" cy="609126"/>
      </dsp:txXfrm>
    </dsp:sp>
    <dsp:sp modelId="{04504CCF-E609-403F-BDD7-9DC328702048}">
      <dsp:nvSpPr>
        <dsp:cNvPr id="0" name=""/>
        <dsp:cNvSpPr/>
      </dsp:nvSpPr>
      <dsp:spPr>
        <a:xfrm rot="10800000">
          <a:off x="0" y="0"/>
          <a:ext cx="5582463" cy="937448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Ne ženi se stanovnicima te zemlje </a:t>
          </a:r>
          <a:br>
            <a:rPr lang="sr-Latn-RS" sz="2200" b="1" kern="1200" noProof="0" dirty="0"/>
          </a:br>
          <a:r>
            <a:rPr lang="sr-Latn-RS" sz="2200" b="1" kern="1200" noProof="0" dirty="0"/>
            <a:t>(</a:t>
          </a:r>
          <a:r>
            <a:rPr lang="sr-Latn-RS" sz="2200" b="1" kern="1200" noProof="0" dirty="0" err="1"/>
            <a:t>Jošua</a:t>
          </a:r>
          <a:r>
            <a:rPr lang="sr-Latn-RS" sz="2200" b="1" kern="1200" noProof="0" dirty="0"/>
            <a:t> 23,7a)</a:t>
          </a:r>
        </a:p>
      </dsp:txBody>
      <dsp:txXfrm rot="10800000">
        <a:off x="0" y="0"/>
        <a:ext cx="5582463" cy="60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97247"/>
            <a:ext cx="4785360" cy="191874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sr-Latn-R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JE VERAN!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noProof="0" dirty="0">
                <a:solidFill>
                  <a:srgbClr val="3A5036"/>
                </a:solidFill>
              </a:rPr>
              <a:t>12. pouka za 20. decembar 2025.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„Ni jedno od svih dobrih obećanja koja je Gospod dao domu Izraelovu nije ostalo neizvršeno.</a:t>
            </a:r>
            <a:br>
              <a:rPr kumimoji="0" lang="sr-Latn-R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sr-Latn-R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Sve se ispunilo.“ </a:t>
            </a:r>
            <a:r>
              <a:rPr kumimoji="0" lang="sr-Latn-R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sr-Latn-RS" sz="28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Jošua</a:t>
            </a:r>
            <a:r>
              <a:rPr kumimoji="0" lang="sr-Latn-R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21,45)</a:t>
            </a:r>
          </a:p>
        </p:txBody>
      </p:sp>
    </p:spTree>
    <p:extLst>
      <p:ext uri="{BB962C8B-B14F-4D97-AF65-F5344CB8AC3E}">
        <p14:creationId xmlns:p14="http://schemas.microsoft.com/office/powerpoint/2010/main" val="18995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6021422" y="4445861"/>
            <a:ext cx="6170578" cy="2247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DE785F"/>
                </a:solidFill>
              </a:rPr>
              <a:t>Božja vernost </a:t>
            </a:r>
            <a:r>
              <a:rPr lang="sr-Latn-RS" sz="2200" b="1" noProof="0" dirty="0"/>
              <a:t>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21,43-45)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579D65"/>
                </a:solidFill>
              </a:rPr>
              <a:t>Šta je Bog učinio i šta će učiniti </a:t>
            </a:r>
            <a:r>
              <a:rPr lang="sr-Latn-RS" sz="2200" b="1" noProof="0" dirty="0"/>
              <a:t>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23,1-5)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5F69DE"/>
                </a:solidFill>
              </a:rPr>
              <a:t>Nagrada za vernost </a:t>
            </a:r>
            <a:r>
              <a:rPr lang="sr-Latn-RS" sz="2200" b="1" noProof="0" dirty="0"/>
              <a:t>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23,6-10)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DE5F8B"/>
                </a:solidFill>
              </a:rPr>
              <a:t>Šta moramo da učinimo </a:t>
            </a:r>
            <a:r>
              <a:rPr lang="sr-Latn-RS" sz="2200" b="1" noProof="0" dirty="0"/>
              <a:t>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23,11-14)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A25FDE"/>
                </a:solidFill>
              </a:rPr>
              <a:t>Kazna za neverstvo </a:t>
            </a:r>
            <a:r>
              <a:rPr lang="sr-Latn-RS" sz="2200" b="1" noProof="0" dirty="0"/>
              <a:t>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23,15-16)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91702"/>
            <a:ext cx="7353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je već bio star, a još je bilo teritorija koje je trebalo osvojiti. Okupio je nove vođe kako bi ih podstaknuo da nastave osvajanje.</a:t>
            </a: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9"/>
          <a:stretch>
            <a:fillRect/>
          </a:stretch>
        </p:blipFill>
        <p:spPr>
          <a:xfrm>
            <a:off x="166280" y="3771662"/>
            <a:ext cx="4877223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8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90" y="2228849"/>
            <a:ext cx="73532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im je predstavio i opasnosti. U stvarnosti, postojala je samo jedna opasnost, ista ona s kojom se i mi danas moramo suočiti: prestati biti verni Bogu, na Božju vernost odgovoriti nevernošću.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66074"/>
            <a:ext cx="73532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Sposobnost postizanja pobede nije bila u njima, već u Bogu. Zato ih je podsetio na vernost koju je Bog već pokazao i uverio ih da će i dalje biti veran.</a:t>
            </a: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BOŽJA VERNOST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„Ni jedno od svih dobrih obećanja koja je Gospod dao domu Izraelovu nije ostalo neizvršeno. Sve se ispunilo.“ </a:t>
            </a:r>
            <a:r>
              <a:rPr lang="sr-Latn-RS" sz="1600" b="1" noProof="0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21,45)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01826"/>
            <a:ext cx="12065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dao Izraelu „ </a:t>
            </a:r>
            <a:r>
              <a:rPr lang="sr-Latn-RS" sz="22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svu </a:t>
            </a:r>
            <a:r>
              <a:rPr lang="sr-Latn-RS" sz="2200" b="1" noProof="0" dirty="0"/>
              <a:t>zemlju“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21,43) i predao im u ruke „</a:t>
            </a:r>
            <a:r>
              <a:rPr lang="sr-Latn-RS" sz="22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 </a:t>
            </a:r>
            <a:r>
              <a:rPr lang="sr-Latn-RS" sz="2200" b="1" noProof="0" dirty="0"/>
              <a:t>njihove neprijatelje“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21,44), tako da se „ </a:t>
            </a:r>
            <a:r>
              <a:rPr lang="sr-Latn-RS" sz="22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 </a:t>
            </a:r>
            <a:r>
              <a:rPr lang="sr-Latn-RS" sz="2200" b="1" noProof="0" dirty="0"/>
              <a:t>ispunilo“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21,45).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0" y="2009712"/>
            <a:ext cx="54556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Ponavljana upotreba reči „svi“ naglašava Božju vernost u ispunjavanju Svojih obećanja. Njegovi neprijatelji su bili poraženi od Boga. Mogli su nastaniti zemlju jer ju je Bog posedovao. Mogli su biti sigurni da će dovršiti proterivanje </a:t>
            </a:r>
            <a:r>
              <a:rPr lang="sr-Latn-RS" sz="2200" b="1" noProof="0" dirty="0" err="1"/>
              <a:t>Hananaca</a:t>
            </a:r>
            <a:r>
              <a:rPr lang="sr-Latn-RS" sz="2200" b="1" noProof="0" dirty="0"/>
              <a:t> koji su još uvek živeli u zemlji jer je Bog do sada održao svoja obećanja i nastaviće da ih održava u budućnosti.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526357"/>
            <a:ext cx="66100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Sve nam je to na dobro. Bog ostaje veran (</a:t>
            </a:r>
            <a:r>
              <a:rPr lang="sr-Latn-RS" sz="2200" b="1" noProof="0" dirty="0" err="1"/>
              <a:t>Pnz</a:t>
            </a:r>
            <a:r>
              <a:rPr lang="sr-Latn-RS" sz="2200" b="1" noProof="0" dirty="0"/>
              <a:t> 7,9; </a:t>
            </a:r>
            <a:r>
              <a:rPr lang="sr-Latn-RS" sz="2200" b="1" noProof="0" dirty="0" err="1"/>
              <a:t>Ps</a:t>
            </a:r>
            <a:r>
              <a:rPr lang="sr-Latn-RS" sz="2200" b="1" noProof="0" dirty="0"/>
              <a:t>. 117,2; Plač 3,22-23). Obećao je da će nas spasiti i dati nam Zemlju u nasledstvo i ispuniće to obećanje (Fil. 1,6; 1. </a:t>
            </a:r>
            <a:r>
              <a:rPr lang="sr-Latn-RS" sz="2200" b="1" noProof="0" dirty="0" err="1"/>
              <a:t>Pt</a:t>
            </a:r>
            <a:r>
              <a:rPr lang="sr-Latn-RS" sz="2200" b="1" noProof="0" dirty="0"/>
              <a:t> 1,5; </a:t>
            </a:r>
            <a:r>
              <a:rPr lang="sr-Latn-RS" sz="2200" b="1" noProof="0" dirty="0" err="1"/>
              <a:t>Ps</a:t>
            </a:r>
            <a:r>
              <a:rPr lang="sr-Latn-RS" sz="2200" b="1" noProof="0" dirty="0"/>
              <a:t>. 37,29).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49032"/>
            <a:ext cx="5175518" cy="1535547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ŠTA JE BOG UČINIO I ŠTA ĆE UČINITI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„I videli ste sve što je Gospod, Bog vaš, učinio svim tim narodima zbog vas; jer Gospod, Bog vaš, On se borio za vas“ </a:t>
            </a:r>
            <a:r>
              <a:rPr lang="sr-Latn-R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23,3)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182119" y="1474177"/>
            <a:ext cx="30956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svom govoru starešinama,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započinje govoreći im šta je Bog već učinio i šta će tek da učini: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r-Latn-RS" sz="2200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95487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Ratovao je protiv naroda </a:t>
            </a:r>
            <a:b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Latn-RS" sz="2200" b="1" kern="12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23,3)</a:t>
            </a:r>
            <a:endParaRPr lang="sr-Latn-RS" sz="2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r-Latn-RS" sz="2200" kern="1200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r-Latn-RS" sz="2200" noProof="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44414"/>
            <a:ext cx="2283845" cy="11813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Podelio je zemlju među plemenima (</a:t>
            </a:r>
            <a:r>
              <a:rPr lang="sr-Latn-RS" sz="2200" b="1" kern="12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23,4)</a:t>
            </a:r>
            <a:endParaRPr lang="sr-Latn-RS" sz="2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sr-Latn-RS" sz="2200" kern="1200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r-Latn-RS" sz="2200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569276" y="2620451"/>
            <a:ext cx="2476808" cy="1078160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će proterati preostale narode (</a:t>
            </a:r>
            <a:r>
              <a:rPr lang="sr-Latn-RS" sz="2200" b="1" kern="12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23,5)</a:t>
            </a:r>
            <a:endParaRPr lang="sr-Latn-RS" sz="2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5738531" y="3698611"/>
            <a:ext cx="6449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Sve to (ono što je već bilo učinjeno i ono što je tek trebalo biti učinjeno) bilo je podložno jednom uslovu od strane Izraela: poslušnosti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23,6).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237521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923" y="3575328"/>
            <a:ext cx="3095603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5754322" y="5817816"/>
            <a:ext cx="64376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 nama je da nastavimo bitku i da se uzdamo u Duha Svetoga kako bismo živeli pobedonosnim životom (2. Kor. 10,3-5; </a:t>
            </a:r>
            <a:r>
              <a:rPr lang="sr-Latn-RS" sz="2200" b="1" noProof="0" dirty="0" err="1"/>
              <a:t>Ef</a:t>
            </a:r>
            <a:r>
              <a:rPr lang="sr-Latn-RS" sz="2200" b="1" noProof="0" dirty="0"/>
              <a:t>. 6,11-18).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5754322" y="4806607"/>
            <a:ext cx="64336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Istorija Izraela je pouka za nas danas. Bog je već pobedio greh i dao nam je sigurnost spasenja kroz Isusovu žrtvu (Kol. 2,15).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NAGRADA ZA VERNOST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662285"/>
            <a:ext cx="7217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„Jedan će od vas progoniti tisuću, jer </a:t>
            </a:r>
            <a:r>
              <a:rPr lang="sr-Latn-RS" sz="2000" b="1" noProof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sz="20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Bog vaš, on se bori za vas, kao što vam je obećao.“ </a:t>
            </a:r>
            <a:r>
              <a:rPr lang="sr-Latn-RS" sz="16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23,10)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272466"/>
            <a:ext cx="7120385" cy="101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sr-Latn-RS" sz="2200" b="1" noProof="0" dirty="0"/>
              <a:t>Nagrada za Izraelovu vernost bila bi potpuna i apsolutna pobeda nad svim njegovim neprijateljima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23,6.10).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370887"/>
              </p:ext>
            </p:extLst>
          </p:nvPr>
        </p:nvGraphicFramePr>
        <p:xfrm>
          <a:off x="2505498" y="2764843"/>
          <a:ext cx="5582463" cy="246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36208"/>
            <a:ext cx="8636676" cy="70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sr-Latn-RS" sz="2200" b="1" noProof="0" dirty="0"/>
              <a:t>Zato se nama </a:t>
            </a:r>
            <a:r>
              <a:rPr lang="sr-Latn-RS" sz="2200" b="1" dirty="0"/>
              <a:t>hrišćanima</a:t>
            </a:r>
            <a:r>
              <a:rPr lang="sr-Latn-RS" sz="2200" b="1" noProof="0" dirty="0"/>
              <a:t> savetuje da sledimo iste preporuke i da se ne ženimo nevernicima (2. Kor. 6,14-16).</a:t>
            </a: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4862" cy="496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0" y="5214100"/>
            <a:ext cx="8038681" cy="98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sr-Latn-RS" sz="2200" b="1" noProof="0" dirty="0"/>
              <a:t>Morali su održavati duhovnu čistoću. Ako bi se venčali sa stanovnicima, počeli bi govoriti o njihovim bogovima i na kraju bi ih obožavali. Tako je započeo Solomonov otpad (1. car 11,4).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54116" y="2135715"/>
            <a:ext cx="7102076" cy="70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sr-Latn-RS" sz="2200" b="1" noProof="0" dirty="0"/>
              <a:t>U vezi sa osvajanja </a:t>
            </a:r>
            <a:r>
              <a:rPr lang="sr-Latn-RS" sz="2200" b="1" noProof="0" dirty="0" err="1"/>
              <a:t>Hanana</a:t>
            </a:r>
            <a:r>
              <a:rPr lang="sr-Latn-RS" sz="2200" b="1" noProof="0" dirty="0"/>
              <a:t>, vernost Bogu morala se pokazati na tri vrlo specifična načina: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3600" b="1" spc="5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ŠTA MORAMO DA UČINIMO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580460"/>
            <a:ext cx="7992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„Zato čini sve što je u tvojoj moći da ljubiš Gospoda, Boga svoga“ 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23,11)</a:t>
            </a:r>
            <a:endParaRPr lang="sr-Latn-RS" sz="2000" b="1" noProof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Bez sumnje možemo reći da se glavna misao </a:t>
            </a:r>
            <a:r>
              <a:rPr lang="sr-Latn-RS" sz="2200" b="1" noProof="0" dirty="0" err="1"/>
              <a:t>Jošuinog</a:t>
            </a:r>
            <a:r>
              <a:rPr lang="sr-Latn-RS" sz="2200" b="1" noProof="0" dirty="0"/>
              <a:t> govora nalazi u stihu 11. -ljubiti Boga.</a:t>
            </a: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97602"/>
            <a:ext cx="66119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Osim toga,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predlaže podsticaj za negovanje te ljubavi: Božju vernost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23,14).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4005747"/>
            <a:ext cx="66119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Danas imamo još veći podsticaj: Isusov primer (</a:t>
            </a:r>
            <a:r>
              <a:rPr lang="sr-Latn-RS" sz="2200" b="1" noProof="0" dirty="0" err="1"/>
              <a:t>Jn</a:t>
            </a:r>
            <a:r>
              <a:rPr lang="sr-Latn-RS" sz="2200" b="1" noProof="0" dirty="0"/>
              <a:t> 13,34).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713892"/>
            <a:ext cx="64547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želi da stupi u blizak i ličan odnos sa svakom osobom koja odgovori na Njegovu ljubav.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70735" y="2281680"/>
            <a:ext cx="55841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Izrael je morao pokazati svoju ljubav time što nije voleo druge bogove, što bi im nanelo ozbiljnu štetu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23,12-13).</a:t>
            </a: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0" y="5422037"/>
            <a:ext cx="42783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Posledično, Njegova ljubav prema svima predstavlja okvir za pokazivanje naše dobrovoljne i uzajamne ljubavi.</a:t>
            </a: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4400" b="1" noProof="0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KAZNA ZA NEVERSTVO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kako vam se navršilo svako dobro što vam je obrekao Gospod Bog vaš, tako će Gospod pustiti na vas sva zla, dokle vas ne istrebi s ove dobre zemlje, koju vam je dao Gospod Bog vaš.“ </a:t>
            </a:r>
            <a:r>
              <a:rPr lang="sr-Latn-R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23,15)</a:t>
            </a:r>
            <a:endParaRPr lang="sr-Latn-RS" sz="2000" b="1" noProof="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30419" y="1766529"/>
            <a:ext cx="792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završava svoj govor oštrim rečima upozorenja o posledicama neposlušnosti: Božji gnev (</a:t>
            </a:r>
            <a:r>
              <a:rPr lang="sr-Latn-RS" sz="2200" b="1" noProof="0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Jošua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23,15-16).</a:t>
            </a: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9" y="3604853"/>
            <a:ext cx="46858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 ljubav koja je navela Boga da da svog Sina za nas, pokazuje se u gnevu protiv onih koji se tvrdoglavo drže greha (Jovan 3,16; Rim. 2,5).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 što su se Gospodnja obećanja u vezi s blagoslovom Izraela verno ispunila, tako bi se i prokletstva saveza ispunila ako bi ga Izraelci prekršili.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672880" y="5051403"/>
            <a:ext cx="457774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Izrael je zakazao i pretrpeo svoju kaznu. Mi danas imamo priliku da napišemo drugačiju priču: ostati verni i prebivati u Njegovoj ljubavi (Jovan 15,9).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231692" y="884420"/>
            <a:ext cx="972861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3400" b="1" noProof="0" dirty="0">
                <a:latin typeface="Constantia" panose="02030602050306030303" pitchFamily="18" charset="0"/>
              </a:rPr>
              <a:t>„Sva vaša sreća, mir, radost i uspeh u ovom životu </a:t>
            </a:r>
            <a:r>
              <a:rPr lang="sr-Latn-RS" sz="3400" b="1" dirty="0">
                <a:latin typeface="Constantia" panose="02030602050306030303" pitchFamily="18" charset="0"/>
              </a:rPr>
              <a:t>za</a:t>
            </a:r>
            <a:r>
              <a:rPr lang="sr-Latn-RS" sz="3400" b="1" noProof="0" dirty="0">
                <a:latin typeface="Constantia" panose="02030602050306030303" pitchFamily="18" charset="0"/>
              </a:rPr>
              <a:t>vise od istinske i pouzdane vere u Boga. Ta će vera nadahnuti istinsku poslušnost Božjim zapovestima. Vaše znanje o Bogu i vera u Njega najmoćnija su prepreka svakom zlu i motiv za svako dobro.</a:t>
            </a:r>
          </a:p>
          <a:p>
            <a:pPr>
              <a:spcBef>
                <a:spcPts val="600"/>
              </a:spcBef>
            </a:pPr>
            <a:r>
              <a:rPr lang="sr-Latn-RS" sz="3400" b="1" noProof="0" dirty="0">
                <a:latin typeface="Constantia" panose="02030602050306030303" pitchFamily="18" charset="0"/>
              </a:rPr>
              <a:t>Verujte u Isusa kao onoga koji vam oprašta grehe, koji želi da budete srećni u </a:t>
            </a:r>
            <a:r>
              <a:rPr lang="sr-Latn-RS" sz="3400" b="1" noProof="0" dirty="0" err="1">
                <a:latin typeface="Constantia" panose="02030602050306030303" pitchFamily="18" charset="0"/>
              </a:rPr>
              <a:t>dvorima</a:t>
            </a:r>
            <a:r>
              <a:rPr lang="sr-Latn-RS" sz="3400" b="1" noProof="0" dirty="0">
                <a:latin typeface="Constantia" panose="02030602050306030303" pitchFamily="18" charset="0"/>
              </a:rPr>
              <a:t> koje vam je pripremio. Želi da živite u Njegovoj prisutnosti, da imate večni život i krunu slave.“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5712246" y="168283"/>
            <a:ext cx="4367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(Poruke mladima, str. 291)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1072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Arial</vt:lpstr>
      <vt:lpstr>Aptos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63</cp:revision>
  <dcterms:created xsi:type="dcterms:W3CDTF">2025-11-21T08:17:24Z</dcterms:created>
  <dcterms:modified xsi:type="dcterms:W3CDTF">2025-11-30T06:35:30Z</dcterms:modified>
</cp:coreProperties>
</file>