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09"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F4B"/>
    <a:srgbClr val="036C94"/>
    <a:srgbClr val="B2BF5E"/>
    <a:srgbClr val="F7DC83"/>
    <a:srgbClr val="F389CD"/>
    <a:srgbClr val="9BFF9B"/>
    <a:srgbClr val="2E1500"/>
    <a:srgbClr val="752C24"/>
    <a:srgbClr val="E9B477"/>
    <a:srgbClr val="FDD7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9" d="100"/>
          <a:sy n="99" d="100"/>
        </p:scale>
        <p:origin x="8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C10AE-1E1C-4EA3-A425-6F58F6688395}"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69D3DE4F-B035-4419-AD42-BC19FCCA72FE}">
      <dgm:prSet custT="1"/>
      <dgm:spPr>
        <a:effectLst>
          <a:outerShdw blurRad="50800" dist="38100" dir="2700000" algn="tl" rotWithShape="0">
            <a:prstClr val="black">
              <a:alpha val="40000"/>
            </a:prstClr>
          </a:outerShdw>
        </a:effectLst>
      </dgm:spPr>
      <dgm:t>
        <a:bodyPr rIns="0"/>
        <a:lstStyle/>
        <a:p>
          <a:r>
            <a:rPr lang="sr-Latn-RS" sz="2200" b="1" noProof="0" dirty="0"/>
            <a:t>Priča koju je Bog napisao (</a:t>
          </a:r>
          <a:r>
            <a:rPr lang="sr-Latn-RS" sz="2200" b="1" noProof="0" dirty="0" err="1"/>
            <a:t>Jošua</a:t>
          </a:r>
          <a:r>
            <a:rPr lang="sr-Latn-RS" sz="2200" b="1" noProof="0" dirty="0"/>
            <a:t> 24,1-13)</a:t>
          </a:r>
          <a:endParaRPr lang="sr-Latn-RS" sz="2200" noProof="0" dirty="0"/>
        </a:p>
      </dgm:t>
    </dgm:pt>
    <dgm:pt modelId="{A1B53E60-9D13-4BE9-91F7-7B16909B0AEF}" type="parTrans" cxnId="{97D0D79E-C93E-499D-9A9D-28C6673EB9ED}">
      <dgm:prSet/>
      <dgm:spPr/>
      <dgm:t>
        <a:bodyPr/>
        <a:lstStyle/>
        <a:p>
          <a:endParaRPr lang="es-ES" sz="2200"/>
        </a:p>
      </dgm:t>
    </dgm:pt>
    <dgm:pt modelId="{91A12EA2-232C-43CD-8203-FBE0C5DE4404}" type="sibTrans" cxnId="{97D0D79E-C93E-499D-9A9D-28C6673EB9ED}">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sr-Latn-RS" sz="2200" noProof="0" dirty="0"/>
        </a:p>
      </dgm:t>
    </dgm:pt>
    <dgm:pt modelId="{1A6284D3-E313-48D3-B99B-D0070036B406}">
      <dgm:prSet custT="1"/>
      <dgm:spPr>
        <a:effectLst>
          <a:outerShdw blurRad="50800" dist="38100" dir="2700000" algn="tl" rotWithShape="0">
            <a:prstClr val="black">
              <a:alpha val="40000"/>
            </a:prstClr>
          </a:outerShdw>
        </a:effectLst>
      </dgm:spPr>
      <dgm:t>
        <a:bodyPr rIns="0"/>
        <a:lstStyle/>
        <a:p>
          <a:r>
            <a:rPr lang="sr-Latn-RS" sz="2200" b="1" noProof="0" dirty="0"/>
            <a:t>Poziv na integritet (</a:t>
          </a:r>
          <a:r>
            <a:rPr lang="sr-Latn-RS" sz="2200" b="1" noProof="0" dirty="0" err="1"/>
            <a:t>Jošua</a:t>
          </a:r>
          <a:r>
            <a:rPr lang="sr-Latn-RS" sz="2200" b="1" noProof="0" dirty="0"/>
            <a:t> 24,14-15)</a:t>
          </a:r>
          <a:endParaRPr lang="sr-Latn-RS" sz="2200" noProof="0" dirty="0"/>
        </a:p>
      </dgm:t>
    </dgm:pt>
    <dgm:pt modelId="{49CF05A3-0305-44C5-B26D-D1CA93F52DB9}" type="parTrans" cxnId="{B4001F67-C065-4AE4-9419-B5FA3125DDB3}">
      <dgm:prSet/>
      <dgm:spPr/>
      <dgm:t>
        <a:bodyPr/>
        <a:lstStyle/>
        <a:p>
          <a:endParaRPr lang="es-ES" sz="2200"/>
        </a:p>
      </dgm:t>
    </dgm:pt>
    <dgm:pt modelId="{B70DD2CC-751A-4730-9BEE-743ABCDC9BBB}" type="sibTrans" cxnId="{B4001F67-C065-4AE4-9419-B5FA3125DDB3}">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sr-Latn-RS" sz="2200" noProof="0" dirty="0"/>
        </a:p>
      </dgm:t>
    </dgm:pt>
    <dgm:pt modelId="{B0754501-22AF-43A4-95CC-8DBB6EC082BD}">
      <dgm:prSet custT="1"/>
      <dgm:spPr>
        <a:effectLst>
          <a:outerShdw blurRad="50800" dist="38100" dir="2700000" algn="tl" rotWithShape="0">
            <a:prstClr val="black">
              <a:alpha val="40000"/>
            </a:prstClr>
          </a:outerShdw>
        </a:effectLst>
      </dgm:spPr>
      <dgm:t>
        <a:bodyPr rIns="0"/>
        <a:lstStyle/>
        <a:p>
          <a:r>
            <a:rPr lang="sr-Latn-RS" sz="2200" b="1" noProof="0" dirty="0"/>
            <a:t>Izbor naroda (</a:t>
          </a:r>
          <a:r>
            <a:rPr lang="sr-Latn-RS" sz="2200" b="1" noProof="0" dirty="0" err="1"/>
            <a:t>Jošua</a:t>
          </a:r>
          <a:r>
            <a:rPr lang="sr-Latn-RS" sz="2200" b="1" noProof="0" dirty="0"/>
            <a:t> 24,16-21)</a:t>
          </a:r>
          <a:endParaRPr lang="sr-Latn-RS" sz="2200" noProof="0" dirty="0"/>
        </a:p>
      </dgm:t>
    </dgm:pt>
    <dgm:pt modelId="{AE2A275F-E5F3-4212-BC77-A4CDD94A7B18}" type="parTrans" cxnId="{F802C522-6422-4224-88CC-62D8C8E722BB}">
      <dgm:prSet/>
      <dgm:spPr/>
      <dgm:t>
        <a:bodyPr/>
        <a:lstStyle/>
        <a:p>
          <a:endParaRPr lang="es-ES" sz="2200"/>
        </a:p>
      </dgm:t>
    </dgm:pt>
    <dgm:pt modelId="{58DA6EA0-74B8-401E-AA9D-EC13163F1649}" type="sibTrans" cxnId="{F802C522-6422-4224-88CC-62D8C8E722BB}">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sr-Latn-RS" sz="2200" noProof="0" dirty="0"/>
        </a:p>
      </dgm:t>
    </dgm:pt>
    <dgm:pt modelId="{96ADB1B9-DB91-4486-8D5A-89A253DAD0F3}">
      <dgm:prSet custT="1"/>
      <dgm:spPr>
        <a:effectLst>
          <a:outerShdw blurRad="50800" dist="38100" dir="2700000" algn="tl" rotWithShape="0">
            <a:prstClr val="black">
              <a:alpha val="40000"/>
            </a:prstClr>
          </a:outerShdw>
        </a:effectLst>
      </dgm:spPr>
      <dgm:t>
        <a:bodyPr rIns="0"/>
        <a:lstStyle/>
        <a:p>
          <a:r>
            <a:rPr lang="sr-Latn-RS" sz="2200" b="1" noProof="0" dirty="0"/>
            <a:t>Obnova saveza (</a:t>
          </a:r>
          <a:r>
            <a:rPr lang="sr-Latn-RS" sz="2200" b="1" noProof="0" dirty="0" err="1"/>
            <a:t>Jošua</a:t>
          </a:r>
          <a:r>
            <a:rPr lang="sr-Latn-RS" sz="2200" b="1" noProof="0" dirty="0"/>
            <a:t> 24,22-28)</a:t>
          </a:r>
          <a:endParaRPr lang="sr-Latn-RS" sz="2200" noProof="0" dirty="0"/>
        </a:p>
      </dgm:t>
    </dgm:pt>
    <dgm:pt modelId="{E23060D4-195C-4D2F-9188-99FC0E923E8A}" type="parTrans" cxnId="{8F841D31-1B66-4CD5-81FB-BDEC6215F39C}">
      <dgm:prSet/>
      <dgm:spPr/>
      <dgm:t>
        <a:bodyPr/>
        <a:lstStyle/>
        <a:p>
          <a:endParaRPr lang="es-ES" sz="2200"/>
        </a:p>
      </dgm:t>
    </dgm:pt>
    <dgm:pt modelId="{9107974C-75DB-4635-BA96-54C674F07C83}" type="sibTrans" cxnId="{8F841D31-1B66-4CD5-81FB-BDEC6215F39C}">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sr-Latn-RS" sz="2200" noProof="0" dirty="0"/>
        </a:p>
      </dgm:t>
    </dgm:pt>
    <dgm:pt modelId="{EAF55A3F-1180-4F60-BCD7-EEB76A322046}">
      <dgm:prSet custT="1"/>
      <dgm:spPr>
        <a:effectLst>
          <a:outerShdw blurRad="50800" dist="38100" dir="2700000" algn="tl" rotWithShape="0">
            <a:prstClr val="black">
              <a:alpha val="40000"/>
            </a:prstClr>
          </a:outerShdw>
        </a:effectLst>
      </dgm:spPr>
      <dgm:t>
        <a:bodyPr rIns="0"/>
        <a:lstStyle/>
        <a:p>
          <a:r>
            <a:rPr lang="sr-Latn-RS" sz="2200" b="1" noProof="0" dirty="0"/>
            <a:t>Nastavak priče (</a:t>
          </a:r>
          <a:r>
            <a:rPr lang="sr-Latn-RS" sz="2200" b="1" noProof="0" dirty="0" err="1"/>
            <a:t>Jošua</a:t>
          </a:r>
          <a:r>
            <a:rPr lang="sr-Latn-RS" sz="2200" b="1" noProof="0" dirty="0"/>
            <a:t> 24,29-33)</a:t>
          </a:r>
          <a:endParaRPr lang="sr-Latn-RS" sz="2200" noProof="0" dirty="0"/>
        </a:p>
      </dgm:t>
    </dgm:pt>
    <dgm:pt modelId="{7F4AD1DA-3CDA-4037-980B-73E5F6F9EDA1}" type="parTrans" cxnId="{EA680ABF-567B-47B3-AADB-26012927175B}">
      <dgm:prSet/>
      <dgm:spPr/>
      <dgm:t>
        <a:bodyPr/>
        <a:lstStyle/>
        <a:p>
          <a:endParaRPr lang="es-ES" sz="2200"/>
        </a:p>
      </dgm:t>
    </dgm:pt>
    <dgm:pt modelId="{762135BC-7C22-4CCC-BC86-65612B40F1D6}" type="sibTrans" cxnId="{EA680ABF-567B-47B3-AADB-26012927175B}">
      <dgm:prSet/>
      <dgm:spPr/>
      <dgm:t>
        <a:bodyPr/>
        <a:lstStyle/>
        <a:p>
          <a:endParaRPr lang="es-ES" sz="2200"/>
        </a:p>
      </dgm:t>
    </dgm:pt>
    <dgm:pt modelId="{52AC8C0A-D394-4FD5-8DCB-AF5430D490F0}" type="pres">
      <dgm:prSet presAssocID="{7D5C10AE-1E1C-4EA3-A425-6F58F6688395}" presName="outerComposite" presStyleCnt="0">
        <dgm:presLayoutVars>
          <dgm:chMax val="5"/>
          <dgm:dir/>
          <dgm:resizeHandles val="exact"/>
        </dgm:presLayoutVars>
      </dgm:prSet>
      <dgm:spPr/>
    </dgm:pt>
    <dgm:pt modelId="{013482AC-7192-4E8E-8F9D-7C92992CA12E}" type="pres">
      <dgm:prSet presAssocID="{7D5C10AE-1E1C-4EA3-A425-6F58F6688395}" presName="dummyMaxCanvas" presStyleCnt="0">
        <dgm:presLayoutVars/>
      </dgm:prSet>
      <dgm:spPr/>
    </dgm:pt>
    <dgm:pt modelId="{2127D0A3-08E0-4B77-9149-12877E4553DC}" type="pres">
      <dgm:prSet presAssocID="{7D5C10AE-1E1C-4EA3-A425-6F58F6688395}" presName="FiveNodes_1" presStyleLbl="node1" presStyleIdx="0" presStyleCnt="5" custScaleX="105109">
        <dgm:presLayoutVars>
          <dgm:bulletEnabled val="1"/>
        </dgm:presLayoutVars>
      </dgm:prSet>
      <dgm:spPr/>
    </dgm:pt>
    <dgm:pt modelId="{FC48FDAD-A8DC-4628-A83F-0C218EBE3173}" type="pres">
      <dgm:prSet presAssocID="{7D5C10AE-1E1C-4EA3-A425-6F58F6688395}" presName="FiveNodes_2" presStyleLbl="node1" presStyleIdx="1" presStyleCnt="5">
        <dgm:presLayoutVars>
          <dgm:bulletEnabled val="1"/>
        </dgm:presLayoutVars>
      </dgm:prSet>
      <dgm:spPr/>
    </dgm:pt>
    <dgm:pt modelId="{171BE40D-DF9A-40DE-B4BB-CCE5EF279C3E}" type="pres">
      <dgm:prSet presAssocID="{7D5C10AE-1E1C-4EA3-A425-6F58F6688395}" presName="FiveNodes_3" presStyleLbl="node1" presStyleIdx="2" presStyleCnt="5">
        <dgm:presLayoutVars>
          <dgm:bulletEnabled val="1"/>
        </dgm:presLayoutVars>
      </dgm:prSet>
      <dgm:spPr/>
    </dgm:pt>
    <dgm:pt modelId="{7A0EC5D2-A8C8-43F0-949B-679A0C3ED567}" type="pres">
      <dgm:prSet presAssocID="{7D5C10AE-1E1C-4EA3-A425-6F58F6688395}" presName="FiveNodes_4" presStyleLbl="node1" presStyleIdx="3" presStyleCnt="5">
        <dgm:presLayoutVars>
          <dgm:bulletEnabled val="1"/>
        </dgm:presLayoutVars>
      </dgm:prSet>
      <dgm:spPr/>
    </dgm:pt>
    <dgm:pt modelId="{A69A85D2-7D25-468F-B109-5D85D6A87DA0}" type="pres">
      <dgm:prSet presAssocID="{7D5C10AE-1E1C-4EA3-A425-6F58F6688395}" presName="FiveNodes_5" presStyleLbl="node1" presStyleIdx="4" presStyleCnt="5">
        <dgm:presLayoutVars>
          <dgm:bulletEnabled val="1"/>
        </dgm:presLayoutVars>
      </dgm:prSet>
      <dgm:spPr/>
    </dgm:pt>
    <dgm:pt modelId="{942E5999-5789-441C-A104-F2DD05307549}" type="pres">
      <dgm:prSet presAssocID="{7D5C10AE-1E1C-4EA3-A425-6F58F6688395}" presName="FiveConn_1-2" presStyleLbl="fgAccFollowNode1" presStyleIdx="0" presStyleCnt="4">
        <dgm:presLayoutVars>
          <dgm:bulletEnabled val="1"/>
        </dgm:presLayoutVars>
      </dgm:prSet>
      <dgm:spPr/>
    </dgm:pt>
    <dgm:pt modelId="{BC1B2083-8856-4B85-9091-BF19E4CB9BFA}" type="pres">
      <dgm:prSet presAssocID="{7D5C10AE-1E1C-4EA3-A425-6F58F6688395}" presName="FiveConn_2-3" presStyleLbl="fgAccFollowNode1" presStyleIdx="1" presStyleCnt="4">
        <dgm:presLayoutVars>
          <dgm:bulletEnabled val="1"/>
        </dgm:presLayoutVars>
      </dgm:prSet>
      <dgm:spPr/>
    </dgm:pt>
    <dgm:pt modelId="{C4F65A43-9A3C-4A61-BCB0-8631152C7599}" type="pres">
      <dgm:prSet presAssocID="{7D5C10AE-1E1C-4EA3-A425-6F58F6688395}" presName="FiveConn_3-4" presStyleLbl="fgAccFollowNode1" presStyleIdx="2" presStyleCnt="4">
        <dgm:presLayoutVars>
          <dgm:bulletEnabled val="1"/>
        </dgm:presLayoutVars>
      </dgm:prSet>
      <dgm:spPr/>
    </dgm:pt>
    <dgm:pt modelId="{E2A91DB1-799A-4297-93C2-42494D9CE027}" type="pres">
      <dgm:prSet presAssocID="{7D5C10AE-1E1C-4EA3-A425-6F58F6688395}" presName="FiveConn_4-5" presStyleLbl="fgAccFollowNode1" presStyleIdx="3" presStyleCnt="4">
        <dgm:presLayoutVars>
          <dgm:bulletEnabled val="1"/>
        </dgm:presLayoutVars>
      </dgm:prSet>
      <dgm:spPr/>
    </dgm:pt>
    <dgm:pt modelId="{180508B8-0DEE-4CAC-8443-C8FD4B94EDD4}" type="pres">
      <dgm:prSet presAssocID="{7D5C10AE-1E1C-4EA3-A425-6F58F6688395}" presName="FiveNodes_1_text" presStyleLbl="node1" presStyleIdx="4" presStyleCnt="5">
        <dgm:presLayoutVars>
          <dgm:bulletEnabled val="1"/>
        </dgm:presLayoutVars>
      </dgm:prSet>
      <dgm:spPr/>
    </dgm:pt>
    <dgm:pt modelId="{D5504A13-09B0-47C9-9B67-0B097066B96E}" type="pres">
      <dgm:prSet presAssocID="{7D5C10AE-1E1C-4EA3-A425-6F58F6688395}" presName="FiveNodes_2_text" presStyleLbl="node1" presStyleIdx="4" presStyleCnt="5">
        <dgm:presLayoutVars>
          <dgm:bulletEnabled val="1"/>
        </dgm:presLayoutVars>
      </dgm:prSet>
      <dgm:spPr/>
    </dgm:pt>
    <dgm:pt modelId="{95F916E9-4C9A-4EE6-9048-3FED81429CCC}" type="pres">
      <dgm:prSet presAssocID="{7D5C10AE-1E1C-4EA3-A425-6F58F6688395}" presName="FiveNodes_3_text" presStyleLbl="node1" presStyleIdx="4" presStyleCnt="5">
        <dgm:presLayoutVars>
          <dgm:bulletEnabled val="1"/>
        </dgm:presLayoutVars>
      </dgm:prSet>
      <dgm:spPr/>
    </dgm:pt>
    <dgm:pt modelId="{A06B007F-F2B4-4A30-B5C1-FAC497B4C24C}" type="pres">
      <dgm:prSet presAssocID="{7D5C10AE-1E1C-4EA3-A425-6F58F6688395}" presName="FiveNodes_4_text" presStyleLbl="node1" presStyleIdx="4" presStyleCnt="5">
        <dgm:presLayoutVars>
          <dgm:bulletEnabled val="1"/>
        </dgm:presLayoutVars>
      </dgm:prSet>
      <dgm:spPr/>
    </dgm:pt>
    <dgm:pt modelId="{5E7BF8F3-DF6A-4EAC-871F-3A9230D88A55}" type="pres">
      <dgm:prSet presAssocID="{7D5C10AE-1E1C-4EA3-A425-6F58F6688395}" presName="FiveNodes_5_text" presStyleLbl="node1" presStyleIdx="4" presStyleCnt="5">
        <dgm:presLayoutVars>
          <dgm:bulletEnabled val="1"/>
        </dgm:presLayoutVars>
      </dgm:prSet>
      <dgm:spPr/>
    </dgm:pt>
  </dgm:ptLst>
  <dgm:cxnLst>
    <dgm:cxn modelId="{BD50A80E-DE05-4D1F-922F-900FCC36881A}" type="presOf" srcId="{69D3DE4F-B035-4419-AD42-BC19FCCA72FE}" destId="{180508B8-0DEE-4CAC-8443-C8FD4B94EDD4}" srcOrd="1" destOrd="0" presId="urn:microsoft.com/office/officeart/2005/8/layout/vProcess5"/>
    <dgm:cxn modelId="{90C4A616-1B2F-4CAF-8173-8DB27BAEB8C7}" type="presOf" srcId="{58DA6EA0-74B8-401E-AA9D-EC13163F1649}" destId="{C4F65A43-9A3C-4A61-BCB0-8631152C7599}" srcOrd="0" destOrd="0" presId="urn:microsoft.com/office/officeart/2005/8/layout/vProcess5"/>
    <dgm:cxn modelId="{1978631C-27C1-491A-8303-F98F3DC645FC}" type="presOf" srcId="{9107974C-75DB-4635-BA96-54C674F07C83}" destId="{E2A91DB1-799A-4297-93C2-42494D9CE027}" srcOrd="0" destOrd="0" presId="urn:microsoft.com/office/officeart/2005/8/layout/vProcess5"/>
    <dgm:cxn modelId="{F802C522-6422-4224-88CC-62D8C8E722BB}" srcId="{7D5C10AE-1E1C-4EA3-A425-6F58F6688395}" destId="{B0754501-22AF-43A4-95CC-8DBB6EC082BD}" srcOrd="2" destOrd="0" parTransId="{AE2A275F-E5F3-4212-BC77-A4CDD94A7B18}" sibTransId="{58DA6EA0-74B8-401E-AA9D-EC13163F1649}"/>
    <dgm:cxn modelId="{8F841D31-1B66-4CD5-81FB-BDEC6215F39C}" srcId="{7D5C10AE-1E1C-4EA3-A425-6F58F6688395}" destId="{96ADB1B9-DB91-4486-8D5A-89A253DAD0F3}" srcOrd="3" destOrd="0" parTransId="{E23060D4-195C-4D2F-9188-99FC0E923E8A}" sibTransId="{9107974C-75DB-4635-BA96-54C674F07C83}"/>
    <dgm:cxn modelId="{CE2E9733-22B2-414E-AF0D-5B8C2EB8BC77}" type="presOf" srcId="{7D5C10AE-1E1C-4EA3-A425-6F58F6688395}" destId="{52AC8C0A-D394-4FD5-8DCB-AF5430D490F0}" srcOrd="0" destOrd="0" presId="urn:microsoft.com/office/officeart/2005/8/layout/vProcess5"/>
    <dgm:cxn modelId="{92DE0645-F61F-4CD9-9322-7A431E97DB57}" type="presOf" srcId="{91A12EA2-232C-43CD-8203-FBE0C5DE4404}" destId="{942E5999-5789-441C-A104-F2DD05307549}" srcOrd="0" destOrd="0" presId="urn:microsoft.com/office/officeart/2005/8/layout/vProcess5"/>
    <dgm:cxn modelId="{6C800647-5285-4DBD-8219-DE24891D1C18}" type="presOf" srcId="{96ADB1B9-DB91-4486-8D5A-89A253DAD0F3}" destId="{7A0EC5D2-A8C8-43F0-949B-679A0C3ED567}" srcOrd="0" destOrd="0" presId="urn:microsoft.com/office/officeart/2005/8/layout/vProcess5"/>
    <dgm:cxn modelId="{B4001F67-C065-4AE4-9419-B5FA3125DDB3}" srcId="{7D5C10AE-1E1C-4EA3-A425-6F58F6688395}" destId="{1A6284D3-E313-48D3-B99B-D0070036B406}" srcOrd="1" destOrd="0" parTransId="{49CF05A3-0305-44C5-B26D-D1CA93F52DB9}" sibTransId="{B70DD2CC-751A-4730-9BEE-743ABCDC9BBB}"/>
    <dgm:cxn modelId="{4D5DB26C-5312-471D-ADB6-73DC7A06F50E}" type="presOf" srcId="{B70DD2CC-751A-4730-9BEE-743ABCDC9BBB}" destId="{BC1B2083-8856-4B85-9091-BF19E4CB9BFA}" srcOrd="0" destOrd="0" presId="urn:microsoft.com/office/officeart/2005/8/layout/vProcess5"/>
    <dgm:cxn modelId="{7C56337E-00BF-4CFD-93A6-7A67B3E2AA04}" type="presOf" srcId="{EAF55A3F-1180-4F60-BCD7-EEB76A322046}" destId="{5E7BF8F3-DF6A-4EAC-871F-3A9230D88A55}" srcOrd="1" destOrd="0" presId="urn:microsoft.com/office/officeart/2005/8/layout/vProcess5"/>
    <dgm:cxn modelId="{97D0D79E-C93E-499D-9A9D-28C6673EB9ED}" srcId="{7D5C10AE-1E1C-4EA3-A425-6F58F6688395}" destId="{69D3DE4F-B035-4419-AD42-BC19FCCA72FE}" srcOrd="0" destOrd="0" parTransId="{A1B53E60-9D13-4BE9-91F7-7B16909B0AEF}" sibTransId="{91A12EA2-232C-43CD-8203-FBE0C5DE4404}"/>
    <dgm:cxn modelId="{20F619A1-3BA3-41BA-BF7C-FC63F0AB2BEC}" type="presOf" srcId="{B0754501-22AF-43A4-95CC-8DBB6EC082BD}" destId="{95F916E9-4C9A-4EE6-9048-3FED81429CCC}" srcOrd="1" destOrd="0" presId="urn:microsoft.com/office/officeart/2005/8/layout/vProcess5"/>
    <dgm:cxn modelId="{83E139AB-42A2-4C34-B669-2A979ECE2A42}" type="presOf" srcId="{96ADB1B9-DB91-4486-8D5A-89A253DAD0F3}" destId="{A06B007F-F2B4-4A30-B5C1-FAC497B4C24C}" srcOrd="1" destOrd="0" presId="urn:microsoft.com/office/officeart/2005/8/layout/vProcess5"/>
    <dgm:cxn modelId="{C5BE20BD-0317-415F-84A0-1B63451CAAB4}" type="presOf" srcId="{EAF55A3F-1180-4F60-BCD7-EEB76A322046}" destId="{A69A85D2-7D25-468F-B109-5D85D6A87DA0}" srcOrd="0" destOrd="0" presId="urn:microsoft.com/office/officeart/2005/8/layout/vProcess5"/>
    <dgm:cxn modelId="{EA680ABF-567B-47B3-AADB-26012927175B}" srcId="{7D5C10AE-1E1C-4EA3-A425-6F58F6688395}" destId="{EAF55A3F-1180-4F60-BCD7-EEB76A322046}" srcOrd="4" destOrd="0" parTransId="{7F4AD1DA-3CDA-4037-980B-73E5F6F9EDA1}" sibTransId="{762135BC-7C22-4CCC-BC86-65612B40F1D6}"/>
    <dgm:cxn modelId="{BE830ED1-2ECC-4E6F-A3C8-79C2FEFA23F5}" type="presOf" srcId="{1A6284D3-E313-48D3-B99B-D0070036B406}" destId="{D5504A13-09B0-47C9-9B67-0B097066B96E}" srcOrd="1" destOrd="0" presId="urn:microsoft.com/office/officeart/2005/8/layout/vProcess5"/>
    <dgm:cxn modelId="{0AD243DD-5C00-4EC8-842D-EE6214933BA6}" type="presOf" srcId="{B0754501-22AF-43A4-95CC-8DBB6EC082BD}" destId="{171BE40D-DF9A-40DE-B4BB-CCE5EF279C3E}" srcOrd="0" destOrd="0" presId="urn:microsoft.com/office/officeart/2005/8/layout/vProcess5"/>
    <dgm:cxn modelId="{FCE387E9-2EAF-4592-94B5-684BB76F9776}" type="presOf" srcId="{1A6284D3-E313-48D3-B99B-D0070036B406}" destId="{FC48FDAD-A8DC-4628-A83F-0C218EBE3173}" srcOrd="0" destOrd="0" presId="urn:microsoft.com/office/officeart/2005/8/layout/vProcess5"/>
    <dgm:cxn modelId="{349286FA-4086-43BF-970D-912C2F4787FC}" type="presOf" srcId="{69D3DE4F-B035-4419-AD42-BC19FCCA72FE}" destId="{2127D0A3-08E0-4B77-9149-12877E4553DC}" srcOrd="0" destOrd="0" presId="urn:microsoft.com/office/officeart/2005/8/layout/vProcess5"/>
    <dgm:cxn modelId="{8A7F8A19-40D5-45DC-B973-1D149C40F084}" type="presParOf" srcId="{52AC8C0A-D394-4FD5-8DCB-AF5430D490F0}" destId="{013482AC-7192-4E8E-8F9D-7C92992CA12E}" srcOrd="0" destOrd="0" presId="urn:microsoft.com/office/officeart/2005/8/layout/vProcess5"/>
    <dgm:cxn modelId="{FEC341C8-8547-4CE8-9F45-F8BA673D688E}" type="presParOf" srcId="{52AC8C0A-D394-4FD5-8DCB-AF5430D490F0}" destId="{2127D0A3-08E0-4B77-9149-12877E4553DC}" srcOrd="1" destOrd="0" presId="urn:microsoft.com/office/officeart/2005/8/layout/vProcess5"/>
    <dgm:cxn modelId="{F2D546D0-A159-4316-A1F3-D4FE4DF53238}" type="presParOf" srcId="{52AC8C0A-D394-4FD5-8DCB-AF5430D490F0}" destId="{FC48FDAD-A8DC-4628-A83F-0C218EBE3173}" srcOrd="2" destOrd="0" presId="urn:microsoft.com/office/officeart/2005/8/layout/vProcess5"/>
    <dgm:cxn modelId="{9B355BBB-6126-4771-BBFF-E2EBAE758C7A}" type="presParOf" srcId="{52AC8C0A-D394-4FD5-8DCB-AF5430D490F0}" destId="{171BE40D-DF9A-40DE-B4BB-CCE5EF279C3E}" srcOrd="3" destOrd="0" presId="urn:microsoft.com/office/officeart/2005/8/layout/vProcess5"/>
    <dgm:cxn modelId="{696E1FDA-35CF-424D-91C1-7DC74DCC8E9F}" type="presParOf" srcId="{52AC8C0A-D394-4FD5-8DCB-AF5430D490F0}" destId="{7A0EC5D2-A8C8-43F0-949B-679A0C3ED567}" srcOrd="4" destOrd="0" presId="urn:microsoft.com/office/officeart/2005/8/layout/vProcess5"/>
    <dgm:cxn modelId="{41BFC8CA-F71F-4365-A176-C46FCF83B99F}" type="presParOf" srcId="{52AC8C0A-D394-4FD5-8DCB-AF5430D490F0}" destId="{A69A85D2-7D25-468F-B109-5D85D6A87DA0}" srcOrd="5" destOrd="0" presId="urn:microsoft.com/office/officeart/2005/8/layout/vProcess5"/>
    <dgm:cxn modelId="{62649F23-4350-4B4A-9465-02C9952EF4BA}" type="presParOf" srcId="{52AC8C0A-D394-4FD5-8DCB-AF5430D490F0}" destId="{942E5999-5789-441C-A104-F2DD05307549}" srcOrd="6" destOrd="0" presId="urn:microsoft.com/office/officeart/2005/8/layout/vProcess5"/>
    <dgm:cxn modelId="{9EB95C67-EDA8-4927-A762-956A5CECFEA7}" type="presParOf" srcId="{52AC8C0A-D394-4FD5-8DCB-AF5430D490F0}" destId="{BC1B2083-8856-4B85-9091-BF19E4CB9BFA}" srcOrd="7" destOrd="0" presId="urn:microsoft.com/office/officeart/2005/8/layout/vProcess5"/>
    <dgm:cxn modelId="{B3881BE3-8119-4714-8527-11A6E14E66FC}" type="presParOf" srcId="{52AC8C0A-D394-4FD5-8DCB-AF5430D490F0}" destId="{C4F65A43-9A3C-4A61-BCB0-8631152C7599}" srcOrd="8" destOrd="0" presId="urn:microsoft.com/office/officeart/2005/8/layout/vProcess5"/>
    <dgm:cxn modelId="{41161A11-2727-42F0-B2ED-0798E7E8B2F5}" type="presParOf" srcId="{52AC8C0A-D394-4FD5-8DCB-AF5430D490F0}" destId="{E2A91DB1-799A-4297-93C2-42494D9CE027}" srcOrd="9" destOrd="0" presId="urn:microsoft.com/office/officeart/2005/8/layout/vProcess5"/>
    <dgm:cxn modelId="{B1FE44CD-4E38-4FCF-AD1A-8B36E5D85331}" type="presParOf" srcId="{52AC8C0A-D394-4FD5-8DCB-AF5430D490F0}" destId="{180508B8-0DEE-4CAC-8443-C8FD4B94EDD4}" srcOrd="10" destOrd="0" presId="urn:microsoft.com/office/officeart/2005/8/layout/vProcess5"/>
    <dgm:cxn modelId="{11F35ADC-8320-4BEB-86FF-B4C8B6F29248}" type="presParOf" srcId="{52AC8C0A-D394-4FD5-8DCB-AF5430D490F0}" destId="{D5504A13-09B0-47C9-9B67-0B097066B96E}" srcOrd="11" destOrd="0" presId="urn:microsoft.com/office/officeart/2005/8/layout/vProcess5"/>
    <dgm:cxn modelId="{5406C82C-9C6A-466B-AEFF-8B071E90DE12}" type="presParOf" srcId="{52AC8C0A-D394-4FD5-8DCB-AF5430D490F0}" destId="{95F916E9-4C9A-4EE6-9048-3FED81429CCC}" srcOrd="12" destOrd="0" presId="urn:microsoft.com/office/officeart/2005/8/layout/vProcess5"/>
    <dgm:cxn modelId="{A09A7486-9F65-4722-8159-D50CBFED7F1A}" type="presParOf" srcId="{52AC8C0A-D394-4FD5-8DCB-AF5430D490F0}" destId="{A06B007F-F2B4-4A30-B5C1-FAC497B4C24C}" srcOrd="13" destOrd="0" presId="urn:microsoft.com/office/officeart/2005/8/layout/vProcess5"/>
    <dgm:cxn modelId="{38865636-8BBC-49B5-B4DC-0FBCA15AD7EE}" type="presParOf" srcId="{52AC8C0A-D394-4FD5-8DCB-AF5430D490F0}" destId="{5E7BF8F3-DF6A-4EAC-871F-3A9230D88A5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10BB6-9906-415A-9957-9AAB382B0671}"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s-ES"/>
        </a:p>
      </dgm:t>
    </dgm:pt>
    <dgm:pt modelId="{CD387350-E4A0-417A-8737-FF93E2BBE432}">
      <dgm:prSet custT="1"/>
      <dgm:spPr>
        <a:solidFill>
          <a:srgbClr val="7030A0"/>
        </a:solidFill>
      </dgm:spPr>
      <dgm:t>
        <a:bodyPr/>
        <a:lstStyle/>
        <a:p>
          <a:r>
            <a:rPr lang="sr-Latn-RS" sz="2000" b="1" noProof="0" dirty="0">
              <a:effectLst>
                <a:outerShdw blurRad="38100" dist="38100" dir="2700000" algn="tl">
                  <a:srgbClr val="000000">
                    <a:alpha val="43137"/>
                  </a:srgbClr>
                </a:outerShdw>
              </a:effectLst>
            </a:rPr>
            <a:t>1. To je bilo prvo mesto u </a:t>
          </a:r>
          <a:r>
            <a:rPr lang="sr-Latn-RS" sz="2000" b="1" noProof="0" dirty="0" err="1">
              <a:effectLst>
                <a:outerShdw blurRad="38100" dist="38100" dir="2700000" algn="tl">
                  <a:srgbClr val="000000">
                    <a:alpha val="43137"/>
                  </a:srgbClr>
                </a:outerShdw>
              </a:effectLst>
            </a:rPr>
            <a:t>Hananu</a:t>
          </a:r>
          <a:r>
            <a:rPr lang="sr-Latn-RS" sz="2000" b="1" noProof="0" dirty="0">
              <a:effectLst>
                <a:outerShdw blurRad="38100" dist="38100" dir="2700000" algn="tl">
                  <a:srgbClr val="000000">
                    <a:alpha val="43137"/>
                  </a:srgbClr>
                </a:outerShdw>
              </a:effectLst>
            </a:rPr>
            <a:t> gde je Avram logorovao (Post. 12,6)</a:t>
          </a:r>
        </a:p>
      </dgm:t>
    </dgm:pt>
    <dgm:pt modelId="{4E04A33F-3951-4B2E-BDCB-6C608C23C2B9}" type="parTrans" cxnId="{DF583B94-4596-4A0D-B099-A88C06C373AE}">
      <dgm:prSet/>
      <dgm:spPr/>
      <dgm:t>
        <a:bodyPr/>
        <a:lstStyle/>
        <a:p>
          <a:endParaRPr lang="es-ES" sz="2000" b="1">
            <a:effectLst>
              <a:outerShdw blurRad="38100" dist="38100" dir="2700000" algn="tl">
                <a:srgbClr val="000000">
                  <a:alpha val="43137"/>
                </a:srgbClr>
              </a:outerShdw>
            </a:effectLst>
          </a:endParaRPr>
        </a:p>
      </dgm:t>
    </dgm:pt>
    <dgm:pt modelId="{D159C789-2916-481C-AC45-2AC6DEE08FF2}" type="sibTrans" cxnId="{DF583B94-4596-4A0D-B099-A88C06C373AE}">
      <dgm:prSet/>
      <dgm:spPr/>
      <dgm:t>
        <a:bodyPr/>
        <a:lstStyle/>
        <a:p>
          <a:endParaRPr lang="es-ES" sz="2000" b="1">
            <a:effectLst>
              <a:outerShdw blurRad="38100" dist="38100" dir="2700000" algn="tl">
                <a:srgbClr val="000000">
                  <a:alpha val="43137"/>
                </a:srgbClr>
              </a:outerShdw>
            </a:effectLst>
          </a:endParaRPr>
        </a:p>
      </dgm:t>
    </dgm:pt>
    <dgm:pt modelId="{798AB19D-ECD5-4E83-93C1-1F58EE9C9242}">
      <dgm:prSet custT="1"/>
      <dgm:spPr>
        <a:solidFill>
          <a:schemeClr val="accent4">
            <a:lumMod val="50000"/>
          </a:schemeClr>
        </a:solidFill>
      </dgm:spPr>
      <dgm:t>
        <a:bodyPr/>
        <a:lstStyle/>
        <a:p>
          <a:r>
            <a:rPr lang="sr-Latn-RS" sz="2000" b="1" noProof="0" dirty="0">
              <a:effectLst>
                <a:outerShdw blurRad="38100" dist="38100" dir="2700000" algn="tl">
                  <a:srgbClr val="000000">
                    <a:alpha val="43137"/>
                  </a:srgbClr>
                </a:outerShdw>
              </a:effectLst>
            </a:rPr>
            <a:t>2. To je bilo prvo </a:t>
          </a:r>
          <a:r>
            <a:rPr lang="sr-Latn-RS" sz="2000" b="1" noProof="0" dirty="0" err="1">
              <a:effectLst>
                <a:outerShdw blurRad="38100" dist="38100" dir="2700000" algn="tl">
                  <a:srgbClr val="000000">
                    <a:alpha val="43137"/>
                  </a:srgbClr>
                </a:outerShdw>
              </a:effectLst>
            </a:rPr>
            <a:t>mjesto</a:t>
          </a:r>
          <a:r>
            <a:rPr lang="sr-Latn-RS" sz="2000" b="1" noProof="0" dirty="0">
              <a:effectLst>
                <a:outerShdw blurRad="38100" dist="38100" dir="2700000" algn="tl">
                  <a:srgbClr val="000000">
                    <a:alpha val="43137"/>
                  </a:srgbClr>
                </a:outerShdw>
              </a:effectLst>
            </a:rPr>
            <a:t> u </a:t>
          </a:r>
          <a:r>
            <a:rPr lang="sr-Latn-RS" sz="2000" b="1" noProof="0" dirty="0" err="1">
              <a:effectLst>
                <a:outerShdw blurRad="38100" dist="38100" dir="2700000" algn="tl">
                  <a:srgbClr val="000000">
                    <a:alpha val="43137"/>
                  </a:srgbClr>
                </a:outerShdw>
              </a:effectLst>
            </a:rPr>
            <a:t>Hananu</a:t>
          </a:r>
          <a:r>
            <a:rPr lang="sr-Latn-RS" sz="2000" b="1" noProof="0" dirty="0">
              <a:effectLst>
                <a:outerShdw blurRad="38100" dist="38100" dir="2700000" algn="tl">
                  <a:srgbClr val="000000">
                    <a:alpha val="43137"/>
                  </a:srgbClr>
                </a:outerShdw>
              </a:effectLst>
            </a:rPr>
            <a:t> gde je Jakov logorovao (Post. 33,18)</a:t>
          </a:r>
        </a:p>
      </dgm:t>
    </dgm:pt>
    <dgm:pt modelId="{B31D8306-6909-42BF-A6B5-E5BFCA4E097A}" type="parTrans" cxnId="{5DA6ADCE-4E43-45EC-92C5-E6D7E74035A2}">
      <dgm:prSet/>
      <dgm:spPr/>
      <dgm:t>
        <a:bodyPr/>
        <a:lstStyle/>
        <a:p>
          <a:endParaRPr lang="es-ES" sz="2000" b="1">
            <a:effectLst>
              <a:outerShdw blurRad="38100" dist="38100" dir="2700000" algn="tl">
                <a:srgbClr val="000000">
                  <a:alpha val="43137"/>
                </a:srgbClr>
              </a:outerShdw>
            </a:effectLst>
          </a:endParaRPr>
        </a:p>
      </dgm:t>
    </dgm:pt>
    <dgm:pt modelId="{4E747D89-E1FA-4F40-B4AD-1013812343E6}" type="sibTrans" cxnId="{5DA6ADCE-4E43-45EC-92C5-E6D7E74035A2}">
      <dgm:prSet/>
      <dgm:spPr/>
      <dgm:t>
        <a:bodyPr/>
        <a:lstStyle/>
        <a:p>
          <a:endParaRPr lang="es-ES" sz="2000" b="1">
            <a:effectLst>
              <a:outerShdw blurRad="38100" dist="38100" dir="2700000" algn="tl">
                <a:srgbClr val="000000">
                  <a:alpha val="43137"/>
                </a:srgbClr>
              </a:outerShdw>
            </a:effectLst>
          </a:endParaRPr>
        </a:p>
      </dgm:t>
    </dgm:pt>
    <dgm:pt modelId="{D1932EA2-E8FC-4F08-9329-B9288A5015F7}">
      <dgm:prSet custT="1"/>
      <dgm:spPr>
        <a:solidFill>
          <a:schemeClr val="accent2">
            <a:lumMod val="50000"/>
          </a:schemeClr>
        </a:solidFill>
      </dgm:spPr>
      <dgm:t>
        <a:bodyPr/>
        <a:lstStyle/>
        <a:p>
          <a:r>
            <a:rPr lang="sr-Latn-RS" sz="2000" b="1" noProof="0" dirty="0">
              <a:effectLst>
                <a:outerShdw blurRad="38100" dist="38100" dir="2700000" algn="tl">
                  <a:srgbClr val="000000">
                    <a:alpha val="43137"/>
                  </a:srgbClr>
                </a:outerShdw>
              </a:effectLst>
            </a:rPr>
            <a:t>3. To je bio jedini posed koji je Jakov stekao (Post. 33,19)</a:t>
          </a:r>
        </a:p>
      </dgm:t>
    </dgm:pt>
    <dgm:pt modelId="{A6FF5F50-66DE-4BD0-B98A-7F76583B89BD}" type="parTrans" cxnId="{074F620C-B815-4835-A0E1-BF177369AD77}">
      <dgm:prSet/>
      <dgm:spPr/>
      <dgm:t>
        <a:bodyPr/>
        <a:lstStyle/>
        <a:p>
          <a:endParaRPr lang="es-ES" sz="2000" b="1">
            <a:effectLst>
              <a:outerShdw blurRad="38100" dist="38100" dir="2700000" algn="tl">
                <a:srgbClr val="000000">
                  <a:alpha val="43137"/>
                </a:srgbClr>
              </a:outerShdw>
            </a:effectLst>
          </a:endParaRPr>
        </a:p>
      </dgm:t>
    </dgm:pt>
    <dgm:pt modelId="{906B1D79-C48C-4C6E-9381-445E99C7E658}" type="sibTrans" cxnId="{074F620C-B815-4835-A0E1-BF177369AD77}">
      <dgm:prSet/>
      <dgm:spPr/>
      <dgm:t>
        <a:bodyPr/>
        <a:lstStyle/>
        <a:p>
          <a:endParaRPr lang="es-ES" sz="2000" b="1">
            <a:effectLst>
              <a:outerShdw blurRad="38100" dist="38100" dir="2700000" algn="tl">
                <a:srgbClr val="000000">
                  <a:alpha val="43137"/>
                </a:srgbClr>
              </a:outerShdw>
            </a:effectLst>
          </a:endParaRPr>
        </a:p>
      </dgm:t>
    </dgm:pt>
    <dgm:pt modelId="{7E1201E9-3500-4A94-AC51-4821C99C61EC}">
      <dgm:prSet custT="1"/>
      <dgm:spPr>
        <a:solidFill>
          <a:srgbClr val="375170"/>
        </a:solidFill>
      </dgm:spPr>
      <dgm:t>
        <a:bodyPr/>
        <a:lstStyle/>
        <a:p>
          <a:pPr>
            <a:lnSpc>
              <a:spcPts val="2100"/>
            </a:lnSpc>
          </a:pPr>
          <a:r>
            <a:rPr lang="sr-Latn-RS" sz="2000" b="1" noProof="0" dirty="0">
              <a:effectLst>
                <a:outerShdw blurRad="38100" dist="38100" dir="2700000" algn="tl">
                  <a:srgbClr val="000000">
                    <a:alpha val="43137"/>
                  </a:srgbClr>
                </a:outerShdw>
              </a:effectLst>
            </a:rPr>
            <a:t>4. Tu je Jakov zakopao tuđe bogove koje je njegova porodica još uvek posedovala (Post. 35,4)</a:t>
          </a:r>
        </a:p>
      </dgm:t>
    </dgm:pt>
    <dgm:pt modelId="{4700FFD2-0BCB-4419-BE9D-92530486C4B7}" type="parTrans" cxnId="{5A09459B-61BE-4C65-BAD8-6C027EE7CBC4}">
      <dgm:prSet/>
      <dgm:spPr/>
      <dgm:t>
        <a:bodyPr/>
        <a:lstStyle/>
        <a:p>
          <a:endParaRPr lang="es-ES" sz="2000" b="1">
            <a:effectLst>
              <a:outerShdw blurRad="38100" dist="38100" dir="2700000" algn="tl">
                <a:srgbClr val="000000">
                  <a:alpha val="43137"/>
                </a:srgbClr>
              </a:outerShdw>
            </a:effectLst>
          </a:endParaRPr>
        </a:p>
      </dgm:t>
    </dgm:pt>
    <dgm:pt modelId="{B16424F7-61A9-48A4-9816-9017B5555AE2}" type="sibTrans" cxnId="{5A09459B-61BE-4C65-BAD8-6C027EE7CBC4}">
      <dgm:prSet/>
      <dgm:spPr/>
      <dgm:t>
        <a:bodyPr/>
        <a:lstStyle/>
        <a:p>
          <a:endParaRPr lang="es-ES" sz="2000" b="1">
            <a:effectLst>
              <a:outerShdw blurRad="38100" dist="38100" dir="2700000" algn="tl">
                <a:srgbClr val="000000">
                  <a:alpha val="43137"/>
                </a:srgbClr>
              </a:outerShdw>
            </a:effectLst>
          </a:endParaRPr>
        </a:p>
      </dgm:t>
    </dgm:pt>
    <dgm:pt modelId="{8CF698DE-538E-4611-B39E-0660C0FA78DD}" type="pres">
      <dgm:prSet presAssocID="{9AC10BB6-9906-415A-9957-9AAB382B0671}" presName="linear" presStyleCnt="0">
        <dgm:presLayoutVars>
          <dgm:animLvl val="lvl"/>
          <dgm:resizeHandles val="exact"/>
        </dgm:presLayoutVars>
      </dgm:prSet>
      <dgm:spPr/>
    </dgm:pt>
    <dgm:pt modelId="{11E0DE68-D6C6-4A99-AE8F-6B0DB7F1EF15}" type="pres">
      <dgm:prSet presAssocID="{CD387350-E4A0-417A-8737-FF93E2BBE432}" presName="parentText" presStyleLbl="node1" presStyleIdx="0" presStyleCnt="4" custScaleY="57984">
        <dgm:presLayoutVars>
          <dgm:chMax val="0"/>
          <dgm:bulletEnabled val="1"/>
        </dgm:presLayoutVars>
      </dgm:prSet>
      <dgm:spPr/>
    </dgm:pt>
    <dgm:pt modelId="{DAE775A6-BC74-4981-AFFA-CCE0C81B60DB}" type="pres">
      <dgm:prSet presAssocID="{D159C789-2916-481C-AC45-2AC6DEE08FF2}" presName="spacer" presStyleCnt="0"/>
      <dgm:spPr/>
    </dgm:pt>
    <dgm:pt modelId="{F28057B6-914F-4162-A1E6-62C0FACC967C}" type="pres">
      <dgm:prSet presAssocID="{798AB19D-ECD5-4E83-93C1-1F58EE9C9242}" presName="parentText" presStyleLbl="node1" presStyleIdx="1" presStyleCnt="4" custScaleY="56408">
        <dgm:presLayoutVars>
          <dgm:chMax val="0"/>
          <dgm:bulletEnabled val="1"/>
        </dgm:presLayoutVars>
      </dgm:prSet>
      <dgm:spPr/>
    </dgm:pt>
    <dgm:pt modelId="{557CCA0B-0676-4C3E-A6E4-DA3282A1084A}" type="pres">
      <dgm:prSet presAssocID="{4E747D89-E1FA-4F40-B4AD-1013812343E6}" presName="spacer" presStyleCnt="0"/>
      <dgm:spPr/>
    </dgm:pt>
    <dgm:pt modelId="{AC61220C-B99C-49DF-98C9-45D044822E5A}" type="pres">
      <dgm:prSet presAssocID="{D1932EA2-E8FC-4F08-9329-B9288A5015F7}" presName="parentText" presStyleLbl="node1" presStyleIdx="2" presStyleCnt="4" custScaleY="52457">
        <dgm:presLayoutVars>
          <dgm:chMax val="0"/>
          <dgm:bulletEnabled val="1"/>
        </dgm:presLayoutVars>
      </dgm:prSet>
      <dgm:spPr/>
    </dgm:pt>
    <dgm:pt modelId="{8850C61C-B71E-4A5B-95DB-D1885DF61CFA}" type="pres">
      <dgm:prSet presAssocID="{906B1D79-C48C-4C6E-9381-445E99C7E658}" presName="spacer" presStyleCnt="0"/>
      <dgm:spPr/>
    </dgm:pt>
    <dgm:pt modelId="{D8E3A47D-7AAD-492B-87DB-471556F70C0E}" type="pres">
      <dgm:prSet presAssocID="{7E1201E9-3500-4A94-AC51-4821C99C61EC}" presName="parentText" presStyleLbl="node1" presStyleIdx="3" presStyleCnt="4">
        <dgm:presLayoutVars>
          <dgm:chMax val="0"/>
          <dgm:bulletEnabled val="1"/>
        </dgm:presLayoutVars>
      </dgm:prSet>
      <dgm:spPr/>
    </dgm:pt>
  </dgm:ptLst>
  <dgm:cxnLst>
    <dgm:cxn modelId="{074F620C-B815-4835-A0E1-BF177369AD77}" srcId="{9AC10BB6-9906-415A-9957-9AAB382B0671}" destId="{D1932EA2-E8FC-4F08-9329-B9288A5015F7}" srcOrd="2" destOrd="0" parTransId="{A6FF5F50-66DE-4BD0-B98A-7F76583B89BD}" sibTransId="{906B1D79-C48C-4C6E-9381-445E99C7E658}"/>
    <dgm:cxn modelId="{7430F156-280A-4F8F-AB88-82FD3BBE04DB}" type="presOf" srcId="{7E1201E9-3500-4A94-AC51-4821C99C61EC}" destId="{D8E3A47D-7AAD-492B-87DB-471556F70C0E}" srcOrd="0" destOrd="0" presId="urn:microsoft.com/office/officeart/2005/8/layout/vList2"/>
    <dgm:cxn modelId="{FE490D5A-4FC7-477D-81C1-B9B994831A4B}" type="presOf" srcId="{798AB19D-ECD5-4E83-93C1-1F58EE9C9242}" destId="{F28057B6-914F-4162-A1E6-62C0FACC967C}" srcOrd="0" destOrd="0" presId="urn:microsoft.com/office/officeart/2005/8/layout/vList2"/>
    <dgm:cxn modelId="{FC606192-AE35-484D-8FE2-E4F289761943}" type="presOf" srcId="{9AC10BB6-9906-415A-9957-9AAB382B0671}" destId="{8CF698DE-538E-4611-B39E-0660C0FA78DD}" srcOrd="0" destOrd="0" presId="urn:microsoft.com/office/officeart/2005/8/layout/vList2"/>
    <dgm:cxn modelId="{DF583B94-4596-4A0D-B099-A88C06C373AE}" srcId="{9AC10BB6-9906-415A-9957-9AAB382B0671}" destId="{CD387350-E4A0-417A-8737-FF93E2BBE432}" srcOrd="0" destOrd="0" parTransId="{4E04A33F-3951-4B2E-BDCB-6C608C23C2B9}" sibTransId="{D159C789-2916-481C-AC45-2AC6DEE08FF2}"/>
    <dgm:cxn modelId="{5A09459B-61BE-4C65-BAD8-6C027EE7CBC4}" srcId="{9AC10BB6-9906-415A-9957-9AAB382B0671}" destId="{7E1201E9-3500-4A94-AC51-4821C99C61EC}" srcOrd="3" destOrd="0" parTransId="{4700FFD2-0BCB-4419-BE9D-92530486C4B7}" sibTransId="{B16424F7-61A9-48A4-9816-9017B5555AE2}"/>
    <dgm:cxn modelId="{17AC4EB7-811B-4AF4-93E0-EDC902B84062}" type="presOf" srcId="{D1932EA2-E8FC-4F08-9329-B9288A5015F7}" destId="{AC61220C-B99C-49DF-98C9-45D044822E5A}" srcOrd="0" destOrd="0" presId="urn:microsoft.com/office/officeart/2005/8/layout/vList2"/>
    <dgm:cxn modelId="{5DA6ADCE-4E43-45EC-92C5-E6D7E74035A2}" srcId="{9AC10BB6-9906-415A-9957-9AAB382B0671}" destId="{798AB19D-ECD5-4E83-93C1-1F58EE9C9242}" srcOrd="1" destOrd="0" parTransId="{B31D8306-6909-42BF-A6B5-E5BFCA4E097A}" sibTransId="{4E747D89-E1FA-4F40-B4AD-1013812343E6}"/>
    <dgm:cxn modelId="{EA3726E5-E0F4-4774-9894-D89BFB1DB371}" type="presOf" srcId="{CD387350-E4A0-417A-8737-FF93E2BBE432}" destId="{11E0DE68-D6C6-4A99-AE8F-6B0DB7F1EF15}" srcOrd="0" destOrd="0" presId="urn:microsoft.com/office/officeart/2005/8/layout/vList2"/>
    <dgm:cxn modelId="{B59D99D7-75D0-4320-841F-D90D137ABDA8}" type="presParOf" srcId="{8CF698DE-538E-4611-B39E-0660C0FA78DD}" destId="{11E0DE68-D6C6-4A99-AE8F-6B0DB7F1EF15}" srcOrd="0" destOrd="0" presId="urn:microsoft.com/office/officeart/2005/8/layout/vList2"/>
    <dgm:cxn modelId="{B27704F9-E769-4C20-8129-D3E9C548EDA1}" type="presParOf" srcId="{8CF698DE-538E-4611-B39E-0660C0FA78DD}" destId="{DAE775A6-BC74-4981-AFFA-CCE0C81B60DB}" srcOrd="1" destOrd="0" presId="urn:microsoft.com/office/officeart/2005/8/layout/vList2"/>
    <dgm:cxn modelId="{E71B7355-D340-4F7B-B3A9-ABA5EDF5E096}" type="presParOf" srcId="{8CF698DE-538E-4611-B39E-0660C0FA78DD}" destId="{F28057B6-914F-4162-A1E6-62C0FACC967C}" srcOrd="2" destOrd="0" presId="urn:microsoft.com/office/officeart/2005/8/layout/vList2"/>
    <dgm:cxn modelId="{8C5F8303-1897-4B13-A383-DBF62493FE8E}" type="presParOf" srcId="{8CF698DE-538E-4611-B39E-0660C0FA78DD}" destId="{557CCA0B-0676-4C3E-A6E4-DA3282A1084A}" srcOrd="3" destOrd="0" presId="urn:microsoft.com/office/officeart/2005/8/layout/vList2"/>
    <dgm:cxn modelId="{52E12894-1D35-4A0D-B23B-692C486A3AFA}" type="presParOf" srcId="{8CF698DE-538E-4611-B39E-0660C0FA78DD}" destId="{AC61220C-B99C-49DF-98C9-45D044822E5A}" srcOrd="4" destOrd="0" presId="urn:microsoft.com/office/officeart/2005/8/layout/vList2"/>
    <dgm:cxn modelId="{F04F0397-253A-467E-982B-F7130487ACCF}" type="presParOf" srcId="{8CF698DE-538E-4611-B39E-0660C0FA78DD}" destId="{8850C61C-B71E-4A5B-95DB-D1885DF61CFA}" srcOrd="5" destOrd="0" presId="urn:microsoft.com/office/officeart/2005/8/layout/vList2"/>
    <dgm:cxn modelId="{9040D6CD-DDB9-4FCB-9232-8A0C72C31B1D}" type="presParOf" srcId="{8CF698DE-538E-4611-B39E-0660C0FA78DD}" destId="{D8E3A47D-7AAD-492B-87DB-471556F70C0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756E1-E72D-4807-8D87-6D8E689921C8}"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s-ES"/>
        </a:p>
      </dgm:t>
    </dgm:pt>
    <dgm:pt modelId="{B82ED169-2531-4C62-A3DC-2B0118B8A22F}">
      <dgm:prSet custT="1"/>
      <dgm:spPr/>
      <dgm:t>
        <a:bodyPr/>
        <a:lstStyle/>
        <a:p>
          <a:pPr algn="ctr">
            <a:lnSpc>
              <a:spcPts val="2300"/>
            </a:lnSpc>
          </a:pPr>
          <a:r>
            <a:rPr lang="sr-Latn-RS" sz="2200" b="1" noProof="0" dirty="0">
              <a:effectLst>
                <a:outerShdw blurRad="38100" dist="38100" dir="2700000" algn="tl">
                  <a:srgbClr val="000000">
                    <a:alpha val="43137"/>
                  </a:srgbClr>
                </a:outerShdw>
              </a:effectLst>
            </a:rPr>
            <a:t>Bojati se Boga</a:t>
          </a:r>
          <a:endParaRPr lang="sr-Latn-RS" sz="2200" noProof="0" dirty="0">
            <a:effectLst>
              <a:outerShdw blurRad="38100" dist="38100" dir="2700000" algn="tl">
                <a:srgbClr val="000000">
                  <a:alpha val="43137"/>
                </a:srgbClr>
              </a:outerShdw>
            </a:effectLst>
          </a:endParaRPr>
        </a:p>
      </dgm:t>
    </dgm:pt>
    <dgm:pt modelId="{2DBB5BF2-3FF5-420E-B500-A2CC5076C520}" type="parTrans" cxnId="{EF160BF2-027B-4562-907E-0F5BA055FB20}">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A29B741E-FD94-4C9B-BF46-E2AC0EF3ABC3}" type="sibTrans" cxnId="{EF160BF2-027B-4562-907E-0F5BA055FB20}">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03D5B538-CBC3-4A5D-96C6-835A833FD8DB}">
      <dgm:prSet custT="1"/>
      <dgm:spPr/>
      <dgm:t>
        <a:bodyPr/>
        <a:lstStyle/>
        <a:p>
          <a:pPr>
            <a:lnSpc>
              <a:spcPts val="2300"/>
            </a:lnSpc>
            <a:buClr>
              <a:schemeClr val="accent5">
                <a:lumMod val="50000"/>
              </a:schemeClr>
            </a:buClr>
            <a:buFont typeface="Wingdings" panose="05000000000000000000" pitchFamily="2" charset="2"/>
            <a:buChar char="v"/>
          </a:pPr>
          <a:r>
            <a:rPr lang="sr-Latn-RS" sz="2200" b="1" noProof="0" dirty="0">
              <a:effectLst/>
            </a:rPr>
            <a:t>Pokazati duboko poštovanje prema Onome koji je beskonačno veći od mene i prihvatiti Ga kao svog Kralja i Gospoda</a:t>
          </a:r>
          <a:endParaRPr lang="sr-Latn-RS" sz="2200" noProof="0" dirty="0">
            <a:effectLst/>
          </a:endParaRPr>
        </a:p>
      </dgm:t>
    </dgm:pt>
    <dgm:pt modelId="{284CEC1C-7B15-4C33-8C7F-D2AB55074723}" type="parTrans" cxnId="{8C11E631-1CA3-4840-9693-88064502F191}">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47FC5BBF-A54A-4F39-B01A-76BAF292E932}" type="sibTrans" cxnId="{8C11E631-1CA3-4840-9693-88064502F191}">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0554EEC4-DF4A-4B57-AE62-D704C4B36887}">
      <dgm:prSet custT="1"/>
      <dgm:spPr>
        <a:gradFill rotWithShape="0">
          <a:gsLst>
            <a:gs pos="0">
              <a:schemeClr val="accent5">
                <a:hueOff val="5039990"/>
                <a:satOff val="0"/>
                <a:lumOff val="0"/>
                <a:alphaOff val="0"/>
                <a:satMod val="103000"/>
                <a:lumMod val="102000"/>
                <a:tint val="94000"/>
              </a:schemeClr>
            </a:gs>
            <a:gs pos="50000">
              <a:srgbClr val="00C000"/>
            </a:gs>
            <a:gs pos="100000">
              <a:srgbClr val="00B800"/>
            </a:gs>
          </a:gsLst>
        </a:gradFill>
      </dgm:spPr>
      <dgm:t>
        <a:bodyPr/>
        <a:lstStyle/>
        <a:p>
          <a:pPr algn="ctr">
            <a:lnSpc>
              <a:spcPts val="2300"/>
            </a:lnSpc>
          </a:pPr>
          <a:r>
            <a:rPr lang="sr-Latn-RS" sz="2200" b="1" noProof="0" dirty="0">
              <a:effectLst>
                <a:outerShdw blurRad="38100" dist="38100" dir="2700000" algn="tl">
                  <a:srgbClr val="000000">
                    <a:alpha val="43137"/>
                  </a:srgbClr>
                </a:outerShdw>
              </a:effectLst>
            </a:rPr>
            <a:t>Služiti Bogu iskreno – s integritetom</a:t>
          </a:r>
          <a:endParaRPr lang="sr-Latn-RS" sz="2200" noProof="0" dirty="0">
            <a:effectLst>
              <a:outerShdw blurRad="38100" dist="38100" dir="2700000" algn="tl">
                <a:srgbClr val="000000">
                  <a:alpha val="43137"/>
                </a:srgbClr>
              </a:outerShdw>
            </a:effectLst>
          </a:endParaRPr>
        </a:p>
      </dgm:t>
    </dgm:pt>
    <dgm:pt modelId="{D7484190-5C0A-4B78-91B4-4459ED2044DF}" type="parTrans" cxnId="{B630FDE3-8E01-40EA-8EBB-2CDE72CD207A}">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D3EF28C9-33F4-472A-B31A-126855C473C9}" type="sibTrans" cxnId="{B630FDE3-8E01-40EA-8EBB-2CDE72CD207A}">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B2E6E93B-5677-45CB-B94E-91B158F39FBD}">
      <dgm:prSet custT="1"/>
      <dgm:spPr/>
      <dgm:t>
        <a:bodyPr/>
        <a:lstStyle/>
        <a:p>
          <a:pPr>
            <a:lnSpc>
              <a:spcPts val="2300"/>
            </a:lnSpc>
            <a:buClr>
              <a:schemeClr val="accent4">
                <a:lumMod val="50000"/>
              </a:schemeClr>
            </a:buClr>
            <a:buFont typeface="Wingdings" panose="05000000000000000000" pitchFamily="2" charset="2"/>
            <a:buChar char="v"/>
          </a:pPr>
          <a:r>
            <a:rPr lang="sr-Latn-RS" sz="2200" b="1" noProof="0" dirty="0">
              <a:effectLst/>
            </a:rPr>
            <a:t>Služba bez nedostataka (tako je opisana životinja koja je bila prikladna za klanje - samo ako je bila „bez nedostataka“)</a:t>
          </a:r>
          <a:endParaRPr lang="sr-Latn-RS" sz="2200" noProof="0" dirty="0">
            <a:effectLst/>
          </a:endParaRPr>
        </a:p>
      </dgm:t>
    </dgm:pt>
    <dgm:pt modelId="{F0B31A59-10F3-47A4-8561-F4FCFCB6FF16}" type="parTrans" cxnId="{340BDA03-D6D1-43A9-8404-3850DFEBB7C8}">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5A961B2D-1246-4AEB-83D3-E6EB6B95BA43}" type="sibTrans" cxnId="{340BDA03-D6D1-43A9-8404-3850DFEBB7C8}">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3B57E65D-C111-415A-97A6-2D0FDEF89D6E}">
      <dgm:prSet custT="1"/>
      <dgm:spPr/>
      <dgm:t>
        <a:bodyPr/>
        <a:lstStyle/>
        <a:p>
          <a:pPr algn="ctr">
            <a:lnSpc>
              <a:spcPts val="2300"/>
            </a:lnSpc>
          </a:pPr>
          <a:r>
            <a:rPr lang="sr-Latn-RS" sz="2200" b="1" noProof="0" dirty="0">
              <a:effectLst>
                <a:outerShdw blurRad="38100" dist="38100" dir="2700000" algn="tl">
                  <a:srgbClr val="000000">
                    <a:alpha val="43137"/>
                  </a:srgbClr>
                </a:outerShdw>
              </a:effectLst>
            </a:rPr>
            <a:t>Služiti Bogu u istini</a:t>
          </a:r>
          <a:endParaRPr lang="sr-Latn-RS" sz="2200" noProof="0" dirty="0">
            <a:effectLst>
              <a:outerShdw blurRad="38100" dist="38100" dir="2700000" algn="tl">
                <a:srgbClr val="000000">
                  <a:alpha val="43137"/>
                </a:srgbClr>
              </a:outerShdw>
            </a:effectLst>
          </a:endParaRPr>
        </a:p>
      </dgm:t>
    </dgm:pt>
    <dgm:pt modelId="{E9602198-6F05-418E-9FF0-66A183B9187A}" type="parTrans" cxnId="{F64AF563-DA2F-4381-8DC9-8AD4331854EF}">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49277E73-D29A-4FB2-ADBF-5CD71A1DE245}" type="sibTrans" cxnId="{F64AF563-DA2F-4381-8DC9-8AD4331854EF}">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4F57E86D-CC5D-41E7-9D5C-8F0BF098E704}">
      <dgm:prSet custT="1"/>
      <dgm:spPr/>
      <dgm:t>
        <a:bodyPr/>
        <a:lstStyle/>
        <a:p>
          <a:pPr>
            <a:lnSpc>
              <a:spcPts val="2300"/>
            </a:lnSpc>
            <a:buClr>
              <a:schemeClr val="accent6">
                <a:lumMod val="50000"/>
              </a:schemeClr>
            </a:buClr>
            <a:buFont typeface="Wingdings" panose="05000000000000000000" pitchFamily="2" charset="2"/>
            <a:buChar char="v"/>
          </a:pPr>
          <a:r>
            <a:rPr lang="sr-Latn-RS" sz="2200" b="1" noProof="0" dirty="0">
              <a:effectLst/>
            </a:rPr>
            <a:t>Biti veran, pouzdan, odan, nepodeljen i dosledan. Kroz svoj život pokazivati zahvalnost Bogu za ono što je učinio u meni.</a:t>
          </a:r>
          <a:endParaRPr lang="sr-Latn-RS" sz="2200" noProof="0" dirty="0">
            <a:effectLst/>
          </a:endParaRPr>
        </a:p>
      </dgm:t>
    </dgm:pt>
    <dgm:pt modelId="{7FFEA975-AF79-4D38-B73E-D59FC536A63D}" type="parTrans" cxnId="{35B242FF-77B2-4A09-8454-3A6DAFE2C6CC}">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DE1D6C82-253A-4160-8B21-1EFD9CA8DCEB}" type="sibTrans" cxnId="{35B242FF-77B2-4A09-8454-3A6DAFE2C6CC}">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80B4658F-1381-4912-BDD2-CF4A73DDEF41}" type="pres">
      <dgm:prSet presAssocID="{67C756E1-E72D-4807-8D87-6D8E689921C8}" presName="linear" presStyleCnt="0">
        <dgm:presLayoutVars>
          <dgm:animLvl val="lvl"/>
          <dgm:resizeHandles val="exact"/>
        </dgm:presLayoutVars>
      </dgm:prSet>
      <dgm:spPr/>
    </dgm:pt>
    <dgm:pt modelId="{2E1229BB-88F6-4208-A452-84AC4F717891}" type="pres">
      <dgm:prSet presAssocID="{B82ED169-2531-4C62-A3DC-2B0118B8A22F}" presName="parentText" presStyleLbl="node1" presStyleIdx="0" presStyleCnt="3">
        <dgm:presLayoutVars>
          <dgm:chMax val="0"/>
          <dgm:bulletEnabled val="1"/>
        </dgm:presLayoutVars>
      </dgm:prSet>
      <dgm:spPr/>
    </dgm:pt>
    <dgm:pt modelId="{854F4650-27AE-4C03-B454-E09E451F5BDE}" type="pres">
      <dgm:prSet presAssocID="{B82ED169-2531-4C62-A3DC-2B0118B8A22F}" presName="childText" presStyleLbl="revTx" presStyleIdx="0" presStyleCnt="3">
        <dgm:presLayoutVars>
          <dgm:bulletEnabled val="1"/>
        </dgm:presLayoutVars>
      </dgm:prSet>
      <dgm:spPr/>
    </dgm:pt>
    <dgm:pt modelId="{91EBD55B-773A-4BEF-B76C-4D8BBE65E8E9}" type="pres">
      <dgm:prSet presAssocID="{0554EEC4-DF4A-4B57-AE62-D704C4B36887}" presName="parentText" presStyleLbl="node1" presStyleIdx="1" presStyleCnt="3">
        <dgm:presLayoutVars>
          <dgm:chMax val="0"/>
          <dgm:bulletEnabled val="1"/>
        </dgm:presLayoutVars>
      </dgm:prSet>
      <dgm:spPr/>
    </dgm:pt>
    <dgm:pt modelId="{7CF48978-E8B4-4BA6-95E8-43AAEF845A18}" type="pres">
      <dgm:prSet presAssocID="{0554EEC4-DF4A-4B57-AE62-D704C4B36887}" presName="childText" presStyleLbl="revTx" presStyleIdx="1" presStyleCnt="3">
        <dgm:presLayoutVars>
          <dgm:bulletEnabled val="1"/>
        </dgm:presLayoutVars>
      </dgm:prSet>
      <dgm:spPr/>
    </dgm:pt>
    <dgm:pt modelId="{DC838278-61D5-4F0B-A5CA-D07614038E8A}" type="pres">
      <dgm:prSet presAssocID="{3B57E65D-C111-415A-97A6-2D0FDEF89D6E}" presName="parentText" presStyleLbl="node1" presStyleIdx="2" presStyleCnt="3">
        <dgm:presLayoutVars>
          <dgm:chMax val="0"/>
          <dgm:bulletEnabled val="1"/>
        </dgm:presLayoutVars>
      </dgm:prSet>
      <dgm:spPr/>
    </dgm:pt>
    <dgm:pt modelId="{F01C0CC6-238B-429D-AD18-2848C863196E}" type="pres">
      <dgm:prSet presAssocID="{3B57E65D-C111-415A-97A6-2D0FDEF89D6E}" presName="childText" presStyleLbl="revTx" presStyleIdx="2" presStyleCnt="3">
        <dgm:presLayoutVars>
          <dgm:bulletEnabled val="1"/>
        </dgm:presLayoutVars>
      </dgm:prSet>
      <dgm:spPr/>
    </dgm:pt>
  </dgm:ptLst>
  <dgm:cxnLst>
    <dgm:cxn modelId="{340BDA03-D6D1-43A9-8404-3850DFEBB7C8}" srcId="{0554EEC4-DF4A-4B57-AE62-D704C4B36887}" destId="{B2E6E93B-5677-45CB-B94E-91B158F39FBD}" srcOrd="0" destOrd="0" parTransId="{F0B31A59-10F3-47A4-8561-F4FCFCB6FF16}" sibTransId="{5A961B2D-1246-4AEB-83D3-E6EB6B95BA43}"/>
    <dgm:cxn modelId="{C6001206-E348-46B4-8255-CBFC8F924106}" type="presOf" srcId="{B2E6E93B-5677-45CB-B94E-91B158F39FBD}" destId="{7CF48978-E8B4-4BA6-95E8-43AAEF845A18}" srcOrd="0" destOrd="0" presId="urn:microsoft.com/office/officeart/2005/8/layout/vList2"/>
    <dgm:cxn modelId="{82FF432E-1C37-49C0-A7C1-142824BD06EB}" type="presOf" srcId="{0554EEC4-DF4A-4B57-AE62-D704C4B36887}" destId="{91EBD55B-773A-4BEF-B76C-4D8BBE65E8E9}" srcOrd="0" destOrd="0" presId="urn:microsoft.com/office/officeart/2005/8/layout/vList2"/>
    <dgm:cxn modelId="{8C11E631-1CA3-4840-9693-88064502F191}" srcId="{B82ED169-2531-4C62-A3DC-2B0118B8A22F}" destId="{03D5B538-CBC3-4A5D-96C6-835A833FD8DB}" srcOrd="0" destOrd="0" parTransId="{284CEC1C-7B15-4C33-8C7F-D2AB55074723}" sibTransId="{47FC5BBF-A54A-4F39-B01A-76BAF292E932}"/>
    <dgm:cxn modelId="{A1D31F41-FC3F-43E8-B4E5-29E829516421}" type="presOf" srcId="{67C756E1-E72D-4807-8D87-6D8E689921C8}" destId="{80B4658F-1381-4912-BDD2-CF4A73DDEF41}" srcOrd="0" destOrd="0" presId="urn:microsoft.com/office/officeart/2005/8/layout/vList2"/>
    <dgm:cxn modelId="{F64AF563-DA2F-4381-8DC9-8AD4331854EF}" srcId="{67C756E1-E72D-4807-8D87-6D8E689921C8}" destId="{3B57E65D-C111-415A-97A6-2D0FDEF89D6E}" srcOrd="2" destOrd="0" parTransId="{E9602198-6F05-418E-9FF0-66A183B9187A}" sibTransId="{49277E73-D29A-4FB2-ADBF-5CD71A1DE245}"/>
    <dgm:cxn modelId="{FC90DC4C-FBBD-4456-8C74-3F172C72D07E}" type="presOf" srcId="{03D5B538-CBC3-4A5D-96C6-835A833FD8DB}" destId="{854F4650-27AE-4C03-B454-E09E451F5BDE}" srcOrd="0" destOrd="0" presId="urn:microsoft.com/office/officeart/2005/8/layout/vList2"/>
    <dgm:cxn modelId="{574E4A83-6506-4F45-A51D-B521355A2675}" type="presOf" srcId="{3B57E65D-C111-415A-97A6-2D0FDEF89D6E}" destId="{DC838278-61D5-4F0B-A5CA-D07614038E8A}" srcOrd="0" destOrd="0" presId="urn:microsoft.com/office/officeart/2005/8/layout/vList2"/>
    <dgm:cxn modelId="{AE2048AC-29C7-43C3-A5C0-CE3667E98FB3}" type="presOf" srcId="{4F57E86D-CC5D-41E7-9D5C-8F0BF098E704}" destId="{F01C0CC6-238B-429D-AD18-2848C863196E}" srcOrd="0" destOrd="0" presId="urn:microsoft.com/office/officeart/2005/8/layout/vList2"/>
    <dgm:cxn modelId="{C2A1F0CF-479B-45A4-B9D0-C74719F75166}" type="presOf" srcId="{B82ED169-2531-4C62-A3DC-2B0118B8A22F}" destId="{2E1229BB-88F6-4208-A452-84AC4F717891}" srcOrd="0" destOrd="0" presId="urn:microsoft.com/office/officeart/2005/8/layout/vList2"/>
    <dgm:cxn modelId="{B630FDE3-8E01-40EA-8EBB-2CDE72CD207A}" srcId="{67C756E1-E72D-4807-8D87-6D8E689921C8}" destId="{0554EEC4-DF4A-4B57-AE62-D704C4B36887}" srcOrd="1" destOrd="0" parTransId="{D7484190-5C0A-4B78-91B4-4459ED2044DF}" sibTransId="{D3EF28C9-33F4-472A-B31A-126855C473C9}"/>
    <dgm:cxn modelId="{EF160BF2-027B-4562-907E-0F5BA055FB20}" srcId="{67C756E1-E72D-4807-8D87-6D8E689921C8}" destId="{B82ED169-2531-4C62-A3DC-2B0118B8A22F}" srcOrd="0" destOrd="0" parTransId="{2DBB5BF2-3FF5-420E-B500-A2CC5076C520}" sibTransId="{A29B741E-FD94-4C9B-BF46-E2AC0EF3ABC3}"/>
    <dgm:cxn modelId="{35B242FF-77B2-4A09-8454-3A6DAFE2C6CC}" srcId="{3B57E65D-C111-415A-97A6-2D0FDEF89D6E}" destId="{4F57E86D-CC5D-41E7-9D5C-8F0BF098E704}" srcOrd="0" destOrd="0" parTransId="{7FFEA975-AF79-4D38-B73E-D59FC536A63D}" sibTransId="{DE1D6C82-253A-4160-8B21-1EFD9CA8DCEB}"/>
    <dgm:cxn modelId="{B70193D8-BDD5-46DE-A7AE-661C2D67A2DA}" type="presParOf" srcId="{80B4658F-1381-4912-BDD2-CF4A73DDEF41}" destId="{2E1229BB-88F6-4208-A452-84AC4F717891}" srcOrd="0" destOrd="0" presId="urn:microsoft.com/office/officeart/2005/8/layout/vList2"/>
    <dgm:cxn modelId="{AA7D8626-8929-43E0-8FE5-DE95EF0F94D8}" type="presParOf" srcId="{80B4658F-1381-4912-BDD2-CF4A73DDEF41}" destId="{854F4650-27AE-4C03-B454-E09E451F5BDE}" srcOrd="1" destOrd="0" presId="urn:microsoft.com/office/officeart/2005/8/layout/vList2"/>
    <dgm:cxn modelId="{4A97C415-6F18-4460-BCAC-22161FAE7B8F}" type="presParOf" srcId="{80B4658F-1381-4912-BDD2-CF4A73DDEF41}" destId="{91EBD55B-773A-4BEF-B76C-4D8BBE65E8E9}" srcOrd="2" destOrd="0" presId="urn:microsoft.com/office/officeart/2005/8/layout/vList2"/>
    <dgm:cxn modelId="{52561AD6-B48B-4949-8DD9-557C850E67B8}" type="presParOf" srcId="{80B4658F-1381-4912-BDD2-CF4A73DDEF41}" destId="{7CF48978-E8B4-4BA6-95E8-43AAEF845A18}" srcOrd="3" destOrd="0" presId="urn:microsoft.com/office/officeart/2005/8/layout/vList2"/>
    <dgm:cxn modelId="{C0683F7B-762C-4DCF-AB5C-5FF8098672B7}" type="presParOf" srcId="{80B4658F-1381-4912-BDD2-CF4A73DDEF41}" destId="{DC838278-61D5-4F0B-A5CA-D07614038E8A}" srcOrd="4" destOrd="0" presId="urn:microsoft.com/office/officeart/2005/8/layout/vList2"/>
    <dgm:cxn modelId="{27FCFB85-5179-49E3-9C99-3EED1A21009E}" type="presParOf" srcId="{80B4658F-1381-4912-BDD2-CF4A73DDEF41}" destId="{F01C0CC6-238B-429D-AD18-2848C863196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7D0A3-08E0-4B77-9149-12877E4553DC}">
      <dsp:nvSpPr>
        <dsp:cNvPr id="0" name=""/>
        <dsp:cNvSpPr/>
      </dsp:nvSpPr>
      <dsp:spPr>
        <a:xfrm>
          <a:off x="-71703" y="0"/>
          <a:ext cx="5900741" cy="52262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Priča koju je Bog napisao (</a:t>
          </a:r>
          <a:r>
            <a:rPr lang="sr-Latn-RS" sz="2200" b="1" kern="1200" noProof="0" dirty="0" err="1"/>
            <a:t>Jošua</a:t>
          </a:r>
          <a:r>
            <a:rPr lang="sr-Latn-RS" sz="2200" b="1" kern="1200" noProof="0" dirty="0"/>
            <a:t> 24,1-13)</a:t>
          </a:r>
          <a:endParaRPr lang="sr-Latn-RS" sz="2200" kern="1200" noProof="0" dirty="0"/>
        </a:p>
      </dsp:txBody>
      <dsp:txXfrm>
        <a:off x="-56396" y="15307"/>
        <a:ext cx="5245269" cy="492010"/>
      </dsp:txXfrm>
    </dsp:sp>
    <dsp:sp modelId="{FC48FDAD-A8DC-4628-A83F-0C218EBE3173}">
      <dsp:nvSpPr>
        <dsp:cNvPr id="0" name=""/>
        <dsp:cNvSpPr/>
      </dsp:nvSpPr>
      <dsp:spPr>
        <a:xfrm>
          <a:off x="490925" y="595211"/>
          <a:ext cx="5613926" cy="52262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Poziv na integritet (</a:t>
          </a:r>
          <a:r>
            <a:rPr lang="sr-Latn-RS" sz="2200" b="1" kern="1200" noProof="0" dirty="0" err="1"/>
            <a:t>Jošua</a:t>
          </a:r>
          <a:r>
            <a:rPr lang="sr-Latn-RS" sz="2200" b="1" kern="1200" noProof="0" dirty="0"/>
            <a:t> 24,14-15)</a:t>
          </a:r>
          <a:endParaRPr lang="sr-Latn-RS" sz="2200" kern="1200" noProof="0" dirty="0"/>
        </a:p>
      </dsp:txBody>
      <dsp:txXfrm>
        <a:off x="506232" y="610518"/>
        <a:ext cx="4824384" cy="492010"/>
      </dsp:txXfrm>
    </dsp:sp>
    <dsp:sp modelId="{171BE40D-DF9A-40DE-B4BB-CCE5EF279C3E}">
      <dsp:nvSpPr>
        <dsp:cNvPr id="0" name=""/>
        <dsp:cNvSpPr/>
      </dsp:nvSpPr>
      <dsp:spPr>
        <a:xfrm>
          <a:off x="910147" y="1190422"/>
          <a:ext cx="5613926" cy="52262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Izbor naroda (</a:t>
          </a:r>
          <a:r>
            <a:rPr lang="sr-Latn-RS" sz="2200" b="1" kern="1200" noProof="0" dirty="0" err="1"/>
            <a:t>Jošua</a:t>
          </a:r>
          <a:r>
            <a:rPr lang="sr-Latn-RS" sz="2200" b="1" kern="1200" noProof="0" dirty="0"/>
            <a:t> 24,16-21)</a:t>
          </a:r>
          <a:endParaRPr lang="sr-Latn-RS" sz="2200" kern="1200" noProof="0" dirty="0"/>
        </a:p>
      </dsp:txBody>
      <dsp:txXfrm>
        <a:off x="925454" y="1205729"/>
        <a:ext cx="4824384" cy="492010"/>
      </dsp:txXfrm>
    </dsp:sp>
    <dsp:sp modelId="{7A0EC5D2-A8C8-43F0-949B-679A0C3ED567}">
      <dsp:nvSpPr>
        <dsp:cNvPr id="0" name=""/>
        <dsp:cNvSpPr/>
      </dsp:nvSpPr>
      <dsp:spPr>
        <a:xfrm>
          <a:off x="1329369" y="1785634"/>
          <a:ext cx="5613926" cy="52262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Obnova saveza (</a:t>
          </a:r>
          <a:r>
            <a:rPr lang="sr-Latn-RS" sz="2200" b="1" kern="1200" noProof="0" dirty="0" err="1"/>
            <a:t>Jošua</a:t>
          </a:r>
          <a:r>
            <a:rPr lang="sr-Latn-RS" sz="2200" b="1" kern="1200" noProof="0" dirty="0"/>
            <a:t> 24,22-28)</a:t>
          </a:r>
          <a:endParaRPr lang="sr-Latn-RS" sz="2200" kern="1200" noProof="0" dirty="0"/>
        </a:p>
      </dsp:txBody>
      <dsp:txXfrm>
        <a:off x="1344676" y="1800941"/>
        <a:ext cx="4824384" cy="492010"/>
      </dsp:txXfrm>
    </dsp:sp>
    <dsp:sp modelId="{A69A85D2-7D25-468F-B109-5D85D6A87DA0}">
      <dsp:nvSpPr>
        <dsp:cNvPr id="0" name=""/>
        <dsp:cNvSpPr/>
      </dsp:nvSpPr>
      <dsp:spPr>
        <a:xfrm>
          <a:off x="1748590" y="2380845"/>
          <a:ext cx="5613926" cy="52262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Nastavak priče (</a:t>
          </a:r>
          <a:r>
            <a:rPr lang="sr-Latn-RS" sz="2200" b="1" kern="1200" noProof="0" dirty="0" err="1"/>
            <a:t>Jošua</a:t>
          </a:r>
          <a:r>
            <a:rPr lang="sr-Latn-RS" sz="2200" b="1" kern="1200" noProof="0" dirty="0"/>
            <a:t> 24,29-33)</a:t>
          </a:r>
          <a:endParaRPr lang="sr-Latn-RS" sz="2200" kern="1200" noProof="0" dirty="0"/>
        </a:p>
      </dsp:txBody>
      <dsp:txXfrm>
        <a:off x="1763897" y="2396152"/>
        <a:ext cx="4824384" cy="492010"/>
      </dsp:txXfrm>
    </dsp:sp>
    <dsp:sp modelId="{942E5999-5789-441C-A104-F2DD05307549}">
      <dsp:nvSpPr>
        <dsp:cNvPr id="0" name=""/>
        <dsp:cNvSpPr/>
      </dsp:nvSpPr>
      <dsp:spPr>
        <a:xfrm>
          <a:off x="5345923" y="381806"/>
          <a:ext cx="339705" cy="33970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sr-Latn-RS" sz="2200" kern="1200" noProof="0" dirty="0"/>
        </a:p>
      </dsp:txBody>
      <dsp:txXfrm>
        <a:off x="5422357" y="381806"/>
        <a:ext cx="186837" cy="255628"/>
      </dsp:txXfrm>
    </dsp:sp>
    <dsp:sp modelId="{BC1B2083-8856-4B85-9091-BF19E4CB9BFA}">
      <dsp:nvSpPr>
        <dsp:cNvPr id="0" name=""/>
        <dsp:cNvSpPr/>
      </dsp:nvSpPr>
      <dsp:spPr>
        <a:xfrm>
          <a:off x="5765145" y="977017"/>
          <a:ext cx="339705" cy="33970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sr-Latn-RS" sz="2200" kern="1200" noProof="0" dirty="0"/>
        </a:p>
      </dsp:txBody>
      <dsp:txXfrm>
        <a:off x="5841579" y="977017"/>
        <a:ext cx="186837" cy="255628"/>
      </dsp:txXfrm>
    </dsp:sp>
    <dsp:sp modelId="{C4F65A43-9A3C-4A61-BCB0-8631152C7599}">
      <dsp:nvSpPr>
        <dsp:cNvPr id="0" name=""/>
        <dsp:cNvSpPr/>
      </dsp:nvSpPr>
      <dsp:spPr>
        <a:xfrm>
          <a:off x="6184367" y="1563518"/>
          <a:ext cx="339705" cy="33970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sr-Latn-RS" sz="2200" kern="1200" noProof="0" dirty="0"/>
        </a:p>
      </dsp:txBody>
      <dsp:txXfrm>
        <a:off x="6260801" y="1563518"/>
        <a:ext cx="186837" cy="255628"/>
      </dsp:txXfrm>
    </dsp:sp>
    <dsp:sp modelId="{E2A91DB1-799A-4297-93C2-42494D9CE027}">
      <dsp:nvSpPr>
        <dsp:cNvPr id="0" name=""/>
        <dsp:cNvSpPr/>
      </dsp:nvSpPr>
      <dsp:spPr>
        <a:xfrm>
          <a:off x="6603589" y="2164536"/>
          <a:ext cx="339705" cy="33970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sr-Latn-RS" sz="2200" kern="1200" noProof="0" dirty="0"/>
        </a:p>
      </dsp:txBody>
      <dsp:txXfrm>
        <a:off x="6680023" y="2164536"/>
        <a:ext cx="186837" cy="255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DE68-D6C6-4A99-AE8F-6B0DB7F1EF15}">
      <dsp:nvSpPr>
        <dsp:cNvPr id="0" name=""/>
        <dsp:cNvSpPr/>
      </dsp:nvSpPr>
      <dsp:spPr>
        <a:xfrm>
          <a:off x="0" y="892"/>
          <a:ext cx="8717166" cy="322097"/>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effectLst>
                <a:outerShdw blurRad="38100" dist="38100" dir="2700000" algn="tl">
                  <a:srgbClr val="000000">
                    <a:alpha val="43137"/>
                  </a:srgbClr>
                </a:outerShdw>
              </a:effectLst>
            </a:rPr>
            <a:t>1. To je bilo prvo mesto u </a:t>
          </a:r>
          <a:r>
            <a:rPr lang="sr-Latn-RS" sz="2000" b="1" kern="1200" noProof="0" dirty="0" err="1">
              <a:effectLst>
                <a:outerShdw blurRad="38100" dist="38100" dir="2700000" algn="tl">
                  <a:srgbClr val="000000">
                    <a:alpha val="43137"/>
                  </a:srgbClr>
                </a:outerShdw>
              </a:effectLst>
            </a:rPr>
            <a:t>Hananu</a:t>
          </a:r>
          <a:r>
            <a:rPr lang="sr-Latn-RS" sz="2000" b="1" kern="1200" noProof="0" dirty="0">
              <a:effectLst>
                <a:outerShdw blurRad="38100" dist="38100" dir="2700000" algn="tl">
                  <a:srgbClr val="000000">
                    <a:alpha val="43137"/>
                  </a:srgbClr>
                </a:outerShdw>
              </a:effectLst>
            </a:rPr>
            <a:t> gde je Avram logorovao (Post. 12,6)</a:t>
          </a:r>
        </a:p>
      </dsp:txBody>
      <dsp:txXfrm>
        <a:off x="15723" y="16615"/>
        <a:ext cx="8685720" cy="290651"/>
      </dsp:txXfrm>
    </dsp:sp>
    <dsp:sp modelId="{F28057B6-914F-4162-A1E6-62C0FACC967C}">
      <dsp:nvSpPr>
        <dsp:cNvPr id="0" name=""/>
        <dsp:cNvSpPr/>
      </dsp:nvSpPr>
      <dsp:spPr>
        <a:xfrm>
          <a:off x="0" y="326072"/>
          <a:ext cx="8717166" cy="313342"/>
        </a:xfrm>
        <a:prstGeom prst="roundRect">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effectLst>
                <a:outerShdw blurRad="38100" dist="38100" dir="2700000" algn="tl">
                  <a:srgbClr val="000000">
                    <a:alpha val="43137"/>
                  </a:srgbClr>
                </a:outerShdw>
              </a:effectLst>
            </a:rPr>
            <a:t>2. To je bilo prvo </a:t>
          </a:r>
          <a:r>
            <a:rPr lang="sr-Latn-RS" sz="2000" b="1" kern="1200" noProof="0" dirty="0" err="1">
              <a:effectLst>
                <a:outerShdw blurRad="38100" dist="38100" dir="2700000" algn="tl">
                  <a:srgbClr val="000000">
                    <a:alpha val="43137"/>
                  </a:srgbClr>
                </a:outerShdw>
              </a:effectLst>
            </a:rPr>
            <a:t>mjesto</a:t>
          </a:r>
          <a:r>
            <a:rPr lang="sr-Latn-RS" sz="2000" b="1" kern="1200" noProof="0" dirty="0">
              <a:effectLst>
                <a:outerShdw blurRad="38100" dist="38100" dir="2700000" algn="tl">
                  <a:srgbClr val="000000">
                    <a:alpha val="43137"/>
                  </a:srgbClr>
                </a:outerShdw>
              </a:effectLst>
            </a:rPr>
            <a:t> u </a:t>
          </a:r>
          <a:r>
            <a:rPr lang="sr-Latn-RS" sz="2000" b="1" kern="1200" noProof="0" dirty="0" err="1">
              <a:effectLst>
                <a:outerShdw blurRad="38100" dist="38100" dir="2700000" algn="tl">
                  <a:srgbClr val="000000">
                    <a:alpha val="43137"/>
                  </a:srgbClr>
                </a:outerShdw>
              </a:effectLst>
            </a:rPr>
            <a:t>Hananu</a:t>
          </a:r>
          <a:r>
            <a:rPr lang="sr-Latn-RS" sz="2000" b="1" kern="1200" noProof="0" dirty="0">
              <a:effectLst>
                <a:outerShdw blurRad="38100" dist="38100" dir="2700000" algn="tl">
                  <a:srgbClr val="000000">
                    <a:alpha val="43137"/>
                  </a:srgbClr>
                </a:outerShdw>
              </a:effectLst>
            </a:rPr>
            <a:t> gde je Jakov logorovao (Post. 33,18)</a:t>
          </a:r>
        </a:p>
      </dsp:txBody>
      <dsp:txXfrm>
        <a:off x="15296" y="341368"/>
        <a:ext cx="8686574" cy="282750"/>
      </dsp:txXfrm>
    </dsp:sp>
    <dsp:sp modelId="{AC61220C-B99C-49DF-98C9-45D044822E5A}">
      <dsp:nvSpPr>
        <dsp:cNvPr id="0" name=""/>
        <dsp:cNvSpPr/>
      </dsp:nvSpPr>
      <dsp:spPr>
        <a:xfrm>
          <a:off x="0" y="642498"/>
          <a:ext cx="8717166" cy="291395"/>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effectLst>
                <a:outerShdw blurRad="38100" dist="38100" dir="2700000" algn="tl">
                  <a:srgbClr val="000000">
                    <a:alpha val="43137"/>
                  </a:srgbClr>
                </a:outerShdw>
              </a:effectLst>
            </a:rPr>
            <a:t>3. To je bio jedini posed koji je Jakov stekao (Post. 33,19)</a:t>
          </a:r>
        </a:p>
      </dsp:txBody>
      <dsp:txXfrm>
        <a:off x="14225" y="656723"/>
        <a:ext cx="8688716" cy="262945"/>
      </dsp:txXfrm>
    </dsp:sp>
    <dsp:sp modelId="{D8E3A47D-7AAD-492B-87DB-471556F70C0E}">
      <dsp:nvSpPr>
        <dsp:cNvPr id="0" name=""/>
        <dsp:cNvSpPr/>
      </dsp:nvSpPr>
      <dsp:spPr>
        <a:xfrm>
          <a:off x="0" y="936976"/>
          <a:ext cx="8717166" cy="555493"/>
        </a:xfrm>
        <a:prstGeom prst="roundRect">
          <a:avLst/>
        </a:prstGeom>
        <a:solidFill>
          <a:srgbClr val="37517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ts val="2100"/>
            </a:lnSpc>
            <a:spcBef>
              <a:spcPct val="0"/>
            </a:spcBef>
            <a:spcAft>
              <a:spcPct val="35000"/>
            </a:spcAft>
            <a:buNone/>
          </a:pPr>
          <a:r>
            <a:rPr lang="sr-Latn-RS" sz="2000" b="1" kern="1200" noProof="0" dirty="0">
              <a:effectLst>
                <a:outerShdw blurRad="38100" dist="38100" dir="2700000" algn="tl">
                  <a:srgbClr val="000000">
                    <a:alpha val="43137"/>
                  </a:srgbClr>
                </a:outerShdw>
              </a:effectLst>
            </a:rPr>
            <a:t>4. Tu je Jakov zakopao tuđe bogove koje je njegova porodica još uvek posedovala (Post. 35,4)</a:t>
          </a:r>
        </a:p>
      </dsp:txBody>
      <dsp:txXfrm>
        <a:off x="27117" y="964093"/>
        <a:ext cx="8662932" cy="501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229BB-88F6-4208-A452-84AC4F717891}">
      <dsp:nvSpPr>
        <dsp:cNvPr id="0" name=""/>
        <dsp:cNvSpPr/>
      </dsp:nvSpPr>
      <dsp:spPr>
        <a:xfrm>
          <a:off x="0" y="222"/>
          <a:ext cx="9088067" cy="47199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ts val="2300"/>
            </a:lnSpc>
            <a:spcBef>
              <a:spcPct val="0"/>
            </a:spcBef>
            <a:spcAft>
              <a:spcPct val="35000"/>
            </a:spcAft>
            <a:buNone/>
          </a:pPr>
          <a:r>
            <a:rPr lang="sr-Latn-RS" sz="2200" b="1" kern="1200" noProof="0" dirty="0">
              <a:effectLst>
                <a:outerShdw blurRad="38100" dist="38100" dir="2700000" algn="tl">
                  <a:srgbClr val="000000">
                    <a:alpha val="43137"/>
                  </a:srgbClr>
                </a:outerShdw>
              </a:effectLst>
            </a:rPr>
            <a:t>Bojati se Boga</a:t>
          </a:r>
          <a:endParaRPr lang="sr-Latn-RS" sz="2200" kern="1200" noProof="0" dirty="0">
            <a:effectLst>
              <a:outerShdw blurRad="38100" dist="38100" dir="2700000" algn="tl">
                <a:srgbClr val="000000">
                  <a:alpha val="43137"/>
                </a:srgbClr>
              </a:outerShdw>
            </a:effectLst>
          </a:endParaRPr>
        </a:p>
      </dsp:txBody>
      <dsp:txXfrm>
        <a:off x="23041" y="23263"/>
        <a:ext cx="9041985" cy="425917"/>
      </dsp:txXfrm>
    </dsp:sp>
    <dsp:sp modelId="{854F4650-27AE-4C03-B454-E09E451F5BDE}">
      <dsp:nvSpPr>
        <dsp:cNvPr id="0" name=""/>
        <dsp:cNvSpPr/>
      </dsp:nvSpPr>
      <dsp:spPr>
        <a:xfrm>
          <a:off x="0" y="472221"/>
          <a:ext cx="9088067" cy="584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7940" rIns="156464" bIns="27940" numCol="1" spcCol="1270" anchor="t" anchorCtr="0">
          <a:noAutofit/>
        </a:bodyPr>
        <a:lstStyle/>
        <a:p>
          <a:pPr marL="228600" lvl="1" indent="-228600" algn="l" defTabSz="977900">
            <a:lnSpc>
              <a:spcPts val="2300"/>
            </a:lnSpc>
            <a:spcBef>
              <a:spcPct val="0"/>
            </a:spcBef>
            <a:spcAft>
              <a:spcPct val="20000"/>
            </a:spcAft>
            <a:buClr>
              <a:schemeClr val="accent5">
                <a:lumMod val="50000"/>
              </a:schemeClr>
            </a:buClr>
            <a:buFont typeface="Wingdings" panose="05000000000000000000" pitchFamily="2" charset="2"/>
            <a:buChar char="v"/>
          </a:pPr>
          <a:r>
            <a:rPr lang="sr-Latn-RS" sz="2200" b="1" kern="1200" noProof="0" dirty="0">
              <a:effectLst/>
            </a:rPr>
            <a:t>Pokazati duboko poštovanje prema Onome koji je beskonačno veći od mene i prihvatiti Ga kao svog Kralja i Gospoda</a:t>
          </a:r>
          <a:endParaRPr lang="sr-Latn-RS" sz="2200" kern="1200" noProof="0" dirty="0">
            <a:effectLst/>
          </a:endParaRPr>
        </a:p>
      </dsp:txBody>
      <dsp:txXfrm>
        <a:off x="0" y="472221"/>
        <a:ext cx="9088067" cy="584552"/>
      </dsp:txXfrm>
    </dsp:sp>
    <dsp:sp modelId="{91EBD55B-773A-4BEF-B76C-4D8BBE65E8E9}">
      <dsp:nvSpPr>
        <dsp:cNvPr id="0" name=""/>
        <dsp:cNvSpPr/>
      </dsp:nvSpPr>
      <dsp:spPr>
        <a:xfrm>
          <a:off x="0" y="1056773"/>
          <a:ext cx="9088067" cy="471999"/>
        </a:xfrm>
        <a:prstGeom prst="roundRect">
          <a:avLst/>
        </a:prstGeom>
        <a:gradFill rotWithShape="0">
          <a:gsLst>
            <a:gs pos="0">
              <a:schemeClr val="accent5">
                <a:hueOff val="5039990"/>
                <a:satOff val="0"/>
                <a:lumOff val="0"/>
                <a:alphaOff val="0"/>
                <a:satMod val="103000"/>
                <a:lumMod val="102000"/>
                <a:tint val="94000"/>
              </a:schemeClr>
            </a:gs>
            <a:gs pos="50000">
              <a:srgbClr val="00C000"/>
            </a:gs>
            <a:gs pos="100000">
              <a:srgbClr val="00B8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ts val="2300"/>
            </a:lnSpc>
            <a:spcBef>
              <a:spcPct val="0"/>
            </a:spcBef>
            <a:spcAft>
              <a:spcPct val="35000"/>
            </a:spcAft>
            <a:buNone/>
          </a:pPr>
          <a:r>
            <a:rPr lang="sr-Latn-RS" sz="2200" b="1" kern="1200" noProof="0" dirty="0">
              <a:effectLst>
                <a:outerShdw blurRad="38100" dist="38100" dir="2700000" algn="tl">
                  <a:srgbClr val="000000">
                    <a:alpha val="43137"/>
                  </a:srgbClr>
                </a:outerShdw>
              </a:effectLst>
            </a:rPr>
            <a:t>Služiti Bogu iskreno – s integritetom</a:t>
          </a:r>
          <a:endParaRPr lang="sr-Latn-RS" sz="2200" kern="1200" noProof="0" dirty="0">
            <a:effectLst>
              <a:outerShdw blurRad="38100" dist="38100" dir="2700000" algn="tl">
                <a:srgbClr val="000000">
                  <a:alpha val="43137"/>
                </a:srgbClr>
              </a:outerShdw>
            </a:effectLst>
          </a:endParaRPr>
        </a:p>
      </dsp:txBody>
      <dsp:txXfrm>
        <a:off x="23041" y="1079814"/>
        <a:ext cx="9041985" cy="425917"/>
      </dsp:txXfrm>
    </dsp:sp>
    <dsp:sp modelId="{7CF48978-E8B4-4BA6-95E8-43AAEF845A18}">
      <dsp:nvSpPr>
        <dsp:cNvPr id="0" name=""/>
        <dsp:cNvSpPr/>
      </dsp:nvSpPr>
      <dsp:spPr>
        <a:xfrm>
          <a:off x="0" y="1528772"/>
          <a:ext cx="9088067" cy="584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7940" rIns="156464" bIns="27940" numCol="1" spcCol="1270" anchor="t" anchorCtr="0">
          <a:noAutofit/>
        </a:bodyPr>
        <a:lstStyle/>
        <a:p>
          <a:pPr marL="228600" lvl="1" indent="-228600" algn="l" defTabSz="977900">
            <a:lnSpc>
              <a:spcPts val="2300"/>
            </a:lnSpc>
            <a:spcBef>
              <a:spcPct val="0"/>
            </a:spcBef>
            <a:spcAft>
              <a:spcPct val="20000"/>
            </a:spcAft>
            <a:buClr>
              <a:schemeClr val="accent4">
                <a:lumMod val="50000"/>
              </a:schemeClr>
            </a:buClr>
            <a:buFont typeface="Wingdings" panose="05000000000000000000" pitchFamily="2" charset="2"/>
            <a:buChar char="v"/>
          </a:pPr>
          <a:r>
            <a:rPr lang="sr-Latn-RS" sz="2200" b="1" kern="1200" noProof="0" dirty="0">
              <a:effectLst/>
            </a:rPr>
            <a:t>Služba bez nedostataka (tako je opisana životinja koja je bila prikladna za klanje - samo ako je bila „bez nedostataka“)</a:t>
          </a:r>
          <a:endParaRPr lang="sr-Latn-RS" sz="2200" kern="1200" noProof="0" dirty="0">
            <a:effectLst/>
          </a:endParaRPr>
        </a:p>
      </dsp:txBody>
      <dsp:txXfrm>
        <a:off x="0" y="1528772"/>
        <a:ext cx="9088067" cy="584552"/>
      </dsp:txXfrm>
    </dsp:sp>
    <dsp:sp modelId="{DC838278-61D5-4F0B-A5CA-D07614038E8A}">
      <dsp:nvSpPr>
        <dsp:cNvPr id="0" name=""/>
        <dsp:cNvSpPr/>
      </dsp:nvSpPr>
      <dsp:spPr>
        <a:xfrm>
          <a:off x="0" y="2113325"/>
          <a:ext cx="9088067" cy="471999"/>
        </a:xfrm>
        <a:prstGeom prst="roundRect">
          <a:avLst/>
        </a:prstGeom>
        <a:gradFill rotWithShape="0">
          <a:gsLst>
            <a:gs pos="0">
              <a:schemeClr val="accent5">
                <a:hueOff val="10079980"/>
                <a:satOff val="0"/>
                <a:lumOff val="0"/>
                <a:alphaOff val="0"/>
                <a:satMod val="103000"/>
                <a:lumMod val="102000"/>
                <a:tint val="94000"/>
              </a:schemeClr>
            </a:gs>
            <a:gs pos="50000">
              <a:schemeClr val="accent5">
                <a:hueOff val="10079980"/>
                <a:satOff val="0"/>
                <a:lumOff val="0"/>
                <a:alphaOff val="0"/>
                <a:satMod val="110000"/>
                <a:lumMod val="100000"/>
                <a:shade val="100000"/>
              </a:schemeClr>
            </a:gs>
            <a:gs pos="100000">
              <a:schemeClr val="accent5">
                <a:hueOff val="1007998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ts val="2300"/>
            </a:lnSpc>
            <a:spcBef>
              <a:spcPct val="0"/>
            </a:spcBef>
            <a:spcAft>
              <a:spcPct val="35000"/>
            </a:spcAft>
            <a:buNone/>
          </a:pPr>
          <a:r>
            <a:rPr lang="sr-Latn-RS" sz="2200" b="1" kern="1200" noProof="0" dirty="0">
              <a:effectLst>
                <a:outerShdw blurRad="38100" dist="38100" dir="2700000" algn="tl">
                  <a:srgbClr val="000000">
                    <a:alpha val="43137"/>
                  </a:srgbClr>
                </a:outerShdw>
              </a:effectLst>
            </a:rPr>
            <a:t>Služiti Bogu u istini</a:t>
          </a:r>
          <a:endParaRPr lang="sr-Latn-RS" sz="2200" kern="1200" noProof="0" dirty="0">
            <a:effectLst>
              <a:outerShdw blurRad="38100" dist="38100" dir="2700000" algn="tl">
                <a:srgbClr val="000000">
                  <a:alpha val="43137"/>
                </a:srgbClr>
              </a:outerShdw>
            </a:effectLst>
          </a:endParaRPr>
        </a:p>
      </dsp:txBody>
      <dsp:txXfrm>
        <a:off x="23041" y="2136366"/>
        <a:ext cx="9041985" cy="425917"/>
      </dsp:txXfrm>
    </dsp:sp>
    <dsp:sp modelId="{F01C0CC6-238B-429D-AD18-2848C863196E}">
      <dsp:nvSpPr>
        <dsp:cNvPr id="0" name=""/>
        <dsp:cNvSpPr/>
      </dsp:nvSpPr>
      <dsp:spPr>
        <a:xfrm>
          <a:off x="0" y="2585324"/>
          <a:ext cx="9088067" cy="584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7940" rIns="156464" bIns="27940" numCol="1" spcCol="1270" anchor="t" anchorCtr="0">
          <a:noAutofit/>
        </a:bodyPr>
        <a:lstStyle/>
        <a:p>
          <a:pPr marL="228600" lvl="1" indent="-228600" algn="l" defTabSz="977900">
            <a:lnSpc>
              <a:spcPts val="2300"/>
            </a:lnSpc>
            <a:spcBef>
              <a:spcPct val="0"/>
            </a:spcBef>
            <a:spcAft>
              <a:spcPct val="20000"/>
            </a:spcAft>
            <a:buClr>
              <a:schemeClr val="accent6">
                <a:lumMod val="50000"/>
              </a:schemeClr>
            </a:buClr>
            <a:buFont typeface="Wingdings" panose="05000000000000000000" pitchFamily="2" charset="2"/>
            <a:buChar char="v"/>
          </a:pPr>
          <a:r>
            <a:rPr lang="sr-Latn-RS" sz="2200" b="1" kern="1200" noProof="0" dirty="0">
              <a:effectLst/>
            </a:rPr>
            <a:t>Biti veran, pouzdan, odan, nepodeljen i dosledan. Kroz svoj život pokazivati zahvalnost Bogu za ono što je učinio u meni.</a:t>
          </a:r>
          <a:endParaRPr lang="sr-Latn-RS" sz="2200" kern="1200" noProof="0" dirty="0">
            <a:effectLst/>
          </a:endParaRPr>
        </a:p>
      </dsp:txBody>
      <dsp:txXfrm>
        <a:off x="0" y="2585324"/>
        <a:ext cx="9088067" cy="58455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B8773-DC8C-7B87-CCE8-22525452E4D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3F5439F-DADC-ACCA-FC81-344701BB84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1256B9-7E34-4937-ACFB-08194E9A2002}"/>
              </a:ext>
            </a:extLst>
          </p:cNvPr>
          <p:cNvSpPr>
            <a:spLocks noGrp="1"/>
          </p:cNvSpPr>
          <p:nvPr>
            <p:ph type="dt" sz="half" idx="10"/>
          </p:nvPr>
        </p:nvSpPr>
        <p:spPr/>
        <p:txBody>
          <a:bodyPr/>
          <a:lstStyle/>
          <a:p>
            <a:fld id="{F460A959-2ABA-42A8-AE29-75CF5FEA74BB}" type="datetimeFigureOut">
              <a:rPr lang="es-ES" smtClean="0"/>
              <a:t>09/12/2025</a:t>
            </a:fld>
            <a:endParaRPr lang="es-ES"/>
          </a:p>
        </p:txBody>
      </p:sp>
      <p:sp>
        <p:nvSpPr>
          <p:cNvPr id="5" name="Marcador de pie de página 4">
            <a:extLst>
              <a:ext uri="{FF2B5EF4-FFF2-40B4-BE49-F238E27FC236}">
                <a16:creationId xmlns:a16="http://schemas.microsoft.com/office/drawing/2014/main" id="{E0623A86-5C39-6B06-64FA-56A521F67B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6CDD3-1707-F676-3B90-F508AEE5799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9464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39037-6D5B-6971-04BA-1B0D78D442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908CB8-22AE-2A25-8606-1A5893B014F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19974E-7BCD-3241-A148-52CDCEB223F1}"/>
              </a:ext>
            </a:extLst>
          </p:cNvPr>
          <p:cNvSpPr>
            <a:spLocks noGrp="1"/>
          </p:cNvSpPr>
          <p:nvPr>
            <p:ph type="dt" sz="half" idx="10"/>
          </p:nvPr>
        </p:nvSpPr>
        <p:spPr/>
        <p:txBody>
          <a:bodyPr/>
          <a:lstStyle/>
          <a:p>
            <a:fld id="{F460A959-2ABA-42A8-AE29-75CF5FEA74BB}" type="datetimeFigureOut">
              <a:rPr lang="es-ES" smtClean="0"/>
              <a:t>09/12/2025</a:t>
            </a:fld>
            <a:endParaRPr lang="es-ES"/>
          </a:p>
        </p:txBody>
      </p:sp>
      <p:sp>
        <p:nvSpPr>
          <p:cNvPr id="5" name="Marcador de pie de página 4">
            <a:extLst>
              <a:ext uri="{FF2B5EF4-FFF2-40B4-BE49-F238E27FC236}">
                <a16:creationId xmlns:a16="http://schemas.microsoft.com/office/drawing/2014/main" id="{5C0726DC-1DD3-AC36-BAA3-1C6C4DBCE6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B5D9D1-FD0B-6B4D-1DD5-A283E93824D3}"/>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6192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D1D9C00-71B1-E6F1-1748-39EEBC6C77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9F61124-7D92-81A6-C54B-A0B7A2966A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76A3457-973F-4A47-16A5-AB696D1DFF70}"/>
              </a:ext>
            </a:extLst>
          </p:cNvPr>
          <p:cNvSpPr>
            <a:spLocks noGrp="1"/>
          </p:cNvSpPr>
          <p:nvPr>
            <p:ph type="dt" sz="half" idx="10"/>
          </p:nvPr>
        </p:nvSpPr>
        <p:spPr/>
        <p:txBody>
          <a:bodyPr/>
          <a:lstStyle/>
          <a:p>
            <a:fld id="{F460A959-2ABA-42A8-AE29-75CF5FEA74BB}" type="datetimeFigureOut">
              <a:rPr lang="es-ES" smtClean="0"/>
              <a:t>09/12/2025</a:t>
            </a:fld>
            <a:endParaRPr lang="es-ES"/>
          </a:p>
        </p:txBody>
      </p:sp>
      <p:sp>
        <p:nvSpPr>
          <p:cNvPr id="5" name="Marcador de pie de página 4">
            <a:extLst>
              <a:ext uri="{FF2B5EF4-FFF2-40B4-BE49-F238E27FC236}">
                <a16:creationId xmlns:a16="http://schemas.microsoft.com/office/drawing/2014/main" id="{4C001FF6-A193-4105-5DF3-AB398AD3E1E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C036A79-7F1D-23DD-F798-9E385110F84E}"/>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0408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7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3669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0606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609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521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043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1838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617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DAFEA-B890-EF1E-7D3B-78F6A18227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3A6EAC-4006-9A11-5A10-D36F587A91A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CB7384-AEF9-59F2-3147-B257D98BD4EA}"/>
              </a:ext>
            </a:extLst>
          </p:cNvPr>
          <p:cNvSpPr>
            <a:spLocks noGrp="1"/>
          </p:cNvSpPr>
          <p:nvPr>
            <p:ph type="dt" sz="half" idx="10"/>
          </p:nvPr>
        </p:nvSpPr>
        <p:spPr/>
        <p:txBody>
          <a:bodyPr/>
          <a:lstStyle/>
          <a:p>
            <a:fld id="{F460A959-2ABA-42A8-AE29-75CF5FEA74BB}" type="datetimeFigureOut">
              <a:rPr lang="es-ES" smtClean="0"/>
              <a:t>09/12/2025</a:t>
            </a:fld>
            <a:endParaRPr lang="es-ES"/>
          </a:p>
        </p:txBody>
      </p:sp>
      <p:sp>
        <p:nvSpPr>
          <p:cNvPr id="5" name="Marcador de pie de página 4">
            <a:extLst>
              <a:ext uri="{FF2B5EF4-FFF2-40B4-BE49-F238E27FC236}">
                <a16:creationId xmlns:a16="http://schemas.microsoft.com/office/drawing/2014/main" id="{B33CF877-A089-AE15-FBB6-2FCB988162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2428D3B-94ED-60A1-C4C1-6F64762DD185}"/>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58277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06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4120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179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6773A-C394-495D-0975-DB432CBF39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520582-3954-CD53-92D6-D53B91024C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C1230E5-2716-92B2-AEBD-65A270CF2AE8}"/>
              </a:ext>
            </a:extLst>
          </p:cNvPr>
          <p:cNvSpPr>
            <a:spLocks noGrp="1"/>
          </p:cNvSpPr>
          <p:nvPr>
            <p:ph type="dt" sz="half" idx="10"/>
          </p:nvPr>
        </p:nvSpPr>
        <p:spPr/>
        <p:txBody>
          <a:bodyPr/>
          <a:lstStyle/>
          <a:p>
            <a:fld id="{F460A959-2ABA-42A8-AE29-75CF5FEA74BB}" type="datetimeFigureOut">
              <a:rPr lang="es-ES" smtClean="0"/>
              <a:t>09/12/2025</a:t>
            </a:fld>
            <a:endParaRPr lang="es-ES"/>
          </a:p>
        </p:txBody>
      </p:sp>
      <p:sp>
        <p:nvSpPr>
          <p:cNvPr id="5" name="Marcador de pie de página 4">
            <a:extLst>
              <a:ext uri="{FF2B5EF4-FFF2-40B4-BE49-F238E27FC236}">
                <a16:creationId xmlns:a16="http://schemas.microsoft.com/office/drawing/2014/main" id="{3B108F22-91F3-B441-5D54-F987CC23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12568F-5D1B-52D9-3AAF-858FDC9A5A59}"/>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74606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E2662-AB21-AAF1-335E-1C5F49E9997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D326BB1-0DB9-74AC-DE56-DD63FAE56BF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E53B20-0B4C-835D-58E2-78EBC4505B3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358C9F-08BD-8EB9-CD1E-71DFC704CF5E}"/>
              </a:ext>
            </a:extLst>
          </p:cNvPr>
          <p:cNvSpPr>
            <a:spLocks noGrp="1"/>
          </p:cNvSpPr>
          <p:nvPr>
            <p:ph type="dt" sz="half" idx="10"/>
          </p:nvPr>
        </p:nvSpPr>
        <p:spPr/>
        <p:txBody>
          <a:bodyPr/>
          <a:lstStyle/>
          <a:p>
            <a:fld id="{F460A959-2ABA-42A8-AE29-75CF5FEA74BB}" type="datetimeFigureOut">
              <a:rPr lang="es-ES" smtClean="0"/>
              <a:t>09/12/2025</a:t>
            </a:fld>
            <a:endParaRPr lang="es-ES"/>
          </a:p>
        </p:txBody>
      </p:sp>
      <p:sp>
        <p:nvSpPr>
          <p:cNvPr id="6" name="Marcador de pie de página 5">
            <a:extLst>
              <a:ext uri="{FF2B5EF4-FFF2-40B4-BE49-F238E27FC236}">
                <a16:creationId xmlns:a16="http://schemas.microsoft.com/office/drawing/2014/main" id="{FA806249-0701-16F1-4C00-133C0A38C5D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37DBC6-1AF2-E34E-F653-FBCDE034E154}"/>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1917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9CD15-9730-77FC-4C9C-C889E295E9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083516-2BB3-A074-35DE-CDC0AE2CA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96A8868-D21F-207F-79AF-E90D026CD40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21F6740-5A76-D747-B49B-8537D0C43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22024C-C1CA-3E84-D035-B9BEA876253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596A790-F89B-3ACB-2432-FFB3A06B88D8}"/>
              </a:ext>
            </a:extLst>
          </p:cNvPr>
          <p:cNvSpPr>
            <a:spLocks noGrp="1"/>
          </p:cNvSpPr>
          <p:nvPr>
            <p:ph type="dt" sz="half" idx="10"/>
          </p:nvPr>
        </p:nvSpPr>
        <p:spPr/>
        <p:txBody>
          <a:bodyPr/>
          <a:lstStyle/>
          <a:p>
            <a:fld id="{F460A959-2ABA-42A8-AE29-75CF5FEA74BB}" type="datetimeFigureOut">
              <a:rPr lang="es-ES" smtClean="0"/>
              <a:t>09/12/2025</a:t>
            </a:fld>
            <a:endParaRPr lang="es-ES"/>
          </a:p>
        </p:txBody>
      </p:sp>
      <p:sp>
        <p:nvSpPr>
          <p:cNvPr id="8" name="Marcador de pie de página 7">
            <a:extLst>
              <a:ext uri="{FF2B5EF4-FFF2-40B4-BE49-F238E27FC236}">
                <a16:creationId xmlns:a16="http://schemas.microsoft.com/office/drawing/2014/main" id="{C2BAE489-6375-B679-4DA4-56730FF5E2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0F27D4-ED7C-BE7C-1A86-AABE994DEFE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428552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AD523-2A5F-7733-713E-80D9FAE6EE8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4FA0C58-8138-2534-4B9E-69134FF968AA}"/>
              </a:ext>
            </a:extLst>
          </p:cNvPr>
          <p:cNvSpPr>
            <a:spLocks noGrp="1"/>
          </p:cNvSpPr>
          <p:nvPr>
            <p:ph type="dt" sz="half" idx="10"/>
          </p:nvPr>
        </p:nvSpPr>
        <p:spPr/>
        <p:txBody>
          <a:bodyPr/>
          <a:lstStyle/>
          <a:p>
            <a:fld id="{F460A959-2ABA-42A8-AE29-75CF5FEA74BB}" type="datetimeFigureOut">
              <a:rPr lang="es-ES" smtClean="0"/>
              <a:t>09/12/2025</a:t>
            </a:fld>
            <a:endParaRPr lang="es-ES"/>
          </a:p>
        </p:txBody>
      </p:sp>
      <p:sp>
        <p:nvSpPr>
          <p:cNvPr id="4" name="Marcador de pie de página 3">
            <a:extLst>
              <a:ext uri="{FF2B5EF4-FFF2-40B4-BE49-F238E27FC236}">
                <a16:creationId xmlns:a16="http://schemas.microsoft.com/office/drawing/2014/main" id="{AC445D3F-EF01-1811-C7BD-F97B0E859A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30A882B-DEE4-D85F-260C-9A231CBCD34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89852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254BC5-D173-4608-E6AB-FDC3481FD1ED}"/>
              </a:ext>
            </a:extLst>
          </p:cNvPr>
          <p:cNvSpPr>
            <a:spLocks noGrp="1"/>
          </p:cNvSpPr>
          <p:nvPr>
            <p:ph type="dt" sz="half" idx="10"/>
          </p:nvPr>
        </p:nvSpPr>
        <p:spPr/>
        <p:txBody>
          <a:bodyPr/>
          <a:lstStyle/>
          <a:p>
            <a:fld id="{F460A959-2ABA-42A8-AE29-75CF5FEA74BB}" type="datetimeFigureOut">
              <a:rPr lang="es-ES" smtClean="0"/>
              <a:t>09/12/2025</a:t>
            </a:fld>
            <a:endParaRPr lang="es-ES"/>
          </a:p>
        </p:txBody>
      </p:sp>
      <p:sp>
        <p:nvSpPr>
          <p:cNvPr id="3" name="Marcador de pie de página 2">
            <a:extLst>
              <a:ext uri="{FF2B5EF4-FFF2-40B4-BE49-F238E27FC236}">
                <a16:creationId xmlns:a16="http://schemas.microsoft.com/office/drawing/2014/main" id="{B2B15AC4-63D8-BBE5-7374-0F092E10064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49F302-2D40-B164-D393-F56C39ADD93D}"/>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18425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630ACE-403C-D523-07EA-9699B78F8B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FF580A1-0F33-29B2-21E8-B0B9DD328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24E98E1-A283-64C5-DF88-E4A961B31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A50291-B444-A7B4-6558-1B7A3D28D3F0}"/>
              </a:ext>
            </a:extLst>
          </p:cNvPr>
          <p:cNvSpPr>
            <a:spLocks noGrp="1"/>
          </p:cNvSpPr>
          <p:nvPr>
            <p:ph type="dt" sz="half" idx="10"/>
          </p:nvPr>
        </p:nvSpPr>
        <p:spPr/>
        <p:txBody>
          <a:bodyPr/>
          <a:lstStyle/>
          <a:p>
            <a:fld id="{F460A959-2ABA-42A8-AE29-75CF5FEA74BB}" type="datetimeFigureOut">
              <a:rPr lang="es-ES" smtClean="0"/>
              <a:t>09/12/2025</a:t>
            </a:fld>
            <a:endParaRPr lang="es-ES"/>
          </a:p>
        </p:txBody>
      </p:sp>
      <p:sp>
        <p:nvSpPr>
          <p:cNvPr id="6" name="Marcador de pie de página 5">
            <a:extLst>
              <a:ext uri="{FF2B5EF4-FFF2-40B4-BE49-F238E27FC236}">
                <a16:creationId xmlns:a16="http://schemas.microsoft.com/office/drawing/2014/main" id="{0BBD0AB6-2219-A430-6F45-A01740F64C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44F5DE-F7B4-C1A5-B9F4-A4E354A5823B}"/>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62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D9303-8643-2173-2E77-C616571C46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332910-154E-6682-CD6F-00CA5A8F3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4566D-EE41-0325-5C34-E098259B2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9E5E30-3F0E-B00C-4061-6848C0CE893A}"/>
              </a:ext>
            </a:extLst>
          </p:cNvPr>
          <p:cNvSpPr>
            <a:spLocks noGrp="1"/>
          </p:cNvSpPr>
          <p:nvPr>
            <p:ph type="dt" sz="half" idx="10"/>
          </p:nvPr>
        </p:nvSpPr>
        <p:spPr/>
        <p:txBody>
          <a:bodyPr/>
          <a:lstStyle/>
          <a:p>
            <a:fld id="{F460A959-2ABA-42A8-AE29-75CF5FEA74BB}" type="datetimeFigureOut">
              <a:rPr lang="es-ES" smtClean="0"/>
              <a:t>09/12/2025</a:t>
            </a:fld>
            <a:endParaRPr lang="es-ES"/>
          </a:p>
        </p:txBody>
      </p:sp>
      <p:sp>
        <p:nvSpPr>
          <p:cNvPr id="6" name="Marcador de pie de página 5">
            <a:extLst>
              <a:ext uri="{FF2B5EF4-FFF2-40B4-BE49-F238E27FC236}">
                <a16:creationId xmlns:a16="http://schemas.microsoft.com/office/drawing/2014/main" id="{C1F4C389-B818-E053-709C-B6A929B746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6ED8B3-D0DB-2DA5-AF06-98AC00BD7331}"/>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1315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45652E-C87B-0481-65A5-9010EAC9C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6B74D6B-90B9-E328-4594-43C5B6077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BCBFE9-E79F-3FD6-B003-08BCE3D5C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60A959-2ABA-42A8-AE29-75CF5FEA74BB}" type="datetimeFigureOut">
              <a:rPr lang="es-ES" smtClean="0"/>
              <a:t>09/12/2025</a:t>
            </a:fld>
            <a:endParaRPr lang="es-ES"/>
          </a:p>
        </p:txBody>
      </p:sp>
      <p:sp>
        <p:nvSpPr>
          <p:cNvPr id="5" name="Marcador de pie de página 4">
            <a:extLst>
              <a:ext uri="{FF2B5EF4-FFF2-40B4-BE49-F238E27FC236}">
                <a16:creationId xmlns:a16="http://schemas.microsoft.com/office/drawing/2014/main" id="{922ABA19-88E2-51A8-C2E1-DB8DD38C8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BDEC6BE-0D8A-D348-FC5E-569F685AD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C9E696-53E1-45BC-8257-CD885150FB09}" type="slidenum">
              <a:rPr lang="es-ES" smtClean="0"/>
              <a:t>‹Nº›</a:t>
            </a:fld>
            <a:endParaRPr lang="es-ES"/>
          </a:p>
        </p:txBody>
      </p:sp>
    </p:spTree>
    <p:extLst>
      <p:ext uri="{BB962C8B-B14F-4D97-AF65-F5344CB8AC3E}">
        <p14:creationId xmlns:p14="http://schemas.microsoft.com/office/powerpoint/2010/main" val="1171827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09/12/2025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257224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2.jpeg"/><Relationship Id="rId5" Type="http://schemas.openxmlformats.org/officeDocument/2006/relationships/diagramLayout" Target="../diagrams/layout2.xml"/><Relationship Id="rId10" Type="http://schemas.openxmlformats.org/officeDocument/2006/relationships/image" Target="../media/image11.jpeg"/><Relationship Id="rId4" Type="http://schemas.openxmlformats.org/officeDocument/2006/relationships/diagramData" Target="../diagrams/data2.xml"/><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03A100F-CC3E-B442-E2CB-AFBBCD6CA90B}"/>
              </a:ext>
            </a:extLst>
          </p:cNvPr>
          <p:cNvSpPr txBox="1"/>
          <p:nvPr/>
        </p:nvSpPr>
        <p:spPr>
          <a:xfrm>
            <a:off x="3507698" y="154712"/>
            <a:ext cx="4302177" cy="2308324"/>
          </a:xfrm>
          <a:prstGeom prst="rect">
            <a:avLst/>
          </a:prstGeom>
          <a:noFill/>
          <a:effectLst>
            <a:outerShdw blurRad="50800" dist="50800" dir="5400000" algn="ctr" rotWithShape="0">
              <a:schemeClr val="tx1">
                <a:alpha val="74000"/>
              </a:schemeClr>
            </a:outerShdw>
          </a:effectLst>
        </p:spPr>
        <p:txBody>
          <a:bodyPr wrap="square" rtlCol="0">
            <a:spAutoFit/>
            <a:scene3d>
              <a:camera prst="orthographicFront"/>
              <a:lightRig rig="flood" dir="t"/>
            </a:scene3d>
            <a:sp3d extrusionH="57150" contourW="31750">
              <a:bevelT h="25400" prst="softRound"/>
              <a:contourClr>
                <a:schemeClr val="accent6">
                  <a:lumMod val="75000"/>
                </a:schemeClr>
              </a:contourClr>
            </a:sp3d>
          </a:bodyPr>
          <a:lstStyle/>
          <a:p>
            <a:pPr algn="ctr"/>
            <a:r>
              <a:rPr lang="sr-Latn-RS" sz="7200" b="1" spc="600" noProof="0" dirty="0">
                <a:ln w="13462">
                  <a:solidFill>
                    <a:schemeClr val="bg1"/>
                  </a:solidFill>
                  <a:prstDash val="solid"/>
                </a:ln>
                <a:solidFill>
                  <a:srgbClr val="375170"/>
                </a:solidFill>
                <a:effectLst>
                  <a:outerShdw dist="38100" dir="2700000" algn="bl" rotWithShape="0">
                    <a:srgbClr val="F5F86C"/>
                  </a:outerShdw>
                </a:effectLst>
              </a:rPr>
              <a:t>IZABERI DANAS!</a:t>
            </a:r>
          </a:p>
        </p:txBody>
      </p:sp>
      <p:sp>
        <p:nvSpPr>
          <p:cNvPr id="5" name="CuadroTexto 4">
            <a:extLst>
              <a:ext uri="{FF2B5EF4-FFF2-40B4-BE49-F238E27FC236}">
                <a16:creationId xmlns:a16="http://schemas.microsoft.com/office/drawing/2014/main" id="{D9114AEA-31C6-2C8D-584A-CF7A10B6BA16}"/>
              </a:ext>
            </a:extLst>
          </p:cNvPr>
          <p:cNvSpPr txBox="1"/>
          <p:nvPr/>
        </p:nvSpPr>
        <p:spPr>
          <a:xfrm>
            <a:off x="9007153" y="6519446"/>
            <a:ext cx="3184847" cy="338554"/>
          </a:xfrm>
          <a:prstGeom prst="rect">
            <a:avLst/>
          </a:prstGeom>
          <a:noFill/>
        </p:spPr>
        <p:txBody>
          <a:bodyPr wrap="none" rtlCol="0">
            <a:spAutoFit/>
          </a:bodyPr>
          <a:lstStyle/>
          <a:p>
            <a:pPr algn="r"/>
            <a:r>
              <a:rPr lang="sr-Latn-RS" sz="1600" b="1" noProof="0" dirty="0">
                <a:solidFill>
                  <a:srgbClr val="FBF89B"/>
                </a:solidFill>
                <a:effectLst>
                  <a:outerShdw blurRad="38100" dist="38100" dir="2700000" algn="tl">
                    <a:srgbClr val="000000">
                      <a:alpha val="43137"/>
                    </a:srgbClr>
                  </a:outerShdw>
                </a:effectLst>
              </a:rPr>
              <a:t>13. pouka za 27. decembar 2025.</a:t>
            </a:r>
          </a:p>
        </p:txBody>
      </p:sp>
    </p:spTree>
    <p:extLst>
      <p:ext uri="{BB962C8B-B14F-4D97-AF65-F5344CB8AC3E}">
        <p14:creationId xmlns:p14="http://schemas.microsoft.com/office/powerpoint/2010/main" val="321640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FB66A97-DDA3-A931-11B5-15F0CFC2CB11}"/>
            </a:ext>
          </a:extLst>
        </p:cNvPr>
        <p:cNvGrpSpPr/>
        <p:nvPr/>
      </p:nvGrpSpPr>
      <p:grpSpPr>
        <a:xfrm>
          <a:off x="0" y="0"/>
          <a:ext cx="0" cy="0"/>
          <a:chOff x="0" y="0"/>
          <a:chExt cx="0" cy="0"/>
        </a:xfrm>
      </p:grpSpPr>
      <p:pic>
        <p:nvPicPr>
          <p:cNvPr id="12" name="Imagen 11">
            <a:extLst>
              <a:ext uri="{FF2B5EF4-FFF2-40B4-BE49-F238E27FC236}">
                <a16:creationId xmlns:a16="http://schemas.microsoft.com/office/drawing/2014/main" id="{639DEE7D-F634-9202-C70F-72070F884EE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a:ext>
            </a:extLst>
          </a:blip>
          <a:srcRect t="5183" b="1665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8" name="Imagen 7" descr="Una caricatura de una persona&#10;&#10;El contenido generado por IA puede ser incorrecto.">
            <a:extLst>
              <a:ext uri="{FF2B5EF4-FFF2-40B4-BE49-F238E27FC236}">
                <a16:creationId xmlns:a16="http://schemas.microsoft.com/office/drawing/2014/main" id="{EE37D356-7B3D-8587-9B57-957C922CFC8F}"/>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l="9029" r="9029"/>
          <a:stretch>
            <a:fillRect/>
          </a:stretch>
        </p:blipFill>
        <p:spPr>
          <a:xfrm>
            <a:off x="7458302" y="-22547"/>
            <a:ext cx="3809132" cy="3139531"/>
          </a:xfrm>
          <a:prstGeom prst="rect">
            <a:avLst/>
          </a:prstGeom>
        </p:spPr>
      </p:pic>
      <p:pic>
        <p:nvPicPr>
          <p:cNvPr id="11" name="Imagen 10" descr="Imagen que contiene exterior, persona, hombre, agua&#10;&#10;El contenido generado por IA puede ser incorrecto.">
            <a:extLst>
              <a:ext uri="{FF2B5EF4-FFF2-40B4-BE49-F238E27FC236}">
                <a16:creationId xmlns:a16="http://schemas.microsoft.com/office/drawing/2014/main" id="{0D13B86A-E0F2-4799-15EC-7929E2FC2661}"/>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1479" b="10508"/>
          <a:stretch>
            <a:fillRect/>
          </a:stretch>
        </p:blipFill>
        <p:spPr>
          <a:xfrm>
            <a:off x="1" y="4065775"/>
            <a:ext cx="5001186" cy="2792224"/>
          </a:xfrm>
          <a:prstGeom prst="rect">
            <a:avLst/>
          </a:prstGeom>
        </p:spPr>
      </p:pic>
      <p:sp>
        <p:nvSpPr>
          <p:cNvPr id="17" name="Rectangle 16">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Rectángulo 1">
            <a:extLst>
              <a:ext uri="{FF2B5EF4-FFF2-40B4-BE49-F238E27FC236}">
                <a16:creationId xmlns:a16="http://schemas.microsoft.com/office/drawing/2014/main" id="{5DB49A09-688F-7843-AA3A-16F026BB02D4}"/>
              </a:ext>
            </a:extLst>
          </p:cNvPr>
          <p:cNvSpPr>
            <a:spLocks noGrp="1" noRot="1" noMove="1" noResize="1" noEditPoints="1" noAdjustHandles="1" noChangeArrowheads="1" noChangeShapeType="1"/>
          </p:cNvSpPr>
          <p:nvPr/>
        </p:nvSpPr>
        <p:spPr>
          <a:xfrm>
            <a:off x="5162052" y="3272588"/>
            <a:ext cx="6105382" cy="3585403"/>
          </a:xfrm>
          <a:prstGeom prst="rect">
            <a:avLst/>
          </a:prstGeom>
          <a:solidFill>
            <a:schemeClr val="accent1">
              <a:lumMod val="20000"/>
              <a:lumOff val="80000"/>
            </a:schemeClr>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74BC364-77D0-43BC-53E2-AA31799ADD4A}"/>
              </a:ext>
            </a:extLst>
          </p:cNvPr>
          <p:cNvSpPr txBox="1"/>
          <p:nvPr/>
        </p:nvSpPr>
        <p:spPr>
          <a:xfrm>
            <a:off x="5157657" y="3315596"/>
            <a:ext cx="6105382" cy="350865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37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Ako li vam nije po volji da služite Gospodu, onda se odlučite danas, kome ćete služiti… A ja i dom moj služićemo Gospodu.</a:t>
            </a:r>
            <a:r>
              <a:rPr kumimoji="0" lang="sr-Latn-RS" sz="28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t>
            </a:r>
            <a:r>
              <a:rPr kumimoji="0" lang="sr-Latn-RS" sz="28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Jošua</a:t>
            </a:r>
            <a:r>
              <a:rPr kumimoji="0" lang="sr-Latn-RS" sz="28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24:15)</a:t>
            </a:r>
          </a:p>
        </p:txBody>
      </p:sp>
    </p:spTree>
    <p:extLst>
      <p:ext uri="{BB962C8B-B14F-4D97-AF65-F5344CB8AC3E}">
        <p14:creationId xmlns:p14="http://schemas.microsoft.com/office/powerpoint/2010/main" val="397210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1000"/>
          </a:stretch>
        </a:blipFill>
        <a:effectLst/>
      </p:bgPr>
    </p:bg>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F3778858-28B2-FBDC-37D8-4B5AC2BAEC0D}"/>
              </a:ext>
            </a:extLst>
          </p:cNvPr>
          <p:cNvGraphicFramePr/>
          <p:nvPr>
            <p:extLst>
              <p:ext uri="{D42A27DB-BD31-4B8C-83A1-F6EECF244321}">
                <p14:modId xmlns:p14="http://schemas.microsoft.com/office/powerpoint/2010/main" val="1777371239"/>
              </p:ext>
            </p:extLst>
          </p:nvPr>
        </p:nvGraphicFramePr>
        <p:xfrm>
          <a:off x="4795735" y="3852153"/>
          <a:ext cx="7290813" cy="290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B628F2F-2C94-90B3-31B1-D5F4C02C80F2}"/>
              </a:ext>
            </a:extLst>
          </p:cNvPr>
          <p:cNvSpPr txBox="1"/>
          <p:nvPr/>
        </p:nvSpPr>
        <p:spPr>
          <a:xfrm>
            <a:off x="234680" y="102377"/>
            <a:ext cx="6915150" cy="1446550"/>
          </a:xfrm>
          <a:prstGeom prst="rect">
            <a:avLst/>
          </a:prstGeom>
          <a:noFill/>
        </p:spPr>
        <p:txBody>
          <a:bodyPr wrap="square" rtlCol="0">
            <a:spAutoFit/>
          </a:bodyPr>
          <a:lstStyle/>
          <a:p>
            <a:pPr>
              <a:spcBef>
                <a:spcPts val="600"/>
              </a:spcBef>
            </a:pPr>
            <a:r>
              <a:rPr lang="sr-Latn-RS" sz="2200" b="1" noProof="0" dirty="0" err="1">
                <a:solidFill>
                  <a:schemeClr val="bg1"/>
                </a:solidFill>
                <a:effectLst>
                  <a:glow rad="127000">
                    <a:srgbClr val="95332E"/>
                  </a:glow>
                  <a:outerShdw blurRad="38100" dist="38100" dir="2700000" algn="tl">
                    <a:srgbClr val="000000">
                      <a:alpha val="43137"/>
                    </a:srgbClr>
                  </a:outerShdw>
                </a:effectLst>
              </a:rPr>
              <a:t>Jošua</a:t>
            </a:r>
            <a:r>
              <a:rPr lang="sr-Latn-RS" sz="2200" b="1" noProof="0" dirty="0">
                <a:solidFill>
                  <a:schemeClr val="bg1"/>
                </a:solidFill>
                <a:effectLst>
                  <a:glow rad="127000">
                    <a:srgbClr val="95332E"/>
                  </a:glow>
                  <a:outerShdw blurRad="38100" dist="38100" dir="2700000" algn="tl">
                    <a:srgbClr val="000000">
                      <a:alpha val="43137"/>
                    </a:srgbClr>
                  </a:outerShdw>
                </a:effectLst>
              </a:rPr>
              <a:t> je osećao da mu se bliži kraj. Borio se u dobroj borbi. Završio je trku. Sačuvao je veru. Mogao je s pouzdanjem čekati, poput Pavla, svoju krunu pravednosti (2. Tim. 4,7-8).</a:t>
            </a:r>
          </a:p>
        </p:txBody>
      </p:sp>
      <p:pic>
        <p:nvPicPr>
          <p:cNvPr id="5" name="Imagen 4" descr="Imagen que contiene grupo, grande, parado, viejo&#10;&#10;El contenido generado por IA puede ser incorrecto.">
            <a:extLst>
              <a:ext uri="{FF2B5EF4-FFF2-40B4-BE49-F238E27FC236}">
                <a16:creationId xmlns:a16="http://schemas.microsoft.com/office/drawing/2014/main" id="{E80D3438-B228-FFDD-5104-2C5D3647EF8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5533" b="16478"/>
          <a:stretch>
            <a:fillRect/>
          </a:stretch>
        </p:blipFill>
        <p:spPr>
          <a:xfrm>
            <a:off x="338916" y="3540158"/>
            <a:ext cx="4378999" cy="299363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95332E">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grupo de personas en una montaña&#10;&#10;El contenido generado por IA puede ser incorrecto.">
            <a:extLst>
              <a:ext uri="{FF2B5EF4-FFF2-40B4-BE49-F238E27FC236}">
                <a16:creationId xmlns:a16="http://schemas.microsoft.com/office/drawing/2014/main" id="{734384E2-2A96-C75D-6829-54FD4CEFD11B}"/>
              </a:ext>
            </a:extLst>
          </p:cNvPr>
          <p:cNvPicPr>
            <a:picLocks noChangeAspect="1"/>
          </p:cNvPicPr>
          <p:nvPr/>
        </p:nvPicPr>
        <p:blipFill rotWithShape="1">
          <a:blip r:embed="rId9">
            <a:extLst>
              <a:ext uri="{28A0092B-C50C-407E-A947-70E740481C1C}">
                <a14:useLocalDpi xmlns:a14="http://schemas.microsoft.com/office/drawing/2010/main"/>
              </a:ext>
            </a:extLst>
          </a:blip>
          <a:srcRect l="180" r="31715" b="5703"/>
          <a:stretch>
            <a:fillRect/>
          </a:stretch>
        </p:blipFill>
        <p:spPr>
          <a:xfrm>
            <a:off x="7315200" y="160745"/>
            <a:ext cx="4731290" cy="343778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8542BA6D-5D0E-E71A-1311-C395944CDEE0}"/>
              </a:ext>
            </a:extLst>
          </p:cNvPr>
          <p:cNvSpPr txBox="1"/>
          <p:nvPr/>
        </p:nvSpPr>
        <p:spPr>
          <a:xfrm>
            <a:off x="234679" y="2426090"/>
            <a:ext cx="6915149" cy="1107996"/>
          </a:xfrm>
          <a:prstGeom prst="rect">
            <a:avLst/>
          </a:prstGeom>
          <a:noFill/>
        </p:spPr>
        <p:txBody>
          <a:bodyPr wrap="square">
            <a:spAutoFit/>
          </a:bodyPr>
          <a:lstStyle/>
          <a:p>
            <a:pPr>
              <a:spcBef>
                <a:spcPts val="600"/>
              </a:spcBef>
            </a:pPr>
            <a:r>
              <a:rPr lang="sr-Latn-RS" sz="2200" b="1" noProof="0" dirty="0">
                <a:solidFill>
                  <a:schemeClr val="bg1"/>
                </a:solidFill>
                <a:effectLst>
                  <a:glow rad="127000">
                    <a:srgbClr val="95332E"/>
                  </a:glow>
                  <a:outerShdw blurRad="38100" dist="38100" dir="2700000" algn="tl">
                    <a:srgbClr val="000000">
                      <a:alpha val="43137"/>
                    </a:srgbClr>
                  </a:outerShdw>
                </a:effectLst>
              </a:rPr>
              <a:t>Zbog toga je okupio narod u </a:t>
            </a:r>
            <a:r>
              <a:rPr lang="sr-Latn-RS" sz="2200" b="1" noProof="0" dirty="0" err="1">
                <a:solidFill>
                  <a:schemeClr val="bg1"/>
                </a:solidFill>
                <a:effectLst>
                  <a:glow rad="127000">
                    <a:srgbClr val="95332E"/>
                  </a:glow>
                  <a:outerShdw blurRad="38100" dist="38100" dir="2700000" algn="tl">
                    <a:srgbClr val="000000">
                      <a:alpha val="43137"/>
                    </a:srgbClr>
                  </a:outerShdw>
                </a:effectLst>
              </a:rPr>
              <a:t>Sihemu</a:t>
            </a:r>
            <a:r>
              <a:rPr lang="sr-Latn-RS" sz="2200" b="1" noProof="0" dirty="0">
                <a:solidFill>
                  <a:schemeClr val="bg1"/>
                </a:solidFill>
                <a:effectLst>
                  <a:glow rad="127000">
                    <a:srgbClr val="95332E"/>
                  </a:glow>
                  <a:outerShdw blurRad="38100" dist="38100" dir="2700000" algn="tl">
                    <a:srgbClr val="000000">
                      <a:alpha val="43137"/>
                    </a:srgbClr>
                  </a:outerShdw>
                </a:effectLst>
              </a:rPr>
              <a:t> kako bi obnovio savez vernosti i potaknuo ih da odaberu život služenja Bogu.</a:t>
            </a:r>
          </a:p>
        </p:txBody>
      </p:sp>
      <p:sp>
        <p:nvSpPr>
          <p:cNvPr id="9" name="CuadroTexto 8">
            <a:extLst>
              <a:ext uri="{FF2B5EF4-FFF2-40B4-BE49-F238E27FC236}">
                <a16:creationId xmlns:a16="http://schemas.microsoft.com/office/drawing/2014/main" id="{3E76650F-569B-405C-F97D-C438C3688631}"/>
              </a:ext>
            </a:extLst>
          </p:cNvPr>
          <p:cNvSpPr txBox="1"/>
          <p:nvPr/>
        </p:nvSpPr>
        <p:spPr>
          <a:xfrm>
            <a:off x="234678" y="1602788"/>
            <a:ext cx="6915149" cy="769441"/>
          </a:xfrm>
          <a:prstGeom prst="rect">
            <a:avLst/>
          </a:prstGeom>
          <a:noFill/>
        </p:spPr>
        <p:txBody>
          <a:bodyPr wrap="square">
            <a:spAutoFit/>
          </a:bodyPr>
          <a:lstStyle/>
          <a:p>
            <a:pPr>
              <a:spcBef>
                <a:spcPts val="600"/>
              </a:spcBef>
            </a:pPr>
            <a:r>
              <a:rPr lang="sr-Latn-RS" sz="2200" b="1" noProof="0" dirty="0">
                <a:solidFill>
                  <a:schemeClr val="bg1"/>
                </a:solidFill>
                <a:effectLst>
                  <a:glow rad="127000">
                    <a:srgbClr val="95332E"/>
                  </a:glow>
                  <a:outerShdw blurRad="38100" dist="38100" dir="2700000" algn="tl">
                    <a:srgbClr val="000000">
                      <a:alpha val="43137"/>
                    </a:srgbClr>
                  </a:outerShdw>
                </a:effectLst>
              </a:rPr>
              <a:t>Ali, poput </a:t>
            </a:r>
            <a:r>
              <a:rPr lang="sr-Latn-RS" sz="2200" b="1" noProof="0" dirty="0" err="1">
                <a:solidFill>
                  <a:schemeClr val="bg1"/>
                </a:solidFill>
                <a:effectLst>
                  <a:glow rad="127000">
                    <a:srgbClr val="95332E"/>
                  </a:glow>
                  <a:outerShdw blurRad="38100" dist="38100" dir="2700000" algn="tl">
                    <a:srgbClr val="000000">
                      <a:alpha val="43137"/>
                    </a:srgbClr>
                  </a:outerShdw>
                </a:effectLst>
              </a:rPr>
              <a:t>Haleva</a:t>
            </a:r>
            <a:r>
              <a:rPr lang="sr-Latn-RS" sz="2200" b="1" noProof="0" dirty="0">
                <a:solidFill>
                  <a:schemeClr val="bg1"/>
                </a:solidFill>
                <a:effectLst>
                  <a:glow rad="127000">
                    <a:srgbClr val="95332E"/>
                  </a:glow>
                  <a:outerShdw blurRad="38100" dist="38100" dir="2700000" algn="tl">
                    <a:srgbClr val="000000">
                      <a:alpha val="43137"/>
                    </a:srgbClr>
                  </a:outerShdw>
                </a:effectLst>
              </a:rPr>
              <a:t>, ipak se morao pobrinuti da drugi preuzmu baklju i povedu Božji narod pravim putem.</a:t>
            </a:r>
          </a:p>
        </p:txBody>
      </p:sp>
    </p:spTree>
    <p:extLst>
      <p:ext uri="{BB962C8B-B14F-4D97-AF65-F5344CB8AC3E}">
        <p14:creationId xmlns:p14="http://schemas.microsoft.com/office/powerpoint/2010/main" val="8981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
                                            <p:graphicEl>
                                              <a:dgm id="{2127D0A3-08E0-4B77-9149-12877E4553DC}"/>
                                            </p:graphicEl>
                                          </p:spTgt>
                                        </p:tgtEl>
                                        <p:attrNameLst>
                                          <p:attrName>style.visibility</p:attrName>
                                        </p:attrNameLst>
                                      </p:cBhvr>
                                      <p:to>
                                        <p:strVal val="visible"/>
                                      </p:to>
                                    </p:set>
                                    <p:animEffect transition="in" filter="fade">
                                      <p:cBhvr>
                                        <p:cTn id="35" dur="1000"/>
                                        <p:tgtEl>
                                          <p:spTgt spid="8">
                                            <p:graphicEl>
                                              <a:dgm id="{2127D0A3-08E0-4B77-9149-12877E4553DC}"/>
                                            </p:graphicEl>
                                          </p:spTgt>
                                        </p:tgtEl>
                                      </p:cBhvr>
                                    </p:animEffect>
                                    <p:anim calcmode="lin" valueType="num">
                                      <p:cBhvr>
                                        <p:cTn id="36" dur="1000" fill="hold"/>
                                        <p:tgtEl>
                                          <p:spTgt spid="8">
                                            <p:graphicEl>
                                              <a:dgm id="{2127D0A3-08E0-4B77-9149-12877E4553DC}"/>
                                            </p:graphicEl>
                                          </p:spTgt>
                                        </p:tgtEl>
                                        <p:attrNameLst>
                                          <p:attrName>ppt_x</p:attrName>
                                        </p:attrNameLst>
                                      </p:cBhvr>
                                      <p:tavLst>
                                        <p:tav tm="0">
                                          <p:val>
                                            <p:strVal val="#ppt_x"/>
                                          </p:val>
                                        </p:tav>
                                        <p:tav tm="100000">
                                          <p:val>
                                            <p:strVal val="#ppt_x"/>
                                          </p:val>
                                        </p:tav>
                                      </p:tavLst>
                                    </p:anim>
                                    <p:anim calcmode="lin" valueType="num">
                                      <p:cBhvr>
                                        <p:cTn id="37" dur="1000" fill="hold"/>
                                        <p:tgtEl>
                                          <p:spTgt spid="8">
                                            <p:graphicEl>
                                              <a:dgm id="{2127D0A3-08E0-4B77-9149-12877E4553DC}"/>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
                                            <p:graphicEl>
                                              <a:dgm id="{942E5999-5789-441C-A104-F2DD05307549}"/>
                                            </p:graphicEl>
                                          </p:spTgt>
                                        </p:tgtEl>
                                        <p:attrNameLst>
                                          <p:attrName>style.visibility</p:attrName>
                                        </p:attrNameLst>
                                      </p:cBhvr>
                                      <p:to>
                                        <p:strVal val="visible"/>
                                      </p:to>
                                    </p:set>
                                    <p:animEffect transition="in" filter="fade">
                                      <p:cBhvr>
                                        <p:cTn id="42" dur="1000"/>
                                        <p:tgtEl>
                                          <p:spTgt spid="8">
                                            <p:graphicEl>
                                              <a:dgm id="{942E5999-5789-441C-A104-F2DD05307549}"/>
                                            </p:graphicEl>
                                          </p:spTgt>
                                        </p:tgtEl>
                                      </p:cBhvr>
                                    </p:animEffect>
                                    <p:anim calcmode="lin" valueType="num">
                                      <p:cBhvr>
                                        <p:cTn id="43" dur="1000" fill="hold"/>
                                        <p:tgtEl>
                                          <p:spTgt spid="8">
                                            <p:graphicEl>
                                              <a:dgm id="{942E5999-5789-441C-A104-F2DD05307549}"/>
                                            </p:graphicEl>
                                          </p:spTgt>
                                        </p:tgtEl>
                                        <p:attrNameLst>
                                          <p:attrName>ppt_x</p:attrName>
                                        </p:attrNameLst>
                                      </p:cBhvr>
                                      <p:tavLst>
                                        <p:tav tm="0">
                                          <p:val>
                                            <p:strVal val="#ppt_x"/>
                                          </p:val>
                                        </p:tav>
                                        <p:tav tm="100000">
                                          <p:val>
                                            <p:strVal val="#ppt_x"/>
                                          </p:val>
                                        </p:tav>
                                      </p:tavLst>
                                    </p:anim>
                                    <p:anim calcmode="lin" valueType="num">
                                      <p:cBhvr>
                                        <p:cTn id="44" dur="1000" fill="hold"/>
                                        <p:tgtEl>
                                          <p:spTgt spid="8">
                                            <p:graphicEl>
                                              <a:dgm id="{942E5999-5789-441C-A104-F2DD0530754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8">
                                            <p:graphicEl>
                                              <a:dgm id="{FC48FDAD-A8DC-4628-A83F-0C218EBE3173}"/>
                                            </p:graphicEl>
                                          </p:spTgt>
                                        </p:tgtEl>
                                        <p:attrNameLst>
                                          <p:attrName>style.visibility</p:attrName>
                                        </p:attrNameLst>
                                      </p:cBhvr>
                                      <p:to>
                                        <p:strVal val="visible"/>
                                      </p:to>
                                    </p:set>
                                    <p:animEffect transition="in" filter="fade">
                                      <p:cBhvr>
                                        <p:cTn id="47" dur="1000"/>
                                        <p:tgtEl>
                                          <p:spTgt spid="8">
                                            <p:graphicEl>
                                              <a:dgm id="{FC48FDAD-A8DC-4628-A83F-0C218EBE3173}"/>
                                            </p:graphicEl>
                                          </p:spTgt>
                                        </p:tgtEl>
                                      </p:cBhvr>
                                    </p:animEffect>
                                    <p:anim calcmode="lin" valueType="num">
                                      <p:cBhvr>
                                        <p:cTn id="48" dur="1000" fill="hold"/>
                                        <p:tgtEl>
                                          <p:spTgt spid="8">
                                            <p:graphicEl>
                                              <a:dgm id="{FC48FDAD-A8DC-4628-A83F-0C218EBE3173}"/>
                                            </p:graphicEl>
                                          </p:spTgt>
                                        </p:tgtEl>
                                        <p:attrNameLst>
                                          <p:attrName>ppt_x</p:attrName>
                                        </p:attrNameLst>
                                      </p:cBhvr>
                                      <p:tavLst>
                                        <p:tav tm="0">
                                          <p:val>
                                            <p:strVal val="#ppt_x"/>
                                          </p:val>
                                        </p:tav>
                                        <p:tav tm="100000">
                                          <p:val>
                                            <p:strVal val="#ppt_x"/>
                                          </p:val>
                                        </p:tav>
                                      </p:tavLst>
                                    </p:anim>
                                    <p:anim calcmode="lin" valueType="num">
                                      <p:cBhvr>
                                        <p:cTn id="49" dur="1000" fill="hold"/>
                                        <p:tgtEl>
                                          <p:spTgt spid="8">
                                            <p:graphicEl>
                                              <a:dgm id="{FC48FDAD-A8DC-4628-A83F-0C218EBE3173}"/>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8">
                                            <p:graphicEl>
                                              <a:dgm id="{BC1B2083-8856-4B85-9091-BF19E4CB9BFA}"/>
                                            </p:graphicEl>
                                          </p:spTgt>
                                        </p:tgtEl>
                                        <p:attrNameLst>
                                          <p:attrName>style.visibility</p:attrName>
                                        </p:attrNameLst>
                                      </p:cBhvr>
                                      <p:to>
                                        <p:strVal val="visible"/>
                                      </p:to>
                                    </p:set>
                                    <p:animEffect transition="in" filter="fade">
                                      <p:cBhvr>
                                        <p:cTn id="54" dur="1000"/>
                                        <p:tgtEl>
                                          <p:spTgt spid="8">
                                            <p:graphicEl>
                                              <a:dgm id="{BC1B2083-8856-4B85-9091-BF19E4CB9BFA}"/>
                                            </p:graphicEl>
                                          </p:spTgt>
                                        </p:tgtEl>
                                      </p:cBhvr>
                                    </p:animEffect>
                                    <p:anim calcmode="lin" valueType="num">
                                      <p:cBhvr>
                                        <p:cTn id="55" dur="1000" fill="hold"/>
                                        <p:tgtEl>
                                          <p:spTgt spid="8">
                                            <p:graphicEl>
                                              <a:dgm id="{BC1B2083-8856-4B85-9091-BF19E4CB9BFA}"/>
                                            </p:graphicEl>
                                          </p:spTgt>
                                        </p:tgtEl>
                                        <p:attrNameLst>
                                          <p:attrName>ppt_x</p:attrName>
                                        </p:attrNameLst>
                                      </p:cBhvr>
                                      <p:tavLst>
                                        <p:tav tm="0">
                                          <p:val>
                                            <p:strVal val="#ppt_x"/>
                                          </p:val>
                                        </p:tav>
                                        <p:tav tm="100000">
                                          <p:val>
                                            <p:strVal val="#ppt_x"/>
                                          </p:val>
                                        </p:tav>
                                      </p:tavLst>
                                    </p:anim>
                                    <p:anim calcmode="lin" valueType="num">
                                      <p:cBhvr>
                                        <p:cTn id="56" dur="1000" fill="hold"/>
                                        <p:tgtEl>
                                          <p:spTgt spid="8">
                                            <p:graphicEl>
                                              <a:dgm id="{BC1B2083-8856-4B85-9091-BF19E4CB9BFA}"/>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8">
                                            <p:graphicEl>
                                              <a:dgm id="{171BE40D-DF9A-40DE-B4BB-CCE5EF279C3E}"/>
                                            </p:graphicEl>
                                          </p:spTgt>
                                        </p:tgtEl>
                                        <p:attrNameLst>
                                          <p:attrName>style.visibility</p:attrName>
                                        </p:attrNameLst>
                                      </p:cBhvr>
                                      <p:to>
                                        <p:strVal val="visible"/>
                                      </p:to>
                                    </p:set>
                                    <p:animEffect transition="in" filter="fade">
                                      <p:cBhvr>
                                        <p:cTn id="59" dur="1000"/>
                                        <p:tgtEl>
                                          <p:spTgt spid="8">
                                            <p:graphicEl>
                                              <a:dgm id="{171BE40D-DF9A-40DE-B4BB-CCE5EF279C3E}"/>
                                            </p:graphicEl>
                                          </p:spTgt>
                                        </p:tgtEl>
                                      </p:cBhvr>
                                    </p:animEffect>
                                    <p:anim calcmode="lin" valueType="num">
                                      <p:cBhvr>
                                        <p:cTn id="60" dur="1000" fill="hold"/>
                                        <p:tgtEl>
                                          <p:spTgt spid="8">
                                            <p:graphicEl>
                                              <a:dgm id="{171BE40D-DF9A-40DE-B4BB-CCE5EF279C3E}"/>
                                            </p:graphicEl>
                                          </p:spTgt>
                                        </p:tgtEl>
                                        <p:attrNameLst>
                                          <p:attrName>ppt_x</p:attrName>
                                        </p:attrNameLst>
                                      </p:cBhvr>
                                      <p:tavLst>
                                        <p:tav tm="0">
                                          <p:val>
                                            <p:strVal val="#ppt_x"/>
                                          </p:val>
                                        </p:tav>
                                        <p:tav tm="100000">
                                          <p:val>
                                            <p:strVal val="#ppt_x"/>
                                          </p:val>
                                        </p:tav>
                                      </p:tavLst>
                                    </p:anim>
                                    <p:anim calcmode="lin" valueType="num">
                                      <p:cBhvr>
                                        <p:cTn id="61" dur="1000" fill="hold"/>
                                        <p:tgtEl>
                                          <p:spTgt spid="8">
                                            <p:graphicEl>
                                              <a:dgm id="{171BE40D-DF9A-40DE-B4BB-CCE5EF279C3E}"/>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8">
                                            <p:graphicEl>
                                              <a:dgm id="{C4F65A43-9A3C-4A61-BCB0-8631152C7599}"/>
                                            </p:graphicEl>
                                          </p:spTgt>
                                        </p:tgtEl>
                                        <p:attrNameLst>
                                          <p:attrName>style.visibility</p:attrName>
                                        </p:attrNameLst>
                                      </p:cBhvr>
                                      <p:to>
                                        <p:strVal val="visible"/>
                                      </p:to>
                                    </p:set>
                                    <p:animEffect transition="in" filter="fade">
                                      <p:cBhvr>
                                        <p:cTn id="66" dur="1000"/>
                                        <p:tgtEl>
                                          <p:spTgt spid="8">
                                            <p:graphicEl>
                                              <a:dgm id="{C4F65A43-9A3C-4A61-BCB0-8631152C7599}"/>
                                            </p:graphicEl>
                                          </p:spTgt>
                                        </p:tgtEl>
                                      </p:cBhvr>
                                    </p:animEffect>
                                    <p:anim calcmode="lin" valueType="num">
                                      <p:cBhvr>
                                        <p:cTn id="67" dur="1000" fill="hold"/>
                                        <p:tgtEl>
                                          <p:spTgt spid="8">
                                            <p:graphicEl>
                                              <a:dgm id="{C4F65A43-9A3C-4A61-BCB0-8631152C7599}"/>
                                            </p:graphicEl>
                                          </p:spTgt>
                                        </p:tgtEl>
                                        <p:attrNameLst>
                                          <p:attrName>ppt_x</p:attrName>
                                        </p:attrNameLst>
                                      </p:cBhvr>
                                      <p:tavLst>
                                        <p:tav tm="0">
                                          <p:val>
                                            <p:strVal val="#ppt_x"/>
                                          </p:val>
                                        </p:tav>
                                        <p:tav tm="100000">
                                          <p:val>
                                            <p:strVal val="#ppt_x"/>
                                          </p:val>
                                        </p:tav>
                                      </p:tavLst>
                                    </p:anim>
                                    <p:anim calcmode="lin" valueType="num">
                                      <p:cBhvr>
                                        <p:cTn id="68" dur="1000" fill="hold"/>
                                        <p:tgtEl>
                                          <p:spTgt spid="8">
                                            <p:graphicEl>
                                              <a:dgm id="{C4F65A43-9A3C-4A61-BCB0-8631152C7599}"/>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
                                            <p:graphicEl>
                                              <a:dgm id="{7A0EC5D2-A8C8-43F0-949B-679A0C3ED567}"/>
                                            </p:graphicEl>
                                          </p:spTgt>
                                        </p:tgtEl>
                                        <p:attrNameLst>
                                          <p:attrName>style.visibility</p:attrName>
                                        </p:attrNameLst>
                                      </p:cBhvr>
                                      <p:to>
                                        <p:strVal val="visible"/>
                                      </p:to>
                                    </p:set>
                                    <p:animEffect transition="in" filter="fade">
                                      <p:cBhvr>
                                        <p:cTn id="71" dur="1000"/>
                                        <p:tgtEl>
                                          <p:spTgt spid="8">
                                            <p:graphicEl>
                                              <a:dgm id="{7A0EC5D2-A8C8-43F0-949B-679A0C3ED567}"/>
                                            </p:graphicEl>
                                          </p:spTgt>
                                        </p:tgtEl>
                                      </p:cBhvr>
                                    </p:animEffect>
                                    <p:anim calcmode="lin" valueType="num">
                                      <p:cBhvr>
                                        <p:cTn id="72" dur="1000" fill="hold"/>
                                        <p:tgtEl>
                                          <p:spTgt spid="8">
                                            <p:graphicEl>
                                              <a:dgm id="{7A0EC5D2-A8C8-43F0-949B-679A0C3ED567}"/>
                                            </p:graphicEl>
                                          </p:spTgt>
                                        </p:tgtEl>
                                        <p:attrNameLst>
                                          <p:attrName>ppt_x</p:attrName>
                                        </p:attrNameLst>
                                      </p:cBhvr>
                                      <p:tavLst>
                                        <p:tav tm="0">
                                          <p:val>
                                            <p:strVal val="#ppt_x"/>
                                          </p:val>
                                        </p:tav>
                                        <p:tav tm="100000">
                                          <p:val>
                                            <p:strVal val="#ppt_x"/>
                                          </p:val>
                                        </p:tav>
                                      </p:tavLst>
                                    </p:anim>
                                    <p:anim calcmode="lin" valueType="num">
                                      <p:cBhvr>
                                        <p:cTn id="73" dur="1000" fill="hold"/>
                                        <p:tgtEl>
                                          <p:spTgt spid="8">
                                            <p:graphicEl>
                                              <a:dgm id="{7A0EC5D2-A8C8-43F0-949B-679A0C3ED567}"/>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8">
                                            <p:graphicEl>
                                              <a:dgm id="{E2A91DB1-799A-4297-93C2-42494D9CE027}"/>
                                            </p:graphicEl>
                                          </p:spTgt>
                                        </p:tgtEl>
                                        <p:attrNameLst>
                                          <p:attrName>style.visibility</p:attrName>
                                        </p:attrNameLst>
                                      </p:cBhvr>
                                      <p:to>
                                        <p:strVal val="visible"/>
                                      </p:to>
                                    </p:set>
                                    <p:animEffect transition="in" filter="fade">
                                      <p:cBhvr>
                                        <p:cTn id="78" dur="1000"/>
                                        <p:tgtEl>
                                          <p:spTgt spid="8">
                                            <p:graphicEl>
                                              <a:dgm id="{E2A91DB1-799A-4297-93C2-42494D9CE027}"/>
                                            </p:graphicEl>
                                          </p:spTgt>
                                        </p:tgtEl>
                                      </p:cBhvr>
                                    </p:animEffect>
                                    <p:anim calcmode="lin" valueType="num">
                                      <p:cBhvr>
                                        <p:cTn id="79" dur="1000" fill="hold"/>
                                        <p:tgtEl>
                                          <p:spTgt spid="8">
                                            <p:graphicEl>
                                              <a:dgm id="{E2A91DB1-799A-4297-93C2-42494D9CE027}"/>
                                            </p:graphicEl>
                                          </p:spTgt>
                                        </p:tgtEl>
                                        <p:attrNameLst>
                                          <p:attrName>ppt_x</p:attrName>
                                        </p:attrNameLst>
                                      </p:cBhvr>
                                      <p:tavLst>
                                        <p:tav tm="0">
                                          <p:val>
                                            <p:strVal val="#ppt_x"/>
                                          </p:val>
                                        </p:tav>
                                        <p:tav tm="100000">
                                          <p:val>
                                            <p:strVal val="#ppt_x"/>
                                          </p:val>
                                        </p:tav>
                                      </p:tavLst>
                                    </p:anim>
                                    <p:anim calcmode="lin" valueType="num">
                                      <p:cBhvr>
                                        <p:cTn id="80" dur="1000" fill="hold"/>
                                        <p:tgtEl>
                                          <p:spTgt spid="8">
                                            <p:graphicEl>
                                              <a:dgm id="{E2A91DB1-799A-4297-93C2-42494D9CE027}"/>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8">
                                            <p:graphicEl>
                                              <a:dgm id="{A69A85D2-7D25-468F-B109-5D85D6A87DA0}"/>
                                            </p:graphicEl>
                                          </p:spTgt>
                                        </p:tgtEl>
                                        <p:attrNameLst>
                                          <p:attrName>style.visibility</p:attrName>
                                        </p:attrNameLst>
                                      </p:cBhvr>
                                      <p:to>
                                        <p:strVal val="visible"/>
                                      </p:to>
                                    </p:set>
                                    <p:animEffect transition="in" filter="fade">
                                      <p:cBhvr>
                                        <p:cTn id="83" dur="1000"/>
                                        <p:tgtEl>
                                          <p:spTgt spid="8">
                                            <p:graphicEl>
                                              <a:dgm id="{A69A85D2-7D25-468F-B109-5D85D6A87DA0}"/>
                                            </p:graphicEl>
                                          </p:spTgt>
                                        </p:tgtEl>
                                      </p:cBhvr>
                                    </p:animEffect>
                                    <p:anim calcmode="lin" valueType="num">
                                      <p:cBhvr>
                                        <p:cTn id="84" dur="1000" fill="hold"/>
                                        <p:tgtEl>
                                          <p:spTgt spid="8">
                                            <p:graphicEl>
                                              <a:dgm id="{A69A85D2-7D25-468F-B109-5D85D6A87DA0}"/>
                                            </p:graphicEl>
                                          </p:spTgt>
                                        </p:tgtEl>
                                        <p:attrNameLst>
                                          <p:attrName>ppt_x</p:attrName>
                                        </p:attrNameLst>
                                      </p:cBhvr>
                                      <p:tavLst>
                                        <p:tav tm="0">
                                          <p:val>
                                            <p:strVal val="#ppt_x"/>
                                          </p:val>
                                        </p:tav>
                                        <p:tav tm="100000">
                                          <p:val>
                                            <p:strVal val="#ppt_x"/>
                                          </p:val>
                                        </p:tav>
                                      </p:tavLst>
                                    </p:anim>
                                    <p:anim calcmode="lin" valueType="num">
                                      <p:cBhvr>
                                        <p:cTn id="85" dur="1000" fill="hold"/>
                                        <p:tgtEl>
                                          <p:spTgt spid="8">
                                            <p:graphicEl>
                                              <a:dgm id="{A69A85D2-7D25-468F-B109-5D85D6A87DA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3" grpId="0"/>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8000"/>
          </a:stretch>
        </a:blipFill>
        <a:effectLst/>
      </p:bgPr>
    </p:bg>
    <p:spTree>
      <p:nvGrpSpPr>
        <p:cNvPr id="1" name=""/>
        <p:cNvGrpSpPr/>
        <p:nvPr/>
      </p:nvGrpSpPr>
      <p:grpSpPr>
        <a:xfrm>
          <a:off x="0" y="0"/>
          <a:ext cx="0" cy="0"/>
          <a:chOff x="0" y="0"/>
          <a:chExt cx="0" cy="0"/>
        </a:xfrm>
      </p:grpSpPr>
      <p:pic>
        <p:nvPicPr>
          <p:cNvPr id="23" name="Imagen 22" descr="Vista de una ciudad&#10;&#10;El contenido generado por IA puede ser incorrecto.">
            <a:extLst>
              <a:ext uri="{FF2B5EF4-FFF2-40B4-BE49-F238E27FC236}">
                <a16:creationId xmlns:a16="http://schemas.microsoft.com/office/drawing/2014/main" id="{DD031E11-868D-60ED-DAD4-A251ED6E4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9021" y="81756"/>
            <a:ext cx="2426774" cy="1365061"/>
          </a:xfrm>
          <a:prstGeom prst="roundRect">
            <a:avLst>
              <a:gd name="adj" fmla="val 8594"/>
            </a:avLst>
          </a:prstGeom>
          <a:solidFill>
            <a:srgbClr val="FFFFFF">
              <a:shade val="85000"/>
            </a:srgbClr>
          </a:solidFill>
          <a:ln>
            <a:noFill/>
          </a:ln>
          <a:effectLst>
            <a:reflection blurRad="12700" stA="38000" endPos="11000" dist="5000" dir="5400000" sy="-100000" algn="bl" rotWithShape="0"/>
          </a:effectLst>
        </p:spPr>
      </p:pic>
      <p:sp>
        <p:nvSpPr>
          <p:cNvPr id="3" name="CuadroTexto 2">
            <a:extLst>
              <a:ext uri="{FF2B5EF4-FFF2-40B4-BE49-F238E27FC236}">
                <a16:creationId xmlns:a16="http://schemas.microsoft.com/office/drawing/2014/main" id="{3C038E1B-6E5D-7350-4C3F-AD4AFFBD2495}"/>
              </a:ext>
            </a:extLst>
          </p:cNvPr>
          <p:cNvSpPr txBox="1"/>
          <p:nvPr/>
        </p:nvSpPr>
        <p:spPr>
          <a:xfrm>
            <a:off x="0" y="0"/>
            <a:ext cx="9679021" cy="769441"/>
          </a:xfrm>
          <a:prstGeom prst="rect">
            <a:avLst/>
          </a:prstGeom>
          <a:noFill/>
        </p:spPr>
        <p:txBody>
          <a:bodyPr wrap="square">
            <a:spAutoFit/>
            <a:scene3d>
              <a:camera prst="orthographicFront"/>
              <a:lightRig rig="chilly" dir="t"/>
            </a:scene3d>
            <a:sp3d extrusionH="57150" prstMaterial="softEdge">
              <a:bevelT w="25400" h="38100"/>
            </a:sp3d>
          </a:bodyPr>
          <a:lstStyle/>
          <a:p>
            <a:pPr algn="ctr"/>
            <a:r>
              <a:rPr lang="sr-Latn-RS" sz="4400" b="1" noProof="0" dirty="0">
                <a:ln/>
                <a:solidFill>
                  <a:schemeClr val="accent1">
                    <a:lumMod val="50000"/>
                  </a:schemeClr>
                </a:solidFill>
              </a:rPr>
              <a:t>PRIČA KOJU JE BOG NAPISAO</a:t>
            </a:r>
          </a:p>
        </p:txBody>
      </p:sp>
      <p:sp>
        <p:nvSpPr>
          <p:cNvPr id="5" name="CuadroTexto 4">
            <a:extLst>
              <a:ext uri="{FF2B5EF4-FFF2-40B4-BE49-F238E27FC236}">
                <a16:creationId xmlns:a16="http://schemas.microsoft.com/office/drawing/2014/main" id="{4E69549F-F539-BC14-D64F-4AD14B99F660}"/>
              </a:ext>
            </a:extLst>
          </p:cNvPr>
          <p:cNvSpPr txBox="1"/>
          <p:nvPr/>
        </p:nvSpPr>
        <p:spPr>
          <a:xfrm>
            <a:off x="0" y="646464"/>
            <a:ext cx="9679021" cy="1015663"/>
          </a:xfrm>
          <a:prstGeom prst="rect">
            <a:avLst/>
          </a:prstGeom>
          <a:noFill/>
        </p:spPr>
        <p:txBody>
          <a:bodyPr wrap="square">
            <a:spAutoFit/>
          </a:bodyPr>
          <a:lstStyle/>
          <a:p>
            <a:pPr algn="ctr"/>
            <a:r>
              <a:rPr lang="sr-Latn-RS" sz="2000" b="1" noProof="0" dirty="0">
                <a:solidFill>
                  <a:schemeClr val="accent4">
                    <a:lumMod val="50000"/>
                  </a:schemeClr>
                </a:solidFill>
                <a:latin typeface="Comic Sans MS" panose="030F0702030302020204" pitchFamily="66" charset="0"/>
              </a:rPr>
              <a:t>„Dao sam vam zemlju, za koju se niste trudili, i gradove, koji niste gradili i u kojima treba da se samo nastanite, Vinograde i maslinike, kojih niste sadili, dobili ste na uživanje.“ </a:t>
            </a:r>
            <a:r>
              <a:rPr lang="sr-Latn-RS" sz="1600" b="1" noProof="0" dirty="0">
                <a:solidFill>
                  <a:schemeClr val="accent4">
                    <a:lumMod val="50000"/>
                  </a:schemeClr>
                </a:solidFill>
                <a:latin typeface="Comic Sans MS" panose="030F0702030302020204" pitchFamily="66" charset="0"/>
              </a:rPr>
              <a:t>(</a:t>
            </a:r>
            <a:r>
              <a:rPr lang="sr-Latn-RS" sz="1600" b="1" noProof="0" dirty="0" err="1">
                <a:solidFill>
                  <a:schemeClr val="accent4">
                    <a:lumMod val="50000"/>
                  </a:schemeClr>
                </a:solidFill>
                <a:latin typeface="Comic Sans MS" panose="030F0702030302020204" pitchFamily="66" charset="0"/>
              </a:rPr>
              <a:t>Jošua</a:t>
            </a:r>
            <a:r>
              <a:rPr lang="sr-Latn-RS" sz="1600" b="1" noProof="0" dirty="0">
                <a:solidFill>
                  <a:schemeClr val="accent4">
                    <a:lumMod val="50000"/>
                  </a:schemeClr>
                </a:solidFill>
                <a:latin typeface="Comic Sans MS" panose="030F0702030302020204" pitchFamily="66" charset="0"/>
              </a:rPr>
              <a:t> 24,13)</a:t>
            </a:r>
          </a:p>
        </p:txBody>
      </p:sp>
      <p:sp>
        <p:nvSpPr>
          <p:cNvPr id="6" name="CuadroTexto 5">
            <a:extLst>
              <a:ext uri="{FF2B5EF4-FFF2-40B4-BE49-F238E27FC236}">
                <a16:creationId xmlns:a16="http://schemas.microsoft.com/office/drawing/2014/main" id="{183CF3B3-EB09-F2FA-778F-B0B067FE70A2}"/>
              </a:ext>
            </a:extLst>
          </p:cNvPr>
          <p:cNvSpPr txBox="1"/>
          <p:nvPr/>
        </p:nvSpPr>
        <p:spPr>
          <a:xfrm>
            <a:off x="0" y="1487321"/>
            <a:ext cx="12192000" cy="430887"/>
          </a:xfrm>
          <a:prstGeom prst="rect">
            <a:avLst/>
          </a:prstGeom>
          <a:noFill/>
        </p:spPr>
        <p:txBody>
          <a:bodyPr wrap="square" rtlCol="0">
            <a:spAutoFit/>
          </a:bodyPr>
          <a:lstStyle/>
          <a:p>
            <a:pPr>
              <a:spcBef>
                <a:spcPts val="600"/>
              </a:spcBef>
            </a:pPr>
            <a:r>
              <a:rPr lang="sr-Latn-RS" sz="2200" b="1" noProof="0" dirty="0"/>
              <a:t>Mesto koje je </a:t>
            </a:r>
            <a:r>
              <a:rPr lang="sr-Latn-RS" sz="2200" b="1" noProof="0" dirty="0" err="1"/>
              <a:t>Jošua</a:t>
            </a:r>
            <a:r>
              <a:rPr lang="sr-Latn-RS" sz="2200" b="1" noProof="0" dirty="0"/>
              <a:t> odabrao za svoj posljednji govor bilo je istorijsko mesto: </a:t>
            </a:r>
            <a:r>
              <a:rPr lang="sr-Latn-RS" sz="2200" b="1" noProof="0" dirty="0" err="1"/>
              <a:t>Sihem</a:t>
            </a:r>
            <a:r>
              <a:rPr lang="sr-Latn-RS" sz="2200" b="1" noProof="0" dirty="0"/>
              <a:t> (</a:t>
            </a:r>
            <a:r>
              <a:rPr lang="sr-Latn-RS" sz="2200" b="1" noProof="0" dirty="0" err="1"/>
              <a:t>Jš</a:t>
            </a:r>
            <a:r>
              <a:rPr lang="sr-Latn-RS" sz="2200" b="1" noProof="0" dirty="0"/>
              <a:t> 24,1).</a:t>
            </a:r>
          </a:p>
        </p:txBody>
      </p:sp>
      <p:graphicFrame>
        <p:nvGraphicFramePr>
          <p:cNvPr id="2" name="Diagrama 1">
            <a:extLst>
              <a:ext uri="{FF2B5EF4-FFF2-40B4-BE49-F238E27FC236}">
                <a16:creationId xmlns:a16="http://schemas.microsoft.com/office/drawing/2014/main" id="{C06ECA78-EB9D-A22F-DA05-19E6940216F4}"/>
              </a:ext>
            </a:extLst>
          </p:cNvPr>
          <p:cNvGraphicFramePr/>
          <p:nvPr>
            <p:extLst>
              <p:ext uri="{D42A27DB-BD31-4B8C-83A1-F6EECF244321}">
                <p14:modId xmlns:p14="http://schemas.microsoft.com/office/powerpoint/2010/main" val="1084480201"/>
              </p:ext>
            </p:extLst>
          </p:nvPr>
        </p:nvGraphicFramePr>
        <p:xfrm>
          <a:off x="1984653" y="1888495"/>
          <a:ext cx="8717166" cy="1493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25397633-5406-A6F1-CF51-A456DD737843}"/>
              </a:ext>
            </a:extLst>
          </p:cNvPr>
          <p:cNvSpPr txBox="1"/>
          <p:nvPr/>
        </p:nvSpPr>
        <p:spPr>
          <a:xfrm>
            <a:off x="1984652" y="3394971"/>
            <a:ext cx="8717167" cy="2074863"/>
          </a:xfrm>
          <a:prstGeom prst="rect">
            <a:avLst/>
          </a:prstGeom>
          <a:noFill/>
        </p:spPr>
        <p:txBody>
          <a:bodyPr wrap="square" rtlCol="0">
            <a:spAutoFit/>
          </a:bodyPr>
          <a:lstStyle/>
          <a:p>
            <a:pPr>
              <a:lnSpc>
                <a:spcPts val="2200"/>
              </a:lnSpc>
              <a:spcBef>
                <a:spcPts val="600"/>
              </a:spcBef>
            </a:pPr>
            <a:r>
              <a:rPr lang="sr-Latn-RS" sz="2200" b="1" noProof="0" dirty="0" err="1"/>
              <a:t>Jošua</a:t>
            </a:r>
            <a:r>
              <a:rPr lang="sr-Latn-RS" sz="2200" b="1" noProof="0" dirty="0"/>
              <a:t> je započeo govoreći im o „drugim bogovima“ kojim se Tara, njihov predak, klanjao (</a:t>
            </a:r>
            <a:r>
              <a:rPr lang="sr-Latn-RS" sz="2200" b="1" noProof="0" dirty="0" err="1"/>
              <a:t>Jošua</a:t>
            </a:r>
            <a:r>
              <a:rPr lang="sr-Latn-RS" sz="2200" b="1" noProof="0" dirty="0"/>
              <a:t> 24,2). Odatle ih je u prvom licu podsetio na sve što je Bog učinio: Ja sam uzeo, Ja sam proveo, Ja sam umnožio, Ja sam poslao, Ja sam udario, Ja sam izveo, Ja sam doveo vas, Ja sam ih izbavio, Ja sam ih uništio, Nisam slušao </a:t>
            </a:r>
            <a:r>
              <a:rPr lang="sr-Latn-RS" sz="2200" b="1" noProof="0" dirty="0" err="1"/>
              <a:t>Valama</a:t>
            </a:r>
            <a:r>
              <a:rPr lang="sr-Latn-RS" sz="2200" b="1" noProof="0" dirty="0"/>
              <a:t>. Ja sam vas izbavio, Ja sam ih predao, Ja sam poslao stršljene, Ja sam vam dao zemlju (</a:t>
            </a:r>
            <a:r>
              <a:rPr lang="sr-Latn-RS" sz="2200" b="1" noProof="0" dirty="0" err="1"/>
              <a:t>Jošua</a:t>
            </a:r>
            <a:r>
              <a:rPr lang="sr-Latn-RS" sz="2200" b="1" noProof="0" dirty="0"/>
              <a:t> 24,3-13).</a:t>
            </a:r>
          </a:p>
        </p:txBody>
      </p:sp>
      <p:pic>
        <p:nvPicPr>
          <p:cNvPr id="9" name="Imagen 8" descr="Una pintura de un grupo de personas posando para una foto&#10;&#10;El contenido generado por IA puede ser incorrecto.">
            <a:extLst>
              <a:ext uri="{FF2B5EF4-FFF2-40B4-BE49-F238E27FC236}">
                <a16:creationId xmlns:a16="http://schemas.microsoft.com/office/drawing/2014/main" id="{4F5B217F-EF1D-8DAF-3659-31B5ACB4D22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1926" y="1915657"/>
            <a:ext cx="1771806" cy="1158283"/>
          </a:xfrm>
          <a:prstGeom prst="rect">
            <a:avLst/>
          </a:prstGeom>
          <a:ln w="28575">
            <a:solidFill>
              <a:srgbClr val="7030A0"/>
            </a:solidFill>
          </a:ln>
        </p:spPr>
      </p:pic>
      <p:pic>
        <p:nvPicPr>
          <p:cNvPr id="11" name="Imagen 10" descr="Imagen que contiene edificio, parado, colgando, grupo&#10;&#10;El contenido generado por IA puede ser incorrecto.">
            <a:extLst>
              <a:ext uri="{FF2B5EF4-FFF2-40B4-BE49-F238E27FC236}">
                <a16:creationId xmlns:a16="http://schemas.microsoft.com/office/drawing/2014/main" id="{80B7B1CE-8EF0-D122-EC4A-BB7DA118E9E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6894" y="1905000"/>
            <a:ext cx="1273179" cy="1697572"/>
          </a:xfrm>
          <a:prstGeom prst="rect">
            <a:avLst/>
          </a:prstGeom>
          <a:ln w="28575">
            <a:solidFill>
              <a:srgbClr val="C00000"/>
            </a:solidFill>
          </a:ln>
        </p:spPr>
      </p:pic>
      <p:pic>
        <p:nvPicPr>
          <p:cNvPr id="13" name="Imagen 12" descr="Un grupo de personas disfrazadas&#10;&#10;El contenido generado por IA puede ser incorrecto.">
            <a:extLst>
              <a:ext uri="{FF2B5EF4-FFF2-40B4-BE49-F238E27FC236}">
                <a16:creationId xmlns:a16="http://schemas.microsoft.com/office/drawing/2014/main" id="{DC39884F-4AFB-D873-7AF7-0DA19F1E137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t="3929" b="26821"/>
          <a:stretch>
            <a:fillRect/>
          </a:stretch>
        </p:blipFill>
        <p:spPr>
          <a:xfrm>
            <a:off x="161924" y="3170262"/>
            <a:ext cx="1771806" cy="1697572"/>
          </a:xfrm>
          <a:prstGeom prst="rect">
            <a:avLst/>
          </a:prstGeom>
          <a:ln w="28575">
            <a:solidFill>
              <a:srgbClr val="0070C0"/>
            </a:solidFill>
          </a:ln>
        </p:spPr>
      </p:pic>
      <p:pic>
        <p:nvPicPr>
          <p:cNvPr id="15" name="Imagen 14" descr="Imagen que contiene persona, parado, hombre, gente&#10;&#10;El contenido generado por IA puede ser incorrecto.">
            <a:extLst>
              <a:ext uri="{FF2B5EF4-FFF2-40B4-BE49-F238E27FC236}">
                <a16:creationId xmlns:a16="http://schemas.microsoft.com/office/drawing/2014/main" id="{85257F27-8005-43A8-484F-7DB8412DA913}"/>
              </a:ext>
            </a:extLst>
          </p:cNvPr>
          <p:cNvPicPr>
            <a:picLocks noChangeAspect="1"/>
          </p:cNvPicPr>
          <p:nvPr/>
        </p:nvPicPr>
        <p:blipFill>
          <a:blip r:embed="rId12" cstate="email">
            <a:extLst>
              <a:ext uri="{28A0092B-C50C-407E-A947-70E740481C1C}">
                <a14:useLocalDpi xmlns:a14="http://schemas.microsoft.com/office/drawing/2010/main"/>
              </a:ext>
            </a:extLst>
          </a:blip>
          <a:srcRect t="6791" b="5535"/>
          <a:stretch>
            <a:fillRect/>
          </a:stretch>
        </p:blipFill>
        <p:spPr>
          <a:xfrm flipH="1">
            <a:off x="10756893" y="3688237"/>
            <a:ext cx="1273179" cy="1488332"/>
          </a:xfrm>
          <a:prstGeom prst="rect">
            <a:avLst/>
          </a:prstGeom>
          <a:ln w="28575">
            <a:solidFill>
              <a:schemeClr val="accent1">
                <a:lumMod val="50000"/>
              </a:schemeClr>
            </a:solidFill>
          </a:ln>
        </p:spPr>
      </p:pic>
      <p:pic>
        <p:nvPicPr>
          <p:cNvPr id="17" name="Imagen 16">
            <a:extLst>
              <a:ext uri="{FF2B5EF4-FFF2-40B4-BE49-F238E27FC236}">
                <a16:creationId xmlns:a16="http://schemas.microsoft.com/office/drawing/2014/main" id="{2EFB3F69-1589-89E4-DEEF-975A5AE29141}"/>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l="6275" r="6275"/>
          <a:stretch>
            <a:fillRect/>
          </a:stretch>
        </p:blipFill>
        <p:spPr>
          <a:xfrm>
            <a:off x="161924" y="4964156"/>
            <a:ext cx="1771806" cy="1726828"/>
          </a:xfrm>
          <a:prstGeom prst="rect">
            <a:avLst/>
          </a:prstGeom>
          <a:ln w="28575">
            <a:solidFill>
              <a:schemeClr val="accent5">
                <a:lumMod val="75000"/>
              </a:schemeClr>
            </a:solidFill>
          </a:ln>
        </p:spPr>
      </p:pic>
      <p:pic>
        <p:nvPicPr>
          <p:cNvPr id="19" name="Imagen 18" descr="Dibujo de una persona&#10;&#10;El contenido generado por IA puede ser incorrecto.">
            <a:extLst>
              <a:ext uri="{FF2B5EF4-FFF2-40B4-BE49-F238E27FC236}">
                <a16:creationId xmlns:a16="http://schemas.microsoft.com/office/drawing/2014/main" id="{709B02A7-10C7-90C8-2EAE-52E61F2A21E9}"/>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t="21566" b="15591"/>
          <a:stretch>
            <a:fillRect/>
          </a:stretch>
        </p:blipFill>
        <p:spPr>
          <a:xfrm>
            <a:off x="10756893" y="5262234"/>
            <a:ext cx="1273179" cy="1428750"/>
          </a:xfrm>
          <a:prstGeom prst="rect">
            <a:avLst/>
          </a:prstGeom>
          <a:ln w="28575">
            <a:solidFill>
              <a:srgbClr val="D5D000"/>
            </a:solidFill>
          </a:ln>
        </p:spPr>
      </p:pic>
      <p:sp>
        <p:nvSpPr>
          <p:cNvPr id="7" name="CuadroTexto 6">
            <a:extLst>
              <a:ext uri="{FF2B5EF4-FFF2-40B4-BE49-F238E27FC236}">
                <a16:creationId xmlns:a16="http://schemas.microsoft.com/office/drawing/2014/main" id="{CAEED6FE-27C1-B0D5-C8F1-4A344581AC77}"/>
              </a:ext>
            </a:extLst>
          </p:cNvPr>
          <p:cNvSpPr txBox="1"/>
          <p:nvPr/>
        </p:nvSpPr>
        <p:spPr>
          <a:xfrm>
            <a:off x="1986728" y="5393164"/>
            <a:ext cx="8660017" cy="1510606"/>
          </a:xfrm>
          <a:prstGeom prst="rect">
            <a:avLst/>
          </a:prstGeom>
          <a:noFill/>
        </p:spPr>
        <p:txBody>
          <a:bodyPr wrap="square">
            <a:spAutoFit/>
          </a:bodyPr>
          <a:lstStyle/>
          <a:p>
            <a:pPr>
              <a:lnSpc>
                <a:spcPts val="2200"/>
              </a:lnSpc>
              <a:spcBef>
                <a:spcPts val="600"/>
              </a:spcBef>
            </a:pPr>
            <a:r>
              <a:rPr lang="sr-Latn-RS" sz="2200" b="1" noProof="0" dirty="0"/>
              <a:t>U ovom izveštaju, generacije prolaze jedna za drugom bez razlike. Sve su uključene. Oni koji su slušali </a:t>
            </a:r>
            <a:r>
              <a:rPr lang="sr-Latn-RS" sz="2200" b="1" noProof="0" dirty="0" err="1"/>
              <a:t>Jošuu</a:t>
            </a:r>
            <a:r>
              <a:rPr lang="sr-Latn-RS" sz="2200" b="1" noProof="0" dirty="0"/>
              <a:t> došli su „s one strane reke“, sišli su u Egipat, otišli ​​su silno, prešli su more, osvojili su </a:t>
            </a:r>
            <a:r>
              <a:rPr lang="sr-Latn-RS" sz="2200" b="1" noProof="0" dirty="0" err="1"/>
              <a:t>Transjordaniju</a:t>
            </a:r>
            <a:r>
              <a:rPr lang="sr-Latn-RS" sz="2200" b="1" noProof="0" dirty="0"/>
              <a:t>, zaposeli su </a:t>
            </a:r>
            <a:r>
              <a:rPr lang="sr-Latn-RS" sz="2200" b="1" noProof="0" dirty="0" err="1"/>
              <a:t>Hanan</a:t>
            </a:r>
            <a:r>
              <a:rPr lang="sr-Latn-RS" sz="2200" b="1" noProof="0" dirty="0"/>
              <a:t>. Ono što je Bog učinio s njihovim precima, On čini i s njima, a učiniće i s nama danas.</a:t>
            </a:r>
          </a:p>
        </p:txBody>
      </p:sp>
    </p:spTree>
    <p:extLst>
      <p:ext uri="{BB962C8B-B14F-4D97-AF65-F5344CB8AC3E}">
        <p14:creationId xmlns:p14="http://schemas.microsoft.com/office/powerpoint/2010/main" val="39465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outHorizontal)">
                                      <p:cBhvr>
                                        <p:cTn id="16" dur="500"/>
                                        <p:tgtEl>
                                          <p:spTgt spid="23"/>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
                                            <p:graphicEl>
                                              <a:dgm id="{11E0DE68-D6C6-4A99-AE8F-6B0DB7F1EF15}"/>
                                            </p:graphicEl>
                                          </p:spTgt>
                                        </p:tgtEl>
                                        <p:attrNameLst>
                                          <p:attrName>style.visibility</p:attrName>
                                        </p:attrNameLst>
                                      </p:cBhvr>
                                      <p:to>
                                        <p:strVal val="visible"/>
                                      </p:to>
                                    </p:set>
                                    <p:anim calcmode="lin" valueType="num">
                                      <p:cBhvr>
                                        <p:cTn id="29" dur="500" fill="hold"/>
                                        <p:tgtEl>
                                          <p:spTgt spid="2">
                                            <p:graphicEl>
                                              <a:dgm id="{11E0DE68-D6C6-4A99-AE8F-6B0DB7F1EF15}"/>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11E0DE68-D6C6-4A99-AE8F-6B0DB7F1EF15}"/>
                                            </p:graphicEl>
                                          </p:spTgt>
                                        </p:tgtEl>
                                        <p:attrNameLst>
                                          <p:attrName>ppt_h</p:attrName>
                                        </p:attrNameLst>
                                      </p:cBhvr>
                                      <p:tavLst>
                                        <p:tav tm="0">
                                          <p:val>
                                            <p:fltVal val="0"/>
                                          </p:val>
                                        </p:tav>
                                        <p:tav tm="100000">
                                          <p:val>
                                            <p:strVal val="#ppt_h"/>
                                          </p:val>
                                        </p:tav>
                                      </p:tavLst>
                                    </p:anim>
                                    <p:anim calcmode="lin" valueType="num">
                                      <p:cBhvr>
                                        <p:cTn id="31" dur="500" fill="hold"/>
                                        <p:tgtEl>
                                          <p:spTgt spid="2">
                                            <p:graphicEl>
                                              <a:dgm id="{11E0DE68-D6C6-4A99-AE8F-6B0DB7F1EF15}"/>
                                            </p:graphicEl>
                                          </p:spTgt>
                                        </p:tgtEl>
                                        <p:attrNameLst>
                                          <p:attrName>style.rotation</p:attrName>
                                        </p:attrNameLst>
                                      </p:cBhvr>
                                      <p:tavLst>
                                        <p:tav tm="0">
                                          <p:val>
                                            <p:fltVal val="360"/>
                                          </p:val>
                                        </p:tav>
                                        <p:tav tm="100000">
                                          <p:val>
                                            <p:fltVal val="0"/>
                                          </p:val>
                                        </p:tav>
                                      </p:tavLst>
                                    </p:anim>
                                    <p:animEffect transition="in" filter="fade">
                                      <p:cBhvr>
                                        <p:cTn id="32" dur="500"/>
                                        <p:tgtEl>
                                          <p:spTgt spid="2">
                                            <p:graphicEl>
                                              <a:dgm id="{11E0DE68-D6C6-4A99-AE8F-6B0DB7F1EF1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2">
                                            <p:graphicEl>
                                              <a:dgm id="{F28057B6-914F-4162-A1E6-62C0FACC967C}"/>
                                            </p:graphicEl>
                                          </p:spTgt>
                                        </p:tgtEl>
                                        <p:attrNameLst>
                                          <p:attrName>style.visibility</p:attrName>
                                        </p:attrNameLst>
                                      </p:cBhvr>
                                      <p:to>
                                        <p:strVal val="visible"/>
                                      </p:to>
                                    </p:set>
                                    <p:anim calcmode="lin" valueType="num">
                                      <p:cBhvr>
                                        <p:cTn id="37" dur="500" fill="hold"/>
                                        <p:tgtEl>
                                          <p:spTgt spid="2">
                                            <p:graphicEl>
                                              <a:dgm id="{F28057B6-914F-4162-A1E6-62C0FACC967C}"/>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28057B6-914F-4162-A1E6-62C0FACC967C}"/>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F28057B6-914F-4162-A1E6-62C0FACC967C}"/>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F28057B6-914F-4162-A1E6-62C0FACC967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2">
                                            <p:graphicEl>
                                              <a:dgm id="{AC61220C-B99C-49DF-98C9-45D044822E5A}"/>
                                            </p:graphicEl>
                                          </p:spTgt>
                                        </p:tgtEl>
                                        <p:attrNameLst>
                                          <p:attrName>style.visibility</p:attrName>
                                        </p:attrNameLst>
                                      </p:cBhvr>
                                      <p:to>
                                        <p:strVal val="visible"/>
                                      </p:to>
                                    </p:set>
                                    <p:anim calcmode="lin" valueType="num">
                                      <p:cBhvr>
                                        <p:cTn id="45" dur="500" fill="hold"/>
                                        <p:tgtEl>
                                          <p:spTgt spid="2">
                                            <p:graphicEl>
                                              <a:dgm id="{AC61220C-B99C-49DF-98C9-45D044822E5A}"/>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AC61220C-B99C-49DF-98C9-45D044822E5A}"/>
                                            </p:graphicEl>
                                          </p:spTgt>
                                        </p:tgtEl>
                                        <p:attrNameLst>
                                          <p:attrName>ppt_h</p:attrName>
                                        </p:attrNameLst>
                                      </p:cBhvr>
                                      <p:tavLst>
                                        <p:tav tm="0">
                                          <p:val>
                                            <p:fltVal val="0"/>
                                          </p:val>
                                        </p:tav>
                                        <p:tav tm="100000">
                                          <p:val>
                                            <p:strVal val="#ppt_h"/>
                                          </p:val>
                                        </p:tav>
                                      </p:tavLst>
                                    </p:anim>
                                    <p:anim calcmode="lin" valueType="num">
                                      <p:cBhvr>
                                        <p:cTn id="47" dur="500" fill="hold"/>
                                        <p:tgtEl>
                                          <p:spTgt spid="2">
                                            <p:graphicEl>
                                              <a:dgm id="{AC61220C-B99C-49DF-98C9-45D044822E5A}"/>
                                            </p:graphicEl>
                                          </p:spTgt>
                                        </p:tgtEl>
                                        <p:attrNameLst>
                                          <p:attrName>style.rotation</p:attrName>
                                        </p:attrNameLst>
                                      </p:cBhvr>
                                      <p:tavLst>
                                        <p:tav tm="0">
                                          <p:val>
                                            <p:fltVal val="360"/>
                                          </p:val>
                                        </p:tav>
                                        <p:tav tm="100000">
                                          <p:val>
                                            <p:fltVal val="0"/>
                                          </p:val>
                                        </p:tav>
                                      </p:tavLst>
                                    </p:anim>
                                    <p:animEffect transition="in" filter="fade">
                                      <p:cBhvr>
                                        <p:cTn id="48" dur="500"/>
                                        <p:tgtEl>
                                          <p:spTgt spid="2">
                                            <p:graphicEl>
                                              <a:dgm id="{AC61220C-B99C-49DF-98C9-45D044822E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graphicEl>
                                              <a:dgm id="{D8E3A47D-7AAD-492B-87DB-471556F70C0E}"/>
                                            </p:graphicEl>
                                          </p:spTgt>
                                        </p:tgtEl>
                                        <p:attrNameLst>
                                          <p:attrName>style.visibility</p:attrName>
                                        </p:attrNameLst>
                                      </p:cBhvr>
                                      <p:to>
                                        <p:strVal val="visible"/>
                                      </p:to>
                                    </p:set>
                                    <p:anim calcmode="lin" valueType="num">
                                      <p:cBhvr>
                                        <p:cTn id="53" dur="500" fill="hold"/>
                                        <p:tgtEl>
                                          <p:spTgt spid="2">
                                            <p:graphicEl>
                                              <a:dgm id="{D8E3A47D-7AAD-492B-87DB-471556F70C0E}"/>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8E3A47D-7AAD-492B-87DB-471556F70C0E}"/>
                                            </p:graphicEl>
                                          </p:spTgt>
                                        </p:tgtEl>
                                        <p:attrNameLst>
                                          <p:attrName>ppt_h</p:attrName>
                                        </p:attrNameLst>
                                      </p:cBhvr>
                                      <p:tavLst>
                                        <p:tav tm="0">
                                          <p:val>
                                            <p:fltVal val="0"/>
                                          </p:val>
                                        </p:tav>
                                        <p:tav tm="100000">
                                          <p:val>
                                            <p:strVal val="#ppt_h"/>
                                          </p:val>
                                        </p:tav>
                                      </p:tavLst>
                                    </p:anim>
                                    <p:anim calcmode="lin" valueType="num">
                                      <p:cBhvr>
                                        <p:cTn id="55" dur="500" fill="hold"/>
                                        <p:tgtEl>
                                          <p:spTgt spid="2">
                                            <p:graphicEl>
                                              <a:dgm id="{D8E3A47D-7AAD-492B-87DB-471556F70C0E}"/>
                                            </p:graphicEl>
                                          </p:spTgt>
                                        </p:tgtEl>
                                        <p:attrNameLst>
                                          <p:attrName>style.rotation</p:attrName>
                                        </p:attrNameLst>
                                      </p:cBhvr>
                                      <p:tavLst>
                                        <p:tav tm="0">
                                          <p:val>
                                            <p:fltVal val="360"/>
                                          </p:val>
                                        </p:tav>
                                        <p:tav tm="100000">
                                          <p:val>
                                            <p:fltVal val="0"/>
                                          </p:val>
                                        </p:tav>
                                      </p:tavLst>
                                    </p:anim>
                                    <p:animEffect transition="in" filter="fade">
                                      <p:cBhvr>
                                        <p:cTn id="56" dur="500"/>
                                        <p:tgtEl>
                                          <p:spTgt spid="2">
                                            <p:graphicEl>
                                              <a:dgm id="{D8E3A47D-7AAD-492B-87DB-471556F70C0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strVal val="4/3*#ppt_w"/>
                                          </p:val>
                                        </p:tav>
                                        <p:tav tm="100000">
                                          <p:val>
                                            <p:strVal val="#ppt_w"/>
                                          </p:val>
                                        </p:tav>
                                      </p:tavLst>
                                    </p:anim>
                                    <p:anim calcmode="lin" valueType="num">
                                      <p:cBhvr>
                                        <p:cTn id="62" dur="500" fill="hold"/>
                                        <p:tgtEl>
                                          <p:spTgt spid="9"/>
                                        </p:tgtEl>
                                        <p:attrNameLst>
                                          <p:attrName>ppt_h</p:attrName>
                                        </p:attrNameLst>
                                      </p:cBhvr>
                                      <p:tavLst>
                                        <p:tav tm="0">
                                          <p:val>
                                            <p:strVal val="4/3*#ppt_h"/>
                                          </p:val>
                                        </p:tav>
                                        <p:tav tm="100000">
                                          <p:val>
                                            <p:strVal val="#ppt_h"/>
                                          </p:val>
                                        </p:tav>
                                      </p:tavLst>
                                    </p:anim>
                                  </p:childTnLst>
                                </p:cTn>
                              </p:par>
                              <p:par>
                                <p:cTn id="63" presetID="23" presetClass="entr" presetSubtype="288" fill="hold" nodeType="withEffect">
                                  <p:stCondLst>
                                    <p:cond delay="25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strVal val="4/3*#ppt_w"/>
                                          </p:val>
                                        </p:tav>
                                        <p:tav tm="100000">
                                          <p:val>
                                            <p:strVal val="#ppt_w"/>
                                          </p:val>
                                        </p:tav>
                                      </p:tavLst>
                                    </p:anim>
                                    <p:anim calcmode="lin" valueType="num">
                                      <p:cBhvr>
                                        <p:cTn id="66" dur="500" fill="hold"/>
                                        <p:tgtEl>
                                          <p:spTgt spid="11"/>
                                        </p:tgtEl>
                                        <p:attrNameLst>
                                          <p:attrName>ppt_h</p:attrName>
                                        </p:attrNameLst>
                                      </p:cBhvr>
                                      <p:tavLst>
                                        <p:tav tm="0">
                                          <p:val>
                                            <p:strVal val="4/3*#ppt_h"/>
                                          </p:val>
                                        </p:tav>
                                        <p:tav tm="100000">
                                          <p:val>
                                            <p:strVal val="#ppt_h"/>
                                          </p:val>
                                        </p:tav>
                                      </p:tavLst>
                                    </p:anim>
                                  </p:childTnLst>
                                </p:cTn>
                              </p:par>
                              <p:par>
                                <p:cTn id="67" presetID="23" presetClass="entr" presetSubtype="288" fill="hold" nodeType="withEffect">
                                  <p:stCondLst>
                                    <p:cond delay="50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strVal val="4/3*#ppt_w"/>
                                          </p:val>
                                        </p:tav>
                                        <p:tav tm="100000">
                                          <p:val>
                                            <p:strVal val="#ppt_w"/>
                                          </p:val>
                                        </p:tav>
                                      </p:tavLst>
                                    </p:anim>
                                    <p:anim calcmode="lin" valueType="num">
                                      <p:cBhvr>
                                        <p:cTn id="70" dur="500" fill="hold"/>
                                        <p:tgtEl>
                                          <p:spTgt spid="13"/>
                                        </p:tgtEl>
                                        <p:attrNameLst>
                                          <p:attrName>ppt_h</p:attrName>
                                        </p:attrNameLst>
                                      </p:cBhvr>
                                      <p:tavLst>
                                        <p:tav tm="0">
                                          <p:val>
                                            <p:strVal val="4/3*#ppt_h"/>
                                          </p:val>
                                        </p:tav>
                                        <p:tav tm="100000">
                                          <p:val>
                                            <p:strVal val="#ppt_h"/>
                                          </p:val>
                                        </p:tav>
                                      </p:tavLst>
                                    </p:anim>
                                  </p:childTnLst>
                                </p:cTn>
                              </p:par>
                              <p:par>
                                <p:cTn id="71" presetID="23" presetClass="entr" presetSubtype="288" fill="hold" nodeType="withEffect">
                                  <p:stCondLst>
                                    <p:cond delay="75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strVal val="4/3*#ppt_w"/>
                                          </p:val>
                                        </p:tav>
                                        <p:tav tm="100000">
                                          <p:val>
                                            <p:strVal val="#ppt_w"/>
                                          </p:val>
                                        </p:tav>
                                      </p:tavLst>
                                    </p:anim>
                                    <p:anim calcmode="lin" valueType="num">
                                      <p:cBhvr>
                                        <p:cTn id="74" dur="500" fill="hold"/>
                                        <p:tgtEl>
                                          <p:spTgt spid="15"/>
                                        </p:tgtEl>
                                        <p:attrNameLst>
                                          <p:attrName>ppt_h</p:attrName>
                                        </p:attrNameLst>
                                      </p:cBhvr>
                                      <p:tavLst>
                                        <p:tav tm="0">
                                          <p:val>
                                            <p:strVal val="4/3*#ppt_h"/>
                                          </p:val>
                                        </p:tav>
                                        <p:tav tm="100000">
                                          <p:val>
                                            <p:strVal val="#ppt_h"/>
                                          </p:val>
                                        </p:tav>
                                      </p:tavLst>
                                    </p:anim>
                                  </p:childTnLst>
                                </p:cTn>
                              </p:par>
                              <p:par>
                                <p:cTn id="75" presetID="23" presetClass="entr" presetSubtype="288" fill="hold" nodeType="withEffect">
                                  <p:stCondLst>
                                    <p:cond delay="100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strVal val="4/3*#ppt_w"/>
                                          </p:val>
                                        </p:tav>
                                        <p:tav tm="100000">
                                          <p:val>
                                            <p:strVal val="#ppt_w"/>
                                          </p:val>
                                        </p:tav>
                                      </p:tavLst>
                                    </p:anim>
                                    <p:anim calcmode="lin" valueType="num">
                                      <p:cBhvr>
                                        <p:cTn id="78" dur="500" fill="hold"/>
                                        <p:tgtEl>
                                          <p:spTgt spid="17"/>
                                        </p:tgtEl>
                                        <p:attrNameLst>
                                          <p:attrName>ppt_h</p:attrName>
                                        </p:attrNameLst>
                                      </p:cBhvr>
                                      <p:tavLst>
                                        <p:tav tm="0">
                                          <p:val>
                                            <p:strVal val="4/3*#ppt_h"/>
                                          </p:val>
                                        </p:tav>
                                        <p:tav tm="100000">
                                          <p:val>
                                            <p:strVal val="#ppt_h"/>
                                          </p:val>
                                        </p:tav>
                                      </p:tavLst>
                                    </p:anim>
                                  </p:childTnLst>
                                </p:cTn>
                              </p:par>
                              <p:par>
                                <p:cTn id="79" presetID="23" presetClass="entr" presetSubtype="288" fill="hold" nodeType="withEffect">
                                  <p:stCondLst>
                                    <p:cond delay="125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strVal val="4/3*#ppt_w"/>
                                          </p:val>
                                        </p:tav>
                                        <p:tav tm="100000">
                                          <p:val>
                                            <p:strVal val="#ppt_w"/>
                                          </p:val>
                                        </p:tav>
                                      </p:tavLst>
                                    </p:anim>
                                    <p:anim calcmode="lin" valueType="num">
                                      <p:cBhvr>
                                        <p:cTn id="82" dur="500" fill="hold"/>
                                        <p:tgtEl>
                                          <p:spTgt spid="19"/>
                                        </p:tgtEl>
                                        <p:attrNameLst>
                                          <p:attrName>ppt_h</p:attrName>
                                        </p:attrNameLst>
                                      </p:cBhvr>
                                      <p:tavLst>
                                        <p:tav tm="0">
                                          <p:val>
                                            <p:strVal val="4/3*#ppt_h"/>
                                          </p:val>
                                        </p:tav>
                                        <p:tav tm="100000">
                                          <p:val>
                                            <p:strVal val="#ppt_h"/>
                                          </p:val>
                                        </p:tav>
                                      </p:tavLst>
                                    </p:anim>
                                  </p:childTnLst>
                                </p:cTn>
                              </p:par>
                            </p:childTnLst>
                          </p:cTn>
                        </p:par>
                        <p:par>
                          <p:cTn id="83" fill="hold">
                            <p:stCondLst>
                              <p:cond delay="1750"/>
                            </p:stCondLst>
                            <p:childTnLst>
                              <p:par>
                                <p:cTn id="84" presetID="22" presetClass="entr" presetSubtype="8"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left)">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left)">
                                      <p:cBhvr>
                                        <p:cTn id="9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7000" t="-43000" r="-217000" b="-2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973D90-6B37-DAAF-0243-0CD383DC431A}"/>
              </a:ext>
            </a:extLst>
          </p:cNvPr>
          <p:cNvSpPr txBox="1"/>
          <p:nvPr/>
        </p:nvSpPr>
        <p:spPr>
          <a:xfrm>
            <a:off x="0" y="-77824"/>
            <a:ext cx="12192000" cy="769441"/>
          </a:xfrm>
          <a:prstGeom prst="rect">
            <a:avLst/>
          </a:prstGeom>
          <a:noFill/>
        </p:spPr>
        <p:txBody>
          <a:bodyPr wrap="square">
            <a:spAutoFit/>
          </a:bodyPr>
          <a:lstStyle/>
          <a:p>
            <a:pPr algn="ctr"/>
            <a:r>
              <a:rPr lang="sr-Latn-RS" sz="4400" b="1" spc="3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POZIV NA INTEGRITET</a:t>
            </a:r>
          </a:p>
        </p:txBody>
      </p:sp>
      <p:sp>
        <p:nvSpPr>
          <p:cNvPr id="5" name="CuadroTexto 4">
            <a:extLst>
              <a:ext uri="{FF2B5EF4-FFF2-40B4-BE49-F238E27FC236}">
                <a16:creationId xmlns:a16="http://schemas.microsoft.com/office/drawing/2014/main" id="{5EA39841-FFC3-94CF-1925-D159799B6498}"/>
              </a:ext>
            </a:extLst>
          </p:cNvPr>
          <p:cNvSpPr txBox="1"/>
          <p:nvPr/>
        </p:nvSpPr>
        <p:spPr>
          <a:xfrm>
            <a:off x="0" y="569399"/>
            <a:ext cx="12192000" cy="1015663"/>
          </a:xfrm>
          <a:prstGeom prst="rect">
            <a:avLst/>
          </a:prstGeom>
          <a:noFill/>
        </p:spPr>
        <p:txBody>
          <a:bodyPr wrap="square">
            <a:spAutoFit/>
          </a:bodyPr>
          <a:lstStyle/>
          <a:p>
            <a:pPr algn="ctr"/>
            <a:r>
              <a:rPr lang="sr-Latn-RS" sz="2000" b="1" noProof="0" dirty="0">
                <a:solidFill>
                  <a:srgbClr val="FDD7D1"/>
                </a:solidFill>
                <a:effectLst>
                  <a:outerShdw blurRad="38100" dist="38100" dir="2700000" algn="tl">
                    <a:srgbClr val="000000">
                      <a:alpha val="43137"/>
                    </a:srgbClr>
                  </a:outerShdw>
                </a:effectLst>
                <a:latin typeface="Comic Sans MS" panose="030F0702030302020204" pitchFamily="66" charset="0"/>
              </a:rPr>
              <a:t>„Ako li vam nije po volji da služite Gospodu, onda se odlučite danas, </a:t>
            </a:r>
            <a:r>
              <a:rPr lang="sr-Latn-RS" sz="2000" b="1" noProof="0" dirty="0" err="1">
                <a:solidFill>
                  <a:srgbClr val="FDD7D1"/>
                </a:solidFill>
                <a:effectLst>
                  <a:outerShdw blurRad="38100" dist="38100" dir="2700000" algn="tl">
                    <a:srgbClr val="000000">
                      <a:alpha val="43137"/>
                    </a:srgbClr>
                  </a:outerShdw>
                </a:effectLst>
                <a:latin typeface="Comic Sans MS" panose="030F0702030302020204" pitchFamily="66" charset="0"/>
              </a:rPr>
              <a:t>kojme</a:t>
            </a:r>
            <a:r>
              <a:rPr lang="sr-Latn-RS" sz="2000" b="1" noProof="0" dirty="0">
                <a:solidFill>
                  <a:srgbClr val="FDD7D1"/>
                </a:solidFill>
                <a:effectLst>
                  <a:outerShdw blurRad="38100" dist="38100" dir="2700000" algn="tl">
                    <a:srgbClr val="000000">
                      <a:alpha val="43137"/>
                    </a:srgbClr>
                  </a:outerShdw>
                </a:effectLst>
                <a:latin typeface="Comic Sans MS" panose="030F0702030302020204" pitchFamily="66" charset="0"/>
              </a:rPr>
              <a:t> ćete služiti: bogovima, kojima su služili oci vaši s onu stranu reke, ili bogovima </a:t>
            </a:r>
            <a:r>
              <a:rPr lang="sr-Latn-RS" sz="2000" b="1" noProof="0" dirty="0" err="1">
                <a:solidFill>
                  <a:srgbClr val="FDD7D1"/>
                </a:solidFill>
                <a:effectLst>
                  <a:outerShdw blurRad="38100" dist="38100" dir="2700000" algn="tl">
                    <a:srgbClr val="000000">
                      <a:alpha val="43137"/>
                    </a:srgbClr>
                  </a:outerShdw>
                </a:effectLst>
                <a:latin typeface="Comic Sans MS" panose="030F0702030302020204" pitchFamily="66" charset="0"/>
              </a:rPr>
              <a:t>Amoreja</a:t>
            </a:r>
            <a:r>
              <a:rPr lang="sr-Latn-RS" sz="2000" b="1" noProof="0" dirty="0">
                <a:solidFill>
                  <a:srgbClr val="FDD7D1"/>
                </a:solidFill>
                <a:effectLst>
                  <a:outerShdw blurRad="38100" dist="38100" dir="2700000" algn="tl">
                    <a:srgbClr val="000000">
                      <a:alpha val="43137"/>
                    </a:srgbClr>
                  </a:outerShdw>
                </a:effectLst>
                <a:latin typeface="Comic Sans MS" panose="030F0702030302020204" pitchFamily="66" charset="0"/>
              </a:rPr>
              <a:t>, u kojih zemlji prebivate! A ja i dom moja služićemo Gospodu.“ </a:t>
            </a:r>
            <a:r>
              <a:rPr lang="sr-Latn-RS" sz="1600" b="1" noProof="0" dirty="0">
                <a:solidFill>
                  <a:srgbClr val="FDD7D1"/>
                </a:solidFill>
                <a:effectLst>
                  <a:outerShdw blurRad="38100" dist="38100" dir="2700000" algn="tl">
                    <a:srgbClr val="000000">
                      <a:alpha val="43137"/>
                    </a:srgbClr>
                  </a:outerShdw>
                </a:effectLst>
                <a:latin typeface="Comic Sans MS" panose="030F0702030302020204" pitchFamily="66" charset="0"/>
              </a:rPr>
              <a:t>(</a:t>
            </a:r>
            <a:r>
              <a:rPr lang="sr-Latn-RS" sz="1600" b="1" noProof="0" dirty="0" err="1">
                <a:solidFill>
                  <a:srgbClr val="FDD7D1"/>
                </a:solidFill>
                <a:effectLst>
                  <a:outerShdw blurRad="38100" dist="38100" dir="2700000" algn="tl">
                    <a:srgbClr val="000000">
                      <a:alpha val="43137"/>
                    </a:srgbClr>
                  </a:outerShdw>
                </a:effectLst>
                <a:latin typeface="Comic Sans MS" panose="030F0702030302020204" pitchFamily="66" charset="0"/>
              </a:rPr>
              <a:t>Jošua</a:t>
            </a:r>
            <a:r>
              <a:rPr lang="sr-Latn-RS" sz="1600" b="1" noProof="0" dirty="0">
                <a:solidFill>
                  <a:srgbClr val="FDD7D1"/>
                </a:solidFill>
                <a:effectLst>
                  <a:outerShdw blurRad="38100" dist="38100" dir="2700000" algn="tl">
                    <a:srgbClr val="000000">
                      <a:alpha val="43137"/>
                    </a:srgbClr>
                  </a:outerShdw>
                </a:effectLst>
                <a:latin typeface="Comic Sans MS" panose="030F0702030302020204" pitchFamily="66" charset="0"/>
              </a:rPr>
              <a:t> 24,15)</a:t>
            </a:r>
          </a:p>
        </p:txBody>
      </p:sp>
      <p:sp>
        <p:nvSpPr>
          <p:cNvPr id="6" name="CuadroTexto 5">
            <a:extLst>
              <a:ext uri="{FF2B5EF4-FFF2-40B4-BE49-F238E27FC236}">
                <a16:creationId xmlns:a16="http://schemas.microsoft.com/office/drawing/2014/main" id="{4F74A76E-A254-1A85-942A-A3A8B5029A99}"/>
              </a:ext>
            </a:extLst>
          </p:cNvPr>
          <p:cNvSpPr txBox="1"/>
          <p:nvPr/>
        </p:nvSpPr>
        <p:spPr>
          <a:xfrm>
            <a:off x="3054486" y="1835002"/>
            <a:ext cx="9137513" cy="1107996"/>
          </a:xfrm>
          <a:prstGeom prst="rect">
            <a:avLst/>
          </a:prstGeom>
          <a:noFill/>
        </p:spPr>
        <p:txBody>
          <a:bodyPr wrap="square" rtlCol="0">
            <a:spAutoFit/>
          </a:bodyPr>
          <a:lstStyle/>
          <a:p>
            <a:pPr>
              <a:spcBef>
                <a:spcPts val="600"/>
              </a:spcBef>
            </a:pPr>
            <a:r>
              <a:rPr lang="sr-Latn-RS" sz="2200" b="1" noProof="0" dirty="0"/>
              <a:t>Kao što je Jakov pozvao svoju porodicu da pokopaju svoje bogove pre nego što obnove savez s Bogom u </a:t>
            </a:r>
            <a:r>
              <a:rPr lang="sr-Latn-RS" sz="2200" b="1" noProof="0" dirty="0" err="1"/>
              <a:t>Betelu</a:t>
            </a:r>
            <a:r>
              <a:rPr lang="sr-Latn-RS" sz="2200" b="1" noProof="0" dirty="0"/>
              <a:t>, </a:t>
            </a:r>
            <a:r>
              <a:rPr lang="sr-Latn-RS" sz="2200" b="1" noProof="0" dirty="0" err="1"/>
              <a:t>Jošua</a:t>
            </a:r>
            <a:r>
              <a:rPr lang="sr-Latn-RS" sz="2200" b="1" noProof="0" dirty="0"/>
              <a:t> poziva narod da </a:t>
            </a:r>
            <a:r>
              <a:rPr lang="sr-Latn-RS" sz="2200" b="1" noProof="0" dirty="0" err="1"/>
              <a:t>napu-sti</a:t>
            </a:r>
            <a:r>
              <a:rPr lang="sr-Latn-RS" sz="2200" b="1" noProof="0" dirty="0"/>
              <a:t> svoje bogove pre nego što obnovi savez s Bogom (</a:t>
            </a:r>
            <a:r>
              <a:rPr lang="sr-Latn-RS" sz="2200" b="1" noProof="0" dirty="0" err="1"/>
              <a:t>Jošua</a:t>
            </a:r>
            <a:r>
              <a:rPr lang="sr-Latn-RS" sz="2200" b="1" noProof="0" dirty="0"/>
              <a:t> 24,14b).</a:t>
            </a:r>
          </a:p>
        </p:txBody>
      </p:sp>
      <p:graphicFrame>
        <p:nvGraphicFramePr>
          <p:cNvPr id="8" name="Diagrama 7">
            <a:extLst>
              <a:ext uri="{FF2B5EF4-FFF2-40B4-BE49-F238E27FC236}">
                <a16:creationId xmlns:a16="http://schemas.microsoft.com/office/drawing/2014/main" id="{06A9D332-0BC2-2201-C2A6-9417CA23E6D0}"/>
              </a:ext>
            </a:extLst>
          </p:cNvPr>
          <p:cNvGraphicFramePr/>
          <p:nvPr>
            <p:extLst>
              <p:ext uri="{D42A27DB-BD31-4B8C-83A1-F6EECF244321}">
                <p14:modId xmlns:p14="http://schemas.microsoft.com/office/powerpoint/2010/main" val="2511547798"/>
              </p:ext>
            </p:extLst>
          </p:nvPr>
        </p:nvGraphicFramePr>
        <p:xfrm>
          <a:off x="211576" y="3690868"/>
          <a:ext cx="9088067" cy="317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Grupo de personas con instrumentos musicales&#10;&#10;El contenido generado por IA puede ser incorrecto.">
            <a:extLst>
              <a:ext uri="{FF2B5EF4-FFF2-40B4-BE49-F238E27FC236}">
                <a16:creationId xmlns:a16="http://schemas.microsoft.com/office/drawing/2014/main" id="{E960CFFD-0A65-C3A9-F933-5768349C58A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1576" y="1557807"/>
            <a:ext cx="2842910" cy="1971842"/>
          </a:xfrm>
          <a:prstGeom prst="roundRect">
            <a:avLst>
              <a:gd name="adj" fmla="val 1173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a:extLst>
              <a:ext uri="{FF2B5EF4-FFF2-40B4-BE49-F238E27FC236}">
                <a16:creationId xmlns:a16="http://schemas.microsoft.com/office/drawing/2014/main" id="{DB4A68F0-C1A9-162B-1F11-62150D26D6B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21014" y="3368063"/>
            <a:ext cx="2359410" cy="3305111"/>
          </a:xfrm>
          <a:prstGeom prst="rect">
            <a:avLst/>
          </a:prstGeom>
          <a:ln w="38100">
            <a:solidFill>
              <a:schemeClr val="accent4">
                <a:lumMod val="50000"/>
              </a:schemeClr>
            </a:solidFill>
          </a:ln>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F1489275-2147-86CE-66D9-EF51F7B2D359}"/>
              </a:ext>
            </a:extLst>
          </p:cNvPr>
          <p:cNvSpPr txBox="1"/>
          <p:nvPr/>
        </p:nvSpPr>
        <p:spPr>
          <a:xfrm>
            <a:off x="3103931" y="2850665"/>
            <a:ext cx="9088067" cy="769441"/>
          </a:xfrm>
          <a:prstGeom prst="rect">
            <a:avLst/>
          </a:prstGeom>
          <a:noFill/>
        </p:spPr>
        <p:txBody>
          <a:bodyPr wrap="square">
            <a:spAutoFit/>
          </a:bodyPr>
          <a:lstStyle/>
          <a:p>
            <a:pPr>
              <a:spcBef>
                <a:spcPts val="600"/>
              </a:spcBef>
            </a:pPr>
            <a:r>
              <a:rPr lang="sr-Latn-RS" sz="2200" b="1" noProof="0" dirty="0"/>
              <a:t>Trebali su se bojati Boga i služiti mu „verno i istinito” (</a:t>
            </a:r>
            <a:r>
              <a:rPr lang="sr-Latn-RS" sz="2200" b="1" noProof="0" dirty="0" err="1"/>
              <a:t>Jošua</a:t>
            </a:r>
            <a:r>
              <a:rPr lang="sr-Latn-RS" sz="2200" b="1" noProof="0" dirty="0"/>
              <a:t> 24,14a). Šta to znači?</a:t>
            </a:r>
          </a:p>
        </p:txBody>
      </p:sp>
    </p:spTree>
    <p:extLst>
      <p:ext uri="{BB962C8B-B14F-4D97-AF65-F5344CB8AC3E}">
        <p14:creationId xmlns:p14="http://schemas.microsoft.com/office/powerpoint/2010/main" val="245321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graphicEl>
                                              <a:dgm id="{2E1229BB-88F6-4208-A452-84AC4F717891}"/>
                                            </p:graphicEl>
                                          </p:spTgt>
                                        </p:tgtEl>
                                        <p:attrNameLst>
                                          <p:attrName>style.visibility</p:attrName>
                                        </p:attrNameLst>
                                      </p:cBhvr>
                                      <p:to>
                                        <p:strVal val="visible"/>
                                      </p:to>
                                    </p:set>
                                    <p:anim calcmode="lin" valueType="num">
                                      <p:cBhvr>
                                        <p:cTn id="47" dur="500" fill="hold"/>
                                        <p:tgtEl>
                                          <p:spTgt spid="8">
                                            <p:graphicEl>
                                              <a:dgm id="{2E1229BB-88F6-4208-A452-84AC4F717891}"/>
                                            </p:graphicEl>
                                          </p:spTgt>
                                        </p:tgtEl>
                                        <p:attrNameLst>
                                          <p:attrName>ppt_w</p:attrName>
                                        </p:attrNameLst>
                                      </p:cBhvr>
                                      <p:tavLst>
                                        <p:tav tm="0">
                                          <p:val>
                                            <p:fltVal val="0"/>
                                          </p:val>
                                        </p:tav>
                                        <p:tav tm="100000">
                                          <p:val>
                                            <p:strVal val="#ppt_w"/>
                                          </p:val>
                                        </p:tav>
                                      </p:tavLst>
                                    </p:anim>
                                    <p:anim calcmode="lin" valueType="num">
                                      <p:cBhvr>
                                        <p:cTn id="48" dur="500" fill="hold"/>
                                        <p:tgtEl>
                                          <p:spTgt spid="8">
                                            <p:graphicEl>
                                              <a:dgm id="{2E1229BB-88F6-4208-A452-84AC4F717891}"/>
                                            </p:graphicEl>
                                          </p:spTgt>
                                        </p:tgtEl>
                                        <p:attrNameLst>
                                          <p:attrName>ppt_h</p:attrName>
                                        </p:attrNameLst>
                                      </p:cBhvr>
                                      <p:tavLst>
                                        <p:tav tm="0">
                                          <p:val>
                                            <p:fltVal val="0"/>
                                          </p:val>
                                        </p:tav>
                                        <p:tav tm="100000">
                                          <p:val>
                                            <p:strVal val="#ppt_h"/>
                                          </p:val>
                                        </p:tav>
                                      </p:tavLst>
                                    </p:anim>
                                    <p:animEffect transition="in" filter="fade">
                                      <p:cBhvr>
                                        <p:cTn id="49" dur="500"/>
                                        <p:tgtEl>
                                          <p:spTgt spid="8">
                                            <p:graphicEl>
                                              <a:dgm id="{2E1229BB-88F6-4208-A452-84AC4F71789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graphicEl>
                                              <a:dgm id="{854F4650-27AE-4C03-B454-E09E451F5BDE}"/>
                                            </p:graphicEl>
                                          </p:spTgt>
                                        </p:tgtEl>
                                        <p:attrNameLst>
                                          <p:attrName>style.visibility</p:attrName>
                                        </p:attrNameLst>
                                      </p:cBhvr>
                                      <p:to>
                                        <p:strVal val="visible"/>
                                      </p:to>
                                    </p:set>
                                    <p:animEffect transition="in" filter="wipe(left)">
                                      <p:cBhvr>
                                        <p:cTn id="54" dur="500"/>
                                        <p:tgtEl>
                                          <p:spTgt spid="8">
                                            <p:graphicEl>
                                              <a:dgm id="{854F4650-27AE-4C03-B454-E09E451F5BD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8">
                                            <p:graphicEl>
                                              <a:dgm id="{91EBD55B-773A-4BEF-B76C-4D8BBE65E8E9}"/>
                                            </p:graphicEl>
                                          </p:spTgt>
                                        </p:tgtEl>
                                        <p:attrNameLst>
                                          <p:attrName>style.visibility</p:attrName>
                                        </p:attrNameLst>
                                      </p:cBhvr>
                                      <p:to>
                                        <p:strVal val="visible"/>
                                      </p:to>
                                    </p:set>
                                    <p:anim calcmode="lin" valueType="num">
                                      <p:cBhvr>
                                        <p:cTn id="59" dur="500" fill="hold"/>
                                        <p:tgtEl>
                                          <p:spTgt spid="8">
                                            <p:graphicEl>
                                              <a:dgm id="{91EBD55B-773A-4BEF-B76C-4D8BBE65E8E9}"/>
                                            </p:graphicEl>
                                          </p:spTgt>
                                        </p:tgtEl>
                                        <p:attrNameLst>
                                          <p:attrName>ppt_w</p:attrName>
                                        </p:attrNameLst>
                                      </p:cBhvr>
                                      <p:tavLst>
                                        <p:tav tm="0">
                                          <p:val>
                                            <p:fltVal val="0"/>
                                          </p:val>
                                        </p:tav>
                                        <p:tav tm="100000">
                                          <p:val>
                                            <p:strVal val="#ppt_w"/>
                                          </p:val>
                                        </p:tav>
                                      </p:tavLst>
                                    </p:anim>
                                    <p:anim calcmode="lin" valueType="num">
                                      <p:cBhvr>
                                        <p:cTn id="60" dur="500" fill="hold"/>
                                        <p:tgtEl>
                                          <p:spTgt spid="8">
                                            <p:graphicEl>
                                              <a:dgm id="{91EBD55B-773A-4BEF-B76C-4D8BBE65E8E9}"/>
                                            </p:graphicEl>
                                          </p:spTgt>
                                        </p:tgtEl>
                                        <p:attrNameLst>
                                          <p:attrName>ppt_h</p:attrName>
                                        </p:attrNameLst>
                                      </p:cBhvr>
                                      <p:tavLst>
                                        <p:tav tm="0">
                                          <p:val>
                                            <p:fltVal val="0"/>
                                          </p:val>
                                        </p:tav>
                                        <p:tav tm="100000">
                                          <p:val>
                                            <p:strVal val="#ppt_h"/>
                                          </p:val>
                                        </p:tav>
                                      </p:tavLst>
                                    </p:anim>
                                    <p:animEffect transition="in" filter="fade">
                                      <p:cBhvr>
                                        <p:cTn id="61" dur="500"/>
                                        <p:tgtEl>
                                          <p:spTgt spid="8">
                                            <p:graphicEl>
                                              <a:dgm id="{91EBD55B-773A-4BEF-B76C-4D8BBE65E8E9}"/>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graphicEl>
                                              <a:dgm id="{7CF48978-E8B4-4BA6-95E8-43AAEF845A18}"/>
                                            </p:graphicEl>
                                          </p:spTgt>
                                        </p:tgtEl>
                                        <p:attrNameLst>
                                          <p:attrName>style.visibility</p:attrName>
                                        </p:attrNameLst>
                                      </p:cBhvr>
                                      <p:to>
                                        <p:strVal val="visible"/>
                                      </p:to>
                                    </p:set>
                                    <p:animEffect transition="in" filter="wipe(left)">
                                      <p:cBhvr>
                                        <p:cTn id="66" dur="500"/>
                                        <p:tgtEl>
                                          <p:spTgt spid="8">
                                            <p:graphicEl>
                                              <a:dgm id="{7CF48978-E8B4-4BA6-95E8-43AAEF845A18}"/>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DC838278-61D5-4F0B-A5CA-D07614038E8A}"/>
                                            </p:graphicEl>
                                          </p:spTgt>
                                        </p:tgtEl>
                                        <p:attrNameLst>
                                          <p:attrName>style.visibility</p:attrName>
                                        </p:attrNameLst>
                                      </p:cBhvr>
                                      <p:to>
                                        <p:strVal val="visible"/>
                                      </p:to>
                                    </p:set>
                                    <p:anim calcmode="lin" valueType="num">
                                      <p:cBhvr>
                                        <p:cTn id="71" dur="500" fill="hold"/>
                                        <p:tgtEl>
                                          <p:spTgt spid="8">
                                            <p:graphicEl>
                                              <a:dgm id="{DC838278-61D5-4F0B-A5CA-D07614038E8A}"/>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DC838278-61D5-4F0B-A5CA-D07614038E8A}"/>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DC838278-61D5-4F0B-A5CA-D07614038E8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
                                            <p:graphicEl>
                                              <a:dgm id="{F01C0CC6-238B-429D-AD18-2848C863196E}"/>
                                            </p:graphicEl>
                                          </p:spTgt>
                                        </p:tgtEl>
                                        <p:attrNameLst>
                                          <p:attrName>style.visibility</p:attrName>
                                        </p:attrNameLst>
                                      </p:cBhvr>
                                      <p:to>
                                        <p:strVal val="visible"/>
                                      </p:to>
                                    </p:set>
                                    <p:animEffect transition="in" filter="wipe(left)">
                                      <p:cBhvr>
                                        <p:cTn id="78" dur="500"/>
                                        <p:tgtEl>
                                          <p:spTgt spid="8">
                                            <p:graphicEl>
                                              <a:dgm id="{F01C0CC6-238B-429D-AD18-2848C86319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b="-8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F27709-7696-10EB-0B3B-D50741D169ED}"/>
              </a:ext>
            </a:extLst>
          </p:cNvPr>
          <p:cNvSpPr txBox="1"/>
          <p:nvPr/>
        </p:nvSpPr>
        <p:spPr>
          <a:xfrm>
            <a:off x="4721902" y="0"/>
            <a:ext cx="7470098"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sr-Latn-RS" sz="4400" b="1" spc="300" noProof="0" dirty="0">
                <a:ln w="13462">
                  <a:solidFill>
                    <a:schemeClr val="bg1"/>
                  </a:solidFill>
                  <a:prstDash val="solid"/>
                </a:ln>
                <a:solidFill>
                  <a:srgbClr val="752C24"/>
                </a:solidFill>
                <a:effectLst>
                  <a:outerShdw dist="38100" dir="2700000" algn="bl" rotWithShape="0">
                    <a:schemeClr val="accent5">
                      <a:lumMod val="75000"/>
                    </a:schemeClr>
                  </a:outerShdw>
                </a:effectLst>
              </a:rPr>
              <a:t>IZBOR NARODA</a:t>
            </a:r>
          </a:p>
        </p:txBody>
      </p:sp>
      <p:sp>
        <p:nvSpPr>
          <p:cNvPr id="5" name="CuadroTexto 4">
            <a:extLst>
              <a:ext uri="{FF2B5EF4-FFF2-40B4-BE49-F238E27FC236}">
                <a16:creationId xmlns:a16="http://schemas.microsoft.com/office/drawing/2014/main" id="{82D0EFA1-92E4-690D-28C2-A1D2B66E7D66}"/>
              </a:ext>
            </a:extLst>
          </p:cNvPr>
          <p:cNvSpPr txBox="1"/>
          <p:nvPr/>
        </p:nvSpPr>
        <p:spPr>
          <a:xfrm>
            <a:off x="5535037" y="680812"/>
            <a:ext cx="6358647" cy="954107"/>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6">
                    <a:lumMod val="50000"/>
                  </a:schemeClr>
                </a:solidFill>
                <a:latin typeface="Comic Sans MS" panose="030F0702030302020204" pitchFamily="66" charset="0"/>
              </a:rPr>
              <a:t>„Tada narod izjavi: "Daleko neka je od nas, da ostavimo Gospoda i da služimo drugim bogovima!“ </a:t>
            </a:r>
            <a:r>
              <a:rPr lang="sr-Latn-RS" sz="1600" b="1" noProof="0" dirty="0">
                <a:solidFill>
                  <a:schemeClr val="accent6">
                    <a:lumMod val="50000"/>
                  </a:schemeClr>
                </a:solidFill>
                <a:latin typeface="Comic Sans MS" panose="030F0702030302020204" pitchFamily="66" charset="0"/>
              </a:rPr>
              <a:t>(</a:t>
            </a:r>
            <a:r>
              <a:rPr lang="sr-Latn-RS" sz="1600" b="1" noProof="0" dirty="0" err="1">
                <a:solidFill>
                  <a:schemeClr val="accent6">
                    <a:lumMod val="50000"/>
                  </a:schemeClr>
                </a:solidFill>
                <a:latin typeface="Comic Sans MS" panose="030F0702030302020204" pitchFamily="66" charset="0"/>
              </a:rPr>
              <a:t>Jošua</a:t>
            </a:r>
            <a:r>
              <a:rPr lang="sr-Latn-RS" sz="1600" b="1" noProof="0" dirty="0">
                <a:solidFill>
                  <a:schemeClr val="accent6">
                    <a:lumMod val="50000"/>
                  </a:schemeClr>
                </a:solidFill>
                <a:latin typeface="Comic Sans MS" panose="030F0702030302020204" pitchFamily="66" charset="0"/>
              </a:rPr>
              <a:t> 24,16)</a:t>
            </a:r>
          </a:p>
        </p:txBody>
      </p:sp>
      <p:sp>
        <p:nvSpPr>
          <p:cNvPr id="6" name="CuadroTexto 5">
            <a:extLst>
              <a:ext uri="{FF2B5EF4-FFF2-40B4-BE49-F238E27FC236}">
                <a16:creationId xmlns:a16="http://schemas.microsoft.com/office/drawing/2014/main" id="{0BDD57D5-F0E1-EF01-8D35-EBB9AE127102}"/>
              </a:ext>
            </a:extLst>
          </p:cNvPr>
          <p:cNvSpPr txBox="1"/>
          <p:nvPr/>
        </p:nvSpPr>
        <p:spPr>
          <a:xfrm>
            <a:off x="5610225" y="1507897"/>
            <a:ext cx="6581775" cy="1785104"/>
          </a:xfrm>
          <a:prstGeom prst="rect">
            <a:avLst/>
          </a:prstGeom>
          <a:noFill/>
        </p:spPr>
        <p:txBody>
          <a:bodyPr wrap="square" rtlCol="0">
            <a:spAutoFit/>
          </a:bodyPr>
          <a:lstStyle/>
          <a:p>
            <a:pPr>
              <a:spcBef>
                <a:spcPts val="600"/>
              </a:spcBef>
            </a:pPr>
            <a:r>
              <a:rPr lang="sr-Latn-RS" sz="2200" b="1" noProof="0" dirty="0"/>
              <a:t>Kakav je bio odgovor na </a:t>
            </a:r>
            <a:r>
              <a:rPr lang="sr-Latn-RS" sz="2200" b="1" noProof="0" dirty="0" err="1"/>
              <a:t>Jošuin</a:t>
            </a:r>
            <a:r>
              <a:rPr lang="sr-Latn-RS" sz="2200" b="1" noProof="0" dirty="0"/>
              <a:t> poziv (</a:t>
            </a:r>
            <a:r>
              <a:rPr lang="sr-Latn-RS" sz="2200" b="1" noProof="0" dirty="0" err="1"/>
              <a:t>Jošua</a:t>
            </a:r>
            <a:r>
              <a:rPr lang="sr-Latn-RS" sz="2200" b="1" noProof="0" dirty="0"/>
              <a:t> 24,16)? Ceo narod rekao je ne svojim bogovima i prihvatio da imaju samo jednog Boga: „našeg Boga“, istoga koji ih je vodio - i njihove pretke i njih same - do tog trenutka (</a:t>
            </a:r>
            <a:r>
              <a:rPr lang="sr-Latn-RS" sz="2200" b="1" noProof="0" dirty="0" err="1"/>
              <a:t>Jošua</a:t>
            </a:r>
            <a:r>
              <a:rPr lang="sr-Latn-RS" sz="2200" b="1" noProof="0" dirty="0"/>
              <a:t> 24,17-18).</a:t>
            </a:r>
          </a:p>
        </p:txBody>
      </p:sp>
      <p:pic>
        <p:nvPicPr>
          <p:cNvPr id="4" name="Imagen 3" descr="Grupo de personas en una montaña&#10;&#10;El contenido generado por IA puede ser incorrecto.">
            <a:extLst>
              <a:ext uri="{FF2B5EF4-FFF2-40B4-BE49-F238E27FC236}">
                <a16:creationId xmlns:a16="http://schemas.microsoft.com/office/drawing/2014/main" id="{9C4DD677-BEF9-D158-62D7-A5255FA7A6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525" r="3525"/>
          <a:stretch>
            <a:fillRect/>
          </a:stretch>
        </p:blipFill>
        <p:spPr>
          <a:xfrm>
            <a:off x="6381345" y="3287952"/>
            <a:ext cx="5640118" cy="3416192"/>
          </a:xfrm>
          <a:prstGeom prst="rect">
            <a:avLst/>
          </a:prstGeom>
          <a:ln w="88900" cap="sq" cmpd="thickThin">
            <a:solidFill>
              <a:srgbClr val="752C24"/>
            </a:solidFill>
            <a:prstDash val="solid"/>
            <a:miter lim="800000"/>
          </a:ln>
          <a:effectLst>
            <a:innerShdw blurRad="76200">
              <a:srgbClr val="000000"/>
            </a:innerShdw>
          </a:effectLst>
        </p:spPr>
      </p:pic>
      <p:pic>
        <p:nvPicPr>
          <p:cNvPr id="8" name="Imagen 7" descr="Grupo de personas posando delante de una montaña&#10;&#10;El contenido generado por IA puede ser incorrecto.">
            <a:extLst>
              <a:ext uri="{FF2B5EF4-FFF2-40B4-BE49-F238E27FC236}">
                <a16:creationId xmlns:a16="http://schemas.microsoft.com/office/drawing/2014/main" id="{BD755FF6-2C27-75DA-8799-E7B99B22C7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273" b="1273"/>
          <a:stretch>
            <a:fillRect/>
          </a:stretch>
        </p:blipFill>
        <p:spPr>
          <a:xfrm>
            <a:off x="170537" y="256303"/>
            <a:ext cx="5247769" cy="2880343"/>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63D3D9A0-2C3B-2338-BB43-650283C8903B}"/>
              </a:ext>
            </a:extLst>
          </p:cNvPr>
          <p:cNvSpPr txBox="1"/>
          <p:nvPr/>
        </p:nvSpPr>
        <p:spPr>
          <a:xfrm>
            <a:off x="170537" y="3392949"/>
            <a:ext cx="6142714" cy="1446550"/>
          </a:xfrm>
          <a:prstGeom prst="rect">
            <a:avLst/>
          </a:prstGeom>
          <a:noFill/>
        </p:spPr>
        <p:txBody>
          <a:bodyPr wrap="square">
            <a:spAutoFit/>
          </a:bodyPr>
          <a:lstStyle/>
          <a:p>
            <a:pPr>
              <a:spcBef>
                <a:spcPts val="600"/>
              </a:spcBef>
            </a:pPr>
            <a:r>
              <a:rPr lang="sr-Latn-RS" sz="2200" b="1" noProof="0" dirty="0"/>
              <a:t>Umesto da čestita narodu na njihovoj odluci, </a:t>
            </a:r>
            <a:r>
              <a:rPr lang="sr-Latn-RS" sz="2200" b="1" noProof="0" dirty="0" err="1"/>
              <a:t>Jošua</a:t>
            </a:r>
            <a:r>
              <a:rPr lang="sr-Latn-RS" sz="2200" b="1" noProof="0" dirty="0"/>
              <a:t> je dao neočekivani odgovor: „Ne možete služiti Gospodu “ (</a:t>
            </a:r>
            <a:r>
              <a:rPr lang="sr-Latn-RS" sz="2200" b="1" noProof="0" dirty="0" err="1"/>
              <a:t>Jošua</a:t>
            </a:r>
            <a:r>
              <a:rPr lang="sr-Latn-RS" sz="2200" b="1" noProof="0" dirty="0"/>
              <a:t> 24,19). Kakvo razočarenje!</a:t>
            </a:r>
          </a:p>
        </p:txBody>
      </p:sp>
      <p:sp>
        <p:nvSpPr>
          <p:cNvPr id="7" name="CuadroTexto 6">
            <a:extLst>
              <a:ext uri="{FF2B5EF4-FFF2-40B4-BE49-F238E27FC236}">
                <a16:creationId xmlns:a16="http://schemas.microsoft.com/office/drawing/2014/main" id="{5A808A0F-A66A-E63B-9D59-69B512E42D95}"/>
              </a:ext>
            </a:extLst>
          </p:cNvPr>
          <p:cNvSpPr txBox="1"/>
          <p:nvPr/>
        </p:nvSpPr>
        <p:spPr>
          <a:xfrm>
            <a:off x="170537" y="5775304"/>
            <a:ext cx="6142714" cy="1107996"/>
          </a:xfrm>
          <a:prstGeom prst="rect">
            <a:avLst/>
          </a:prstGeom>
          <a:noFill/>
        </p:spPr>
        <p:txBody>
          <a:bodyPr wrap="square">
            <a:spAutoFit/>
          </a:bodyPr>
          <a:lstStyle/>
          <a:p>
            <a:pPr>
              <a:spcBef>
                <a:spcPts val="600"/>
              </a:spcBef>
            </a:pPr>
            <a:r>
              <a:rPr lang="sr-Latn-RS" sz="2200" b="1" noProof="0" dirty="0"/>
              <a:t>Ovaj oštar odgovor postigao je svoju svrhu. Nova generacija bila je odlučna da ne ponavlja iste pogreške (</a:t>
            </a:r>
            <a:r>
              <a:rPr lang="sr-Latn-RS" sz="2200" b="1" noProof="0" dirty="0" err="1"/>
              <a:t>Jošua</a:t>
            </a:r>
            <a:r>
              <a:rPr lang="sr-Latn-RS" sz="2200" b="1" noProof="0" dirty="0"/>
              <a:t> 24,21).</a:t>
            </a:r>
          </a:p>
        </p:txBody>
      </p:sp>
      <p:sp>
        <p:nvSpPr>
          <p:cNvPr id="11" name="CuadroTexto 10">
            <a:extLst>
              <a:ext uri="{FF2B5EF4-FFF2-40B4-BE49-F238E27FC236}">
                <a16:creationId xmlns:a16="http://schemas.microsoft.com/office/drawing/2014/main" id="{63885664-13F6-7FAA-E898-113364F04451}"/>
              </a:ext>
            </a:extLst>
          </p:cNvPr>
          <p:cNvSpPr txBox="1"/>
          <p:nvPr/>
        </p:nvSpPr>
        <p:spPr>
          <a:xfrm>
            <a:off x="170537" y="4775031"/>
            <a:ext cx="6142714" cy="1107996"/>
          </a:xfrm>
          <a:prstGeom prst="rect">
            <a:avLst/>
          </a:prstGeom>
          <a:noFill/>
        </p:spPr>
        <p:txBody>
          <a:bodyPr wrap="square">
            <a:spAutoFit/>
          </a:bodyPr>
          <a:lstStyle/>
          <a:p>
            <a:pPr>
              <a:spcBef>
                <a:spcPts val="600"/>
              </a:spcBef>
            </a:pPr>
            <a:r>
              <a:rPr lang="sr-Latn-RS" sz="2200" b="1" noProof="0" dirty="0" err="1"/>
              <a:t>Jošua</a:t>
            </a:r>
            <a:r>
              <a:rPr lang="sr-Latn-RS" sz="2200" b="1" noProof="0" dirty="0"/>
              <a:t> je slušao svoje roditelje kako daju isto obećanje (</a:t>
            </a:r>
            <a:r>
              <a:rPr lang="sr-Latn-RS" sz="2200" b="1" noProof="0" dirty="0" err="1"/>
              <a:t>Izl</a:t>
            </a:r>
            <a:r>
              <a:rPr lang="sr-Latn-RS" sz="2200" b="1" noProof="0" dirty="0"/>
              <a:t>. 19,8) i video je kako su ga oni više puta kršili tokom 40 godina.</a:t>
            </a:r>
          </a:p>
        </p:txBody>
      </p:sp>
    </p:spTree>
    <p:extLst>
      <p:ext uri="{BB962C8B-B14F-4D97-AF65-F5344CB8AC3E}">
        <p14:creationId xmlns:p14="http://schemas.microsoft.com/office/powerpoint/2010/main" val="261524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6FB5FC50-B865-D378-A6BA-CA28F53112DA}"/>
              </a:ext>
            </a:extLst>
          </p:cNvPr>
          <p:cNvSpPr>
            <a:spLocks noGrp="1" noRot="1" noMove="1" noResize="1" noEditPoints="1" noAdjustHandles="1" noChangeArrowheads="1" noChangeShapeType="1"/>
          </p:cNvSpPr>
          <p:nvPr/>
        </p:nvSpPr>
        <p:spPr>
          <a:xfrm>
            <a:off x="0" y="0"/>
            <a:ext cx="12191999" cy="1092301"/>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1BED3742-56EF-8569-A26E-290E9443C66E}"/>
              </a:ext>
            </a:extLst>
          </p:cNvPr>
          <p:cNvSpPr txBox="1"/>
          <p:nvPr/>
        </p:nvSpPr>
        <p:spPr>
          <a:xfrm>
            <a:off x="0" y="0"/>
            <a:ext cx="12192000" cy="769441"/>
          </a:xfrm>
          <a:prstGeom prst="rect">
            <a:avLst/>
          </a:prstGeom>
          <a:noFill/>
        </p:spPr>
        <p:txBody>
          <a:bodyPr wrap="square">
            <a:spAutoFit/>
            <a:scene3d>
              <a:camera prst="orthographicFront"/>
              <a:lightRig rig="contrasting" dir="t"/>
            </a:scene3d>
            <a:sp3d extrusionH="57150" contourW="31750" prstMaterial="powder">
              <a:bevelT h="25400" prst="softRound"/>
            </a:sp3d>
          </a:bodyPr>
          <a:lstStyle/>
          <a:p>
            <a:pPr algn="ctr"/>
            <a:r>
              <a:rPr lang="sr-Latn-RS" sz="4400" b="1" spc="600" noProof="0" dirty="0">
                <a:ln w="6600">
                  <a:noFill/>
                  <a:prstDash val="solid"/>
                </a:ln>
                <a:solidFill>
                  <a:schemeClr val="accent3">
                    <a:lumMod val="75000"/>
                  </a:schemeClr>
                </a:solidFill>
                <a:effectLst>
                  <a:outerShdw dist="38100" dir="2700000" algn="tl" rotWithShape="0">
                    <a:schemeClr val="tx1"/>
                  </a:outerShdw>
                </a:effectLst>
              </a:rPr>
              <a:t>OBNOVA SAVEZA</a:t>
            </a:r>
          </a:p>
        </p:txBody>
      </p:sp>
      <p:sp>
        <p:nvSpPr>
          <p:cNvPr id="5" name="CuadroTexto 4">
            <a:extLst>
              <a:ext uri="{FF2B5EF4-FFF2-40B4-BE49-F238E27FC236}">
                <a16:creationId xmlns:a16="http://schemas.microsoft.com/office/drawing/2014/main" id="{88C1FE5A-4290-A5D7-5EE4-1E75318C76E1}"/>
              </a:ext>
            </a:extLst>
          </p:cNvPr>
          <p:cNvSpPr txBox="1"/>
          <p:nvPr/>
        </p:nvSpPr>
        <p:spPr>
          <a:xfrm>
            <a:off x="1" y="653147"/>
            <a:ext cx="12192000" cy="400110"/>
          </a:xfrm>
          <a:prstGeom prst="rect">
            <a:avLst/>
          </a:prstGeom>
          <a:noFill/>
        </p:spPr>
        <p:txBody>
          <a:bodyPr wrap="square">
            <a:spAutoFit/>
          </a:bodyPr>
          <a:lstStyle/>
          <a:p>
            <a:pPr algn="ctr"/>
            <a:r>
              <a:rPr lang="sr-Latn-RS" sz="2000" b="1" noProof="0"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„Tako učini Isus zavet s narodom onaj dan i postavi im uredbe i zakone u </a:t>
            </a:r>
            <a:r>
              <a:rPr lang="sr-Latn-RS" sz="2000" b="1" noProof="0"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Sihemu</a:t>
            </a:r>
            <a:r>
              <a:rPr lang="sr-Latn-RS" sz="2000" b="1" noProof="0"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a:r>
            <a:r>
              <a:rPr lang="sr-Latn-RS" sz="1600" b="1" noProof="0"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a:t>
            </a:r>
            <a:r>
              <a:rPr lang="sr-Latn-RS" sz="1600" b="1" noProof="0"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Jošua</a:t>
            </a:r>
            <a:r>
              <a:rPr lang="sr-Latn-RS" sz="1600" b="1" noProof="0"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24,25)</a:t>
            </a:r>
            <a:endParaRPr lang="sr-Latn-RS" sz="2000" b="1" noProof="0"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AB2C04F-332D-3864-786D-1E82D59EAB01}"/>
              </a:ext>
            </a:extLst>
          </p:cNvPr>
          <p:cNvSpPr txBox="1"/>
          <p:nvPr/>
        </p:nvSpPr>
        <p:spPr>
          <a:xfrm>
            <a:off x="2309662" y="1152365"/>
            <a:ext cx="9882337" cy="769441"/>
          </a:xfrm>
          <a:prstGeom prst="rect">
            <a:avLst/>
          </a:prstGeom>
          <a:noFill/>
        </p:spPr>
        <p:txBody>
          <a:bodyPr wrap="square" rtlCol="0">
            <a:spAutoFit/>
          </a:bodyPr>
          <a:lstStyle/>
          <a:p>
            <a:pPr>
              <a:spcBef>
                <a:spcPts val="600"/>
              </a:spcBef>
            </a:pPr>
            <a:r>
              <a:rPr lang="sr-Latn-RS" sz="2200" b="1" noProof="0" dirty="0"/>
              <a:t>Za kraj svog govora, </a:t>
            </a:r>
            <a:r>
              <a:rPr lang="sr-Latn-RS" sz="2200" b="1" noProof="0" dirty="0" err="1"/>
              <a:t>Jošua</a:t>
            </a:r>
            <a:r>
              <a:rPr lang="sr-Latn-RS" sz="2200" b="1" noProof="0" dirty="0"/>
              <a:t> ih je zamolio da uklone bogove koji su „među vama“ i da vrate svoje srce Bogu (</a:t>
            </a:r>
            <a:r>
              <a:rPr lang="sr-Latn-RS" sz="2200" b="1" noProof="0" dirty="0" err="1"/>
              <a:t>Jošua</a:t>
            </a:r>
            <a:r>
              <a:rPr lang="sr-Latn-RS" sz="2200" b="1" noProof="0" dirty="0"/>
              <a:t> 24,23).</a:t>
            </a:r>
          </a:p>
        </p:txBody>
      </p:sp>
      <p:pic>
        <p:nvPicPr>
          <p:cNvPr id="4" name="Imagen 3" descr="Un grupo de personas posando delante de una multitud de gente&#10;&#10;El contenido generado por IA puede ser incorrecto.">
            <a:extLst>
              <a:ext uri="{FF2B5EF4-FFF2-40B4-BE49-F238E27FC236}">
                <a16:creationId xmlns:a16="http://schemas.microsoft.com/office/drawing/2014/main" id="{EE44073D-F304-D653-A747-55E56DFF01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02" b="402"/>
          <a:stretch>
            <a:fillRect/>
          </a:stretch>
        </p:blipFill>
        <p:spPr>
          <a:xfrm>
            <a:off x="2338846" y="2692362"/>
            <a:ext cx="2991912" cy="2967849"/>
          </a:xfrm>
          <a:prstGeom prst="snip2DiagRect">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grupo, hombre, gente&#10;&#10;El contenido generado por IA puede ser incorrecto.">
            <a:extLst>
              <a:ext uri="{FF2B5EF4-FFF2-40B4-BE49-F238E27FC236}">
                <a16:creationId xmlns:a16="http://schemas.microsoft.com/office/drawing/2014/main" id="{9072121F-A758-4CD0-3869-E279506C43AF}"/>
              </a:ext>
            </a:extLst>
          </p:cNvPr>
          <p:cNvPicPr>
            <a:picLocks noChangeAspect="1"/>
          </p:cNvPicPr>
          <p:nvPr/>
        </p:nvPicPr>
        <p:blipFill>
          <a:blip r:embed="rId5" cstate="email">
            <a:extLst>
              <a:ext uri="{28A0092B-C50C-407E-A947-70E740481C1C}">
                <a14:useLocalDpi xmlns:a14="http://schemas.microsoft.com/office/drawing/2010/main"/>
              </a:ext>
            </a:extLst>
          </a:blip>
          <a:srcRect t="3095"/>
          <a:stretch>
            <a:fillRect/>
          </a:stretch>
        </p:blipFill>
        <p:spPr>
          <a:xfrm>
            <a:off x="8804540" y="2681631"/>
            <a:ext cx="3240381" cy="4035435"/>
          </a:xfrm>
          <a:prstGeom prst="snip2DiagRect">
            <a:avLst>
              <a:gd name="adj1" fmla="val 17986"/>
              <a:gd name="adj2" fmla="val 0"/>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301FF75A-C590-03AD-3326-C6DD6325D8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079" y="1278824"/>
            <a:ext cx="1993726" cy="254864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216828F0-8D5B-C9B7-E473-D31B98ECE2B2}"/>
              </a:ext>
            </a:extLst>
          </p:cNvPr>
          <p:cNvSpPr txBox="1"/>
          <p:nvPr/>
        </p:nvSpPr>
        <p:spPr>
          <a:xfrm>
            <a:off x="2309662" y="5789095"/>
            <a:ext cx="6658104" cy="1107996"/>
          </a:xfrm>
          <a:prstGeom prst="rect">
            <a:avLst/>
          </a:prstGeom>
          <a:noFill/>
        </p:spPr>
        <p:txBody>
          <a:bodyPr wrap="square">
            <a:spAutoFit/>
          </a:bodyPr>
          <a:lstStyle/>
          <a:p>
            <a:pPr>
              <a:spcBef>
                <a:spcPts val="600"/>
              </a:spcBef>
            </a:pPr>
            <a:r>
              <a:rPr lang="sr-Latn-RS" sz="2200" b="1" noProof="0" dirty="0"/>
              <a:t>Zapisao je savez i podigao spomen-obeležje: kamen koji će služiti kao svedok obveze koju su dali (</a:t>
            </a:r>
            <a:r>
              <a:rPr lang="sr-Latn-RS" sz="2200" b="1" noProof="0" dirty="0" err="1"/>
              <a:t>Jošua</a:t>
            </a:r>
            <a:r>
              <a:rPr lang="sr-Latn-RS" sz="2200" b="1" noProof="0" dirty="0"/>
              <a:t> 24,26-27).</a:t>
            </a:r>
          </a:p>
        </p:txBody>
      </p:sp>
      <p:sp>
        <p:nvSpPr>
          <p:cNvPr id="16" name="CuadroTexto 15">
            <a:extLst>
              <a:ext uri="{FF2B5EF4-FFF2-40B4-BE49-F238E27FC236}">
                <a16:creationId xmlns:a16="http://schemas.microsoft.com/office/drawing/2014/main" id="{49C2B083-2995-DF5C-B723-D59542E9732F}"/>
              </a:ext>
            </a:extLst>
          </p:cNvPr>
          <p:cNvSpPr txBox="1"/>
          <p:nvPr/>
        </p:nvSpPr>
        <p:spPr>
          <a:xfrm>
            <a:off x="5434480" y="2595600"/>
            <a:ext cx="3370060" cy="3139321"/>
          </a:xfrm>
          <a:prstGeom prst="rect">
            <a:avLst/>
          </a:prstGeom>
          <a:noFill/>
        </p:spPr>
        <p:txBody>
          <a:bodyPr wrap="square">
            <a:spAutoFit/>
          </a:bodyPr>
          <a:lstStyle/>
          <a:p>
            <a:pPr>
              <a:spcBef>
                <a:spcPts val="600"/>
              </a:spcBef>
            </a:pPr>
            <a:r>
              <a:rPr lang="sr-Latn-RS" sz="2200" b="1" noProof="0" dirty="0"/>
              <a:t>Iako se savez s Bogom temelji na živom odnosu s Njim i ne može se u potpunosti izraziti pukim propisima, </a:t>
            </a:r>
            <a:r>
              <a:rPr lang="sr-Latn-RS" sz="2200" b="1" noProof="0" dirty="0" err="1"/>
              <a:t>Jošua</a:t>
            </a:r>
            <a:r>
              <a:rPr lang="sr-Latn-RS" sz="2200" b="1" noProof="0" dirty="0"/>
              <a:t> je shvatio da je potrebno ostaviti jasne podsetnike koji će im pomoći da ostanu u savezu.</a:t>
            </a:r>
          </a:p>
        </p:txBody>
      </p:sp>
      <p:pic>
        <p:nvPicPr>
          <p:cNvPr id="18" name="Imagen 17" descr="Grupo de personas posando delante de una montaña&#10;&#10;El contenido generado por IA puede ser incorrecto.">
            <a:extLst>
              <a:ext uri="{FF2B5EF4-FFF2-40B4-BE49-F238E27FC236}">
                <a16:creationId xmlns:a16="http://schemas.microsoft.com/office/drawing/2014/main" id="{663AC796-3F93-D44D-5460-8A47B2F147C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7654" t="6344" r="3268"/>
          <a:stretch>
            <a:fillRect/>
          </a:stretch>
        </p:blipFill>
        <p:spPr>
          <a:xfrm>
            <a:off x="147079" y="4013994"/>
            <a:ext cx="1993725" cy="2703073"/>
          </a:xfrm>
          <a:prstGeom prst="roundRect">
            <a:avLst>
              <a:gd name="adj" fmla="val 12623"/>
            </a:avLst>
          </a:prstGeom>
          <a:ln w="762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A7991D8D-0DE4-C8D3-F345-D64E6A5C670F}"/>
              </a:ext>
            </a:extLst>
          </p:cNvPr>
          <p:cNvSpPr txBox="1"/>
          <p:nvPr/>
        </p:nvSpPr>
        <p:spPr>
          <a:xfrm>
            <a:off x="2309662" y="1854590"/>
            <a:ext cx="9882338" cy="769441"/>
          </a:xfrm>
          <a:prstGeom prst="rect">
            <a:avLst/>
          </a:prstGeom>
          <a:noFill/>
        </p:spPr>
        <p:txBody>
          <a:bodyPr wrap="square">
            <a:spAutoFit/>
          </a:bodyPr>
          <a:lstStyle/>
          <a:p>
            <a:pPr>
              <a:spcBef>
                <a:spcPts val="600"/>
              </a:spcBef>
            </a:pPr>
            <a:r>
              <a:rPr lang="sr-Latn-RS" sz="2200" b="1" noProof="0" dirty="0"/>
              <a:t>Po treći put, narod se zavetovao služiti Bogu (</a:t>
            </a:r>
            <a:r>
              <a:rPr lang="sr-Latn-RS" sz="2200" b="1" noProof="0" dirty="0" err="1"/>
              <a:t>Jošua</a:t>
            </a:r>
            <a:r>
              <a:rPr lang="sr-Latn-RS" sz="2200" b="1" noProof="0" dirty="0"/>
              <a:t> 24,24). Savez je potvrđen i, poput Mojsija, </a:t>
            </a:r>
            <a:r>
              <a:rPr lang="sr-Latn-RS" sz="2200" b="1" noProof="0" dirty="0" err="1"/>
              <a:t>Jošua</a:t>
            </a:r>
            <a:r>
              <a:rPr lang="sr-Latn-RS" sz="2200" b="1" noProof="0" dirty="0"/>
              <a:t> „dade im uredbe i zakone“ (</a:t>
            </a:r>
            <a:r>
              <a:rPr lang="sr-Latn-RS" sz="2200" b="1" noProof="0" dirty="0" err="1"/>
              <a:t>Jošua</a:t>
            </a:r>
            <a:r>
              <a:rPr lang="sr-Latn-RS" sz="2200" b="1" noProof="0" dirty="0"/>
              <a:t> 24,25).</a:t>
            </a:r>
          </a:p>
        </p:txBody>
      </p:sp>
    </p:spTree>
    <p:extLst>
      <p:ext uri="{BB962C8B-B14F-4D97-AF65-F5344CB8AC3E}">
        <p14:creationId xmlns:p14="http://schemas.microsoft.com/office/powerpoint/2010/main" val="17146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9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4)">
                                      <p:cBhvr>
                                        <p:cTn id="24" dur="1000"/>
                                        <p:tgtEl>
                                          <p:spTgt spid="1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800" decel="100000"/>
                                        <p:tgtEl>
                                          <p:spTgt spid="18"/>
                                        </p:tgtEl>
                                      </p:cBhvr>
                                    </p:animEffect>
                                    <p:anim calcmode="lin" valueType="num">
                                      <p:cBhvr>
                                        <p:cTn id="34" dur="800" decel="100000" fill="hold"/>
                                        <p:tgtEl>
                                          <p:spTgt spid="18"/>
                                        </p:tgtEl>
                                        <p:attrNameLst>
                                          <p:attrName>style.rotation</p:attrName>
                                        </p:attrNameLst>
                                      </p:cBhvr>
                                      <p:tavLst>
                                        <p:tav tm="0">
                                          <p:val>
                                            <p:fltVal val="-90"/>
                                          </p:val>
                                        </p:tav>
                                        <p:tav tm="100000">
                                          <p:val>
                                            <p:fltVal val="0"/>
                                          </p:val>
                                        </p:tav>
                                      </p:tavLst>
                                    </p:anim>
                                    <p:anim calcmode="lin" valueType="num">
                                      <p:cBhvr>
                                        <p:cTn id="35" dur="800" decel="100000" fill="hold"/>
                                        <p:tgtEl>
                                          <p:spTgt spid="18"/>
                                        </p:tgtEl>
                                        <p:attrNameLst>
                                          <p:attrName>ppt_x</p:attrName>
                                        </p:attrNameLst>
                                      </p:cBhvr>
                                      <p:tavLst>
                                        <p:tav tm="0">
                                          <p:val>
                                            <p:strVal val="#ppt_x+0.4"/>
                                          </p:val>
                                        </p:tav>
                                        <p:tav tm="100000">
                                          <p:val>
                                            <p:strVal val="#ppt_x-0.05"/>
                                          </p:val>
                                        </p:tav>
                                      </p:tavLst>
                                    </p:anim>
                                    <p:anim calcmode="lin" valueType="num">
                                      <p:cBhvr>
                                        <p:cTn id="36" dur="800" decel="100000" fill="hold"/>
                                        <p:tgtEl>
                                          <p:spTgt spid="1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strips(downRight)">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D13D27-CBCA-217C-03DB-DF81DCFBCED9}"/>
              </a:ext>
            </a:extLst>
          </p:cNvPr>
          <p:cNvSpPr txBox="1"/>
          <p:nvPr/>
        </p:nvSpPr>
        <p:spPr>
          <a:xfrm>
            <a:off x="0" y="0"/>
            <a:ext cx="12191999" cy="769441"/>
          </a:xfrm>
          <a:prstGeom prst="rect">
            <a:avLst/>
          </a:prstGeom>
          <a:noFill/>
        </p:spPr>
        <p:txBody>
          <a:bodyPr wrap="square">
            <a:spAutoFit/>
            <a:scene3d>
              <a:camera prst="orthographicFront"/>
              <a:lightRig rig="sunset" dir="t"/>
            </a:scene3d>
            <a:sp3d extrusionH="57150">
              <a:bevelT w="57150" h="38100" prst="hardEdge"/>
            </a:sp3d>
          </a:bodyPr>
          <a:lstStyle/>
          <a:p>
            <a:pPr algn="ctr"/>
            <a:r>
              <a:rPr lang="sr-Latn-RS" sz="4400" b="1" noProof="0" dirty="0">
                <a:ln/>
                <a:pattFill prst="dkUpDiag">
                  <a:fgClr>
                    <a:schemeClr val="bg1">
                      <a:lumMod val="75000"/>
                    </a:schemeClr>
                  </a:fgClr>
                  <a:bgClr>
                    <a:schemeClr val="accent2">
                      <a:lumMod val="75000"/>
                    </a:schemeClr>
                  </a:bgClr>
                </a:pattFill>
                <a:effectLst>
                  <a:outerShdw blurRad="38100" dist="19050" dir="2700000" algn="tl" rotWithShape="0">
                    <a:schemeClr val="dk1">
                      <a:lumMod val="50000"/>
                      <a:alpha val="40000"/>
                    </a:schemeClr>
                  </a:outerShdw>
                </a:effectLst>
              </a:rPr>
              <a:t>NASTAVAK PRIČE</a:t>
            </a:r>
          </a:p>
        </p:txBody>
      </p:sp>
      <p:sp>
        <p:nvSpPr>
          <p:cNvPr id="5" name="CuadroTexto 4">
            <a:extLst>
              <a:ext uri="{FF2B5EF4-FFF2-40B4-BE49-F238E27FC236}">
                <a16:creationId xmlns:a16="http://schemas.microsoft.com/office/drawing/2014/main" id="{7B4A1A73-8EE7-1A40-CBCA-6DAC81F1E139}"/>
              </a:ext>
            </a:extLst>
          </p:cNvPr>
          <p:cNvSpPr txBox="1"/>
          <p:nvPr/>
        </p:nvSpPr>
        <p:spPr>
          <a:xfrm>
            <a:off x="0" y="642848"/>
            <a:ext cx="12191999" cy="707886"/>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rgbClr val="7030A0"/>
                </a:solidFill>
                <a:latin typeface="Comic Sans MS" panose="030F0702030302020204" pitchFamily="66" charset="0"/>
              </a:rPr>
              <a:t>„Služi Izrailj Gospodu svega veka </a:t>
            </a:r>
            <a:r>
              <a:rPr lang="sr-Latn-RS" sz="2000" b="1" noProof="0" dirty="0" err="1">
                <a:solidFill>
                  <a:srgbClr val="7030A0"/>
                </a:solidFill>
                <a:latin typeface="Comic Sans MS" panose="030F0702030302020204" pitchFamily="66" charset="0"/>
              </a:rPr>
              <a:t>Jošuinog</a:t>
            </a:r>
            <a:r>
              <a:rPr lang="sr-Latn-RS" sz="2000" b="1" noProof="0" dirty="0">
                <a:solidFill>
                  <a:srgbClr val="7030A0"/>
                </a:solidFill>
                <a:latin typeface="Comic Sans MS" panose="030F0702030302020204" pitchFamily="66" charset="0"/>
              </a:rPr>
              <a:t> i svega veka starešina, koje dugo </a:t>
            </a:r>
            <a:r>
              <a:rPr lang="sr-Latn-RS" sz="2000" b="1" noProof="0" dirty="0" err="1">
                <a:solidFill>
                  <a:srgbClr val="7030A0"/>
                </a:solidFill>
                <a:latin typeface="Comic Sans MS" panose="030F0702030302020204" pitchFamily="66" charset="0"/>
              </a:rPr>
              <a:t>živeše</a:t>
            </a:r>
            <a:r>
              <a:rPr lang="sr-Latn-RS" sz="2000" b="1" noProof="0" dirty="0">
                <a:solidFill>
                  <a:srgbClr val="7030A0"/>
                </a:solidFill>
                <a:latin typeface="Comic Sans MS" panose="030F0702030302020204" pitchFamily="66" charset="0"/>
              </a:rPr>
              <a:t> iza </a:t>
            </a:r>
            <a:r>
              <a:rPr lang="sr-Latn-RS" sz="2000" b="1" noProof="0" dirty="0" err="1">
                <a:solidFill>
                  <a:srgbClr val="7030A0"/>
                </a:solidFill>
                <a:latin typeface="Comic Sans MS" panose="030F0702030302020204" pitchFamily="66" charset="0"/>
              </a:rPr>
              <a:t>Jošue</a:t>
            </a:r>
            <a:r>
              <a:rPr lang="sr-Latn-RS" sz="2000" b="1" noProof="0" dirty="0">
                <a:solidFill>
                  <a:srgbClr val="7030A0"/>
                </a:solidFill>
                <a:latin typeface="Comic Sans MS" panose="030F0702030302020204" pitchFamily="66" charset="0"/>
              </a:rPr>
              <a:t> i koji su znali sva dela Gospodnja, koja učini Izraelu.“ </a:t>
            </a:r>
            <a:r>
              <a:rPr lang="sr-Latn-RS" sz="1600" b="1" noProof="0" dirty="0">
                <a:solidFill>
                  <a:srgbClr val="7030A0"/>
                </a:solidFill>
                <a:latin typeface="Comic Sans MS" panose="030F0702030302020204" pitchFamily="66" charset="0"/>
              </a:rPr>
              <a:t>(</a:t>
            </a:r>
            <a:r>
              <a:rPr lang="sr-Latn-RS" sz="1600" b="1" noProof="0" dirty="0" err="1">
                <a:solidFill>
                  <a:srgbClr val="7030A0"/>
                </a:solidFill>
                <a:latin typeface="Comic Sans MS" panose="030F0702030302020204" pitchFamily="66" charset="0"/>
              </a:rPr>
              <a:t>Jošua</a:t>
            </a:r>
            <a:r>
              <a:rPr lang="sr-Latn-RS" sz="1600" b="1" noProof="0" dirty="0">
                <a:solidFill>
                  <a:srgbClr val="7030A0"/>
                </a:solidFill>
                <a:latin typeface="Comic Sans MS" panose="030F0702030302020204" pitchFamily="66" charset="0"/>
              </a:rPr>
              <a:t> 24,31)</a:t>
            </a:r>
          </a:p>
        </p:txBody>
      </p:sp>
      <p:sp>
        <p:nvSpPr>
          <p:cNvPr id="6" name="CuadroTexto 5">
            <a:extLst>
              <a:ext uri="{FF2B5EF4-FFF2-40B4-BE49-F238E27FC236}">
                <a16:creationId xmlns:a16="http://schemas.microsoft.com/office/drawing/2014/main" id="{734A7B3D-EC19-0D1F-D77C-5C7964A6A6F8}"/>
              </a:ext>
            </a:extLst>
          </p:cNvPr>
          <p:cNvSpPr txBox="1"/>
          <p:nvPr/>
        </p:nvSpPr>
        <p:spPr>
          <a:xfrm>
            <a:off x="155088" y="1411604"/>
            <a:ext cx="4778712" cy="1785104"/>
          </a:xfrm>
          <a:prstGeom prst="rect">
            <a:avLst/>
          </a:prstGeom>
          <a:noFill/>
        </p:spPr>
        <p:txBody>
          <a:bodyPr wrap="square" rtlCol="0">
            <a:spAutoFit/>
          </a:bodyPr>
          <a:lstStyle/>
          <a:p>
            <a:pPr>
              <a:spcBef>
                <a:spcPts val="600"/>
              </a:spcBef>
            </a:pPr>
            <a:r>
              <a:rPr lang="sr-Latn-RS" sz="2200" b="1" noProof="0" dirty="0"/>
              <a:t>Knjiga o </a:t>
            </a:r>
            <a:r>
              <a:rPr lang="sr-Latn-RS" sz="2200" b="1" noProof="0" dirty="0" err="1"/>
              <a:t>Jošui</a:t>
            </a:r>
            <a:r>
              <a:rPr lang="sr-Latn-RS" sz="2200" b="1" noProof="0" dirty="0"/>
              <a:t> završava s tri pokopa. Jedan od njih, prorečen stotinama godina ranije, bio je pokop Josifa u Jakovljevom nasleđu (Post. 50,24-26; </a:t>
            </a:r>
            <a:r>
              <a:rPr lang="sr-Latn-RS" sz="2200" b="1" noProof="0" dirty="0" err="1"/>
              <a:t>Jošua</a:t>
            </a:r>
            <a:r>
              <a:rPr lang="sr-Latn-RS" sz="2200" b="1" noProof="0" dirty="0"/>
              <a:t> 24,32).</a:t>
            </a:r>
          </a:p>
        </p:txBody>
      </p:sp>
      <p:pic>
        <p:nvPicPr>
          <p:cNvPr id="4" name="Imagen 3" descr="Dibujo de una niña&#10;&#10;El contenido generado por IA puede ser incorrecto.">
            <a:extLst>
              <a:ext uri="{FF2B5EF4-FFF2-40B4-BE49-F238E27FC236}">
                <a16:creationId xmlns:a16="http://schemas.microsoft.com/office/drawing/2014/main" id="{0631A66D-77BB-788F-5CA4-7BCA8DA325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3290" y="1412290"/>
            <a:ext cx="2200656" cy="1650492"/>
          </a:xfrm>
          <a:prstGeom prst="rect">
            <a:avLst/>
          </a:prstGeom>
          <a:ln w="38100" cap="sq">
            <a:solidFill>
              <a:srgbClr val="F7DC83"/>
            </a:solidFill>
            <a:prstDash val="solid"/>
            <a:miter lim="800000"/>
          </a:ln>
          <a:effectLst>
            <a:outerShdw blurRad="50800" dist="38100" dir="2700000" algn="tl" rotWithShape="0">
              <a:srgbClr val="000000">
                <a:alpha val="43000"/>
              </a:srgbClr>
            </a:outerShdw>
          </a:effectLst>
        </p:spPr>
      </p:pic>
      <p:pic>
        <p:nvPicPr>
          <p:cNvPr id="8" name="Imagen 7" descr="Un dibujo de una persona&#10;&#10;El contenido generado por IA puede ser incorrecto.">
            <a:extLst>
              <a:ext uri="{FF2B5EF4-FFF2-40B4-BE49-F238E27FC236}">
                <a16:creationId xmlns:a16="http://schemas.microsoft.com/office/drawing/2014/main" id="{7FA0E38B-BB85-023E-C7FA-781D02E4A1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397" t="3414" r="3509" b="3491"/>
          <a:stretch>
            <a:fillRect/>
          </a:stretch>
        </p:blipFill>
        <p:spPr>
          <a:xfrm>
            <a:off x="4841866" y="1411604"/>
            <a:ext cx="2391156" cy="1650492"/>
          </a:xfrm>
          <a:prstGeom prst="rect">
            <a:avLst/>
          </a:prstGeom>
          <a:ln w="38100" cap="sq">
            <a:solidFill>
              <a:srgbClr val="F389CD"/>
            </a:solidFill>
            <a:prstDash val="solid"/>
            <a:miter lim="800000"/>
          </a:ln>
          <a:effectLst>
            <a:outerShdw blurRad="50800" dist="38100" dir="2700000" algn="tl" rotWithShape="0">
              <a:srgbClr val="000000">
                <a:alpha val="43000"/>
              </a:srgbClr>
            </a:outerShdw>
          </a:effectLst>
        </p:spPr>
      </p:pic>
      <p:pic>
        <p:nvPicPr>
          <p:cNvPr id="10" name="Imagen 9" descr="Dibujo animado de una persona&#10;&#10;El contenido generado por IA puede ser incorrecto.">
            <a:extLst>
              <a:ext uri="{FF2B5EF4-FFF2-40B4-BE49-F238E27FC236}">
                <a16:creationId xmlns:a16="http://schemas.microsoft.com/office/drawing/2014/main" id="{B4F8F4B4-476E-00B6-91F3-E7884DB34E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94214" y="1412289"/>
            <a:ext cx="2200657" cy="1650493"/>
          </a:xfrm>
          <a:prstGeom prst="rect">
            <a:avLst/>
          </a:prstGeom>
          <a:ln w="38100" cap="sq">
            <a:solidFill>
              <a:srgbClr val="CBCF4B"/>
            </a:solidFill>
            <a:prstDash val="solid"/>
            <a:miter lim="800000"/>
          </a:ln>
          <a:effectLst>
            <a:outerShdw blurRad="50800" dist="38100" dir="2700000" algn="tl" rotWithShape="0">
              <a:srgbClr val="000000">
                <a:alpha val="43000"/>
              </a:srgbClr>
            </a:outerShdw>
          </a:effectLst>
        </p:spPr>
      </p:pic>
      <p:pic>
        <p:nvPicPr>
          <p:cNvPr id="12" name="Imagen 11" descr="Imagen que contiene persona, pastel, tabla, cumpleaños&#10;&#10;El contenido generado por IA puede ser incorrecto.">
            <a:extLst>
              <a:ext uri="{FF2B5EF4-FFF2-40B4-BE49-F238E27FC236}">
                <a16:creationId xmlns:a16="http://schemas.microsoft.com/office/drawing/2014/main" id="{C18E1F97-0853-9989-A51B-4D6C672851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27288" y="4112356"/>
            <a:ext cx="3883640" cy="2745644"/>
          </a:xfrm>
          <a:prstGeom prst="rect">
            <a:avLst/>
          </a:prstGeom>
          <a:effectLst>
            <a:outerShdw blurRad="50800" dist="38100" dir="13500000" algn="br" rotWithShape="0">
              <a:prstClr val="black">
                <a:alpha val="40000"/>
              </a:prstClr>
            </a:outerShdw>
          </a:effectLst>
        </p:spPr>
      </p:pic>
      <p:sp>
        <p:nvSpPr>
          <p:cNvPr id="14" name="CuadroTexto 13">
            <a:extLst>
              <a:ext uri="{FF2B5EF4-FFF2-40B4-BE49-F238E27FC236}">
                <a16:creationId xmlns:a16="http://schemas.microsoft.com/office/drawing/2014/main" id="{4062A7FD-2A65-CA42-1A9D-004BA1FC610F}"/>
              </a:ext>
            </a:extLst>
          </p:cNvPr>
          <p:cNvSpPr txBox="1"/>
          <p:nvPr/>
        </p:nvSpPr>
        <p:spPr>
          <a:xfrm>
            <a:off x="2796372" y="4825378"/>
            <a:ext cx="5583130" cy="2123658"/>
          </a:xfrm>
          <a:prstGeom prst="rect">
            <a:avLst/>
          </a:prstGeom>
          <a:noFill/>
        </p:spPr>
        <p:txBody>
          <a:bodyPr wrap="square">
            <a:spAutoFit/>
          </a:bodyPr>
          <a:lstStyle/>
          <a:p>
            <a:pPr>
              <a:spcBef>
                <a:spcPts val="600"/>
              </a:spcBef>
            </a:pPr>
            <a:r>
              <a:rPr lang="sr-Latn-RS" sz="2200" b="1" noProof="0" dirty="0"/>
              <a:t>Svaka generacija mora sklopiti svoj savez s Bogom. Vera njihovih roditelja može im pomoći da donesu pravu odluku. Ali odluka je njihova. Donesimo svoju odluku danas: „Što se mene tiče, ja i moj dom, služićemo Gospodu“ (</a:t>
            </a:r>
            <a:r>
              <a:rPr lang="sr-Latn-RS" sz="2200" b="1" noProof="0" dirty="0" err="1"/>
              <a:t>Jošua</a:t>
            </a:r>
            <a:r>
              <a:rPr lang="sr-Latn-RS" sz="2200" b="1" noProof="0" dirty="0"/>
              <a:t> 24,15 ).</a:t>
            </a:r>
          </a:p>
        </p:txBody>
      </p:sp>
      <p:sp>
        <p:nvSpPr>
          <p:cNvPr id="16" name="CuadroTexto 15">
            <a:extLst>
              <a:ext uri="{FF2B5EF4-FFF2-40B4-BE49-F238E27FC236}">
                <a16:creationId xmlns:a16="http://schemas.microsoft.com/office/drawing/2014/main" id="{EFAAA361-84A7-E21A-B7F0-80148A8CA996}"/>
              </a:ext>
            </a:extLst>
          </p:cNvPr>
          <p:cNvSpPr txBox="1"/>
          <p:nvPr/>
        </p:nvSpPr>
        <p:spPr>
          <a:xfrm>
            <a:off x="197128" y="3131309"/>
            <a:ext cx="11994871" cy="1107996"/>
          </a:xfrm>
          <a:prstGeom prst="rect">
            <a:avLst/>
          </a:prstGeom>
          <a:noFill/>
        </p:spPr>
        <p:txBody>
          <a:bodyPr wrap="square">
            <a:spAutoFit/>
          </a:bodyPr>
          <a:lstStyle/>
          <a:p>
            <a:pPr>
              <a:spcBef>
                <a:spcPts val="600"/>
              </a:spcBef>
            </a:pPr>
            <a:r>
              <a:rPr lang="sr-Latn-RS" sz="2200" b="1" noProof="0" dirty="0"/>
              <a:t>Buntovna generacija koja je izašla iz Egipta pokopana je u pustinji. Ali nova generacija trebala je biti pokopana „u svom nasleđu“, zajedno s onima koji su ostali verni u nevernoj generaciji: </a:t>
            </a:r>
            <a:r>
              <a:rPr lang="sr-Latn-RS" sz="2200" b="1" noProof="0" dirty="0" err="1"/>
              <a:t>Jošuom</a:t>
            </a:r>
            <a:r>
              <a:rPr lang="sr-Latn-RS" sz="2200" b="1" noProof="0" dirty="0"/>
              <a:t> i Eleazarom (</a:t>
            </a:r>
            <a:r>
              <a:rPr lang="sr-Latn-RS" sz="2200" b="1" noProof="0" dirty="0" err="1"/>
              <a:t>Jošua</a:t>
            </a:r>
            <a:r>
              <a:rPr lang="sr-Latn-RS" sz="2200" b="1" noProof="0" dirty="0"/>
              <a:t> 24,29-30, 33).</a:t>
            </a:r>
          </a:p>
        </p:txBody>
      </p:sp>
      <p:sp>
        <p:nvSpPr>
          <p:cNvPr id="18" name="CuadroTexto 17">
            <a:extLst>
              <a:ext uri="{FF2B5EF4-FFF2-40B4-BE49-F238E27FC236}">
                <a16:creationId xmlns:a16="http://schemas.microsoft.com/office/drawing/2014/main" id="{355448D7-3CDB-421F-6E7B-36A78322AC0D}"/>
              </a:ext>
            </a:extLst>
          </p:cNvPr>
          <p:cNvSpPr txBox="1"/>
          <p:nvPr/>
        </p:nvSpPr>
        <p:spPr>
          <a:xfrm>
            <a:off x="2796372" y="4146972"/>
            <a:ext cx="6997842" cy="769441"/>
          </a:xfrm>
          <a:prstGeom prst="rect">
            <a:avLst/>
          </a:prstGeom>
          <a:noFill/>
        </p:spPr>
        <p:txBody>
          <a:bodyPr wrap="square">
            <a:spAutoFit/>
          </a:bodyPr>
          <a:lstStyle/>
          <a:p>
            <a:pPr>
              <a:spcBef>
                <a:spcPts val="600"/>
              </a:spcBef>
            </a:pPr>
            <a:r>
              <a:rPr lang="sr-Latn-RS" sz="2200" b="1" noProof="0" dirty="0"/>
              <a:t>Ova nova generacija ostala je verna (</a:t>
            </a:r>
            <a:r>
              <a:rPr lang="sr-Latn-RS" sz="2200" b="1" noProof="0" dirty="0" err="1"/>
              <a:t>Jošua</a:t>
            </a:r>
            <a:r>
              <a:rPr lang="sr-Latn-RS" sz="2200" b="1" noProof="0" dirty="0"/>
              <a:t> 24,31). Ali šta je sa sledećom generacijom (Sudije 2,10-11)?</a:t>
            </a:r>
          </a:p>
        </p:txBody>
      </p:sp>
      <p:pic>
        <p:nvPicPr>
          <p:cNvPr id="20" name="Imagen 19" descr="Imagen que contiene vestido&#10;&#10;El contenido generado por IA puede ser incorrecto.">
            <a:extLst>
              <a:ext uri="{FF2B5EF4-FFF2-40B4-BE49-F238E27FC236}">
                <a16:creationId xmlns:a16="http://schemas.microsoft.com/office/drawing/2014/main" id="{9D9B5072-7B84-A6F6-35AB-E9C42FE3362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6100" t="1030" r="45828" b="589"/>
          <a:stretch>
            <a:fillRect/>
          </a:stretch>
        </p:blipFill>
        <p:spPr>
          <a:xfrm>
            <a:off x="161794" y="4237406"/>
            <a:ext cx="2470874" cy="2511408"/>
          </a:xfrm>
          <a:prstGeom prst="rect">
            <a:avLst/>
          </a:prstGeom>
          <a:effectLst>
            <a:innerShdw blurRad="114300">
              <a:schemeClr val="accent2">
                <a:lumMod val="50000"/>
              </a:schemeClr>
            </a:innerShdw>
          </a:effectLst>
        </p:spPr>
      </p:pic>
    </p:spTree>
    <p:extLst>
      <p:ext uri="{BB962C8B-B14F-4D97-AF65-F5344CB8AC3E}">
        <p14:creationId xmlns:p14="http://schemas.microsoft.com/office/powerpoint/2010/main" val="428525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amond(in)">
                                      <p:cBhvr>
                                        <p:cTn id="49" dur="750"/>
                                        <p:tgtEl>
                                          <p:spTgt spid="2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288"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strVal val="4/3*#ppt_w"/>
                                          </p:val>
                                        </p:tav>
                                        <p:tav tm="100000">
                                          <p:val>
                                            <p:strVal val="#ppt_w"/>
                                          </p:val>
                                        </p:tav>
                                      </p:tavLst>
                                    </p:anim>
                                    <p:anim calcmode="lin" valueType="num">
                                      <p:cBhvr>
                                        <p:cTn id="59" dur="500" fill="hold"/>
                                        <p:tgtEl>
                                          <p:spTgt spid="12"/>
                                        </p:tgtEl>
                                        <p:attrNameLst>
                                          <p:attrName>ppt_h</p:attrName>
                                        </p:attrNameLst>
                                      </p:cBhvr>
                                      <p:tavLst>
                                        <p:tav tm="0">
                                          <p:val>
                                            <p:strVal val="4/3*#ppt_h"/>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3A462DA-B35C-4DD5-D6F7-DB5F7B617DEB}"/>
              </a:ext>
            </a:extLst>
          </p:cNvPr>
          <p:cNvSpPr txBox="1"/>
          <p:nvPr/>
        </p:nvSpPr>
        <p:spPr>
          <a:xfrm>
            <a:off x="2319688" y="226943"/>
            <a:ext cx="9413508" cy="5078313"/>
          </a:xfrm>
          <a:prstGeom prst="rect">
            <a:avLst/>
          </a:prstGeom>
          <a:noFill/>
        </p:spPr>
        <p:txBody>
          <a:bodyPr wrap="square">
            <a:spAutoFit/>
          </a:bodyPr>
          <a:lstStyle/>
          <a:p>
            <a:pPr>
              <a:spcBef>
                <a:spcPts val="600"/>
              </a:spcBef>
            </a:pPr>
            <a:r>
              <a:rPr lang="sr-Latn-RS" sz="3600" b="1" noProof="0" dirty="0">
                <a:latin typeface="Constantia" panose="02030602050306030303" pitchFamily="18" charset="0"/>
              </a:rPr>
              <a:t>„Naš vojskovođa, koji nikada nije izgubio bitku, očekuje vernu i dobrovoljnu službu od svih koji su se prijavili pod njegovu zastavu. U konačnom sukobu koji se sada vodi između sila dobra i vojski zla, on očekuje da svi, i laici i sveštenici, daju svoj doprinos. Svi koji su se prijavili kao njegovi vojnici moraju Mu verno služiti, s jasnim razumevanjem lične odgovornosti.“</a:t>
            </a:r>
          </a:p>
        </p:txBody>
      </p:sp>
      <p:sp>
        <p:nvSpPr>
          <p:cNvPr id="4" name="CuadroTexto 3">
            <a:extLst>
              <a:ext uri="{FF2B5EF4-FFF2-40B4-BE49-F238E27FC236}">
                <a16:creationId xmlns:a16="http://schemas.microsoft.com/office/drawing/2014/main" id="{01B76F75-3111-93EE-FB74-5E2DC4989168}"/>
              </a:ext>
            </a:extLst>
          </p:cNvPr>
          <p:cNvSpPr txBox="1"/>
          <p:nvPr/>
        </p:nvSpPr>
        <p:spPr>
          <a:xfrm>
            <a:off x="7524803" y="5817367"/>
            <a:ext cx="4493025" cy="338554"/>
          </a:xfrm>
          <a:prstGeom prst="rect">
            <a:avLst/>
          </a:prstGeom>
          <a:noFill/>
        </p:spPr>
        <p:txBody>
          <a:bodyPr wrap="none" rtlCol="0">
            <a:spAutoFit/>
          </a:bodyPr>
          <a:lstStyle/>
          <a:p>
            <a:pPr algn="r"/>
            <a:r>
              <a:rPr lang="sr-Latn-RS" sz="1600" b="1" noProof="0" dirty="0"/>
              <a:t>EGW (Svedočanstva za Crkvu, svezak 9, str. 94)</a:t>
            </a:r>
          </a:p>
        </p:txBody>
      </p:sp>
    </p:spTree>
    <p:extLst>
      <p:ext uri="{BB962C8B-B14F-4D97-AF65-F5344CB8AC3E}">
        <p14:creationId xmlns:p14="http://schemas.microsoft.com/office/powerpoint/2010/main" val="13301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711</TotalTime>
  <Words>1234</Words>
  <Application>Microsoft Office PowerPoint</Application>
  <PresentationFormat>Panorámica</PresentationFormat>
  <Paragraphs>50</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Constantia</vt:lpstr>
      <vt:lpstr>Comic Sans MS</vt:lpstr>
      <vt:lpstr>Wingdings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62</cp:revision>
  <dcterms:created xsi:type="dcterms:W3CDTF">2025-12-04T08:44:01Z</dcterms:created>
  <dcterms:modified xsi:type="dcterms:W3CDTF">2025-12-09T07:08:43Z</dcterms:modified>
</cp:coreProperties>
</file>