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Lst>
  <p:notesMasterIdLst>
    <p:notesMasterId r:id="rId23"/>
  </p:notesMasterIdLst>
  <p:sldIdLst>
    <p:sldId id="396" r:id="rId6"/>
    <p:sldId id="388" r:id="rId7"/>
    <p:sldId id="478" r:id="rId8"/>
    <p:sldId id="317" r:id="rId9"/>
    <p:sldId id="257" r:id="rId10"/>
    <p:sldId id="321" r:id="rId11"/>
    <p:sldId id="259" r:id="rId12"/>
    <p:sldId id="260" r:id="rId13"/>
    <p:sldId id="264" r:id="rId14"/>
    <p:sldId id="322" r:id="rId15"/>
    <p:sldId id="262" r:id="rId16"/>
    <p:sldId id="318" r:id="rId17"/>
    <p:sldId id="479" r:id="rId18"/>
    <p:sldId id="408" r:id="rId19"/>
    <p:sldId id="390" r:id="rId20"/>
    <p:sldId id="480" r:id="rId21"/>
    <p:sldId id="482" r:id="rId22"/>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Bodoni MT Poster Compressed" panose="02070706080601050204" pitchFamily="18" charset="0"/>
      <p:regular r:id="rId28"/>
    </p:embeddedFont>
    <p:embeddedFont>
      <p:font typeface="Britannic Bold" panose="020B0903060703020204" pitchFamily="34" charset="0"/>
      <p:regular r:id="rId29"/>
    </p:embeddedFont>
    <p:embeddedFont>
      <p:font typeface="Comic Sans MS" panose="030F0702030302020204" pitchFamily="66"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Gill Sans MT Ext Condensed Bold" panose="020B0902020104020203" pitchFamily="34" charset="0"/>
      <p:regular r:id="rId38"/>
    </p:embeddedFont>
    <p:embeddedFont>
      <p:font typeface="Impact" panose="020B0806030902050204" pitchFamily="34" charset="0"/>
      <p:regular r:id="rId39"/>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AEE0"/>
    <a:srgbClr val="736FC7"/>
    <a:srgbClr val="4743AC"/>
    <a:srgbClr val="B6BCD8"/>
    <a:srgbClr val="7A84B8"/>
    <a:srgbClr val="4C578F"/>
    <a:srgbClr val="BEC4E0"/>
    <a:srgbClr val="7785BF"/>
    <a:srgbClr val="344070"/>
    <a:srgbClr val="F6D3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452" autoAdjust="0"/>
  </p:normalViewPr>
  <p:slideViewPr>
    <p:cSldViewPr snapToGrid="0">
      <p:cViewPr varScale="1">
        <p:scale>
          <a:sx n="30" d="100"/>
          <a:sy n="30" d="100"/>
        </p:scale>
        <p:origin x="78" y="130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6.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C5240-8CFD-40DC-91D5-5979507B04BB}" type="doc">
      <dgm:prSet loTypeId="urn:microsoft.com/office/officeart/2005/8/layout/vList5" loCatId="list" qsTypeId="urn:microsoft.com/office/officeart/2005/8/quickstyle/simple5" qsCatId="simple" csTypeId="urn:microsoft.com/office/officeart/2005/8/colors/colorful1" csCatId="colorful" phldr="1"/>
      <dgm:spPr/>
      <dgm:t>
        <a:bodyPr/>
        <a:lstStyle/>
        <a:p>
          <a:endParaRPr lang="es-ES"/>
        </a:p>
      </dgm:t>
    </dgm:pt>
    <dgm:pt modelId="{FD7F8419-2D07-49D4-B58F-3A8E3E663CB5}">
      <dgm:prSet custT="1"/>
      <dgm:spPr/>
      <dgm:t>
        <a:bodyPr lIns="0" rIns="0"/>
        <a:lstStyle/>
        <a:p>
          <a:r>
            <a:rPr lang="sr-Latn-RS" sz="2200" b="1" noProof="0" dirty="0">
              <a:effectLst>
                <a:outerShdw blurRad="38100" dist="38100" dir="2700000" algn="tl">
                  <a:srgbClr val="000000">
                    <a:alpha val="43137"/>
                  </a:srgbClr>
                </a:outerShdw>
              </a:effectLst>
            </a:rPr>
            <a:t>Uteha u Hristu</a:t>
          </a:r>
          <a:endParaRPr lang="sr-Latn-RS" sz="2200" noProof="0" dirty="0">
            <a:effectLst>
              <a:outerShdw blurRad="38100" dist="38100" dir="2700000" algn="tl">
                <a:srgbClr val="000000">
                  <a:alpha val="43137"/>
                </a:srgbClr>
              </a:outerShdw>
            </a:effectLst>
          </a:endParaRPr>
        </a:p>
      </dgm:t>
    </dgm:pt>
    <dgm:pt modelId="{AF902ECB-696D-4306-9B2A-74737C112DE2}" type="parTrans" cxnId="{A76317FF-46CF-4112-97E4-8B6D4B900787}">
      <dgm:prSet/>
      <dgm:spPr/>
      <dgm:t>
        <a:bodyPr/>
        <a:lstStyle/>
        <a:p>
          <a:endParaRPr lang="es-ES" sz="2200"/>
        </a:p>
      </dgm:t>
    </dgm:pt>
    <dgm:pt modelId="{A076DEE4-FA44-4778-9161-DF660CFE9885}" type="sibTrans" cxnId="{A76317FF-46CF-4112-97E4-8B6D4B900787}">
      <dgm:prSet/>
      <dgm:spPr/>
      <dgm:t>
        <a:bodyPr/>
        <a:lstStyle/>
        <a:p>
          <a:endParaRPr lang="es-ES" sz="2200"/>
        </a:p>
      </dgm:t>
    </dgm:pt>
    <dgm:pt modelId="{EC6CCAEB-6E49-4B97-9F6E-42936A927667}">
      <dgm:prSet custT="1"/>
      <dgm:spPr/>
      <dgm:t>
        <a:bodyPr lIns="0" rIns="0"/>
        <a:lstStyle/>
        <a:p>
          <a:r>
            <a:rPr lang="sr-Latn-RS" sz="2200" b="1" noProof="0" dirty="0">
              <a:effectLst>
                <a:outerShdw blurRad="38100" dist="38100" dir="2700000" algn="tl">
                  <a:srgbClr val="000000">
                    <a:alpha val="43137"/>
                  </a:srgbClr>
                </a:outerShdw>
              </a:effectLst>
            </a:rPr>
            <a:t>Uteha u ljubavi</a:t>
          </a:r>
          <a:endParaRPr lang="sr-Latn-RS" sz="2200" noProof="0" dirty="0">
            <a:effectLst>
              <a:outerShdw blurRad="38100" dist="38100" dir="2700000" algn="tl">
                <a:srgbClr val="000000">
                  <a:alpha val="43137"/>
                </a:srgbClr>
              </a:outerShdw>
            </a:effectLst>
          </a:endParaRPr>
        </a:p>
      </dgm:t>
    </dgm:pt>
    <dgm:pt modelId="{C9D7DAC6-F7B9-4808-A9DE-1DC76AFACCBB}" type="parTrans" cxnId="{81FDB6DE-F677-4552-8449-0E7AF68BC42C}">
      <dgm:prSet/>
      <dgm:spPr/>
      <dgm:t>
        <a:bodyPr/>
        <a:lstStyle/>
        <a:p>
          <a:endParaRPr lang="es-ES" sz="2200"/>
        </a:p>
      </dgm:t>
    </dgm:pt>
    <dgm:pt modelId="{92F046A5-1128-4F58-B411-CA449BAB5588}" type="sibTrans" cxnId="{81FDB6DE-F677-4552-8449-0E7AF68BC42C}">
      <dgm:prSet/>
      <dgm:spPr/>
      <dgm:t>
        <a:bodyPr/>
        <a:lstStyle/>
        <a:p>
          <a:endParaRPr lang="es-ES" sz="2200"/>
        </a:p>
      </dgm:t>
    </dgm:pt>
    <dgm:pt modelId="{6FF28BD9-7C2B-4E16-8F82-567B14F3EB72}">
      <dgm:prSet custT="1"/>
      <dgm:spPr/>
      <dgm:t>
        <a:bodyPr lIns="0" rIns="0"/>
        <a:lstStyle/>
        <a:p>
          <a:r>
            <a:rPr lang="sr-Latn-RS" sz="2200" b="1" noProof="0" dirty="0">
              <a:effectLst>
                <a:outerShdw blurRad="38100" dist="38100" dir="2700000" algn="tl">
                  <a:srgbClr val="000000">
                    <a:alpha val="43137"/>
                  </a:srgbClr>
                </a:outerShdw>
              </a:effectLst>
            </a:rPr>
            <a:t>Primanje Duha</a:t>
          </a:r>
          <a:endParaRPr lang="sr-Latn-RS" sz="2200" noProof="0" dirty="0">
            <a:effectLst>
              <a:outerShdw blurRad="38100" dist="38100" dir="2700000" algn="tl">
                <a:srgbClr val="000000">
                  <a:alpha val="43137"/>
                </a:srgbClr>
              </a:outerShdw>
            </a:effectLst>
          </a:endParaRPr>
        </a:p>
      </dgm:t>
    </dgm:pt>
    <dgm:pt modelId="{709E9C65-9A14-4881-AC16-32F0CAC47E5C}" type="parTrans" cxnId="{3CDEB68A-33C9-4904-B847-7F9CAA825EE6}">
      <dgm:prSet/>
      <dgm:spPr/>
      <dgm:t>
        <a:bodyPr/>
        <a:lstStyle/>
        <a:p>
          <a:endParaRPr lang="es-ES" sz="2200"/>
        </a:p>
      </dgm:t>
    </dgm:pt>
    <dgm:pt modelId="{0D8540FB-6BF1-464C-9F63-6FD03B91DEE1}" type="sibTrans" cxnId="{3CDEB68A-33C9-4904-B847-7F9CAA825EE6}">
      <dgm:prSet/>
      <dgm:spPr/>
      <dgm:t>
        <a:bodyPr/>
        <a:lstStyle/>
        <a:p>
          <a:endParaRPr lang="es-ES" sz="2200"/>
        </a:p>
      </dgm:t>
    </dgm:pt>
    <dgm:pt modelId="{56A9467D-88B3-4059-93A8-2F095C499A4F}">
      <dgm:prSet custT="1"/>
      <dgm:spPr/>
      <dgm:t>
        <a:bodyPr lIns="0" rIns="0"/>
        <a:lstStyle/>
        <a:p>
          <a:r>
            <a:rPr lang="sr-Latn-RS" sz="2200" b="1" noProof="0" dirty="0">
              <a:effectLst>
                <a:outerShdw blurRad="38100" dist="38100" dir="2700000" algn="tl">
                  <a:srgbClr val="000000">
                    <a:alpha val="43137"/>
                  </a:srgbClr>
                </a:outerShdw>
              </a:effectLst>
            </a:rPr>
            <a:t>Iskrena naklonost</a:t>
          </a:r>
          <a:endParaRPr lang="sr-Latn-RS" sz="2200" noProof="0" dirty="0">
            <a:effectLst>
              <a:outerShdw blurRad="38100" dist="38100" dir="2700000" algn="tl">
                <a:srgbClr val="000000">
                  <a:alpha val="43137"/>
                </a:srgbClr>
              </a:outerShdw>
            </a:effectLst>
          </a:endParaRPr>
        </a:p>
      </dgm:t>
    </dgm:pt>
    <dgm:pt modelId="{B3F101F9-F905-49B0-B7F9-6E9114D615E2}" type="parTrans" cxnId="{95D7A3E7-1B61-4D2E-9690-7D72BFDFC4AE}">
      <dgm:prSet/>
      <dgm:spPr/>
      <dgm:t>
        <a:bodyPr/>
        <a:lstStyle/>
        <a:p>
          <a:endParaRPr lang="es-ES" sz="2200"/>
        </a:p>
      </dgm:t>
    </dgm:pt>
    <dgm:pt modelId="{3FCFD674-8903-4536-AB67-1E329E19C8CC}" type="sibTrans" cxnId="{95D7A3E7-1B61-4D2E-9690-7D72BFDFC4AE}">
      <dgm:prSet/>
      <dgm:spPr/>
      <dgm:t>
        <a:bodyPr/>
        <a:lstStyle/>
        <a:p>
          <a:endParaRPr lang="es-ES" sz="2200"/>
        </a:p>
      </dgm:t>
    </dgm:pt>
    <dgm:pt modelId="{8F80357D-8326-4909-AB5C-D3F69333F0F3}">
      <dgm:prSet custT="1"/>
      <dgm:spPr/>
      <dgm:t>
        <a:bodyPr lIns="0" rIns="0"/>
        <a:lstStyle/>
        <a:p>
          <a:r>
            <a:rPr lang="sr-Latn-RS" sz="2200" b="1" noProof="0" dirty="0">
              <a:effectLst>
                <a:outerShdw blurRad="38100" dist="38100" dir="2700000" algn="tl">
                  <a:srgbClr val="000000">
                    <a:alpha val="43137"/>
                  </a:srgbClr>
                </a:outerShdw>
              </a:effectLst>
            </a:rPr>
            <a:t>Milost</a:t>
          </a:r>
          <a:endParaRPr lang="sr-Latn-RS" sz="2200" noProof="0" dirty="0">
            <a:effectLst>
              <a:outerShdw blurRad="38100" dist="38100" dir="2700000" algn="tl">
                <a:srgbClr val="000000">
                  <a:alpha val="43137"/>
                </a:srgbClr>
              </a:outerShdw>
            </a:effectLst>
          </a:endParaRPr>
        </a:p>
      </dgm:t>
    </dgm:pt>
    <dgm:pt modelId="{8B51C7D3-34B8-4A9F-B54E-66CC59F0C674}" type="parTrans" cxnId="{4295B46C-F812-4952-8D96-7670EB827785}">
      <dgm:prSet/>
      <dgm:spPr/>
      <dgm:t>
        <a:bodyPr/>
        <a:lstStyle/>
        <a:p>
          <a:endParaRPr lang="es-ES" sz="2200"/>
        </a:p>
      </dgm:t>
    </dgm:pt>
    <dgm:pt modelId="{E8876D48-1B82-44E9-A890-9CEE1E740717}" type="sibTrans" cxnId="{4295B46C-F812-4952-8D96-7670EB827785}">
      <dgm:prSet/>
      <dgm:spPr/>
      <dgm:t>
        <a:bodyPr/>
        <a:lstStyle/>
        <a:p>
          <a:endParaRPr lang="es-ES" sz="2200"/>
        </a:p>
      </dgm:t>
    </dgm:pt>
    <dgm:pt modelId="{94B0EDF4-6967-4D3D-A099-3A55A81223E9}">
      <dgm:prSet custT="1">
        <dgm:style>
          <a:lnRef idx="0">
            <a:schemeClr val="accent1"/>
          </a:lnRef>
          <a:fillRef idx="3">
            <a:schemeClr val="accent1"/>
          </a:fillRef>
          <a:effectRef idx="3">
            <a:schemeClr val="accent1"/>
          </a:effectRef>
          <a:fontRef idx="minor">
            <a:schemeClr val="lt1"/>
          </a:fontRef>
        </dgm:style>
      </dgm:prSet>
      <dgm:spPr>
        <a:gradFill rotWithShape="0">
          <a:gsLst>
            <a:gs pos="0">
              <a:srgbClr val="00A8A4"/>
            </a:gs>
            <a:gs pos="50000">
              <a:schemeClr val="tx2"/>
            </a:gs>
            <a:gs pos="100000">
              <a:schemeClr val="tx2">
                <a:lumMod val="75000"/>
              </a:schemeClr>
            </a:gs>
          </a:gsLst>
        </a:gradFill>
      </dgm:spPr>
      <dgm:t>
        <a:bodyPr lIns="0" rIns="0"/>
        <a:lstStyle/>
        <a:p>
          <a:r>
            <a:rPr lang="sr-Latn-RS" sz="2200" b="1" noProof="0" dirty="0">
              <a:effectLst>
                <a:outerShdw blurRad="38100" dist="38100" dir="2700000" algn="tl">
                  <a:srgbClr val="000000">
                    <a:alpha val="43137"/>
                  </a:srgbClr>
                </a:outerShdw>
              </a:effectLst>
            </a:rPr>
            <a:t>Jedinstvo osećaja i ljubavi</a:t>
          </a:r>
          <a:endParaRPr lang="sr-Latn-RS" sz="2200" noProof="0" dirty="0">
            <a:effectLst>
              <a:outerShdw blurRad="38100" dist="38100" dir="2700000" algn="tl">
                <a:srgbClr val="000000">
                  <a:alpha val="43137"/>
                </a:srgbClr>
              </a:outerShdw>
            </a:effectLst>
          </a:endParaRPr>
        </a:p>
      </dgm:t>
    </dgm:pt>
    <dgm:pt modelId="{DCBCEBDD-0D69-4D26-ABDC-FF356676ED89}" type="parTrans" cxnId="{A06E8EEA-4B86-4909-B2BE-1D44C003238A}">
      <dgm:prSet/>
      <dgm:spPr/>
      <dgm:t>
        <a:bodyPr/>
        <a:lstStyle/>
        <a:p>
          <a:endParaRPr lang="es-ES" sz="2200"/>
        </a:p>
      </dgm:t>
    </dgm:pt>
    <dgm:pt modelId="{983C17E3-2632-428F-B392-408AB5BECCA3}" type="sibTrans" cxnId="{A06E8EEA-4B86-4909-B2BE-1D44C003238A}">
      <dgm:prSet/>
      <dgm:spPr/>
      <dgm:t>
        <a:bodyPr/>
        <a:lstStyle/>
        <a:p>
          <a:endParaRPr lang="es-ES" sz="2200"/>
        </a:p>
      </dgm:t>
    </dgm:pt>
    <dgm:pt modelId="{E4A382FF-2984-43EB-87BE-8E359BEF2DD1}">
      <dgm:prSet custT="1"/>
      <dgm:spPr>
        <a:solidFill>
          <a:schemeClr val="accent2">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sr-Latn-RS" sz="2200" b="1" noProof="0" dirty="0"/>
            <a:t>Potiče ih da proučavaju i </a:t>
          </a:r>
          <a:r>
            <a:rPr lang="sr-Latn-RS" sz="2200" b="1" noProof="0"/>
            <a:t>oponašaju primerni Hristov život.</a:t>
          </a:r>
          <a:endParaRPr lang="sr-Latn-RS" sz="2200" noProof="0" dirty="0"/>
        </a:p>
      </dgm:t>
    </dgm:pt>
    <dgm:pt modelId="{38E44033-10BD-49FB-91FC-8681A76742E5}" type="parTrans" cxnId="{17C8008B-DB9F-456F-8D8A-BF689D3413F6}">
      <dgm:prSet/>
      <dgm:spPr/>
      <dgm:t>
        <a:bodyPr/>
        <a:lstStyle/>
        <a:p>
          <a:endParaRPr lang="es-ES" sz="2200"/>
        </a:p>
      </dgm:t>
    </dgm:pt>
    <dgm:pt modelId="{F6EF2498-00B4-4CA2-90F2-B870C0340A93}" type="sibTrans" cxnId="{17C8008B-DB9F-456F-8D8A-BF689D3413F6}">
      <dgm:prSet/>
      <dgm:spPr/>
      <dgm:t>
        <a:bodyPr/>
        <a:lstStyle/>
        <a:p>
          <a:endParaRPr lang="es-ES" sz="2200"/>
        </a:p>
      </dgm:t>
    </dgm:pt>
    <dgm:pt modelId="{58139FC0-3CA8-4712-9CEA-20CE99BF9FAE}">
      <dgm:prSet custT="1"/>
      <dgm:spPr>
        <a:solidFill>
          <a:schemeClr val="accent3">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sr-Latn-RS" sz="2200" b="1" noProof="0" dirty="0"/>
            <a:t>Njihova ljubav prema Hristu deluje podsticajno na </a:t>
          </a:r>
          <a:r>
            <a:rPr lang="sr-Latn-RS" sz="2200" b="1" noProof="0"/>
            <a:t>njihov um.</a:t>
          </a:r>
          <a:endParaRPr lang="sr-Latn-RS" sz="2200" noProof="0" dirty="0"/>
        </a:p>
      </dgm:t>
    </dgm:pt>
    <dgm:pt modelId="{32011D1C-DB4D-4596-950C-9741D603101C}" type="parTrans" cxnId="{732490F2-E54B-4E84-8AA3-445DEDCBBC5D}">
      <dgm:prSet/>
      <dgm:spPr/>
      <dgm:t>
        <a:bodyPr/>
        <a:lstStyle/>
        <a:p>
          <a:endParaRPr lang="es-ES" sz="2200"/>
        </a:p>
      </dgm:t>
    </dgm:pt>
    <dgm:pt modelId="{6750EB8B-7579-41B3-9A67-910D9AB8101E}" type="sibTrans" cxnId="{732490F2-E54B-4E84-8AA3-445DEDCBBC5D}">
      <dgm:prSet/>
      <dgm:spPr/>
      <dgm:t>
        <a:bodyPr/>
        <a:lstStyle/>
        <a:p>
          <a:endParaRPr lang="es-ES" sz="2200"/>
        </a:p>
      </dgm:t>
    </dgm:pt>
    <dgm:pt modelId="{831C5BFB-C584-41A1-9FE6-1BE13AAE9586}">
      <dgm:prSet custT="1"/>
      <dgm:spPr>
        <a:solidFill>
          <a:schemeClr val="accent4">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sr-Latn-RS" sz="2200" b="1" noProof="0" dirty="0"/>
            <a:t>Moraju se pokoriti </a:t>
          </a:r>
          <a:r>
            <a:rPr lang="sr-Latn-RS" sz="2200" b="1" noProof="0"/>
            <a:t>kontroli Duha.</a:t>
          </a:r>
          <a:endParaRPr lang="sr-Latn-RS" sz="2200" noProof="0" dirty="0"/>
        </a:p>
      </dgm:t>
    </dgm:pt>
    <dgm:pt modelId="{4298B1E7-9979-4D7F-891D-EBE67C9D33A8}" type="parTrans" cxnId="{FE2BE666-D7E4-4245-A6EE-4DA2CBEBD80B}">
      <dgm:prSet/>
      <dgm:spPr/>
      <dgm:t>
        <a:bodyPr/>
        <a:lstStyle/>
        <a:p>
          <a:endParaRPr lang="es-ES" sz="2200"/>
        </a:p>
      </dgm:t>
    </dgm:pt>
    <dgm:pt modelId="{4B1B8985-36A4-4563-9E8D-C05BE95F10C3}" type="sibTrans" cxnId="{FE2BE666-D7E4-4245-A6EE-4DA2CBEBD80B}">
      <dgm:prSet/>
      <dgm:spPr/>
      <dgm:t>
        <a:bodyPr/>
        <a:lstStyle/>
        <a:p>
          <a:endParaRPr lang="es-ES" sz="2200"/>
        </a:p>
      </dgm:t>
    </dgm:pt>
    <dgm:pt modelId="{A52085F7-1359-4E6E-9534-A77E007B1756}">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buNone/>
          </a:pPr>
          <a:r>
            <a:rPr lang="sr-Latn-RS" sz="2200" b="1" noProof="0" dirty="0"/>
            <a:t>Trebali bi odražavati nežne i tople emocije ljudske naklonosti.</a:t>
          </a:r>
          <a:endParaRPr lang="sr-Latn-RS" sz="2200" noProof="0" dirty="0"/>
        </a:p>
      </dgm:t>
    </dgm:pt>
    <dgm:pt modelId="{6FD8A6BF-FF8D-4EF6-9F29-EB11625F012A}" type="parTrans" cxnId="{B2903920-FFF7-4830-A952-D33880BEA88B}">
      <dgm:prSet/>
      <dgm:spPr/>
      <dgm:t>
        <a:bodyPr/>
        <a:lstStyle/>
        <a:p>
          <a:endParaRPr lang="es-ES" sz="2200"/>
        </a:p>
      </dgm:t>
    </dgm:pt>
    <dgm:pt modelId="{6826BB39-2AD7-4336-83BF-3DF9A3A2AB2B}" type="sibTrans" cxnId="{B2903920-FFF7-4830-A952-D33880BEA88B}">
      <dgm:prSet/>
      <dgm:spPr/>
      <dgm:t>
        <a:bodyPr/>
        <a:lstStyle/>
        <a:p>
          <a:endParaRPr lang="es-ES" sz="2200"/>
        </a:p>
      </dgm:t>
    </dgm:pt>
    <dgm:pt modelId="{BECD3B4E-C305-45FA-83F9-305E02E34FF9}">
      <dgm:prSet custT="1"/>
      <dgm:spPr>
        <a:solidFill>
          <a:schemeClr val="accent6">
            <a:tint val="40000"/>
            <a:hueOff val="0"/>
            <a:satOff val="0"/>
            <a:lumOff val="0"/>
          </a:schemeClr>
        </a:solidFill>
        <a:effectLst>
          <a:outerShdw blurRad="50800" dist="38100" dir="2700000" algn="tl" rotWithShape="0">
            <a:prstClr val="black">
              <a:alpha val="40000"/>
            </a:prstClr>
          </a:outerShdw>
        </a:effectLst>
      </dgm:spPr>
      <dgm:t>
        <a:bodyPr lIns="144000" rIns="144000"/>
        <a:lstStyle/>
        <a:p>
          <a:pPr>
            <a:lnSpc>
              <a:spcPts val="2300"/>
            </a:lnSpc>
            <a:buNone/>
          </a:pPr>
          <a:r>
            <a:rPr lang="sr-Latn-RS" sz="2200" b="1" noProof="0"/>
            <a:t>Neka pokažu istinsku naklonost pojedinačnim delima </a:t>
          </a:r>
          <a:r>
            <a:rPr lang="sr-Latn-RS" sz="2000" b="1" noProof="0"/>
            <a:t>milosrđa</a:t>
          </a:r>
          <a:r>
            <a:rPr lang="sr-Latn-RS" sz="2200" b="1" noProof="0" dirty="0"/>
            <a:t>.</a:t>
          </a:r>
          <a:endParaRPr lang="sr-Latn-RS" sz="2200" noProof="0" dirty="0"/>
        </a:p>
      </dgm:t>
    </dgm:pt>
    <dgm:pt modelId="{9BD2FB5B-3614-475E-8815-5038F12C926D}" type="parTrans" cxnId="{CD97C8FC-188B-4712-A43B-EC7744E2FE21}">
      <dgm:prSet/>
      <dgm:spPr/>
      <dgm:t>
        <a:bodyPr/>
        <a:lstStyle/>
        <a:p>
          <a:endParaRPr lang="es-ES" sz="2200"/>
        </a:p>
      </dgm:t>
    </dgm:pt>
    <dgm:pt modelId="{DF479058-5044-4E96-8B85-AF2EBB35446D}" type="sibTrans" cxnId="{CD97C8FC-188B-4712-A43B-EC7744E2FE21}">
      <dgm:prSet/>
      <dgm:spPr/>
      <dgm:t>
        <a:bodyPr/>
        <a:lstStyle/>
        <a:p>
          <a:endParaRPr lang="es-ES" sz="2200"/>
        </a:p>
      </dgm:t>
    </dgm:pt>
    <dgm:pt modelId="{1B6D6EAF-DEE1-48AA-97B9-D8EB4672A963}">
      <dgm:prSet custT="1"/>
      <dgm:spPr>
        <a:solidFill>
          <a:srgbClr val="9DFDE6"/>
        </a:solidFill>
        <a:ln>
          <a:solidFill>
            <a:srgbClr val="9DFDE6">
              <a:alpha val="90000"/>
            </a:srgbClr>
          </a:solidFill>
        </a:ln>
        <a:effectLst>
          <a:outerShdw blurRad="50800" dist="38100" dir="2700000" algn="tl" rotWithShape="0">
            <a:prstClr val="black">
              <a:alpha val="40000"/>
            </a:prstClr>
          </a:outerShdw>
        </a:effectLst>
      </dgm:spPr>
      <dgm:t>
        <a:bodyPr lIns="144000" rIns="144000"/>
        <a:lstStyle/>
        <a:p>
          <a:pPr>
            <a:buNone/>
          </a:pPr>
          <a:r>
            <a:rPr lang="sr-Latn-RS" sz="2200" b="1" noProof="0" dirty="0"/>
            <a:t>Uzajamna ljubav čini misli </a:t>
          </a:r>
          <a:r>
            <a:rPr lang="sr-Latn-RS" sz="2000" b="1" noProof="0" dirty="0"/>
            <a:t>s</a:t>
          </a:r>
          <a:r>
            <a:rPr lang="sr-Latn-RS" sz="1800" b="1" noProof="0" dirty="0"/>
            <a:t>li</a:t>
          </a:r>
          <a:r>
            <a:rPr lang="sr-Latn-RS" sz="2000" b="1" noProof="0" dirty="0"/>
            <a:t>čnima</a:t>
          </a:r>
          <a:r>
            <a:rPr lang="sr-Latn-RS" sz="2200" b="1" noProof="0" dirty="0"/>
            <a:t> i </a:t>
          </a:r>
          <a:r>
            <a:rPr lang="sr-Latn-RS" sz="2000" b="1" noProof="0" dirty="0"/>
            <a:t>vod</a:t>
          </a:r>
          <a:r>
            <a:rPr lang="sr-Latn-RS" sz="2200" b="1" noProof="0" dirty="0"/>
            <a:t>i </a:t>
          </a:r>
          <a:r>
            <a:rPr lang="sr-Latn-RS" sz="1800" b="1" noProof="0" dirty="0"/>
            <a:t>do</a:t>
          </a:r>
          <a:r>
            <a:rPr lang="sr-Latn-RS" sz="2200" b="1" noProof="0" dirty="0"/>
            <a:t> </a:t>
          </a:r>
          <a:r>
            <a:rPr lang="sr-Latn-RS" sz="2000" b="1" noProof="0" dirty="0"/>
            <a:t>ujedinjenog</a:t>
          </a:r>
          <a:r>
            <a:rPr lang="sr-Latn-RS" sz="2200" b="1" noProof="0" dirty="0"/>
            <a:t> </a:t>
          </a:r>
          <a:r>
            <a:rPr lang="sr-Latn-RS" sz="2000" b="1" noProof="0" dirty="0"/>
            <a:t>delovanja</a:t>
          </a:r>
          <a:r>
            <a:rPr lang="sr-Latn-RS" sz="2200" b="1" noProof="0" dirty="0"/>
            <a:t>.</a:t>
          </a:r>
          <a:endParaRPr lang="sr-Latn-RS" sz="2200" noProof="0" dirty="0"/>
        </a:p>
      </dgm:t>
    </dgm:pt>
    <dgm:pt modelId="{166C417D-3E36-4E80-8674-EFA5487D2F26}" type="parTrans" cxnId="{74EEFF8F-6E44-41E9-B611-FAE86F3CFFFA}">
      <dgm:prSet/>
      <dgm:spPr/>
      <dgm:t>
        <a:bodyPr/>
        <a:lstStyle/>
        <a:p>
          <a:endParaRPr lang="es-ES" sz="2200"/>
        </a:p>
      </dgm:t>
    </dgm:pt>
    <dgm:pt modelId="{45CC6CB3-E203-48BB-A304-9E17139D704F}" type="sibTrans" cxnId="{74EEFF8F-6E44-41E9-B611-FAE86F3CFFFA}">
      <dgm:prSet/>
      <dgm:spPr/>
      <dgm:t>
        <a:bodyPr/>
        <a:lstStyle/>
        <a:p>
          <a:endParaRPr lang="es-ES" sz="2200"/>
        </a:p>
      </dgm:t>
    </dgm:pt>
    <dgm:pt modelId="{100DECC8-33A6-47B9-A123-D67DB4B86473}" type="pres">
      <dgm:prSet presAssocID="{546C5240-8CFD-40DC-91D5-5979507B04BB}" presName="Name0" presStyleCnt="0">
        <dgm:presLayoutVars>
          <dgm:dir/>
          <dgm:animLvl val="lvl"/>
          <dgm:resizeHandles val="exact"/>
        </dgm:presLayoutVars>
      </dgm:prSet>
      <dgm:spPr/>
    </dgm:pt>
    <dgm:pt modelId="{C86C29A1-9F66-42C4-AF41-4EBF07013A95}" type="pres">
      <dgm:prSet presAssocID="{FD7F8419-2D07-49D4-B58F-3A8E3E663CB5}" presName="linNode" presStyleCnt="0"/>
      <dgm:spPr/>
    </dgm:pt>
    <dgm:pt modelId="{F345F0DC-739B-4912-85FD-798D40B447B8}" type="pres">
      <dgm:prSet presAssocID="{FD7F8419-2D07-49D4-B58F-3A8E3E663CB5}" presName="parentText" presStyleLbl="node1" presStyleIdx="0" presStyleCnt="6" custScaleX="87558" custLinFactNeighborX="-3999">
        <dgm:presLayoutVars>
          <dgm:chMax val="1"/>
          <dgm:bulletEnabled val="1"/>
        </dgm:presLayoutVars>
      </dgm:prSet>
      <dgm:spPr/>
    </dgm:pt>
    <dgm:pt modelId="{F1BFC727-A5C7-457B-B84C-ED1B5ACCB513}" type="pres">
      <dgm:prSet presAssocID="{FD7F8419-2D07-49D4-B58F-3A8E3E663CB5}" presName="descendantText" presStyleLbl="alignAccFollowNode1" presStyleIdx="0" presStyleCnt="6" custScaleX="112673" custScaleY="110130" custLinFactNeighborX="-206">
        <dgm:presLayoutVars>
          <dgm:bulletEnabled val="1"/>
        </dgm:presLayoutVars>
      </dgm:prSet>
      <dgm:spPr/>
    </dgm:pt>
    <dgm:pt modelId="{FF127ADD-A98D-42BF-AF2B-52B78FF9C0E0}" type="pres">
      <dgm:prSet presAssocID="{A076DEE4-FA44-4778-9161-DF660CFE9885}" presName="sp" presStyleCnt="0"/>
      <dgm:spPr/>
    </dgm:pt>
    <dgm:pt modelId="{7D707308-657D-46A6-B1E7-2390B04A0523}" type="pres">
      <dgm:prSet presAssocID="{EC6CCAEB-6E49-4B97-9F6E-42936A927667}" presName="linNode" presStyleCnt="0"/>
      <dgm:spPr/>
    </dgm:pt>
    <dgm:pt modelId="{38A2E8CB-CFE4-465A-8900-6ABEE3E03BF6}" type="pres">
      <dgm:prSet presAssocID="{EC6CCAEB-6E49-4B97-9F6E-42936A927667}" presName="parentText" presStyleLbl="node1" presStyleIdx="1" presStyleCnt="6" custScaleX="87558" custLinFactNeighborX="-3999">
        <dgm:presLayoutVars>
          <dgm:chMax val="1"/>
          <dgm:bulletEnabled val="1"/>
        </dgm:presLayoutVars>
      </dgm:prSet>
      <dgm:spPr/>
    </dgm:pt>
    <dgm:pt modelId="{70AE16FB-1CA3-4D95-8532-67B1C21F24F5}" type="pres">
      <dgm:prSet presAssocID="{EC6CCAEB-6E49-4B97-9F6E-42936A927667}" presName="descendantText" presStyleLbl="alignAccFollowNode1" presStyleIdx="1" presStyleCnt="6" custScaleX="112673" custScaleY="110130" custLinFactNeighborX="-439">
        <dgm:presLayoutVars>
          <dgm:bulletEnabled val="1"/>
        </dgm:presLayoutVars>
      </dgm:prSet>
      <dgm:spPr/>
    </dgm:pt>
    <dgm:pt modelId="{98F72CFB-9164-4FBF-B730-495E089E1733}" type="pres">
      <dgm:prSet presAssocID="{92F046A5-1128-4F58-B411-CA449BAB5588}" presName="sp" presStyleCnt="0"/>
      <dgm:spPr/>
    </dgm:pt>
    <dgm:pt modelId="{FF82CE75-09B0-4C72-8387-80F013465E9B}" type="pres">
      <dgm:prSet presAssocID="{6FF28BD9-7C2B-4E16-8F82-567B14F3EB72}" presName="linNode" presStyleCnt="0"/>
      <dgm:spPr/>
    </dgm:pt>
    <dgm:pt modelId="{225F09F4-9F2B-4BA9-BFC5-4949A0E5B0A4}" type="pres">
      <dgm:prSet presAssocID="{6FF28BD9-7C2B-4E16-8F82-567B14F3EB72}" presName="parentText" presStyleLbl="node1" presStyleIdx="2" presStyleCnt="6" custScaleX="87558" custLinFactNeighborX="-3999">
        <dgm:presLayoutVars>
          <dgm:chMax val="1"/>
          <dgm:bulletEnabled val="1"/>
        </dgm:presLayoutVars>
      </dgm:prSet>
      <dgm:spPr/>
    </dgm:pt>
    <dgm:pt modelId="{A07AF936-934C-43B9-9E11-CB036ADFDB92}" type="pres">
      <dgm:prSet presAssocID="{6FF28BD9-7C2B-4E16-8F82-567B14F3EB72}" presName="descendantText" presStyleLbl="alignAccFollowNode1" presStyleIdx="2" presStyleCnt="6" custScaleX="112673" custScaleY="110130" custLinFactNeighborX="-439">
        <dgm:presLayoutVars>
          <dgm:bulletEnabled val="1"/>
        </dgm:presLayoutVars>
      </dgm:prSet>
      <dgm:spPr/>
    </dgm:pt>
    <dgm:pt modelId="{C10A8E77-D4F9-4E67-B63D-2DA0F88A2FFB}" type="pres">
      <dgm:prSet presAssocID="{0D8540FB-6BF1-464C-9F63-6FD03B91DEE1}" presName="sp" presStyleCnt="0"/>
      <dgm:spPr/>
    </dgm:pt>
    <dgm:pt modelId="{757A99E6-F5DA-447D-8881-D0E4EF1958A5}" type="pres">
      <dgm:prSet presAssocID="{56A9467D-88B3-4059-93A8-2F095C499A4F}" presName="linNode" presStyleCnt="0"/>
      <dgm:spPr/>
    </dgm:pt>
    <dgm:pt modelId="{C254F32F-86CA-4E99-979B-AF9096E5D968}" type="pres">
      <dgm:prSet presAssocID="{56A9467D-88B3-4059-93A8-2F095C499A4F}" presName="parentText" presStyleLbl="node1" presStyleIdx="3" presStyleCnt="6" custScaleX="87558" custLinFactNeighborX="-3999">
        <dgm:presLayoutVars>
          <dgm:chMax val="1"/>
          <dgm:bulletEnabled val="1"/>
        </dgm:presLayoutVars>
      </dgm:prSet>
      <dgm:spPr/>
    </dgm:pt>
    <dgm:pt modelId="{A95744FE-A75C-42EE-A600-0978F5810D02}" type="pres">
      <dgm:prSet presAssocID="{56A9467D-88B3-4059-93A8-2F095C499A4F}" presName="descendantText" presStyleLbl="alignAccFollowNode1" presStyleIdx="3" presStyleCnt="6" custScaleX="112673" custScaleY="110130" custLinFactNeighborX="-439">
        <dgm:presLayoutVars>
          <dgm:bulletEnabled val="1"/>
        </dgm:presLayoutVars>
      </dgm:prSet>
      <dgm:spPr/>
    </dgm:pt>
    <dgm:pt modelId="{4DDC786D-F441-4C8C-A28A-A22CA62BF555}" type="pres">
      <dgm:prSet presAssocID="{3FCFD674-8903-4536-AB67-1E329E19C8CC}" presName="sp" presStyleCnt="0"/>
      <dgm:spPr/>
    </dgm:pt>
    <dgm:pt modelId="{DCE10AF4-8E12-4D4D-9F9F-EE1788E7B621}" type="pres">
      <dgm:prSet presAssocID="{8F80357D-8326-4909-AB5C-D3F69333F0F3}" presName="linNode" presStyleCnt="0"/>
      <dgm:spPr/>
    </dgm:pt>
    <dgm:pt modelId="{9F224E3E-D8F3-4E8C-94A2-5FFD1B0B6430}" type="pres">
      <dgm:prSet presAssocID="{8F80357D-8326-4909-AB5C-D3F69333F0F3}" presName="parentText" presStyleLbl="node1" presStyleIdx="4" presStyleCnt="6" custScaleX="87558" custLinFactNeighborX="-3999">
        <dgm:presLayoutVars>
          <dgm:chMax val="1"/>
          <dgm:bulletEnabled val="1"/>
        </dgm:presLayoutVars>
      </dgm:prSet>
      <dgm:spPr/>
    </dgm:pt>
    <dgm:pt modelId="{E4276F12-D4D7-4759-9AAC-224505EC7F61}" type="pres">
      <dgm:prSet presAssocID="{8F80357D-8326-4909-AB5C-D3F69333F0F3}" presName="descendantText" presStyleLbl="alignAccFollowNode1" presStyleIdx="4" presStyleCnt="6" custScaleX="112673" custScaleY="110130" custLinFactNeighborX="-439">
        <dgm:presLayoutVars>
          <dgm:bulletEnabled val="1"/>
        </dgm:presLayoutVars>
      </dgm:prSet>
      <dgm:spPr/>
    </dgm:pt>
    <dgm:pt modelId="{16F3583D-92B4-4318-8DEC-C573A9CADBEB}" type="pres">
      <dgm:prSet presAssocID="{E8876D48-1B82-44E9-A890-9CEE1E740717}" presName="sp" presStyleCnt="0"/>
      <dgm:spPr/>
    </dgm:pt>
    <dgm:pt modelId="{1AD75263-520F-4208-B500-2E3BB7DCF9DF}" type="pres">
      <dgm:prSet presAssocID="{94B0EDF4-6967-4D3D-A099-3A55A81223E9}" presName="linNode" presStyleCnt="0"/>
      <dgm:spPr/>
    </dgm:pt>
    <dgm:pt modelId="{D322E446-1E18-40C5-B54D-DBDC6663ED62}" type="pres">
      <dgm:prSet presAssocID="{94B0EDF4-6967-4D3D-A099-3A55A81223E9}" presName="parentText" presStyleLbl="node1" presStyleIdx="5" presStyleCnt="6" custScaleX="87558" custLinFactNeighborX="-3999">
        <dgm:presLayoutVars>
          <dgm:chMax val="1"/>
          <dgm:bulletEnabled val="1"/>
        </dgm:presLayoutVars>
      </dgm:prSet>
      <dgm:spPr/>
    </dgm:pt>
    <dgm:pt modelId="{0F736E9E-DC0F-41A1-89FA-11AAAE29D790}" type="pres">
      <dgm:prSet presAssocID="{94B0EDF4-6967-4D3D-A099-3A55A81223E9}" presName="descendantText" presStyleLbl="alignAccFollowNode1" presStyleIdx="5" presStyleCnt="6" custScaleX="112673" custScaleY="110130" custLinFactNeighborX="-439">
        <dgm:presLayoutVars>
          <dgm:bulletEnabled val="1"/>
        </dgm:presLayoutVars>
      </dgm:prSet>
      <dgm:spPr/>
    </dgm:pt>
  </dgm:ptLst>
  <dgm:cxnLst>
    <dgm:cxn modelId="{B6DD8A08-F9B1-451E-AFD6-523A1E8BCEE3}" type="presOf" srcId="{831C5BFB-C584-41A1-9FE6-1BE13AAE9586}" destId="{A07AF936-934C-43B9-9E11-CB036ADFDB92}" srcOrd="0" destOrd="0" presId="urn:microsoft.com/office/officeart/2005/8/layout/vList5"/>
    <dgm:cxn modelId="{B2903920-FFF7-4830-A952-D33880BEA88B}" srcId="{56A9467D-88B3-4059-93A8-2F095C499A4F}" destId="{A52085F7-1359-4E6E-9534-A77E007B1756}" srcOrd="0" destOrd="0" parTransId="{6FD8A6BF-FF8D-4EF6-9F29-EB11625F012A}" sibTransId="{6826BB39-2AD7-4336-83BF-3DF9A3A2AB2B}"/>
    <dgm:cxn modelId="{D48C9121-99BF-4245-AFB4-97D2CC8A3D1D}" type="presOf" srcId="{A52085F7-1359-4E6E-9534-A77E007B1756}" destId="{A95744FE-A75C-42EE-A600-0978F5810D02}" srcOrd="0" destOrd="0" presId="urn:microsoft.com/office/officeart/2005/8/layout/vList5"/>
    <dgm:cxn modelId="{6273B227-EB97-428C-958E-B731A7512454}" type="presOf" srcId="{EC6CCAEB-6E49-4B97-9F6E-42936A927667}" destId="{38A2E8CB-CFE4-465A-8900-6ABEE3E03BF6}" srcOrd="0" destOrd="0" presId="urn:microsoft.com/office/officeart/2005/8/layout/vList5"/>
    <dgm:cxn modelId="{FE2BE666-D7E4-4245-A6EE-4DA2CBEBD80B}" srcId="{6FF28BD9-7C2B-4E16-8F82-567B14F3EB72}" destId="{831C5BFB-C584-41A1-9FE6-1BE13AAE9586}" srcOrd="0" destOrd="0" parTransId="{4298B1E7-9979-4D7F-891D-EBE67C9D33A8}" sibTransId="{4B1B8985-36A4-4563-9E8D-C05BE95F10C3}"/>
    <dgm:cxn modelId="{4295B46C-F812-4952-8D96-7670EB827785}" srcId="{546C5240-8CFD-40DC-91D5-5979507B04BB}" destId="{8F80357D-8326-4909-AB5C-D3F69333F0F3}" srcOrd="4" destOrd="0" parTransId="{8B51C7D3-34B8-4A9F-B54E-66CC59F0C674}" sibTransId="{E8876D48-1B82-44E9-A890-9CEE1E740717}"/>
    <dgm:cxn modelId="{1E7FEB4C-4ED9-4BE2-85D1-3979D1EBCB59}" type="presOf" srcId="{94B0EDF4-6967-4D3D-A099-3A55A81223E9}" destId="{D322E446-1E18-40C5-B54D-DBDC6663ED62}" srcOrd="0" destOrd="0" presId="urn:microsoft.com/office/officeart/2005/8/layout/vList5"/>
    <dgm:cxn modelId="{F1396773-7429-4C74-9506-80473EECAA05}" type="presOf" srcId="{1B6D6EAF-DEE1-48AA-97B9-D8EB4672A963}" destId="{0F736E9E-DC0F-41A1-89FA-11AAAE29D790}" srcOrd="0" destOrd="0" presId="urn:microsoft.com/office/officeart/2005/8/layout/vList5"/>
    <dgm:cxn modelId="{3CDEB68A-33C9-4904-B847-7F9CAA825EE6}" srcId="{546C5240-8CFD-40DC-91D5-5979507B04BB}" destId="{6FF28BD9-7C2B-4E16-8F82-567B14F3EB72}" srcOrd="2" destOrd="0" parTransId="{709E9C65-9A14-4881-AC16-32F0CAC47E5C}" sibTransId="{0D8540FB-6BF1-464C-9F63-6FD03B91DEE1}"/>
    <dgm:cxn modelId="{17C8008B-DB9F-456F-8D8A-BF689D3413F6}" srcId="{FD7F8419-2D07-49D4-B58F-3A8E3E663CB5}" destId="{E4A382FF-2984-43EB-87BE-8E359BEF2DD1}" srcOrd="0" destOrd="0" parTransId="{38E44033-10BD-49FB-91FC-8681A76742E5}" sibTransId="{F6EF2498-00B4-4CA2-90F2-B870C0340A93}"/>
    <dgm:cxn modelId="{74EEFF8F-6E44-41E9-B611-FAE86F3CFFFA}" srcId="{94B0EDF4-6967-4D3D-A099-3A55A81223E9}" destId="{1B6D6EAF-DEE1-48AA-97B9-D8EB4672A963}" srcOrd="0" destOrd="0" parTransId="{166C417D-3E36-4E80-8674-EFA5487D2F26}" sibTransId="{45CC6CB3-E203-48BB-A304-9E17139D704F}"/>
    <dgm:cxn modelId="{ADD3E291-2635-4759-AF45-823AAAAC5445}" type="presOf" srcId="{BECD3B4E-C305-45FA-83F9-305E02E34FF9}" destId="{E4276F12-D4D7-4759-9AAC-224505EC7F61}" srcOrd="0" destOrd="0" presId="urn:microsoft.com/office/officeart/2005/8/layout/vList5"/>
    <dgm:cxn modelId="{945B8195-C9E8-4D13-A12A-B68BE42C37F4}" type="presOf" srcId="{58139FC0-3CA8-4712-9CEA-20CE99BF9FAE}" destId="{70AE16FB-1CA3-4D95-8532-67B1C21F24F5}" srcOrd="0" destOrd="0" presId="urn:microsoft.com/office/officeart/2005/8/layout/vList5"/>
    <dgm:cxn modelId="{2782699B-7D0F-4029-9B38-30C615F194A7}" type="presOf" srcId="{6FF28BD9-7C2B-4E16-8F82-567B14F3EB72}" destId="{225F09F4-9F2B-4BA9-BFC5-4949A0E5B0A4}" srcOrd="0" destOrd="0" presId="urn:microsoft.com/office/officeart/2005/8/layout/vList5"/>
    <dgm:cxn modelId="{D777B5AA-62F0-44BD-B95E-336F92384ABC}" type="presOf" srcId="{56A9467D-88B3-4059-93A8-2F095C499A4F}" destId="{C254F32F-86CA-4E99-979B-AF9096E5D968}" srcOrd="0" destOrd="0" presId="urn:microsoft.com/office/officeart/2005/8/layout/vList5"/>
    <dgm:cxn modelId="{1915CCAD-44F1-4A33-9D63-44F14DCF5200}" type="presOf" srcId="{E4A382FF-2984-43EB-87BE-8E359BEF2DD1}" destId="{F1BFC727-A5C7-457B-B84C-ED1B5ACCB513}" srcOrd="0" destOrd="0" presId="urn:microsoft.com/office/officeart/2005/8/layout/vList5"/>
    <dgm:cxn modelId="{6CFE8BB0-7409-4BA5-BBA6-33E52BF196C5}" type="presOf" srcId="{FD7F8419-2D07-49D4-B58F-3A8E3E663CB5}" destId="{F345F0DC-739B-4912-85FD-798D40B447B8}" srcOrd="0" destOrd="0" presId="urn:microsoft.com/office/officeart/2005/8/layout/vList5"/>
    <dgm:cxn modelId="{A9175CC7-C727-4C07-959E-3B32D1321134}" type="presOf" srcId="{8F80357D-8326-4909-AB5C-D3F69333F0F3}" destId="{9F224E3E-D8F3-4E8C-94A2-5FFD1B0B6430}" srcOrd="0" destOrd="0" presId="urn:microsoft.com/office/officeart/2005/8/layout/vList5"/>
    <dgm:cxn modelId="{81FDB6DE-F677-4552-8449-0E7AF68BC42C}" srcId="{546C5240-8CFD-40DC-91D5-5979507B04BB}" destId="{EC6CCAEB-6E49-4B97-9F6E-42936A927667}" srcOrd="1" destOrd="0" parTransId="{C9D7DAC6-F7B9-4808-A9DE-1DC76AFACCBB}" sibTransId="{92F046A5-1128-4F58-B411-CA449BAB5588}"/>
    <dgm:cxn modelId="{EC7E6FE6-B0F4-4B64-86F9-568E8D0DA83D}" type="presOf" srcId="{546C5240-8CFD-40DC-91D5-5979507B04BB}" destId="{100DECC8-33A6-47B9-A123-D67DB4B86473}" srcOrd="0" destOrd="0" presId="urn:microsoft.com/office/officeart/2005/8/layout/vList5"/>
    <dgm:cxn modelId="{95D7A3E7-1B61-4D2E-9690-7D72BFDFC4AE}" srcId="{546C5240-8CFD-40DC-91D5-5979507B04BB}" destId="{56A9467D-88B3-4059-93A8-2F095C499A4F}" srcOrd="3" destOrd="0" parTransId="{B3F101F9-F905-49B0-B7F9-6E9114D615E2}" sibTransId="{3FCFD674-8903-4536-AB67-1E329E19C8CC}"/>
    <dgm:cxn modelId="{A06E8EEA-4B86-4909-B2BE-1D44C003238A}" srcId="{546C5240-8CFD-40DC-91D5-5979507B04BB}" destId="{94B0EDF4-6967-4D3D-A099-3A55A81223E9}" srcOrd="5" destOrd="0" parTransId="{DCBCEBDD-0D69-4D26-ABDC-FF356676ED89}" sibTransId="{983C17E3-2632-428F-B392-408AB5BECCA3}"/>
    <dgm:cxn modelId="{732490F2-E54B-4E84-8AA3-445DEDCBBC5D}" srcId="{EC6CCAEB-6E49-4B97-9F6E-42936A927667}" destId="{58139FC0-3CA8-4712-9CEA-20CE99BF9FAE}" srcOrd="0" destOrd="0" parTransId="{32011D1C-DB4D-4596-950C-9741D603101C}" sibTransId="{6750EB8B-7579-41B3-9A67-910D9AB8101E}"/>
    <dgm:cxn modelId="{CD97C8FC-188B-4712-A43B-EC7744E2FE21}" srcId="{8F80357D-8326-4909-AB5C-D3F69333F0F3}" destId="{BECD3B4E-C305-45FA-83F9-305E02E34FF9}" srcOrd="0" destOrd="0" parTransId="{9BD2FB5B-3614-475E-8815-5038F12C926D}" sibTransId="{DF479058-5044-4E96-8B85-AF2EBB35446D}"/>
    <dgm:cxn modelId="{A76317FF-46CF-4112-97E4-8B6D4B900787}" srcId="{546C5240-8CFD-40DC-91D5-5979507B04BB}" destId="{FD7F8419-2D07-49D4-B58F-3A8E3E663CB5}" srcOrd="0" destOrd="0" parTransId="{AF902ECB-696D-4306-9B2A-74737C112DE2}" sibTransId="{A076DEE4-FA44-4778-9161-DF660CFE9885}"/>
    <dgm:cxn modelId="{FF8C90B7-8505-48BE-96CE-06B12A3C3802}" type="presParOf" srcId="{100DECC8-33A6-47B9-A123-D67DB4B86473}" destId="{C86C29A1-9F66-42C4-AF41-4EBF07013A95}" srcOrd="0" destOrd="0" presId="urn:microsoft.com/office/officeart/2005/8/layout/vList5"/>
    <dgm:cxn modelId="{A31E117F-6773-4620-BD5A-7AF355C53A96}" type="presParOf" srcId="{C86C29A1-9F66-42C4-AF41-4EBF07013A95}" destId="{F345F0DC-739B-4912-85FD-798D40B447B8}" srcOrd="0" destOrd="0" presId="urn:microsoft.com/office/officeart/2005/8/layout/vList5"/>
    <dgm:cxn modelId="{C0FBB465-0E60-428F-9EA2-36087112E08E}" type="presParOf" srcId="{C86C29A1-9F66-42C4-AF41-4EBF07013A95}" destId="{F1BFC727-A5C7-457B-B84C-ED1B5ACCB513}" srcOrd="1" destOrd="0" presId="urn:microsoft.com/office/officeart/2005/8/layout/vList5"/>
    <dgm:cxn modelId="{B0DC8E24-E8A1-49A3-A9FA-BA8E9C88C67B}" type="presParOf" srcId="{100DECC8-33A6-47B9-A123-D67DB4B86473}" destId="{FF127ADD-A98D-42BF-AF2B-52B78FF9C0E0}" srcOrd="1" destOrd="0" presId="urn:microsoft.com/office/officeart/2005/8/layout/vList5"/>
    <dgm:cxn modelId="{0AEBF32C-5323-43C1-A04C-601EECB8375C}" type="presParOf" srcId="{100DECC8-33A6-47B9-A123-D67DB4B86473}" destId="{7D707308-657D-46A6-B1E7-2390B04A0523}" srcOrd="2" destOrd="0" presId="urn:microsoft.com/office/officeart/2005/8/layout/vList5"/>
    <dgm:cxn modelId="{6F06E53A-27C0-4EC4-A3C2-0B33F3056937}" type="presParOf" srcId="{7D707308-657D-46A6-B1E7-2390B04A0523}" destId="{38A2E8CB-CFE4-465A-8900-6ABEE3E03BF6}" srcOrd="0" destOrd="0" presId="urn:microsoft.com/office/officeart/2005/8/layout/vList5"/>
    <dgm:cxn modelId="{438B3D15-FCC0-4057-8EA1-E7FB47C120CF}" type="presParOf" srcId="{7D707308-657D-46A6-B1E7-2390B04A0523}" destId="{70AE16FB-1CA3-4D95-8532-67B1C21F24F5}" srcOrd="1" destOrd="0" presId="urn:microsoft.com/office/officeart/2005/8/layout/vList5"/>
    <dgm:cxn modelId="{F0852A01-8C05-42EA-86EE-CF9B0DD3D740}" type="presParOf" srcId="{100DECC8-33A6-47B9-A123-D67DB4B86473}" destId="{98F72CFB-9164-4FBF-B730-495E089E1733}" srcOrd="3" destOrd="0" presId="urn:microsoft.com/office/officeart/2005/8/layout/vList5"/>
    <dgm:cxn modelId="{CB516E8D-4AC0-40A5-ADDB-C5AE972BADD8}" type="presParOf" srcId="{100DECC8-33A6-47B9-A123-D67DB4B86473}" destId="{FF82CE75-09B0-4C72-8387-80F013465E9B}" srcOrd="4" destOrd="0" presId="urn:microsoft.com/office/officeart/2005/8/layout/vList5"/>
    <dgm:cxn modelId="{AE28BA5C-BB94-4B5F-893F-348440D56AFB}" type="presParOf" srcId="{FF82CE75-09B0-4C72-8387-80F013465E9B}" destId="{225F09F4-9F2B-4BA9-BFC5-4949A0E5B0A4}" srcOrd="0" destOrd="0" presId="urn:microsoft.com/office/officeart/2005/8/layout/vList5"/>
    <dgm:cxn modelId="{C16E4796-3966-4E51-B5E7-195D17A7B2D4}" type="presParOf" srcId="{FF82CE75-09B0-4C72-8387-80F013465E9B}" destId="{A07AF936-934C-43B9-9E11-CB036ADFDB92}" srcOrd="1" destOrd="0" presId="urn:microsoft.com/office/officeart/2005/8/layout/vList5"/>
    <dgm:cxn modelId="{2603093F-9EC9-4E8D-990A-4738046BC52F}" type="presParOf" srcId="{100DECC8-33A6-47B9-A123-D67DB4B86473}" destId="{C10A8E77-D4F9-4E67-B63D-2DA0F88A2FFB}" srcOrd="5" destOrd="0" presId="urn:microsoft.com/office/officeart/2005/8/layout/vList5"/>
    <dgm:cxn modelId="{B3981ACD-3401-48E8-9D77-F2C981772D2F}" type="presParOf" srcId="{100DECC8-33A6-47B9-A123-D67DB4B86473}" destId="{757A99E6-F5DA-447D-8881-D0E4EF1958A5}" srcOrd="6" destOrd="0" presId="urn:microsoft.com/office/officeart/2005/8/layout/vList5"/>
    <dgm:cxn modelId="{A7273271-47A7-46BA-86DA-043C30897C5C}" type="presParOf" srcId="{757A99E6-F5DA-447D-8881-D0E4EF1958A5}" destId="{C254F32F-86CA-4E99-979B-AF9096E5D968}" srcOrd="0" destOrd="0" presId="urn:microsoft.com/office/officeart/2005/8/layout/vList5"/>
    <dgm:cxn modelId="{6088ED7D-5DDA-4094-9A01-1D8B89893C5F}" type="presParOf" srcId="{757A99E6-F5DA-447D-8881-D0E4EF1958A5}" destId="{A95744FE-A75C-42EE-A600-0978F5810D02}" srcOrd="1" destOrd="0" presId="urn:microsoft.com/office/officeart/2005/8/layout/vList5"/>
    <dgm:cxn modelId="{ABBC74CE-E276-45C0-852F-4D003325BDC0}" type="presParOf" srcId="{100DECC8-33A6-47B9-A123-D67DB4B86473}" destId="{4DDC786D-F441-4C8C-A28A-A22CA62BF555}" srcOrd="7" destOrd="0" presId="urn:microsoft.com/office/officeart/2005/8/layout/vList5"/>
    <dgm:cxn modelId="{35F5DFAC-6AB8-4A9C-8C58-1F4065431514}" type="presParOf" srcId="{100DECC8-33A6-47B9-A123-D67DB4B86473}" destId="{DCE10AF4-8E12-4D4D-9F9F-EE1788E7B621}" srcOrd="8" destOrd="0" presId="urn:microsoft.com/office/officeart/2005/8/layout/vList5"/>
    <dgm:cxn modelId="{050B530C-483C-40A0-A974-0FFA7859518D}" type="presParOf" srcId="{DCE10AF4-8E12-4D4D-9F9F-EE1788E7B621}" destId="{9F224E3E-D8F3-4E8C-94A2-5FFD1B0B6430}" srcOrd="0" destOrd="0" presId="urn:microsoft.com/office/officeart/2005/8/layout/vList5"/>
    <dgm:cxn modelId="{F2A0FA0A-DB43-420B-825B-BB89B44C5EF3}" type="presParOf" srcId="{DCE10AF4-8E12-4D4D-9F9F-EE1788E7B621}" destId="{E4276F12-D4D7-4759-9AAC-224505EC7F61}" srcOrd="1" destOrd="0" presId="urn:microsoft.com/office/officeart/2005/8/layout/vList5"/>
    <dgm:cxn modelId="{FB9460DB-B897-468E-9272-E0B7BCFF2D43}" type="presParOf" srcId="{100DECC8-33A6-47B9-A123-D67DB4B86473}" destId="{16F3583D-92B4-4318-8DEC-C573A9CADBEB}" srcOrd="9" destOrd="0" presId="urn:microsoft.com/office/officeart/2005/8/layout/vList5"/>
    <dgm:cxn modelId="{D3F220AF-A383-4839-ACCC-8BBE783530C7}" type="presParOf" srcId="{100DECC8-33A6-47B9-A123-D67DB4B86473}" destId="{1AD75263-520F-4208-B500-2E3BB7DCF9DF}" srcOrd="10" destOrd="0" presId="urn:microsoft.com/office/officeart/2005/8/layout/vList5"/>
    <dgm:cxn modelId="{C507D3C3-7128-407E-A4F6-0356459ABFD0}" type="presParOf" srcId="{1AD75263-520F-4208-B500-2E3BB7DCF9DF}" destId="{D322E446-1E18-40C5-B54D-DBDC6663ED62}" srcOrd="0" destOrd="0" presId="urn:microsoft.com/office/officeart/2005/8/layout/vList5"/>
    <dgm:cxn modelId="{EEA73248-782D-45F7-901C-86019B819925}" type="presParOf" srcId="{1AD75263-520F-4208-B500-2E3BB7DCF9DF}" destId="{0F736E9E-DC0F-41A1-89FA-11AAAE29D790}"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189DDD-AA11-423E-B517-A50B07090706}" type="doc">
      <dgm:prSet loTypeId="urn:microsoft.com/office/officeart/2005/8/layout/target3" loCatId="relationship" qsTypeId="urn:microsoft.com/office/officeart/2005/8/quickstyle/3d1" qsCatId="3D" csTypeId="urn:microsoft.com/office/officeart/2005/8/colors/colorful3" csCatId="colorful" phldr="1"/>
      <dgm:spPr/>
      <dgm:t>
        <a:bodyPr/>
        <a:lstStyle/>
        <a:p>
          <a:endParaRPr lang="es-ES"/>
        </a:p>
      </dgm:t>
    </dgm:pt>
    <dgm:pt modelId="{8ADE643F-72B2-4CDF-B585-01EB97094AA0}">
      <dgm:prSet custT="1"/>
      <dgm:spPr>
        <a:solidFill>
          <a:schemeClr val="accent3">
            <a:lumMod val="50000"/>
            <a:alpha val="90000"/>
          </a:schemeClr>
        </a:solidFill>
      </dgm:spPr>
      <dgm:t>
        <a:bodyPr/>
        <a:lstStyle/>
        <a:p>
          <a:r>
            <a:rPr lang="sr-Latn-RS" sz="2200" b="1" noProof="0" dirty="0">
              <a:solidFill>
                <a:schemeClr val="bg1"/>
              </a:solidFill>
              <a:effectLst>
                <a:outerShdw blurRad="38100" dist="38100" dir="2700000" algn="tl">
                  <a:srgbClr val="000000">
                    <a:alpha val="43137"/>
                  </a:srgbClr>
                </a:outerShdw>
              </a:effectLst>
            </a:rPr>
            <a:t>Odrekao se svojih božanskih prerogativa </a:t>
          </a:r>
          <a:r>
            <a:rPr lang="sr-Latn-RS" sz="2200" b="1" noProof="0">
              <a:solidFill>
                <a:schemeClr val="bg1"/>
              </a:solidFill>
              <a:effectLst>
                <a:outerShdw blurRad="38100" dist="38100" dir="2700000" algn="tl">
                  <a:srgbClr val="000000">
                    <a:alpha val="43137"/>
                  </a:srgbClr>
                </a:outerShdw>
              </a:effectLst>
            </a:rPr>
            <a:t>(Fil. </a:t>
          </a:r>
          <a:r>
            <a:rPr lang="sr-Latn-RS" sz="2200" b="1" noProof="0" dirty="0">
              <a:solidFill>
                <a:schemeClr val="bg1"/>
              </a:solidFill>
              <a:effectLst>
                <a:outerShdw blurRad="38100" dist="38100" dir="2700000" algn="tl">
                  <a:srgbClr val="000000">
                    <a:alpha val="43137"/>
                  </a:srgbClr>
                </a:outerShdw>
              </a:effectLst>
            </a:rPr>
            <a:t>2,6)</a:t>
          </a:r>
        </a:p>
      </dgm:t>
    </dgm:pt>
    <dgm:pt modelId="{C880D8E4-A3AD-47E2-8B91-21504A1A0028}" type="parTrans" cxnId="{6603B3FA-C491-4BBC-BAEE-594C85F9F42A}">
      <dgm:prSet/>
      <dgm:spPr/>
      <dgm:t>
        <a:bodyPr/>
        <a:lstStyle/>
        <a:p>
          <a:endParaRPr lang="es-ES" sz="2200" b="1">
            <a:solidFill>
              <a:schemeClr val="bg1"/>
            </a:solidFill>
            <a:effectLst>
              <a:outerShdw blurRad="38100" dist="38100" dir="2700000" algn="tl">
                <a:srgbClr val="000000">
                  <a:alpha val="43137"/>
                </a:srgbClr>
              </a:outerShdw>
            </a:effectLst>
          </a:endParaRPr>
        </a:p>
      </dgm:t>
    </dgm:pt>
    <dgm:pt modelId="{3BFFCC0A-E590-451A-9496-B6FEF841E2DD}" type="sibTrans" cxnId="{6603B3FA-C491-4BBC-BAEE-594C85F9F42A}">
      <dgm:prSet/>
      <dgm:spPr/>
      <dgm:t>
        <a:bodyPr/>
        <a:lstStyle/>
        <a:p>
          <a:endParaRPr lang="es-ES" sz="2200" b="1">
            <a:solidFill>
              <a:schemeClr val="bg1"/>
            </a:solidFill>
            <a:effectLst>
              <a:outerShdw blurRad="38100" dist="38100" dir="2700000" algn="tl">
                <a:srgbClr val="000000">
                  <a:alpha val="43137"/>
                </a:srgbClr>
              </a:outerShdw>
            </a:effectLst>
          </a:endParaRPr>
        </a:p>
      </dgm:t>
    </dgm:pt>
    <dgm:pt modelId="{8E61D59A-35F5-42C4-9C27-4ED46D4135C9}">
      <dgm:prSet custT="1"/>
      <dgm:spPr>
        <a:solidFill>
          <a:schemeClr val="accent1">
            <a:lumMod val="50000"/>
            <a:alpha val="90000"/>
          </a:schemeClr>
        </a:solidFill>
      </dgm:spPr>
      <dgm:t>
        <a:bodyPr/>
        <a:lstStyle/>
        <a:p>
          <a:r>
            <a:rPr lang="sr-Latn-RS" sz="2200" b="1" noProof="0" dirty="0">
              <a:solidFill>
                <a:schemeClr val="bg1"/>
              </a:solidFill>
              <a:effectLst>
                <a:outerShdw blurRad="38100" dist="38100" dir="2700000" algn="tl">
                  <a:srgbClr val="000000">
                    <a:alpha val="43137"/>
                  </a:srgbClr>
                </a:outerShdw>
              </a:effectLst>
            </a:rPr>
            <a:t>Postao je čovek da nam služi </a:t>
          </a:r>
          <a:r>
            <a:rPr lang="sr-Latn-RS" sz="2200" b="1" noProof="0">
              <a:solidFill>
                <a:schemeClr val="bg1"/>
              </a:solidFill>
              <a:effectLst>
                <a:outerShdw blurRad="38100" dist="38100" dir="2700000" algn="tl">
                  <a:srgbClr val="000000">
                    <a:alpha val="43137"/>
                  </a:srgbClr>
                </a:outerShdw>
              </a:effectLst>
            </a:rPr>
            <a:t>(Fil. 2,7</a:t>
          </a:r>
          <a:r>
            <a:rPr lang="sr-Latn-RS" sz="2200" b="1" noProof="0" dirty="0">
              <a:solidFill>
                <a:schemeClr val="bg1"/>
              </a:solidFill>
              <a:effectLst>
                <a:outerShdw blurRad="38100" dist="38100" dir="2700000" algn="tl">
                  <a:srgbClr val="000000">
                    <a:alpha val="43137"/>
                  </a:srgbClr>
                </a:outerShdw>
              </a:effectLst>
            </a:rPr>
            <a:t>)</a:t>
          </a:r>
        </a:p>
      </dgm:t>
    </dgm:pt>
    <dgm:pt modelId="{62D08924-2DC7-44F8-93E7-A9F474C2F5B7}" type="parTrans" cxnId="{03C21CBD-961B-4C18-A4BC-B477B36B9EC1}">
      <dgm:prSet/>
      <dgm:spPr/>
      <dgm:t>
        <a:bodyPr/>
        <a:lstStyle/>
        <a:p>
          <a:endParaRPr lang="es-ES" sz="2200" b="1">
            <a:solidFill>
              <a:schemeClr val="bg1"/>
            </a:solidFill>
            <a:effectLst>
              <a:outerShdw blurRad="38100" dist="38100" dir="2700000" algn="tl">
                <a:srgbClr val="000000">
                  <a:alpha val="43137"/>
                </a:srgbClr>
              </a:outerShdw>
            </a:effectLst>
          </a:endParaRPr>
        </a:p>
      </dgm:t>
    </dgm:pt>
    <dgm:pt modelId="{E8133F66-4F92-4177-83E4-E12BD011EBF4}" type="sibTrans" cxnId="{03C21CBD-961B-4C18-A4BC-B477B36B9EC1}">
      <dgm:prSet/>
      <dgm:spPr/>
      <dgm:t>
        <a:bodyPr/>
        <a:lstStyle/>
        <a:p>
          <a:endParaRPr lang="es-ES" sz="2200" b="1">
            <a:solidFill>
              <a:schemeClr val="bg1"/>
            </a:solidFill>
            <a:effectLst>
              <a:outerShdw blurRad="38100" dist="38100" dir="2700000" algn="tl">
                <a:srgbClr val="000000">
                  <a:alpha val="43137"/>
                </a:srgbClr>
              </a:outerShdw>
            </a:effectLst>
          </a:endParaRPr>
        </a:p>
      </dgm:t>
    </dgm:pt>
    <dgm:pt modelId="{E5FD4988-CB9F-4940-B04F-36F636E50122}">
      <dgm:prSet custT="1"/>
      <dgm:spPr>
        <a:solidFill>
          <a:schemeClr val="accent4">
            <a:lumMod val="50000"/>
            <a:alpha val="90000"/>
          </a:schemeClr>
        </a:solidFill>
      </dgm:spPr>
      <dgm:t>
        <a:bodyPr/>
        <a:lstStyle/>
        <a:p>
          <a:r>
            <a:rPr lang="sr-Latn-RS" sz="2200" b="1" noProof="0" dirty="0">
              <a:solidFill>
                <a:schemeClr val="bg1"/>
              </a:solidFill>
              <a:effectLst>
                <a:outerShdw blurRad="38100" dist="38100" dir="2700000" algn="tl">
                  <a:srgbClr val="000000">
                    <a:alpha val="43137"/>
                  </a:srgbClr>
                </a:outerShdw>
              </a:effectLst>
            </a:rPr>
            <a:t>Ponizno je bio poslušan u svemu, čak i do svoje smrti </a:t>
          </a:r>
          <a:r>
            <a:rPr lang="sr-Latn-RS" sz="2200" b="1" noProof="0">
              <a:solidFill>
                <a:schemeClr val="bg1"/>
              </a:solidFill>
              <a:effectLst>
                <a:outerShdw blurRad="38100" dist="38100" dir="2700000" algn="tl">
                  <a:srgbClr val="000000">
                    <a:alpha val="43137"/>
                  </a:srgbClr>
                </a:outerShdw>
              </a:effectLst>
            </a:rPr>
            <a:t>( Fil. </a:t>
          </a:r>
          <a:r>
            <a:rPr lang="sr-Latn-RS" sz="2200" b="1" noProof="0" dirty="0">
              <a:solidFill>
                <a:schemeClr val="bg1"/>
              </a:solidFill>
              <a:effectLst>
                <a:outerShdw blurRad="38100" dist="38100" dir="2700000" algn="tl">
                  <a:srgbClr val="000000">
                    <a:alpha val="43137"/>
                  </a:srgbClr>
                </a:outerShdw>
              </a:effectLst>
            </a:rPr>
            <a:t>2,8)</a:t>
          </a:r>
        </a:p>
      </dgm:t>
    </dgm:pt>
    <dgm:pt modelId="{D7016E7F-4EED-48A9-91D8-87EE3D871C15}" type="parTrans" cxnId="{6A191350-B00B-4811-9702-E6968439EC14}">
      <dgm:prSet/>
      <dgm:spPr/>
      <dgm:t>
        <a:bodyPr/>
        <a:lstStyle/>
        <a:p>
          <a:endParaRPr lang="es-ES" sz="2200" b="1">
            <a:solidFill>
              <a:schemeClr val="bg1"/>
            </a:solidFill>
            <a:effectLst>
              <a:outerShdw blurRad="38100" dist="38100" dir="2700000" algn="tl">
                <a:srgbClr val="000000">
                  <a:alpha val="43137"/>
                </a:srgbClr>
              </a:outerShdw>
            </a:effectLst>
          </a:endParaRPr>
        </a:p>
      </dgm:t>
    </dgm:pt>
    <dgm:pt modelId="{95A59C0B-9954-47A5-8BE9-8D52EC78D1AA}" type="sibTrans" cxnId="{6A191350-B00B-4811-9702-E6968439EC14}">
      <dgm:prSet/>
      <dgm:spPr/>
      <dgm:t>
        <a:bodyPr/>
        <a:lstStyle/>
        <a:p>
          <a:endParaRPr lang="es-ES" sz="2200" b="1">
            <a:solidFill>
              <a:schemeClr val="bg1"/>
            </a:solidFill>
            <a:effectLst>
              <a:outerShdw blurRad="38100" dist="38100" dir="2700000" algn="tl">
                <a:srgbClr val="000000">
                  <a:alpha val="43137"/>
                </a:srgbClr>
              </a:outerShdw>
            </a:effectLst>
          </a:endParaRPr>
        </a:p>
      </dgm:t>
    </dgm:pt>
    <dgm:pt modelId="{04E2BF70-12D3-4D55-8792-64F2993FCD54}" type="pres">
      <dgm:prSet presAssocID="{08189DDD-AA11-423E-B517-A50B07090706}" presName="Name0" presStyleCnt="0">
        <dgm:presLayoutVars>
          <dgm:chMax val="7"/>
          <dgm:dir/>
          <dgm:animLvl val="lvl"/>
          <dgm:resizeHandles val="exact"/>
        </dgm:presLayoutVars>
      </dgm:prSet>
      <dgm:spPr/>
    </dgm:pt>
    <dgm:pt modelId="{FCA06444-AC4B-4EC3-8BEC-323D0F7CE06F}" type="pres">
      <dgm:prSet presAssocID="{8ADE643F-72B2-4CDF-B585-01EB97094AA0}" presName="circle1" presStyleLbl="node1" presStyleIdx="0" presStyleCnt="3"/>
      <dgm:spPr/>
    </dgm:pt>
    <dgm:pt modelId="{F7073B43-4691-440A-B83D-35CBCF13ED5D}" type="pres">
      <dgm:prSet presAssocID="{8ADE643F-72B2-4CDF-B585-01EB97094AA0}" presName="space" presStyleCnt="0"/>
      <dgm:spPr/>
    </dgm:pt>
    <dgm:pt modelId="{80AE798F-9999-4FB6-8016-A160C3D801D0}" type="pres">
      <dgm:prSet presAssocID="{8ADE643F-72B2-4CDF-B585-01EB97094AA0}" presName="rect1" presStyleLbl="alignAcc1" presStyleIdx="0" presStyleCnt="3"/>
      <dgm:spPr/>
    </dgm:pt>
    <dgm:pt modelId="{5BDDE259-FEDF-4825-BFCD-2EF597866D3B}" type="pres">
      <dgm:prSet presAssocID="{8E61D59A-35F5-42C4-9C27-4ED46D4135C9}" presName="vertSpace2" presStyleLbl="node1" presStyleIdx="0" presStyleCnt="3"/>
      <dgm:spPr/>
    </dgm:pt>
    <dgm:pt modelId="{C2FDA4A1-9C8B-4AB2-8804-E6F5287D1812}" type="pres">
      <dgm:prSet presAssocID="{8E61D59A-35F5-42C4-9C27-4ED46D4135C9}" presName="circle2" presStyleLbl="node1" presStyleIdx="1" presStyleCnt="3"/>
      <dgm:spPr/>
    </dgm:pt>
    <dgm:pt modelId="{53AA9E43-F8BB-40F2-9B27-29D1FF9CFF9D}" type="pres">
      <dgm:prSet presAssocID="{8E61D59A-35F5-42C4-9C27-4ED46D4135C9}" presName="rect2" presStyleLbl="alignAcc1" presStyleIdx="1" presStyleCnt="3"/>
      <dgm:spPr/>
    </dgm:pt>
    <dgm:pt modelId="{D722263F-6599-4665-A156-A5357A37FCCD}" type="pres">
      <dgm:prSet presAssocID="{E5FD4988-CB9F-4940-B04F-36F636E50122}" presName="vertSpace3" presStyleLbl="node1" presStyleIdx="1" presStyleCnt="3"/>
      <dgm:spPr/>
    </dgm:pt>
    <dgm:pt modelId="{19352A9B-ABA8-4B1D-BA66-0C1BD53D8556}" type="pres">
      <dgm:prSet presAssocID="{E5FD4988-CB9F-4940-B04F-36F636E50122}" presName="circle3" presStyleLbl="node1" presStyleIdx="2" presStyleCnt="3"/>
      <dgm:spPr/>
    </dgm:pt>
    <dgm:pt modelId="{A3CEF08D-DC7F-4D2F-85B3-E34880BCE56A}" type="pres">
      <dgm:prSet presAssocID="{E5FD4988-CB9F-4940-B04F-36F636E50122}" presName="rect3" presStyleLbl="alignAcc1" presStyleIdx="2" presStyleCnt="3"/>
      <dgm:spPr/>
    </dgm:pt>
    <dgm:pt modelId="{C7282502-6B31-4B29-83D1-C0EC6740BC42}" type="pres">
      <dgm:prSet presAssocID="{8ADE643F-72B2-4CDF-B585-01EB97094AA0}" presName="rect1ParTxNoCh" presStyleLbl="alignAcc1" presStyleIdx="2" presStyleCnt="3">
        <dgm:presLayoutVars>
          <dgm:chMax val="1"/>
          <dgm:bulletEnabled val="1"/>
        </dgm:presLayoutVars>
      </dgm:prSet>
      <dgm:spPr/>
    </dgm:pt>
    <dgm:pt modelId="{2AF0BC78-45D0-4B2C-9D88-C685346B172F}" type="pres">
      <dgm:prSet presAssocID="{8E61D59A-35F5-42C4-9C27-4ED46D4135C9}" presName="rect2ParTxNoCh" presStyleLbl="alignAcc1" presStyleIdx="2" presStyleCnt="3">
        <dgm:presLayoutVars>
          <dgm:chMax val="1"/>
          <dgm:bulletEnabled val="1"/>
        </dgm:presLayoutVars>
      </dgm:prSet>
      <dgm:spPr/>
    </dgm:pt>
    <dgm:pt modelId="{31C9E348-A541-4AE3-91F5-EB6198CB9225}" type="pres">
      <dgm:prSet presAssocID="{E5FD4988-CB9F-4940-B04F-36F636E50122}" presName="rect3ParTxNoCh" presStyleLbl="alignAcc1" presStyleIdx="2" presStyleCnt="3">
        <dgm:presLayoutVars>
          <dgm:chMax val="1"/>
          <dgm:bulletEnabled val="1"/>
        </dgm:presLayoutVars>
      </dgm:prSet>
      <dgm:spPr/>
    </dgm:pt>
  </dgm:ptLst>
  <dgm:cxnLst>
    <dgm:cxn modelId="{99EC8F13-0264-4AC5-92C3-F559FDB2D53A}" type="presOf" srcId="{8ADE643F-72B2-4CDF-B585-01EB97094AA0}" destId="{80AE798F-9999-4FB6-8016-A160C3D801D0}" srcOrd="0" destOrd="0" presId="urn:microsoft.com/office/officeart/2005/8/layout/target3"/>
    <dgm:cxn modelId="{3501F73B-2EFD-4FBD-B20B-6D26D1917380}" type="presOf" srcId="{E5FD4988-CB9F-4940-B04F-36F636E50122}" destId="{A3CEF08D-DC7F-4D2F-85B3-E34880BCE56A}" srcOrd="0" destOrd="0" presId="urn:microsoft.com/office/officeart/2005/8/layout/target3"/>
    <dgm:cxn modelId="{E7EE9346-147D-4DE9-A4D4-6205298ED758}" type="presOf" srcId="{8ADE643F-72B2-4CDF-B585-01EB97094AA0}" destId="{C7282502-6B31-4B29-83D1-C0EC6740BC42}" srcOrd="1" destOrd="0" presId="urn:microsoft.com/office/officeart/2005/8/layout/target3"/>
    <dgm:cxn modelId="{6A191350-B00B-4811-9702-E6968439EC14}" srcId="{08189DDD-AA11-423E-B517-A50B07090706}" destId="{E5FD4988-CB9F-4940-B04F-36F636E50122}" srcOrd="2" destOrd="0" parTransId="{D7016E7F-4EED-48A9-91D8-87EE3D871C15}" sibTransId="{95A59C0B-9954-47A5-8BE9-8D52EC78D1AA}"/>
    <dgm:cxn modelId="{4C853697-5DD6-46E6-90FA-799B9C1B5E1F}" type="presOf" srcId="{8E61D59A-35F5-42C4-9C27-4ED46D4135C9}" destId="{2AF0BC78-45D0-4B2C-9D88-C685346B172F}" srcOrd="1" destOrd="0" presId="urn:microsoft.com/office/officeart/2005/8/layout/target3"/>
    <dgm:cxn modelId="{346D04BC-006E-4AD3-AF24-96445FF2E2DC}" type="presOf" srcId="{08189DDD-AA11-423E-B517-A50B07090706}" destId="{04E2BF70-12D3-4D55-8792-64F2993FCD54}" srcOrd="0" destOrd="0" presId="urn:microsoft.com/office/officeart/2005/8/layout/target3"/>
    <dgm:cxn modelId="{03C21CBD-961B-4C18-A4BC-B477B36B9EC1}" srcId="{08189DDD-AA11-423E-B517-A50B07090706}" destId="{8E61D59A-35F5-42C4-9C27-4ED46D4135C9}" srcOrd="1" destOrd="0" parTransId="{62D08924-2DC7-44F8-93E7-A9F474C2F5B7}" sibTransId="{E8133F66-4F92-4177-83E4-E12BD011EBF4}"/>
    <dgm:cxn modelId="{25E2DAD9-4DED-4F6C-8BDB-9CA32C704B83}" type="presOf" srcId="{E5FD4988-CB9F-4940-B04F-36F636E50122}" destId="{31C9E348-A541-4AE3-91F5-EB6198CB9225}" srcOrd="1" destOrd="0" presId="urn:microsoft.com/office/officeart/2005/8/layout/target3"/>
    <dgm:cxn modelId="{EE850BF5-2DA9-43BB-A396-5B856DAA3721}" type="presOf" srcId="{8E61D59A-35F5-42C4-9C27-4ED46D4135C9}" destId="{53AA9E43-F8BB-40F2-9B27-29D1FF9CFF9D}" srcOrd="0" destOrd="0" presId="urn:microsoft.com/office/officeart/2005/8/layout/target3"/>
    <dgm:cxn modelId="{6603B3FA-C491-4BBC-BAEE-594C85F9F42A}" srcId="{08189DDD-AA11-423E-B517-A50B07090706}" destId="{8ADE643F-72B2-4CDF-B585-01EB97094AA0}" srcOrd="0" destOrd="0" parTransId="{C880D8E4-A3AD-47E2-8B91-21504A1A0028}" sibTransId="{3BFFCC0A-E590-451A-9496-B6FEF841E2DD}"/>
    <dgm:cxn modelId="{6D0FA9F2-CEC1-46EE-B8B8-724EB8149AF7}" type="presParOf" srcId="{04E2BF70-12D3-4D55-8792-64F2993FCD54}" destId="{FCA06444-AC4B-4EC3-8BEC-323D0F7CE06F}" srcOrd="0" destOrd="0" presId="urn:microsoft.com/office/officeart/2005/8/layout/target3"/>
    <dgm:cxn modelId="{AE5EA16A-FC4F-41EC-B8F1-C855FCE1D0FF}" type="presParOf" srcId="{04E2BF70-12D3-4D55-8792-64F2993FCD54}" destId="{F7073B43-4691-440A-B83D-35CBCF13ED5D}" srcOrd="1" destOrd="0" presId="urn:microsoft.com/office/officeart/2005/8/layout/target3"/>
    <dgm:cxn modelId="{CF46D42F-82B1-4A03-A88D-42E1ED4F256E}" type="presParOf" srcId="{04E2BF70-12D3-4D55-8792-64F2993FCD54}" destId="{80AE798F-9999-4FB6-8016-A160C3D801D0}" srcOrd="2" destOrd="0" presId="urn:microsoft.com/office/officeart/2005/8/layout/target3"/>
    <dgm:cxn modelId="{C1EC1CD4-116E-4DE9-82A5-4F478721318F}" type="presParOf" srcId="{04E2BF70-12D3-4D55-8792-64F2993FCD54}" destId="{5BDDE259-FEDF-4825-BFCD-2EF597866D3B}" srcOrd="3" destOrd="0" presId="urn:microsoft.com/office/officeart/2005/8/layout/target3"/>
    <dgm:cxn modelId="{CD4FE213-9303-4ABB-B25D-3D3397213119}" type="presParOf" srcId="{04E2BF70-12D3-4D55-8792-64F2993FCD54}" destId="{C2FDA4A1-9C8B-4AB2-8804-E6F5287D1812}" srcOrd="4" destOrd="0" presId="urn:microsoft.com/office/officeart/2005/8/layout/target3"/>
    <dgm:cxn modelId="{B98A62AB-2F88-4879-B4A6-7D047562FA29}" type="presParOf" srcId="{04E2BF70-12D3-4D55-8792-64F2993FCD54}" destId="{53AA9E43-F8BB-40F2-9B27-29D1FF9CFF9D}" srcOrd="5" destOrd="0" presId="urn:microsoft.com/office/officeart/2005/8/layout/target3"/>
    <dgm:cxn modelId="{63795A61-E3A8-4CC7-9E70-CBE395A0BAE0}" type="presParOf" srcId="{04E2BF70-12D3-4D55-8792-64F2993FCD54}" destId="{D722263F-6599-4665-A156-A5357A37FCCD}" srcOrd="6" destOrd="0" presId="urn:microsoft.com/office/officeart/2005/8/layout/target3"/>
    <dgm:cxn modelId="{B9921562-2BE2-4EE5-922C-F2A774230452}" type="presParOf" srcId="{04E2BF70-12D3-4D55-8792-64F2993FCD54}" destId="{19352A9B-ABA8-4B1D-BA66-0C1BD53D8556}" srcOrd="7" destOrd="0" presId="urn:microsoft.com/office/officeart/2005/8/layout/target3"/>
    <dgm:cxn modelId="{5478337C-4625-4696-99C7-BDFED6DDEC9B}" type="presParOf" srcId="{04E2BF70-12D3-4D55-8792-64F2993FCD54}" destId="{A3CEF08D-DC7F-4D2F-85B3-E34880BCE56A}" srcOrd="8" destOrd="0" presId="urn:microsoft.com/office/officeart/2005/8/layout/target3"/>
    <dgm:cxn modelId="{8694638B-9A89-440E-83CD-27AF110B19E0}" type="presParOf" srcId="{04E2BF70-12D3-4D55-8792-64F2993FCD54}" destId="{C7282502-6B31-4B29-83D1-C0EC6740BC42}" srcOrd="9" destOrd="0" presId="urn:microsoft.com/office/officeart/2005/8/layout/target3"/>
    <dgm:cxn modelId="{15EF45F5-9AE1-4DB5-AF15-542FA8B8689F}" type="presParOf" srcId="{04E2BF70-12D3-4D55-8792-64F2993FCD54}" destId="{2AF0BC78-45D0-4B2C-9D88-C685346B172F}" srcOrd="10" destOrd="0" presId="urn:microsoft.com/office/officeart/2005/8/layout/target3"/>
    <dgm:cxn modelId="{D0DA5DAA-19CF-4FB5-9F17-5B8D92FE1D26}" type="presParOf" srcId="{04E2BF70-12D3-4D55-8792-64F2993FCD54}" destId="{31C9E348-A541-4AE3-91F5-EB6198CB9225}"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FC727-A5C7-457B-B84C-ED1B5ACCB513}">
      <dsp:nvSpPr>
        <dsp:cNvPr id="0" name=""/>
        <dsp:cNvSpPr/>
      </dsp:nvSpPr>
      <dsp:spPr>
        <a:xfrm rot="5400000">
          <a:off x="7553530" y="-3908581"/>
          <a:ext cx="415574" cy="8290469"/>
        </a:xfrm>
        <a:prstGeom prst="round2SameRect">
          <a:avLst/>
        </a:prstGeom>
        <a:solidFill>
          <a:schemeClr val="accent2">
            <a:tint val="40000"/>
            <a:hueOff val="0"/>
            <a:satOff val="0"/>
            <a:lumOff val="0"/>
          </a:schemeClr>
        </a:solidFill>
        <a:ln w="12700" cap="flat" cmpd="sng" algn="ctr">
          <a:solidFill>
            <a:schemeClr val="accent2">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228600" lvl="1" indent="-228600" algn="l" defTabSz="977900">
            <a:lnSpc>
              <a:spcPct val="90000"/>
            </a:lnSpc>
            <a:spcBef>
              <a:spcPct val="0"/>
            </a:spcBef>
            <a:spcAft>
              <a:spcPct val="15000"/>
            </a:spcAft>
            <a:buNone/>
          </a:pPr>
          <a:r>
            <a:rPr lang="sr-Latn-RS" sz="2200" b="1" kern="1200" noProof="0" dirty="0"/>
            <a:t>Potiče ih da proučavaju i </a:t>
          </a:r>
          <a:r>
            <a:rPr lang="sr-Latn-RS" sz="2200" b="1" kern="1200" noProof="0"/>
            <a:t>oponašaju primerni Hristov život.</a:t>
          </a:r>
          <a:endParaRPr lang="sr-Latn-RS" sz="2200" kern="1200" noProof="0" dirty="0"/>
        </a:p>
      </dsp:txBody>
      <dsp:txXfrm rot="-5400000">
        <a:off x="3616083" y="49153"/>
        <a:ext cx="8270182" cy="375000"/>
      </dsp:txXfrm>
    </dsp:sp>
    <dsp:sp modelId="{F345F0DC-739B-4912-85FD-798D40B447B8}">
      <dsp:nvSpPr>
        <dsp:cNvPr id="0" name=""/>
        <dsp:cNvSpPr/>
      </dsp:nvSpPr>
      <dsp:spPr>
        <a:xfrm>
          <a:off x="0" y="810"/>
          <a:ext cx="3623912" cy="471686"/>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1910" rIns="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Uteha u Hristu</a:t>
          </a:r>
          <a:endParaRPr lang="sr-Latn-RS" sz="2200" kern="1200" noProof="0" dirty="0">
            <a:effectLst>
              <a:outerShdw blurRad="38100" dist="38100" dir="2700000" algn="tl">
                <a:srgbClr val="000000">
                  <a:alpha val="43137"/>
                </a:srgbClr>
              </a:outerShdw>
            </a:effectLst>
          </a:endParaRPr>
        </a:p>
      </dsp:txBody>
      <dsp:txXfrm>
        <a:off x="23026" y="23836"/>
        <a:ext cx="3577860" cy="425634"/>
      </dsp:txXfrm>
    </dsp:sp>
    <dsp:sp modelId="{70AE16FB-1CA3-4D95-8532-67B1C21F24F5}">
      <dsp:nvSpPr>
        <dsp:cNvPr id="0" name=""/>
        <dsp:cNvSpPr/>
      </dsp:nvSpPr>
      <dsp:spPr>
        <a:xfrm rot="5400000">
          <a:off x="7543886" y="-3413310"/>
          <a:ext cx="415574" cy="8290469"/>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228600" lvl="1" indent="-228600" algn="l" defTabSz="977900">
            <a:lnSpc>
              <a:spcPct val="90000"/>
            </a:lnSpc>
            <a:spcBef>
              <a:spcPct val="0"/>
            </a:spcBef>
            <a:spcAft>
              <a:spcPct val="15000"/>
            </a:spcAft>
            <a:buNone/>
          </a:pPr>
          <a:r>
            <a:rPr lang="sr-Latn-RS" sz="2200" b="1" kern="1200" noProof="0" dirty="0"/>
            <a:t>Njihova ljubav prema Hristu deluje podsticajno na </a:t>
          </a:r>
          <a:r>
            <a:rPr lang="sr-Latn-RS" sz="2200" b="1" kern="1200" noProof="0"/>
            <a:t>njihov um.</a:t>
          </a:r>
          <a:endParaRPr lang="sr-Latn-RS" sz="2200" kern="1200" noProof="0" dirty="0"/>
        </a:p>
      </dsp:txBody>
      <dsp:txXfrm rot="-5400000">
        <a:off x="3606439" y="544424"/>
        <a:ext cx="8270182" cy="375000"/>
      </dsp:txXfrm>
    </dsp:sp>
    <dsp:sp modelId="{38A2E8CB-CFE4-465A-8900-6ABEE3E03BF6}">
      <dsp:nvSpPr>
        <dsp:cNvPr id="0" name=""/>
        <dsp:cNvSpPr/>
      </dsp:nvSpPr>
      <dsp:spPr>
        <a:xfrm>
          <a:off x="0" y="496081"/>
          <a:ext cx="3623912" cy="47168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1910" rIns="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Uteha u ljubavi</a:t>
          </a:r>
          <a:endParaRPr lang="sr-Latn-RS" sz="2200" kern="1200" noProof="0" dirty="0">
            <a:effectLst>
              <a:outerShdw blurRad="38100" dist="38100" dir="2700000" algn="tl">
                <a:srgbClr val="000000">
                  <a:alpha val="43137"/>
                </a:srgbClr>
              </a:outerShdw>
            </a:effectLst>
          </a:endParaRPr>
        </a:p>
      </dsp:txBody>
      <dsp:txXfrm>
        <a:off x="23026" y="519107"/>
        <a:ext cx="3577860" cy="425634"/>
      </dsp:txXfrm>
    </dsp:sp>
    <dsp:sp modelId="{A07AF936-934C-43B9-9E11-CB036ADFDB92}">
      <dsp:nvSpPr>
        <dsp:cNvPr id="0" name=""/>
        <dsp:cNvSpPr/>
      </dsp:nvSpPr>
      <dsp:spPr>
        <a:xfrm rot="5400000">
          <a:off x="7543886" y="-2918039"/>
          <a:ext cx="415574" cy="8290469"/>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228600" lvl="1" indent="-228600" algn="l" defTabSz="977900">
            <a:lnSpc>
              <a:spcPct val="90000"/>
            </a:lnSpc>
            <a:spcBef>
              <a:spcPct val="0"/>
            </a:spcBef>
            <a:spcAft>
              <a:spcPct val="15000"/>
            </a:spcAft>
            <a:buNone/>
          </a:pPr>
          <a:r>
            <a:rPr lang="sr-Latn-RS" sz="2200" b="1" kern="1200" noProof="0" dirty="0"/>
            <a:t>Moraju se pokoriti </a:t>
          </a:r>
          <a:r>
            <a:rPr lang="sr-Latn-RS" sz="2200" b="1" kern="1200" noProof="0"/>
            <a:t>kontroli Duha.</a:t>
          </a:r>
          <a:endParaRPr lang="sr-Latn-RS" sz="2200" kern="1200" noProof="0" dirty="0"/>
        </a:p>
      </dsp:txBody>
      <dsp:txXfrm rot="-5400000">
        <a:off x="3606439" y="1039695"/>
        <a:ext cx="8270182" cy="375000"/>
      </dsp:txXfrm>
    </dsp:sp>
    <dsp:sp modelId="{225F09F4-9F2B-4BA9-BFC5-4949A0E5B0A4}">
      <dsp:nvSpPr>
        <dsp:cNvPr id="0" name=""/>
        <dsp:cNvSpPr/>
      </dsp:nvSpPr>
      <dsp:spPr>
        <a:xfrm>
          <a:off x="0" y="991352"/>
          <a:ext cx="3623912" cy="471686"/>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1910" rIns="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Primanje Duha</a:t>
          </a:r>
          <a:endParaRPr lang="sr-Latn-RS" sz="2200" kern="1200" noProof="0" dirty="0">
            <a:effectLst>
              <a:outerShdw blurRad="38100" dist="38100" dir="2700000" algn="tl">
                <a:srgbClr val="000000">
                  <a:alpha val="43137"/>
                </a:srgbClr>
              </a:outerShdw>
            </a:effectLst>
          </a:endParaRPr>
        </a:p>
      </dsp:txBody>
      <dsp:txXfrm>
        <a:off x="23026" y="1014378"/>
        <a:ext cx="3577860" cy="425634"/>
      </dsp:txXfrm>
    </dsp:sp>
    <dsp:sp modelId="{A95744FE-A75C-42EE-A600-0978F5810D02}">
      <dsp:nvSpPr>
        <dsp:cNvPr id="0" name=""/>
        <dsp:cNvSpPr/>
      </dsp:nvSpPr>
      <dsp:spPr>
        <a:xfrm rot="5400000">
          <a:off x="7543886" y="-2422768"/>
          <a:ext cx="415574" cy="8290469"/>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228600" lvl="1" indent="-228600" algn="l" defTabSz="977900">
            <a:lnSpc>
              <a:spcPct val="90000"/>
            </a:lnSpc>
            <a:spcBef>
              <a:spcPct val="0"/>
            </a:spcBef>
            <a:spcAft>
              <a:spcPct val="15000"/>
            </a:spcAft>
            <a:buNone/>
          </a:pPr>
          <a:r>
            <a:rPr lang="sr-Latn-RS" sz="2200" b="1" kern="1200" noProof="0" dirty="0"/>
            <a:t>Trebali bi odražavati nežne i tople emocije ljudske naklonosti.</a:t>
          </a:r>
          <a:endParaRPr lang="sr-Latn-RS" sz="2200" kern="1200" noProof="0" dirty="0"/>
        </a:p>
      </dsp:txBody>
      <dsp:txXfrm rot="-5400000">
        <a:off x="3606439" y="1534966"/>
        <a:ext cx="8270182" cy="375000"/>
      </dsp:txXfrm>
    </dsp:sp>
    <dsp:sp modelId="{C254F32F-86CA-4E99-979B-AF9096E5D968}">
      <dsp:nvSpPr>
        <dsp:cNvPr id="0" name=""/>
        <dsp:cNvSpPr/>
      </dsp:nvSpPr>
      <dsp:spPr>
        <a:xfrm>
          <a:off x="0" y="1486623"/>
          <a:ext cx="3623912" cy="471686"/>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1910" rIns="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Iskrena naklonost</a:t>
          </a:r>
          <a:endParaRPr lang="sr-Latn-RS" sz="2200" kern="1200" noProof="0" dirty="0">
            <a:effectLst>
              <a:outerShdw blurRad="38100" dist="38100" dir="2700000" algn="tl">
                <a:srgbClr val="000000">
                  <a:alpha val="43137"/>
                </a:srgbClr>
              </a:outerShdw>
            </a:effectLst>
          </a:endParaRPr>
        </a:p>
      </dsp:txBody>
      <dsp:txXfrm>
        <a:off x="23026" y="1509649"/>
        <a:ext cx="3577860" cy="425634"/>
      </dsp:txXfrm>
    </dsp:sp>
    <dsp:sp modelId="{E4276F12-D4D7-4759-9AAC-224505EC7F61}">
      <dsp:nvSpPr>
        <dsp:cNvPr id="0" name=""/>
        <dsp:cNvSpPr/>
      </dsp:nvSpPr>
      <dsp:spPr>
        <a:xfrm rot="5400000">
          <a:off x="7543886" y="-1927497"/>
          <a:ext cx="415574" cy="8290469"/>
        </a:xfrm>
        <a:prstGeom prst="round2SameRect">
          <a:avLst/>
        </a:prstGeom>
        <a:solidFill>
          <a:schemeClr val="accent6">
            <a:tint val="40000"/>
            <a:hueOff val="0"/>
            <a:satOff val="0"/>
            <a:lumOff val="0"/>
          </a:schemeClr>
        </a:solidFill>
        <a:ln w="12700" cap="flat" cmpd="sng" algn="ctr">
          <a:solidFill>
            <a:schemeClr val="accent6">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228600" lvl="1" indent="-228600" algn="l" defTabSz="977900">
            <a:lnSpc>
              <a:spcPts val="2300"/>
            </a:lnSpc>
            <a:spcBef>
              <a:spcPct val="0"/>
            </a:spcBef>
            <a:spcAft>
              <a:spcPct val="15000"/>
            </a:spcAft>
            <a:buNone/>
          </a:pPr>
          <a:r>
            <a:rPr lang="sr-Latn-RS" sz="2200" b="1" kern="1200" noProof="0"/>
            <a:t>Neka pokažu istinsku naklonost pojedinačnim delima </a:t>
          </a:r>
          <a:r>
            <a:rPr lang="sr-Latn-RS" sz="2000" b="1" kern="1200" noProof="0"/>
            <a:t>milosrđa</a:t>
          </a:r>
          <a:r>
            <a:rPr lang="sr-Latn-RS" sz="2200" b="1" kern="1200" noProof="0" dirty="0"/>
            <a:t>.</a:t>
          </a:r>
          <a:endParaRPr lang="sr-Latn-RS" sz="2200" kern="1200" noProof="0" dirty="0"/>
        </a:p>
      </dsp:txBody>
      <dsp:txXfrm rot="-5400000">
        <a:off x="3606439" y="2030237"/>
        <a:ext cx="8270182" cy="375000"/>
      </dsp:txXfrm>
    </dsp:sp>
    <dsp:sp modelId="{9F224E3E-D8F3-4E8C-94A2-5FFD1B0B6430}">
      <dsp:nvSpPr>
        <dsp:cNvPr id="0" name=""/>
        <dsp:cNvSpPr/>
      </dsp:nvSpPr>
      <dsp:spPr>
        <a:xfrm>
          <a:off x="0" y="1981894"/>
          <a:ext cx="3623912" cy="471686"/>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41910" rIns="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Milost</a:t>
          </a:r>
          <a:endParaRPr lang="sr-Latn-RS" sz="2200" kern="1200" noProof="0" dirty="0">
            <a:effectLst>
              <a:outerShdw blurRad="38100" dist="38100" dir="2700000" algn="tl">
                <a:srgbClr val="000000">
                  <a:alpha val="43137"/>
                </a:srgbClr>
              </a:outerShdw>
            </a:effectLst>
          </a:endParaRPr>
        </a:p>
      </dsp:txBody>
      <dsp:txXfrm>
        <a:off x="23026" y="2004920"/>
        <a:ext cx="3577860" cy="425634"/>
      </dsp:txXfrm>
    </dsp:sp>
    <dsp:sp modelId="{0F736E9E-DC0F-41A1-89FA-11AAAE29D790}">
      <dsp:nvSpPr>
        <dsp:cNvPr id="0" name=""/>
        <dsp:cNvSpPr/>
      </dsp:nvSpPr>
      <dsp:spPr>
        <a:xfrm rot="5400000">
          <a:off x="7543886" y="-1432226"/>
          <a:ext cx="415574" cy="8290469"/>
        </a:xfrm>
        <a:prstGeom prst="round2SameRect">
          <a:avLst/>
        </a:prstGeom>
        <a:solidFill>
          <a:srgbClr val="9DFDE6"/>
        </a:solidFill>
        <a:ln w="12700" cap="flat" cmpd="sng" algn="ctr">
          <a:solidFill>
            <a:srgbClr val="9DFDE6">
              <a:alpha val="90000"/>
            </a:srgb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44000" tIns="123825" rIns="144000" bIns="123825" numCol="1" spcCol="1270" anchor="ctr" anchorCtr="0">
          <a:noAutofit/>
        </a:bodyPr>
        <a:lstStyle/>
        <a:p>
          <a:pPr marL="228600" lvl="1" indent="-228600" algn="l" defTabSz="977900">
            <a:lnSpc>
              <a:spcPct val="90000"/>
            </a:lnSpc>
            <a:spcBef>
              <a:spcPct val="0"/>
            </a:spcBef>
            <a:spcAft>
              <a:spcPct val="15000"/>
            </a:spcAft>
            <a:buNone/>
          </a:pPr>
          <a:r>
            <a:rPr lang="sr-Latn-RS" sz="2200" b="1" kern="1200" noProof="0" dirty="0"/>
            <a:t>Uzajamna ljubav čini misli </a:t>
          </a:r>
          <a:r>
            <a:rPr lang="sr-Latn-RS" sz="2000" b="1" kern="1200" noProof="0" dirty="0"/>
            <a:t>s</a:t>
          </a:r>
          <a:r>
            <a:rPr lang="sr-Latn-RS" sz="1800" b="1" kern="1200" noProof="0" dirty="0"/>
            <a:t>li</a:t>
          </a:r>
          <a:r>
            <a:rPr lang="sr-Latn-RS" sz="2000" b="1" kern="1200" noProof="0" dirty="0"/>
            <a:t>čnima</a:t>
          </a:r>
          <a:r>
            <a:rPr lang="sr-Latn-RS" sz="2200" b="1" kern="1200" noProof="0" dirty="0"/>
            <a:t> i </a:t>
          </a:r>
          <a:r>
            <a:rPr lang="sr-Latn-RS" sz="2000" b="1" kern="1200" noProof="0" dirty="0"/>
            <a:t>vod</a:t>
          </a:r>
          <a:r>
            <a:rPr lang="sr-Latn-RS" sz="2200" b="1" kern="1200" noProof="0" dirty="0"/>
            <a:t>i </a:t>
          </a:r>
          <a:r>
            <a:rPr lang="sr-Latn-RS" sz="1800" b="1" kern="1200" noProof="0" dirty="0"/>
            <a:t>do</a:t>
          </a:r>
          <a:r>
            <a:rPr lang="sr-Latn-RS" sz="2200" b="1" kern="1200" noProof="0" dirty="0"/>
            <a:t> </a:t>
          </a:r>
          <a:r>
            <a:rPr lang="sr-Latn-RS" sz="2000" b="1" kern="1200" noProof="0" dirty="0"/>
            <a:t>ujedinjenog</a:t>
          </a:r>
          <a:r>
            <a:rPr lang="sr-Latn-RS" sz="2200" b="1" kern="1200" noProof="0" dirty="0"/>
            <a:t> </a:t>
          </a:r>
          <a:r>
            <a:rPr lang="sr-Latn-RS" sz="2000" b="1" kern="1200" noProof="0" dirty="0"/>
            <a:t>delovanja</a:t>
          </a:r>
          <a:r>
            <a:rPr lang="sr-Latn-RS" sz="2200" b="1" kern="1200" noProof="0" dirty="0"/>
            <a:t>.</a:t>
          </a:r>
          <a:endParaRPr lang="sr-Latn-RS" sz="2200" kern="1200" noProof="0" dirty="0"/>
        </a:p>
      </dsp:txBody>
      <dsp:txXfrm rot="-5400000">
        <a:off x="3606439" y="2525508"/>
        <a:ext cx="8270182" cy="375000"/>
      </dsp:txXfrm>
    </dsp:sp>
    <dsp:sp modelId="{D322E446-1E18-40C5-B54D-DBDC6663ED62}">
      <dsp:nvSpPr>
        <dsp:cNvPr id="0" name=""/>
        <dsp:cNvSpPr/>
      </dsp:nvSpPr>
      <dsp:spPr>
        <a:xfrm>
          <a:off x="0" y="2477165"/>
          <a:ext cx="3623912" cy="471686"/>
        </a:xfrm>
        <a:prstGeom prst="roundRect">
          <a:avLst/>
        </a:prstGeom>
        <a:gradFill rotWithShape="0">
          <a:gsLst>
            <a:gs pos="0">
              <a:srgbClr val="00A8A4"/>
            </a:gs>
            <a:gs pos="50000">
              <a:schemeClr val="tx2"/>
            </a:gs>
            <a:gs pos="100000">
              <a:schemeClr val="tx2">
                <a:lumMod val="75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0" tIns="41910" rIns="0" bIns="4191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effectLst>
                <a:outerShdw blurRad="38100" dist="38100" dir="2700000" algn="tl">
                  <a:srgbClr val="000000">
                    <a:alpha val="43137"/>
                  </a:srgbClr>
                </a:outerShdw>
              </a:effectLst>
            </a:rPr>
            <a:t>Jedinstvo osećaja i ljubavi</a:t>
          </a:r>
          <a:endParaRPr lang="sr-Latn-RS" sz="2200" kern="1200" noProof="0" dirty="0">
            <a:effectLst>
              <a:outerShdw blurRad="38100" dist="38100" dir="2700000" algn="tl">
                <a:srgbClr val="000000">
                  <a:alpha val="43137"/>
                </a:srgbClr>
              </a:outerShdw>
            </a:effectLst>
          </a:endParaRPr>
        </a:p>
      </dsp:txBody>
      <dsp:txXfrm>
        <a:off x="23026" y="2500191"/>
        <a:ext cx="3577860" cy="425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06444-AC4B-4EC3-8BEC-323D0F7CE06F}">
      <dsp:nvSpPr>
        <dsp:cNvPr id="0" name=""/>
        <dsp:cNvSpPr/>
      </dsp:nvSpPr>
      <dsp:spPr>
        <a:xfrm>
          <a:off x="0" y="0"/>
          <a:ext cx="1395652" cy="1395652"/>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80AE798F-9999-4FB6-8016-A160C3D801D0}">
      <dsp:nvSpPr>
        <dsp:cNvPr id="0" name=""/>
        <dsp:cNvSpPr/>
      </dsp:nvSpPr>
      <dsp:spPr>
        <a:xfrm>
          <a:off x="697826" y="0"/>
          <a:ext cx="6588803" cy="1395652"/>
        </a:xfrm>
        <a:prstGeom prst="rect">
          <a:avLst/>
        </a:prstGeom>
        <a:solidFill>
          <a:schemeClr val="accent3">
            <a:lumMod val="50000"/>
            <a:alpha val="9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solidFill>
                <a:schemeClr val="bg1"/>
              </a:solidFill>
              <a:effectLst>
                <a:outerShdw blurRad="38100" dist="38100" dir="2700000" algn="tl">
                  <a:srgbClr val="000000">
                    <a:alpha val="43137"/>
                  </a:srgbClr>
                </a:outerShdw>
              </a:effectLst>
            </a:rPr>
            <a:t>Odrekao se svojih božanskih prerogativa </a:t>
          </a:r>
          <a:r>
            <a:rPr lang="sr-Latn-RS" sz="2200" b="1" kern="1200" noProof="0">
              <a:solidFill>
                <a:schemeClr val="bg1"/>
              </a:solidFill>
              <a:effectLst>
                <a:outerShdw blurRad="38100" dist="38100" dir="2700000" algn="tl">
                  <a:srgbClr val="000000">
                    <a:alpha val="43137"/>
                  </a:srgbClr>
                </a:outerShdw>
              </a:effectLst>
            </a:rPr>
            <a:t>(Fil. </a:t>
          </a:r>
          <a:r>
            <a:rPr lang="sr-Latn-RS" sz="2200" b="1" kern="1200" noProof="0" dirty="0">
              <a:solidFill>
                <a:schemeClr val="bg1"/>
              </a:solidFill>
              <a:effectLst>
                <a:outerShdw blurRad="38100" dist="38100" dir="2700000" algn="tl">
                  <a:srgbClr val="000000">
                    <a:alpha val="43137"/>
                  </a:srgbClr>
                </a:outerShdw>
              </a:effectLst>
            </a:rPr>
            <a:t>2,6)</a:t>
          </a:r>
        </a:p>
      </dsp:txBody>
      <dsp:txXfrm>
        <a:off x="697826" y="0"/>
        <a:ext cx="6588803" cy="418696"/>
      </dsp:txXfrm>
    </dsp:sp>
    <dsp:sp modelId="{C2FDA4A1-9C8B-4AB2-8804-E6F5287D1812}">
      <dsp:nvSpPr>
        <dsp:cNvPr id="0" name=""/>
        <dsp:cNvSpPr/>
      </dsp:nvSpPr>
      <dsp:spPr>
        <a:xfrm>
          <a:off x="244239" y="418696"/>
          <a:ext cx="907172" cy="907172"/>
        </a:xfrm>
        <a:prstGeom prst="pie">
          <a:avLst>
            <a:gd name="adj1" fmla="val 5400000"/>
            <a:gd name="adj2" fmla="val 16200000"/>
          </a:avLst>
        </a:prstGeom>
        <a:gradFill rotWithShape="0">
          <a:gsLst>
            <a:gs pos="0">
              <a:schemeClr val="accent3">
                <a:hueOff val="-5999998"/>
                <a:satOff val="0"/>
                <a:lumOff val="-15000"/>
                <a:alphaOff val="0"/>
                <a:satMod val="103000"/>
                <a:lumMod val="102000"/>
                <a:tint val="94000"/>
              </a:schemeClr>
            </a:gs>
            <a:gs pos="50000">
              <a:schemeClr val="accent3">
                <a:hueOff val="-5999998"/>
                <a:satOff val="0"/>
                <a:lumOff val="-15000"/>
                <a:alphaOff val="0"/>
                <a:satMod val="110000"/>
                <a:lumMod val="100000"/>
                <a:shade val="100000"/>
              </a:schemeClr>
            </a:gs>
            <a:gs pos="100000">
              <a:schemeClr val="accent3">
                <a:hueOff val="-5999998"/>
                <a:satOff val="0"/>
                <a:lumOff val="-15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3AA9E43-F8BB-40F2-9B27-29D1FF9CFF9D}">
      <dsp:nvSpPr>
        <dsp:cNvPr id="0" name=""/>
        <dsp:cNvSpPr/>
      </dsp:nvSpPr>
      <dsp:spPr>
        <a:xfrm>
          <a:off x="697826" y="418696"/>
          <a:ext cx="6588803" cy="907172"/>
        </a:xfrm>
        <a:prstGeom prst="rect">
          <a:avLst/>
        </a:prstGeom>
        <a:solidFill>
          <a:schemeClr val="accent1">
            <a:lumMod val="50000"/>
            <a:alpha val="90000"/>
          </a:schemeClr>
        </a:solidFill>
        <a:ln w="12700" cap="flat" cmpd="sng" algn="ctr">
          <a:solidFill>
            <a:schemeClr val="accent3">
              <a:hueOff val="-5999998"/>
              <a:satOff val="0"/>
              <a:lumOff val="-15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solidFill>
                <a:schemeClr val="bg1"/>
              </a:solidFill>
              <a:effectLst>
                <a:outerShdw blurRad="38100" dist="38100" dir="2700000" algn="tl">
                  <a:srgbClr val="000000">
                    <a:alpha val="43137"/>
                  </a:srgbClr>
                </a:outerShdw>
              </a:effectLst>
            </a:rPr>
            <a:t>Postao je čovek da nam služi </a:t>
          </a:r>
          <a:r>
            <a:rPr lang="sr-Latn-RS" sz="2200" b="1" kern="1200" noProof="0">
              <a:solidFill>
                <a:schemeClr val="bg1"/>
              </a:solidFill>
              <a:effectLst>
                <a:outerShdw blurRad="38100" dist="38100" dir="2700000" algn="tl">
                  <a:srgbClr val="000000">
                    <a:alpha val="43137"/>
                  </a:srgbClr>
                </a:outerShdw>
              </a:effectLst>
            </a:rPr>
            <a:t>(Fil. 2,7</a:t>
          </a:r>
          <a:r>
            <a:rPr lang="sr-Latn-RS" sz="2200" b="1" kern="1200" noProof="0" dirty="0">
              <a:solidFill>
                <a:schemeClr val="bg1"/>
              </a:solidFill>
              <a:effectLst>
                <a:outerShdw blurRad="38100" dist="38100" dir="2700000" algn="tl">
                  <a:srgbClr val="000000">
                    <a:alpha val="43137"/>
                  </a:srgbClr>
                </a:outerShdw>
              </a:effectLst>
            </a:rPr>
            <a:t>)</a:t>
          </a:r>
        </a:p>
      </dsp:txBody>
      <dsp:txXfrm>
        <a:off x="697826" y="418696"/>
        <a:ext cx="6588803" cy="418695"/>
      </dsp:txXfrm>
    </dsp:sp>
    <dsp:sp modelId="{19352A9B-ABA8-4B1D-BA66-0C1BD53D8556}">
      <dsp:nvSpPr>
        <dsp:cNvPr id="0" name=""/>
        <dsp:cNvSpPr/>
      </dsp:nvSpPr>
      <dsp:spPr>
        <a:xfrm>
          <a:off x="488478" y="837391"/>
          <a:ext cx="418695" cy="418695"/>
        </a:xfrm>
        <a:prstGeom prst="pie">
          <a:avLst>
            <a:gd name="adj1" fmla="val 5400000"/>
            <a:gd name="adj2" fmla="val 16200000"/>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3CEF08D-DC7F-4D2F-85B3-E34880BCE56A}">
      <dsp:nvSpPr>
        <dsp:cNvPr id="0" name=""/>
        <dsp:cNvSpPr/>
      </dsp:nvSpPr>
      <dsp:spPr>
        <a:xfrm>
          <a:off x="697826" y="837391"/>
          <a:ext cx="6588803" cy="418695"/>
        </a:xfrm>
        <a:prstGeom prst="rect">
          <a:avLst/>
        </a:prstGeom>
        <a:solidFill>
          <a:schemeClr val="accent4">
            <a:lumMod val="50000"/>
            <a:alpha val="90000"/>
          </a:schemeClr>
        </a:solidFill>
        <a:ln w="12700" cap="flat" cmpd="sng" algn="ctr">
          <a:solidFill>
            <a:schemeClr val="accent3">
              <a:hueOff val="-11999996"/>
              <a:satOff val="0"/>
              <a:lumOff val="-3000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sr-Latn-RS" sz="2200" b="1" kern="1200" noProof="0" dirty="0">
              <a:solidFill>
                <a:schemeClr val="bg1"/>
              </a:solidFill>
              <a:effectLst>
                <a:outerShdw blurRad="38100" dist="38100" dir="2700000" algn="tl">
                  <a:srgbClr val="000000">
                    <a:alpha val="43137"/>
                  </a:srgbClr>
                </a:outerShdw>
              </a:effectLst>
            </a:rPr>
            <a:t>Ponizno je bio poslušan u svemu, čak i do svoje smrti </a:t>
          </a:r>
          <a:r>
            <a:rPr lang="sr-Latn-RS" sz="2200" b="1" kern="1200" noProof="0">
              <a:solidFill>
                <a:schemeClr val="bg1"/>
              </a:solidFill>
              <a:effectLst>
                <a:outerShdw blurRad="38100" dist="38100" dir="2700000" algn="tl">
                  <a:srgbClr val="000000">
                    <a:alpha val="43137"/>
                  </a:srgbClr>
                </a:outerShdw>
              </a:effectLst>
            </a:rPr>
            <a:t>( Fil. </a:t>
          </a:r>
          <a:r>
            <a:rPr lang="sr-Latn-RS" sz="2200" b="1" kern="1200" noProof="0" dirty="0">
              <a:solidFill>
                <a:schemeClr val="bg1"/>
              </a:solidFill>
              <a:effectLst>
                <a:outerShdw blurRad="38100" dist="38100" dir="2700000" algn="tl">
                  <a:srgbClr val="000000">
                    <a:alpha val="43137"/>
                  </a:srgbClr>
                </a:outerShdw>
              </a:effectLst>
            </a:rPr>
            <a:t>2,8)</a:t>
          </a:r>
        </a:p>
      </dsp:txBody>
      <dsp:txXfrm>
        <a:off x="697826" y="837391"/>
        <a:ext cx="6588803" cy="41869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1B52C-1D42-4A2F-AE75-EA32BBE142BF}" type="datetimeFigureOut">
              <a:rPr lang="hr-HR" smtClean="0"/>
              <a:t>19.1.2026.</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0A730-BFB0-4F6B-A10D-61CC466AD7CA}" type="slidenum">
              <a:rPr lang="hr-HR" smtClean="0"/>
              <a:t>‹Nº›</a:t>
            </a:fld>
            <a:endParaRPr lang="hr-HR"/>
          </a:p>
        </p:txBody>
      </p:sp>
    </p:spTree>
    <p:extLst>
      <p:ext uri="{BB962C8B-B14F-4D97-AF65-F5344CB8AC3E}">
        <p14:creationId xmlns:p14="http://schemas.microsoft.com/office/powerpoint/2010/main" val="37252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304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E770A730-BFB0-4F6B-A10D-61CC466AD7CA}" type="slidenum">
              <a:rPr lang="hr-HR" smtClean="0"/>
              <a:t>2</a:t>
            </a:fld>
            <a:endParaRPr lang="hr-HR"/>
          </a:p>
        </p:txBody>
      </p:sp>
    </p:spTree>
    <p:extLst>
      <p:ext uri="{BB962C8B-B14F-4D97-AF65-F5344CB8AC3E}">
        <p14:creationId xmlns:p14="http://schemas.microsoft.com/office/powerpoint/2010/main" val="710066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E770A730-BFB0-4F6B-A10D-61CC466AD7CA}" type="slidenum">
              <a:rPr lang="hr-HR" smtClean="0"/>
              <a:t>4</a:t>
            </a:fld>
            <a:endParaRPr lang="hr-HR"/>
          </a:p>
        </p:txBody>
      </p:sp>
    </p:spTree>
    <p:extLst>
      <p:ext uri="{BB962C8B-B14F-4D97-AF65-F5344CB8AC3E}">
        <p14:creationId xmlns:p14="http://schemas.microsoft.com/office/powerpoint/2010/main" val="1550039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E770A730-BFB0-4F6B-A10D-61CC466AD7CA}" type="slidenum">
              <a:rPr lang="hr-HR" smtClean="0"/>
              <a:t>6</a:t>
            </a:fld>
            <a:endParaRPr lang="hr-HR"/>
          </a:p>
        </p:txBody>
      </p:sp>
    </p:spTree>
    <p:extLst>
      <p:ext uri="{BB962C8B-B14F-4D97-AF65-F5344CB8AC3E}">
        <p14:creationId xmlns:p14="http://schemas.microsoft.com/office/powerpoint/2010/main" val="96579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5"/>
          </p:nvPr>
        </p:nvSpPr>
        <p:spPr/>
        <p:txBody>
          <a:bodyPr/>
          <a:lstStyle/>
          <a:p>
            <a:fld id="{E770A730-BFB0-4F6B-A10D-61CC466AD7CA}" type="slidenum">
              <a:rPr lang="hr-HR" smtClean="0"/>
              <a:t>12</a:t>
            </a:fld>
            <a:endParaRPr lang="hr-HR"/>
          </a:p>
        </p:txBody>
      </p:sp>
    </p:spTree>
    <p:extLst>
      <p:ext uri="{BB962C8B-B14F-4D97-AF65-F5344CB8AC3E}">
        <p14:creationId xmlns:p14="http://schemas.microsoft.com/office/powerpoint/2010/main" val="233434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A9F0A-0FA4-3A03-0C83-63E42FA9C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0F88C7-24CA-AF47-5892-AFC8F473DB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7E08C1-1604-A3DA-4D4A-BBDB7A6D9E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7A2535-0CB6-E624-92E2-A5EE834ED924}"/>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541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6F4F38-242B-7560-E50F-32A493D2095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883350-400D-FB3D-F87D-1E8F5E3A11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E203638-2C91-2B25-F6DC-AFBAC56D49F4}"/>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CBF65A61-83AD-00DB-3C7F-60135A8DB9C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62EDF8F-A5F1-DB23-BB71-F93FAE55986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83341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8E99C-2064-8188-E582-7AFF836F7E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E280A0-564D-128C-0914-EA2FF3DE6CE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3C0DA7-0372-E7C0-F02A-B506E965D96C}"/>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173392CC-B3FE-7AA3-189C-21970054CF3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C58C36E-47D3-B3B3-AAF7-BC6F04F3DBB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53903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0FCA960-E243-B595-32E1-D4932365750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D81752-310F-0E5D-DA11-DCE0751E3A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6BFBE61-078A-FFA7-3184-14C4E3C36185}"/>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248D08A5-05EF-41F8-5B09-8F06CDF7CB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C6B19A-C9CB-6049-D304-CFE0E61248C2}"/>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15969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29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286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3355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8793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828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73183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0044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9217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439115-A460-E566-2A8C-672999D1CAC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531F6F-20D8-1560-EE9E-48721F201B3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E20902-2AF9-9B0A-EEF9-E3F75FA5FCBF}"/>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3808F64D-D1E2-2B5A-B2C6-F61B4A56A8C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160158-40F3-8E4C-B761-E6C87D3B47F4}"/>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6220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26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1586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7462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64362486"/>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36557662"/>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3406593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55683261"/>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76498172"/>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93465784"/>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69952465"/>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97E945-0E09-CFC8-B06D-5FC52F6B01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BEA93A1-B786-EF11-CBCC-03F2A6F3E0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DE3FFA-287D-E64A-9A85-FB6DB7340C9E}"/>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B6C74D4B-4898-A3F7-4003-9862A7E7286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2F00B2E-3109-3B50-59B6-7122D31F20C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70575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08791025"/>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7886409"/>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59254655"/>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67308287"/>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96948048"/>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7509578"/>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36486747"/>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1172887"/>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22799676"/>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75125834"/>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5DB3AB-BC80-DE0D-38CD-2732173F64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FB0525-36F2-8FAF-9160-55DC54E8E9E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6BBD955-EA30-045E-12C4-375A43BF684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EB85C1-550A-E44B-AC04-5FE000AFE35F}"/>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6" name="Marcador de pie de página 5">
            <a:extLst>
              <a:ext uri="{FF2B5EF4-FFF2-40B4-BE49-F238E27FC236}">
                <a16:creationId xmlns:a16="http://schemas.microsoft.com/office/drawing/2014/main" id="{841558D9-30C6-C2F0-250E-697DE9E96D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C601FE2-82CD-82E1-B01B-1807DC914153}"/>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72146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07748757"/>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44920627"/>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851856"/>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41628874"/>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19718339"/>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50780523"/>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4907813"/>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52252474"/>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4985388"/>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75879547"/>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FE130D-0CA3-B1A0-463F-9E958633DF1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1111F8-C947-5BBF-DDA9-656342D384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8FC6CF-B543-6219-F38B-D4A046D1DEC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87025D8-F5F9-6009-AA20-52B81C8E37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48A96C-6B70-8D9B-A090-9A8603BAD04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D22357D-63F9-B73E-E74C-F16D1C038658}"/>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8" name="Marcador de pie de página 7">
            <a:extLst>
              <a:ext uri="{FF2B5EF4-FFF2-40B4-BE49-F238E27FC236}">
                <a16:creationId xmlns:a16="http://schemas.microsoft.com/office/drawing/2014/main" id="{19FDB0BA-B70E-2325-BC67-885924C6529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76B6969-1FF4-30EC-C922-1991E4D9186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418972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8365699"/>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66153083"/>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59426596"/>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9774903"/>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95539389"/>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73533247"/>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24263641"/>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49752562"/>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61258182"/>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96515192"/>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60A267-FF05-300C-7BAE-A19E979D73E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6A35ED0-ED45-1AEC-6A82-B95A61B21C95}"/>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4" name="Marcador de pie de página 3">
            <a:extLst>
              <a:ext uri="{FF2B5EF4-FFF2-40B4-BE49-F238E27FC236}">
                <a16:creationId xmlns:a16="http://schemas.microsoft.com/office/drawing/2014/main" id="{4AFAAD8D-F659-85EC-79E9-4A0CC1EB8840}"/>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4B0992-598C-47E8-290E-3BDE34DEF1AF}"/>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495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65093990"/>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66127346"/>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CA28705-ABC4-9254-3816-77CBF232BC7F}"/>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3" name="Marcador de pie de página 2">
            <a:extLst>
              <a:ext uri="{FF2B5EF4-FFF2-40B4-BE49-F238E27FC236}">
                <a16:creationId xmlns:a16="http://schemas.microsoft.com/office/drawing/2014/main" id="{A32A9BA5-5E25-42F9-77D4-6080D94FD68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B337D8D-1531-71E8-C52D-C4F4EC300A4A}"/>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6057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9F99DE-424E-3659-99E5-533B246621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43BBF13-A161-5AC3-DC71-FA6F968F20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EEDECDE-B6CE-D26B-1D40-DA0C3A9170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CF3FFA-43BF-7E68-95B7-2410B4F683BB}"/>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6" name="Marcador de pie de página 5">
            <a:extLst>
              <a:ext uri="{FF2B5EF4-FFF2-40B4-BE49-F238E27FC236}">
                <a16:creationId xmlns:a16="http://schemas.microsoft.com/office/drawing/2014/main" id="{F18AE8E3-DC82-C72B-3864-3353071694D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6316FD7-6481-AF63-0467-D970819C0CE9}"/>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2862151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E9BF4-1AA3-1220-71DA-71790FFC2B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222D83D-C553-6014-D63B-776AFB1C5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C68C03B-2756-908E-EFA9-29993B25F1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4824123-F811-7075-6808-64AC67D53888}"/>
              </a:ext>
            </a:extLst>
          </p:cNvPr>
          <p:cNvSpPr>
            <a:spLocks noGrp="1"/>
          </p:cNvSpPr>
          <p:nvPr>
            <p:ph type="dt" sz="half" idx="10"/>
          </p:nvPr>
        </p:nvSpPr>
        <p:spPr/>
        <p:txBody>
          <a:bodyPr/>
          <a:lstStyle/>
          <a:p>
            <a:fld id="{1BB86B78-E54E-427E-B66B-C473E2A08BE5}" type="datetimeFigureOut">
              <a:rPr lang="es-ES" smtClean="0"/>
              <a:t>19/01/2026</a:t>
            </a:fld>
            <a:endParaRPr lang="es-ES"/>
          </a:p>
        </p:txBody>
      </p:sp>
      <p:sp>
        <p:nvSpPr>
          <p:cNvPr id="6" name="Marcador de pie de página 5">
            <a:extLst>
              <a:ext uri="{FF2B5EF4-FFF2-40B4-BE49-F238E27FC236}">
                <a16:creationId xmlns:a16="http://schemas.microsoft.com/office/drawing/2014/main" id="{02A26F86-3421-57C8-9B5D-B170D2F8A61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8AC0DB-1697-1757-D34F-45C740A50B9D}"/>
              </a:ext>
            </a:extLst>
          </p:cNvPr>
          <p:cNvSpPr>
            <a:spLocks noGrp="1"/>
          </p:cNvSpPr>
          <p:nvPr>
            <p:ph type="sldNum" sz="quarter" idx="12"/>
          </p:nvPr>
        </p:nvSpPr>
        <p:spPr/>
        <p:txBody>
          <a:bodyPr/>
          <a:lstStyle/>
          <a:p>
            <a:fld id="{E1B8556D-1B8A-4B14-B2CD-661435D97765}" type="slidenum">
              <a:rPr lang="es-ES" smtClean="0"/>
              <a:t>‹Nº›</a:t>
            </a:fld>
            <a:endParaRPr lang="es-ES"/>
          </a:p>
        </p:txBody>
      </p:sp>
    </p:spTree>
    <p:extLst>
      <p:ext uri="{BB962C8B-B14F-4D97-AF65-F5344CB8AC3E}">
        <p14:creationId xmlns:p14="http://schemas.microsoft.com/office/powerpoint/2010/main" val="172639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20BE034-27D6-C347-5032-4F8C37EDF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60ED67-C1FD-555D-318F-9118A9F71D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D24723B-5406-1418-64CA-A0AD290B67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BB86B78-E54E-427E-B66B-C473E2A08BE5}" type="datetimeFigureOut">
              <a:rPr lang="es-ES" smtClean="0"/>
              <a:t>19/01/2026</a:t>
            </a:fld>
            <a:endParaRPr lang="es-ES"/>
          </a:p>
        </p:txBody>
      </p:sp>
      <p:sp>
        <p:nvSpPr>
          <p:cNvPr id="5" name="Marcador de pie de página 4">
            <a:extLst>
              <a:ext uri="{FF2B5EF4-FFF2-40B4-BE49-F238E27FC236}">
                <a16:creationId xmlns:a16="http://schemas.microsoft.com/office/drawing/2014/main" id="{1EA2CA86-C492-03CC-672A-22D81C06C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2E90720-C8DB-5AA6-3C51-36F6E23D7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1B8556D-1B8A-4B14-B2CD-661435D97765}" type="slidenum">
              <a:rPr lang="es-ES" smtClean="0"/>
              <a:t>‹Nº›</a:t>
            </a:fld>
            <a:endParaRPr lang="es-ES"/>
          </a:p>
        </p:txBody>
      </p:sp>
    </p:spTree>
    <p:extLst>
      <p:ext uri="{BB962C8B-B14F-4D97-AF65-F5344CB8AC3E}">
        <p14:creationId xmlns:p14="http://schemas.microsoft.com/office/powerpoint/2010/main" val="1831549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19/01/2026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9549507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614191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0431886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156709525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33.jpg"/><Relationship Id="rId4" Type="http://schemas.openxmlformats.org/officeDocument/2006/relationships/diagramLayout" Target="../diagrams/layout2.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2.xml"/><Relationship Id="rId5" Type="http://schemas.openxmlformats.org/officeDocument/2006/relationships/image" Target="../media/image37.pn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eg"/><Relationship Id="rId7" Type="http://schemas.openxmlformats.org/officeDocument/2006/relationships/diagramQuickStyle" Target="../diagrams/quickStyle1.xml"/><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19.jpeg"/><Relationship Id="rId5" Type="http://schemas.openxmlformats.org/officeDocument/2006/relationships/diagramData" Target="../diagrams/data1.xml"/><Relationship Id="rId10" Type="http://schemas.openxmlformats.org/officeDocument/2006/relationships/image" Target="../media/image18.jpeg"/><Relationship Id="rId4" Type="http://schemas.openxmlformats.org/officeDocument/2006/relationships/image" Target="../media/image17.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jpeg"/><Relationship Id="rId5" Type="http://schemas.microsoft.com/office/2007/relationships/hdphoto" Target="../media/hdphoto3.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47065" y="-76200"/>
            <a:ext cx="122166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ZEMLJE : </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ISUS U</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ME"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FILIBLJANIMA I KOLOŠANIMA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a:t>
            </a:r>
            <a:r>
              <a:rPr kumimoji="0" lang="hr-HR"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pouke              </a:t>
            </a:r>
            <a:r>
              <a:rPr lang="hr-HR" sz="2000" b="1">
                <a:solidFill>
                  <a:srgbClr val="DDDDDD"/>
                </a:solidFill>
                <a:effectLst>
                  <a:outerShdw blurRad="38100" dist="38100" dir="2700000" algn="tl">
                    <a:srgbClr val="000000">
                      <a:alpha val="43137"/>
                    </a:srgbClr>
                  </a:outerShdw>
                </a:effectLst>
              </a:rPr>
              <a:t>24</a:t>
            </a:r>
            <a:r>
              <a:rPr kumimoji="0" lang="sr-Latn-RS" sz="2000" b="1" i="0" u="none" strike="noStrike" kern="1200" cap="none" spc="0" normalizeH="0" baseline="0" noProof="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januar</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5A150252-2A60-0A6B-FBD9-D4DE5F2E3E89}"/>
              </a:ext>
            </a:extLst>
          </p:cNvPr>
          <p:cNvPicPr>
            <a:picLocks noChangeAspect="1"/>
          </p:cNvPicPr>
          <p:nvPr/>
        </p:nvPicPr>
        <p:blipFill>
          <a:blip r:embed="rId3"/>
          <a:stretch>
            <a:fillRect/>
          </a:stretch>
        </p:blipFill>
        <p:spPr>
          <a:xfrm>
            <a:off x="0" y="946673"/>
            <a:ext cx="12306748" cy="5238974"/>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F76D8DE-2ABA-1006-8CB6-C46B929F85F9}"/>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96995A1-5EF7-3675-96B8-D06D8F2D0ACD}"/>
              </a:ext>
            </a:extLst>
          </p:cNvPr>
          <p:cNvSpPr>
            <a:spLocks/>
          </p:cNvSpPr>
          <p:nvPr/>
        </p:nvSpPr>
        <p:spPr>
          <a:xfrm>
            <a:off x="0" y="0"/>
            <a:ext cx="12192000" cy="1273330"/>
          </a:xfrm>
          <a:prstGeom prst="rect">
            <a:avLst/>
          </a:prstGeom>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sp>
        <p:nvSpPr>
          <p:cNvPr id="3" name="CuadroTexto 2">
            <a:extLst>
              <a:ext uri="{FF2B5EF4-FFF2-40B4-BE49-F238E27FC236}">
                <a16:creationId xmlns:a16="http://schemas.microsoft.com/office/drawing/2014/main" id="{E3415D65-800B-5841-D401-9D751611C840}"/>
              </a:ext>
            </a:extLst>
          </p:cNvPr>
          <p:cNvSpPr txBox="1"/>
          <p:nvPr/>
        </p:nvSpPr>
        <p:spPr>
          <a:xfrm>
            <a:off x="0" y="8604"/>
            <a:ext cx="12192000" cy="830997"/>
          </a:xfrm>
          <a:prstGeom prst="rect">
            <a:avLst/>
          </a:prstGeom>
          <a:noFill/>
        </p:spPr>
        <p:txBody>
          <a:bodyPr wrap="square">
            <a:spAutoFit/>
          </a:bodyPr>
          <a:lstStyle/>
          <a:p>
            <a:pPr algn="ctr"/>
            <a:r>
              <a:rPr lang="sr-Latn-RS" sz="48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reflection blurRad="6350" stA="55000" endA="300" endPos="45500" dir="5400000" sy="-100000" algn="bl" rotWithShape="0"/>
                </a:effectLst>
              </a:rPr>
              <a:t>ISUSOV STAV (1)</a:t>
            </a:r>
          </a:p>
        </p:txBody>
      </p:sp>
      <p:sp>
        <p:nvSpPr>
          <p:cNvPr id="5" name="CuadroTexto 4">
            <a:extLst>
              <a:ext uri="{FF2B5EF4-FFF2-40B4-BE49-F238E27FC236}">
                <a16:creationId xmlns:a16="http://schemas.microsoft.com/office/drawing/2014/main" id="{3D358F2F-2A65-CC88-79B9-A60E59687C00}"/>
              </a:ext>
            </a:extLst>
          </p:cNvPr>
          <p:cNvSpPr txBox="1"/>
          <p:nvPr/>
        </p:nvSpPr>
        <p:spPr>
          <a:xfrm>
            <a:off x="0" y="864846"/>
            <a:ext cx="12192000" cy="400110"/>
          </a:xfrm>
          <a:prstGeom prst="rect">
            <a:avLst/>
          </a:prstGeom>
          <a:noFill/>
        </p:spPr>
        <p:txBody>
          <a:bodyPr wrap="square">
            <a:spAutoFit/>
          </a:bodyPr>
          <a:lstStyle/>
          <a:p>
            <a:pPr algn="ctr"/>
            <a:r>
              <a:rPr lang="sr-Latn-RS" sz="2000" b="1" noProof="0" dirty="0">
                <a:solidFill>
                  <a:srgbClr val="FFFF00"/>
                </a:solidFill>
                <a:effectLst>
                  <a:outerShdw blurRad="38100" dist="38100" dir="2700000" algn="tl">
                    <a:srgbClr val="000000">
                      <a:alpha val="43137"/>
                    </a:srgbClr>
                  </a:outerShdw>
                </a:effectLst>
                <a:latin typeface="Comic Sans MS" panose="030F0702030302020204" pitchFamily="66" charset="0"/>
              </a:rPr>
              <a:t>„On, trajni lik Božji, nije se kao plena držao svoje jednakosti s Bogom.“ </a:t>
            </a:r>
            <a:r>
              <a:rPr lang="sr-Latn-RS" sz="1600" b="1" noProof="0" dirty="0">
                <a:solidFill>
                  <a:srgbClr val="FFFF00"/>
                </a:solidFill>
                <a:effectLst>
                  <a:outerShdw blurRad="38100" dist="38100" dir="2700000" algn="tl">
                    <a:srgbClr val="000000">
                      <a:alpha val="43137"/>
                    </a:srgbClr>
                  </a:outerShdw>
                </a:effectLst>
                <a:latin typeface="Comic Sans MS" panose="030F0702030302020204" pitchFamily="66" charset="0"/>
              </a:rPr>
              <a:t>(Filipljanima 2,6)</a:t>
            </a:r>
            <a:endParaRPr lang="sr-Latn-RS" sz="2000" b="1" noProof="0" dirty="0">
              <a:solidFill>
                <a:srgbClr val="FFFF00"/>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505B672-A3AD-F4BA-7350-4258020D5DAD}"/>
              </a:ext>
            </a:extLst>
          </p:cNvPr>
          <p:cNvSpPr txBox="1"/>
          <p:nvPr/>
        </p:nvSpPr>
        <p:spPr>
          <a:xfrm>
            <a:off x="806244" y="1427574"/>
            <a:ext cx="6577777" cy="430887"/>
          </a:xfrm>
          <a:prstGeom prst="rect">
            <a:avLst/>
          </a:prstGeom>
          <a:noFill/>
        </p:spPr>
        <p:txBody>
          <a:bodyPr wrap="square" rtlCol="0">
            <a:spAutoFit/>
          </a:bodyPr>
          <a:lstStyle/>
          <a:p>
            <a:pPr>
              <a:spcBef>
                <a:spcPts val="600"/>
              </a:spcBef>
            </a:pPr>
            <a:r>
              <a:rPr lang="sr-Latn-RS" sz="2200" b="1" noProof="0" dirty="0"/>
              <a:t>Pavle ističe tri Isusove osobine:</a:t>
            </a:r>
          </a:p>
        </p:txBody>
      </p:sp>
      <p:graphicFrame>
        <p:nvGraphicFramePr>
          <p:cNvPr id="2" name="Diagrama 1">
            <a:extLst>
              <a:ext uri="{FF2B5EF4-FFF2-40B4-BE49-F238E27FC236}">
                <a16:creationId xmlns:a16="http://schemas.microsoft.com/office/drawing/2014/main" id="{DB0CB03B-0821-F70E-9A37-FA719F8CEB4F}"/>
              </a:ext>
            </a:extLst>
          </p:cNvPr>
          <p:cNvGraphicFramePr/>
          <p:nvPr>
            <p:extLst>
              <p:ext uri="{D42A27DB-BD31-4B8C-83A1-F6EECF244321}">
                <p14:modId xmlns:p14="http://schemas.microsoft.com/office/powerpoint/2010/main" val="4066175737"/>
              </p:ext>
            </p:extLst>
          </p:nvPr>
        </p:nvGraphicFramePr>
        <p:xfrm>
          <a:off x="97393" y="1886678"/>
          <a:ext cx="7286629" cy="1395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B89CD912-EA1A-C64C-5F04-72D45D96EDBD}"/>
              </a:ext>
            </a:extLst>
          </p:cNvPr>
          <p:cNvSpPr txBox="1"/>
          <p:nvPr/>
        </p:nvSpPr>
        <p:spPr>
          <a:xfrm>
            <a:off x="156390" y="3413812"/>
            <a:ext cx="7144359" cy="769441"/>
          </a:xfrm>
          <a:prstGeom prst="rect">
            <a:avLst/>
          </a:prstGeom>
          <a:noFill/>
        </p:spPr>
        <p:txBody>
          <a:bodyPr wrap="square" rtlCol="0">
            <a:spAutoFit/>
          </a:bodyPr>
          <a:lstStyle/>
          <a:p>
            <a:pPr>
              <a:spcBef>
                <a:spcPts val="600"/>
              </a:spcBef>
            </a:pPr>
            <a:r>
              <a:rPr lang="sr-Latn-RS" sz="2200" b="1" noProof="0" dirty="0"/>
              <a:t>Budući da je Stvoritelj, postao je stvorenje. Prihvatio je zlostavljanje i smrt na krstu kako bi nas otkupio.</a:t>
            </a:r>
          </a:p>
        </p:txBody>
      </p:sp>
      <p:pic>
        <p:nvPicPr>
          <p:cNvPr id="10" name="Imagen 9" descr="Un dibujo de una persona&#10;&#10;El contenido generado por IA puede ser incorrecto.">
            <a:extLst>
              <a:ext uri="{FF2B5EF4-FFF2-40B4-BE49-F238E27FC236}">
                <a16:creationId xmlns:a16="http://schemas.microsoft.com/office/drawing/2014/main" id="{DFC318CF-D247-E757-0C3A-EF126EC044B8}"/>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7578258" y="1496373"/>
            <a:ext cx="4515419" cy="2037093"/>
          </a:xfrm>
          <a:prstGeom prst="snip2DiagRect">
            <a:avLst>
              <a:gd name="adj1" fmla="val 14962"/>
              <a:gd name="adj2" fmla="val 16667"/>
            </a:avLst>
          </a:prstGeom>
          <a:solidFill>
            <a:srgbClr val="FFFFFF">
              <a:shade val="85000"/>
            </a:srgbClr>
          </a:solidFill>
          <a:ln w="57150" cap="sq">
            <a:solidFill>
              <a:schemeClr val="accent3">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Imagen que contiene animal&#10;&#10;El contenido generado por IA puede ser incorrecto.">
            <a:extLst>
              <a:ext uri="{FF2B5EF4-FFF2-40B4-BE49-F238E27FC236}">
                <a16:creationId xmlns:a16="http://schemas.microsoft.com/office/drawing/2014/main" id="{5E37C7C4-F082-CE49-6E21-14763B141B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50438" y="3742826"/>
            <a:ext cx="2207447" cy="2946389"/>
          </a:xfrm>
          <a:prstGeom prst="snip2DiagRect">
            <a:avLst/>
          </a:prstGeom>
          <a:solidFill>
            <a:srgbClr val="FFFFFF">
              <a:shade val="85000"/>
            </a:srgbClr>
          </a:solidFill>
          <a:ln w="5715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Pintura de una persona con el sol de fondo&#10;&#10;El contenido generado por IA puede ser incorrecto.">
            <a:extLst>
              <a:ext uri="{FF2B5EF4-FFF2-40B4-BE49-F238E27FC236}">
                <a16:creationId xmlns:a16="http://schemas.microsoft.com/office/drawing/2014/main" id="{AC93DE51-3C13-7A26-DE95-DFE239E188BB}"/>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886231" y="3744924"/>
            <a:ext cx="2207446" cy="2948175"/>
          </a:xfrm>
          <a:prstGeom prst="snip2DiagRect">
            <a:avLst>
              <a:gd name="adj1" fmla="val 16035"/>
              <a:gd name="adj2" fmla="val 0"/>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E7B81BC5-8E3A-A8AB-7CF3-254923CACCBB}"/>
              </a:ext>
            </a:extLst>
          </p:cNvPr>
          <p:cNvSpPr txBox="1"/>
          <p:nvPr/>
        </p:nvSpPr>
        <p:spPr>
          <a:xfrm>
            <a:off x="156390" y="6122246"/>
            <a:ext cx="7144360" cy="769441"/>
          </a:xfrm>
          <a:prstGeom prst="rect">
            <a:avLst/>
          </a:prstGeom>
          <a:noFill/>
        </p:spPr>
        <p:txBody>
          <a:bodyPr wrap="square">
            <a:spAutoFit/>
          </a:bodyPr>
          <a:lstStyle/>
          <a:p>
            <a:pPr>
              <a:spcBef>
                <a:spcPts val="600"/>
              </a:spcBef>
            </a:pPr>
            <a:r>
              <a:rPr lang="sr-Latn-RS" sz="2200" b="1" noProof="0" dirty="0"/>
              <a:t>On je naš uzor. Moramo biti spremni da se ponizimo i žrtvujemo za dobrobit drugih.</a:t>
            </a:r>
          </a:p>
        </p:txBody>
      </p:sp>
      <p:sp>
        <p:nvSpPr>
          <p:cNvPr id="8" name="CuadroTexto 7">
            <a:extLst>
              <a:ext uri="{FF2B5EF4-FFF2-40B4-BE49-F238E27FC236}">
                <a16:creationId xmlns:a16="http://schemas.microsoft.com/office/drawing/2014/main" id="{55BDCBA1-5E0B-1793-24BA-EF6D83481202}"/>
              </a:ext>
            </a:extLst>
          </p:cNvPr>
          <p:cNvSpPr txBox="1"/>
          <p:nvPr/>
        </p:nvSpPr>
        <p:spPr>
          <a:xfrm>
            <a:off x="97393" y="5346824"/>
            <a:ext cx="7144359" cy="769441"/>
          </a:xfrm>
          <a:prstGeom prst="rect">
            <a:avLst/>
          </a:prstGeom>
          <a:noFill/>
        </p:spPr>
        <p:txBody>
          <a:bodyPr wrap="square">
            <a:spAutoFit/>
          </a:bodyPr>
          <a:lstStyle/>
          <a:p>
            <a:pPr>
              <a:spcBef>
                <a:spcPts val="600"/>
              </a:spcBef>
            </a:pPr>
            <a:r>
              <a:rPr lang="sr-Latn-RS" sz="2200" b="1" noProof="0" dirty="0"/>
              <a:t>Kad o ovome razmišljamo, možemo se samo pokloniti i slaviti našeg divnog Spasitelja.</a:t>
            </a:r>
          </a:p>
        </p:txBody>
      </p:sp>
      <p:sp>
        <p:nvSpPr>
          <p:cNvPr id="12" name="CuadroTexto 11">
            <a:extLst>
              <a:ext uri="{FF2B5EF4-FFF2-40B4-BE49-F238E27FC236}">
                <a16:creationId xmlns:a16="http://schemas.microsoft.com/office/drawing/2014/main" id="{5CB65058-7A50-3C83-C03B-8585A46B471C}"/>
              </a:ext>
            </a:extLst>
          </p:cNvPr>
          <p:cNvSpPr txBox="1"/>
          <p:nvPr/>
        </p:nvSpPr>
        <p:spPr>
          <a:xfrm>
            <a:off x="156389" y="4252502"/>
            <a:ext cx="7144358" cy="1107996"/>
          </a:xfrm>
          <a:prstGeom prst="rect">
            <a:avLst/>
          </a:prstGeom>
          <a:noFill/>
        </p:spPr>
        <p:txBody>
          <a:bodyPr wrap="square">
            <a:spAutoFit/>
          </a:bodyPr>
          <a:lstStyle/>
          <a:p>
            <a:pPr>
              <a:spcBef>
                <a:spcPts val="600"/>
              </a:spcBef>
            </a:pPr>
            <a:r>
              <a:rPr lang="sr-Latn-RS" sz="2200" b="1" noProof="0" dirty="0"/>
              <a:t>Iako je bio ravnopravan s druge dve Osobe Božanstva, Isusova podložnost Očevoj volji uvek je bila savršena. Nikada nije bilo trenutka kada je odbio da se pokori.</a:t>
            </a:r>
          </a:p>
        </p:txBody>
      </p:sp>
    </p:spTree>
    <p:extLst>
      <p:ext uri="{BB962C8B-B14F-4D97-AF65-F5344CB8AC3E}">
        <p14:creationId xmlns:p14="http://schemas.microsoft.com/office/powerpoint/2010/main" val="299076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22" presetClass="entr" presetSubtype="2" fill="hold" grpId="0" nodeType="afterEffect">
                                  <p:stCondLst>
                                    <p:cond delay="0"/>
                                  </p:stCondLst>
                                  <p:childTnLst>
                                    <p:set>
                                      <p:cBhvr>
                                        <p:cTn id="35" dur="1" fill="hold">
                                          <p:stCondLst>
                                            <p:cond delay="0"/>
                                          </p:stCondLst>
                                        </p:cTn>
                                        <p:tgtEl>
                                          <p:spTgt spid="2">
                                            <p:graphicEl>
                                              <a:dgm id="{FCA06444-AC4B-4EC3-8BEC-323D0F7CE06F}"/>
                                            </p:graphicEl>
                                          </p:spTgt>
                                        </p:tgtEl>
                                        <p:attrNameLst>
                                          <p:attrName>style.visibility</p:attrName>
                                        </p:attrNameLst>
                                      </p:cBhvr>
                                      <p:to>
                                        <p:strVal val="visible"/>
                                      </p:to>
                                    </p:set>
                                    <p:animEffect transition="in" filter="wipe(right)">
                                      <p:cBhvr>
                                        <p:cTn id="36" dur="500"/>
                                        <p:tgtEl>
                                          <p:spTgt spid="2">
                                            <p:graphicEl>
                                              <a:dgm id="{FCA06444-AC4B-4EC3-8BEC-323D0F7CE06F}"/>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
                                            <p:graphicEl>
                                              <a:dgm id="{80AE798F-9999-4FB6-8016-A160C3D801D0}"/>
                                            </p:graphicEl>
                                          </p:spTgt>
                                        </p:tgtEl>
                                        <p:attrNameLst>
                                          <p:attrName>style.visibility</p:attrName>
                                        </p:attrNameLst>
                                      </p:cBhvr>
                                      <p:to>
                                        <p:strVal val="visible"/>
                                      </p:to>
                                    </p:set>
                                    <p:animEffect transition="in" filter="wipe(left)">
                                      <p:cBhvr>
                                        <p:cTn id="39" dur="500"/>
                                        <p:tgtEl>
                                          <p:spTgt spid="2">
                                            <p:graphicEl>
                                              <a:dgm id="{80AE798F-9999-4FB6-8016-A160C3D801D0}"/>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graphicEl>
                                              <a:dgm id="{C2FDA4A1-9C8B-4AB2-8804-E6F5287D1812}"/>
                                            </p:graphicEl>
                                          </p:spTgt>
                                        </p:tgtEl>
                                        <p:attrNameLst>
                                          <p:attrName>style.visibility</p:attrName>
                                        </p:attrNameLst>
                                      </p:cBhvr>
                                      <p:to>
                                        <p:strVal val="visible"/>
                                      </p:to>
                                    </p:set>
                                    <p:animEffect transition="in" filter="wipe(right)">
                                      <p:cBhvr>
                                        <p:cTn id="50" dur="500"/>
                                        <p:tgtEl>
                                          <p:spTgt spid="2">
                                            <p:graphicEl>
                                              <a:dgm id="{C2FDA4A1-9C8B-4AB2-8804-E6F5287D1812}"/>
                                            </p:graphicEl>
                                          </p:spTgt>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2">
                                            <p:graphicEl>
                                              <a:dgm id="{53AA9E43-F8BB-40F2-9B27-29D1FF9CFF9D}"/>
                                            </p:graphicEl>
                                          </p:spTgt>
                                        </p:tgtEl>
                                        <p:attrNameLst>
                                          <p:attrName>style.visibility</p:attrName>
                                        </p:attrNameLst>
                                      </p:cBhvr>
                                      <p:to>
                                        <p:strVal val="visible"/>
                                      </p:to>
                                    </p:set>
                                    <p:animEffect transition="in" filter="wipe(left)">
                                      <p:cBhvr>
                                        <p:cTn id="53" dur="500"/>
                                        <p:tgtEl>
                                          <p:spTgt spid="2">
                                            <p:graphicEl>
                                              <a:dgm id="{53AA9E43-F8BB-40F2-9B27-29D1FF9CFF9D}"/>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Effect transition="in" filter="fade">
                                      <p:cBhvr>
                                        <p:cTn id="60" dur="500"/>
                                        <p:tgtEl>
                                          <p:spTgt spid="16"/>
                                        </p:tgtEl>
                                      </p:cBhvr>
                                    </p:animEffec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2">
                                            <p:graphicEl>
                                              <a:dgm id="{19352A9B-ABA8-4B1D-BA66-0C1BD53D8556}"/>
                                            </p:graphicEl>
                                          </p:spTgt>
                                        </p:tgtEl>
                                        <p:attrNameLst>
                                          <p:attrName>style.visibility</p:attrName>
                                        </p:attrNameLst>
                                      </p:cBhvr>
                                      <p:to>
                                        <p:strVal val="visible"/>
                                      </p:to>
                                    </p:set>
                                    <p:animEffect transition="in" filter="wipe(right)">
                                      <p:cBhvr>
                                        <p:cTn id="64" dur="500"/>
                                        <p:tgtEl>
                                          <p:spTgt spid="2">
                                            <p:graphicEl>
                                              <a:dgm id="{19352A9B-ABA8-4B1D-BA66-0C1BD53D8556}"/>
                                            </p:graphicEl>
                                          </p:spTgt>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2">
                                            <p:graphicEl>
                                              <a:dgm id="{A3CEF08D-DC7F-4D2F-85B3-E34880BCE56A}"/>
                                            </p:graphicEl>
                                          </p:spTgt>
                                        </p:tgtEl>
                                        <p:attrNameLst>
                                          <p:attrName>style.visibility</p:attrName>
                                        </p:attrNameLst>
                                      </p:cBhvr>
                                      <p:to>
                                        <p:strVal val="visible"/>
                                      </p:to>
                                    </p:set>
                                    <p:animEffect transition="in" filter="wipe(left)">
                                      <p:cBhvr>
                                        <p:cTn id="67" dur="500"/>
                                        <p:tgtEl>
                                          <p:spTgt spid="2">
                                            <p:graphicEl>
                                              <a:dgm id="{A3CEF08D-DC7F-4D2F-85B3-E34880BCE56A}"/>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left)">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left)">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wipe(left)">
                                      <p:cBhvr>
                                        <p:cTn id="8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8" grpId="0"/>
      <p:bldP spid="8"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D1FA824-3EC0-2C67-E4F0-5F1920CFFF81}"/>
              </a:ext>
            </a:extLst>
          </p:cNvPr>
          <p:cNvSpPr txBox="1"/>
          <p:nvPr/>
        </p:nvSpPr>
        <p:spPr>
          <a:xfrm>
            <a:off x="4577982" y="95250"/>
            <a:ext cx="7614017" cy="769441"/>
          </a:xfrm>
          <a:prstGeom prst="rect">
            <a:avLst/>
          </a:prstGeom>
          <a:noFill/>
        </p:spPr>
        <p:txBody>
          <a:bodyPr wrap="square">
            <a:spAutoFit/>
            <a:scene3d>
              <a:camera prst="orthographicFront"/>
              <a:lightRig rig="threePt" dir="t"/>
            </a:scene3d>
            <a:sp3d extrusionH="57150">
              <a:bevelT w="57150" h="38100" prst="hardEdge"/>
            </a:sp3d>
          </a:bodyPr>
          <a:lstStyle/>
          <a:p>
            <a:pPr algn="ctr"/>
            <a:r>
              <a:rPr lang="sr-Latn-RS" sz="4400" b="1" spc="300" noProof="0" dirty="0">
                <a:ln w="12700" cmpd="sng">
                  <a:solidFill>
                    <a:schemeClr val="tx1"/>
                  </a:solidFill>
                  <a:prstDash val="solid"/>
                </a:ln>
                <a:gradFill flip="none" rotWithShape="1">
                  <a:gsLst>
                    <a:gs pos="0">
                      <a:srgbClr val="FFC000"/>
                    </a:gs>
                    <a:gs pos="100000">
                      <a:schemeClr val="bg2">
                        <a:lumMod val="50000"/>
                      </a:schemeClr>
                    </a:gs>
                  </a:gsLst>
                  <a:lin ang="13500000" scaled="1"/>
                  <a:tileRect/>
                </a:gradFill>
                <a:effectLst>
                  <a:outerShdw blurRad="38100" dist="38100" dir="2700000" algn="tl">
                    <a:srgbClr val="000000">
                      <a:alpha val="43137"/>
                    </a:srgbClr>
                  </a:outerShdw>
                </a:effectLst>
              </a:rPr>
              <a:t>ISUSOV STAV (2)</a:t>
            </a:r>
          </a:p>
        </p:txBody>
      </p:sp>
      <p:sp>
        <p:nvSpPr>
          <p:cNvPr id="5" name="CuadroTexto 4">
            <a:extLst>
              <a:ext uri="{FF2B5EF4-FFF2-40B4-BE49-F238E27FC236}">
                <a16:creationId xmlns:a16="http://schemas.microsoft.com/office/drawing/2014/main" id="{6EE72F06-AA6E-3C78-434B-A6B5313B83F5}"/>
              </a:ext>
            </a:extLst>
          </p:cNvPr>
          <p:cNvSpPr txBox="1"/>
          <p:nvPr/>
        </p:nvSpPr>
        <p:spPr>
          <a:xfrm>
            <a:off x="4798485" y="821380"/>
            <a:ext cx="7312199" cy="1464231"/>
          </a:xfrm>
          <a:prstGeom prst="roundRect">
            <a:avLst/>
          </a:prstGeom>
          <a:solidFill>
            <a:schemeClr val="bg2">
              <a:lumMod val="25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gn="ctr"/>
            <a:r>
              <a:rPr lang="sr-Latn-RS" sz="2000" b="1" noProof="0" dirty="0">
                <a:effectLst>
                  <a:outerShdw blurRad="38100" dist="38100" dir="2700000" algn="tl">
                    <a:srgbClr val="000000">
                      <a:alpha val="43137"/>
                    </a:srgbClr>
                  </a:outerShdw>
                </a:effectLst>
                <a:latin typeface="Comic Sans MS" panose="030F0702030302020204" pitchFamily="66" charset="0"/>
              </a:rPr>
              <a:t>„Po </a:t>
            </a:r>
            <a:r>
              <a:rPr lang="sr-Latn-RS" sz="2000" b="1" noProof="0" dirty="0" err="1">
                <a:effectLst>
                  <a:outerShdw blurRad="38100" dist="38100" dir="2700000" algn="tl">
                    <a:srgbClr val="000000">
                      <a:alpha val="43137"/>
                    </a:srgbClr>
                  </a:outerShdw>
                </a:effectLst>
                <a:latin typeface="Comic Sans MS" panose="030F0702030302020204" pitchFamily="66" charset="0"/>
              </a:rPr>
              <a:t>sveopštem</a:t>
            </a:r>
            <a:r>
              <a:rPr lang="sr-Latn-RS" sz="2000" b="1" noProof="0" dirty="0">
                <a:effectLst>
                  <a:outerShdw blurRad="38100" dist="38100" dir="2700000" algn="tl">
                    <a:srgbClr val="000000">
                      <a:alpha val="43137"/>
                    </a:srgbClr>
                  </a:outerShdw>
                </a:effectLst>
                <a:latin typeface="Comic Sans MS" panose="030F0702030302020204" pitchFamily="66" charset="0"/>
              </a:rPr>
              <a:t> priznanju, velika je tajna pobožnosti: Pojavio se u telu, bio je opravdan Duhom, videli su ga anđeli, propovedao se među paganima, u svetu su u njega poverovali, bio je </a:t>
            </a:r>
            <a:r>
              <a:rPr lang="sr-Latn-RS" sz="2000" b="1" noProof="0" dirty="0" err="1">
                <a:effectLst>
                  <a:outerShdw blurRad="38100" dist="38100" dir="2700000" algn="tl">
                    <a:srgbClr val="000000">
                      <a:alpha val="43137"/>
                    </a:srgbClr>
                  </a:outerShdw>
                </a:effectLst>
                <a:latin typeface="Comic Sans MS" panose="030F0702030302020204" pitchFamily="66" charset="0"/>
              </a:rPr>
              <a:t>uznet</a:t>
            </a:r>
            <a:r>
              <a:rPr lang="sr-Latn-RS" sz="2000" b="1" noProof="0" dirty="0">
                <a:effectLst>
                  <a:outerShdw blurRad="38100" dist="38100" dir="2700000" algn="tl">
                    <a:srgbClr val="000000">
                      <a:alpha val="43137"/>
                    </a:srgbClr>
                  </a:outerShdw>
                </a:effectLst>
                <a:latin typeface="Comic Sans MS" panose="030F0702030302020204" pitchFamily="66" charset="0"/>
              </a:rPr>
              <a:t> u slavi.“ </a:t>
            </a:r>
            <a:r>
              <a:rPr lang="sr-Latn-RS" sz="1600" b="1" noProof="0" dirty="0">
                <a:effectLst>
                  <a:outerShdw blurRad="38100" dist="38100" dir="2700000" algn="tl">
                    <a:srgbClr val="000000">
                      <a:alpha val="43137"/>
                    </a:srgbClr>
                  </a:outerShdw>
                </a:effectLst>
                <a:latin typeface="Comic Sans MS" panose="030F0702030302020204" pitchFamily="66" charset="0"/>
              </a:rPr>
              <a:t>(1</a:t>
            </a:r>
            <a:r>
              <a:rPr lang="sr-Latn-RS" sz="1600" b="1" noProof="0">
                <a:effectLst>
                  <a:outerShdw blurRad="38100" dist="38100" dir="2700000" algn="tl">
                    <a:srgbClr val="000000">
                      <a:alpha val="43137"/>
                    </a:srgbClr>
                  </a:outerShdw>
                </a:effectLst>
                <a:latin typeface="Comic Sans MS" panose="030F0702030302020204" pitchFamily="66" charset="0"/>
              </a:rPr>
              <a:t>. Timotiju </a:t>
            </a:r>
            <a:r>
              <a:rPr lang="sr-Latn-RS" sz="1600" b="1" noProof="0" dirty="0">
                <a:effectLst>
                  <a:outerShdw blurRad="38100" dist="38100" dir="2700000" algn="tl">
                    <a:srgbClr val="000000">
                      <a:alpha val="43137"/>
                    </a:srgbClr>
                  </a:outerShdw>
                </a:effectLst>
                <a:latin typeface="Comic Sans MS" panose="030F0702030302020204" pitchFamily="66" charset="0"/>
              </a:rPr>
              <a:t>3,16)</a:t>
            </a:r>
          </a:p>
        </p:txBody>
      </p:sp>
      <p:sp>
        <p:nvSpPr>
          <p:cNvPr id="6" name="CuadroTexto 5">
            <a:extLst>
              <a:ext uri="{FF2B5EF4-FFF2-40B4-BE49-F238E27FC236}">
                <a16:creationId xmlns:a16="http://schemas.microsoft.com/office/drawing/2014/main" id="{49955E2B-46C7-DEDA-8BCC-CE5F37662BEE}"/>
              </a:ext>
            </a:extLst>
          </p:cNvPr>
          <p:cNvSpPr txBox="1"/>
          <p:nvPr/>
        </p:nvSpPr>
        <p:spPr>
          <a:xfrm>
            <a:off x="4923805" y="2424112"/>
            <a:ext cx="7144369" cy="1107996"/>
          </a:xfrm>
          <a:prstGeom prst="rect">
            <a:avLst/>
          </a:prstGeom>
          <a:noFill/>
        </p:spPr>
        <p:txBody>
          <a:bodyPr wrap="square" rtlCol="0">
            <a:spAutoFit/>
          </a:bodyPr>
          <a:lstStyle/>
          <a:p>
            <a:pPr>
              <a:spcBef>
                <a:spcPts val="600"/>
              </a:spcBef>
            </a:pPr>
            <a:r>
              <a:rPr lang="sr-Latn-RS" sz="2200" b="1" noProof="0" dirty="0"/>
              <a:t>Hristova neverovatna poniznost time što je postao ljudsko </a:t>
            </a:r>
            <a:r>
              <a:rPr lang="sr-Latn-RS" sz="2200" b="1" noProof="0"/>
              <a:t>biće postaje predmet </a:t>
            </a:r>
            <a:r>
              <a:rPr lang="sr-Latn-RS" sz="2200" b="1" noProof="0" dirty="0"/>
              <a:t>proučavanja otkupljenih kroz celu večnost.</a:t>
            </a:r>
          </a:p>
        </p:txBody>
      </p:sp>
      <p:pic>
        <p:nvPicPr>
          <p:cNvPr id="4" name="Imagen 3" descr="Dibujo de una persona&#10;&#10;El contenido generado por IA puede ser incorrecto.">
            <a:extLst>
              <a:ext uri="{FF2B5EF4-FFF2-40B4-BE49-F238E27FC236}">
                <a16:creationId xmlns:a16="http://schemas.microsoft.com/office/drawing/2014/main" id="{E6480FD0-D1F2-0E45-A5DC-3BEB07152A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316" y="54813"/>
            <a:ext cx="4496666" cy="6748373"/>
          </a:xfrm>
          <a:prstGeom prst="roundRect">
            <a:avLst>
              <a:gd name="adj" fmla="val 7413"/>
            </a:avLst>
          </a:prstGeom>
          <a:ln>
            <a:noFill/>
          </a:ln>
          <a:effectLst>
            <a:outerShdw blurRad="50800" dist="38100" dir="2700000" algn="t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pic>
      <p:sp>
        <p:nvSpPr>
          <p:cNvPr id="7" name="CuadroTexto 6">
            <a:extLst>
              <a:ext uri="{FF2B5EF4-FFF2-40B4-BE49-F238E27FC236}">
                <a16:creationId xmlns:a16="http://schemas.microsoft.com/office/drawing/2014/main" id="{D969A899-D9A3-9274-50ED-CD5FDCC42476}"/>
              </a:ext>
            </a:extLst>
          </p:cNvPr>
          <p:cNvSpPr txBox="1"/>
          <p:nvPr/>
        </p:nvSpPr>
        <p:spPr>
          <a:xfrm>
            <a:off x="4882399" y="5609598"/>
            <a:ext cx="7144369" cy="1107996"/>
          </a:xfrm>
          <a:prstGeom prst="rect">
            <a:avLst/>
          </a:prstGeom>
          <a:noFill/>
        </p:spPr>
        <p:txBody>
          <a:bodyPr wrap="square">
            <a:spAutoFit/>
          </a:bodyPr>
          <a:lstStyle/>
          <a:p>
            <a:pPr>
              <a:spcBef>
                <a:spcPts val="600"/>
              </a:spcBef>
            </a:pPr>
            <a:r>
              <a:rPr lang="sr-Latn-RS" sz="2200" b="1" noProof="0" dirty="0"/>
              <a:t>Ovaj primer nas poziva da napustimo svoju sebičnost i želju da nam se služi te da ih zamenimo poniznošću i spremnošću da služimo drugima.</a:t>
            </a:r>
          </a:p>
        </p:txBody>
      </p:sp>
      <p:sp>
        <p:nvSpPr>
          <p:cNvPr id="9" name="CuadroTexto 8">
            <a:extLst>
              <a:ext uri="{FF2B5EF4-FFF2-40B4-BE49-F238E27FC236}">
                <a16:creationId xmlns:a16="http://schemas.microsoft.com/office/drawing/2014/main" id="{D1F28DD5-EE47-974C-57E3-B8590579ED5D}"/>
              </a:ext>
            </a:extLst>
          </p:cNvPr>
          <p:cNvSpPr txBox="1"/>
          <p:nvPr/>
        </p:nvSpPr>
        <p:spPr>
          <a:xfrm>
            <a:off x="4923802" y="4501602"/>
            <a:ext cx="7144370" cy="1107996"/>
          </a:xfrm>
          <a:prstGeom prst="rect">
            <a:avLst/>
          </a:prstGeom>
          <a:noFill/>
        </p:spPr>
        <p:txBody>
          <a:bodyPr wrap="square">
            <a:spAutoFit/>
          </a:bodyPr>
          <a:lstStyle/>
          <a:p>
            <a:pPr>
              <a:spcBef>
                <a:spcPts val="600"/>
              </a:spcBef>
            </a:pPr>
            <a:r>
              <a:rPr lang="sr-Latn-RS" sz="2200" b="1" noProof="0" dirty="0"/>
              <a:t>Isus je prešao s univerzalne nadmoći na apsolutnu službu. To je upravo suprotno od onoga čemu je težio Lucifer, koji je, budući sluga, </a:t>
            </a:r>
            <a:r>
              <a:rPr lang="sr-Latn-RS" sz="2200" b="1" noProof="0" dirty="0" err="1"/>
              <a:t>želio</a:t>
            </a:r>
            <a:r>
              <a:rPr lang="sr-Latn-RS" sz="2200" b="1" noProof="0" dirty="0"/>
              <a:t> univerzalnu nadmoć.</a:t>
            </a:r>
          </a:p>
        </p:txBody>
      </p:sp>
      <p:sp>
        <p:nvSpPr>
          <p:cNvPr id="11" name="CuadroTexto 10">
            <a:extLst>
              <a:ext uri="{FF2B5EF4-FFF2-40B4-BE49-F238E27FC236}">
                <a16:creationId xmlns:a16="http://schemas.microsoft.com/office/drawing/2014/main" id="{9015224D-7577-3EE4-E266-773F64CF1ACE}"/>
              </a:ext>
            </a:extLst>
          </p:cNvPr>
          <p:cNvSpPr txBox="1"/>
          <p:nvPr/>
        </p:nvSpPr>
        <p:spPr>
          <a:xfrm>
            <a:off x="4923804" y="3439773"/>
            <a:ext cx="7144368" cy="1107996"/>
          </a:xfrm>
          <a:prstGeom prst="rect">
            <a:avLst/>
          </a:prstGeom>
          <a:noFill/>
        </p:spPr>
        <p:txBody>
          <a:bodyPr wrap="square">
            <a:spAutoFit/>
          </a:bodyPr>
          <a:lstStyle/>
          <a:p>
            <a:pPr>
              <a:spcBef>
                <a:spcPts val="600"/>
              </a:spcBef>
            </a:pPr>
            <a:r>
              <a:rPr lang="sr-Latn-RS" sz="2200" b="1" noProof="0" dirty="0"/>
              <a:t>Neverovatno je da je beskonačno i večno Biće postalo konačno ljudsko biće, podložno smrti. To je ono što Pavle naziva „tajnom pobožnosti“ (1. Tim. 3,16).</a:t>
            </a:r>
          </a:p>
        </p:txBody>
      </p:sp>
    </p:spTree>
    <p:extLst>
      <p:ext uri="{BB962C8B-B14F-4D97-AF65-F5344CB8AC3E}">
        <p14:creationId xmlns:p14="http://schemas.microsoft.com/office/powerpoint/2010/main" val="2675535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3"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3)">
                                      <p:cBhvr>
                                        <p:cTn id="16" dur="750"/>
                                        <p:tgtEl>
                                          <p:spTgt spid="5"/>
                                        </p:tgtEl>
                                      </p:cBhvr>
                                    </p:animEffect>
                                  </p:childTnLst>
                                </p:cTn>
                              </p:par>
                              <p:par>
                                <p:cTn id="17" presetID="21"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3)">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7" grpId="0"/>
      <p:bldP spid="9"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F248CD-B893-91ED-E0AD-668CD827F8EC}"/>
              </a:ext>
            </a:extLst>
          </p:cNvPr>
          <p:cNvSpPr txBox="1"/>
          <p:nvPr/>
        </p:nvSpPr>
        <p:spPr>
          <a:xfrm>
            <a:off x="1688951" y="920621"/>
            <a:ext cx="8616875" cy="4524315"/>
          </a:xfrm>
          <a:prstGeom prst="rect">
            <a:avLst/>
          </a:prstGeom>
          <a:noFill/>
        </p:spPr>
        <p:txBody>
          <a:bodyPr wrap="square">
            <a:spAutoFit/>
          </a:bodyPr>
          <a:lstStyle/>
          <a:p>
            <a:pPr algn="just">
              <a:spcBef>
                <a:spcPts val="600"/>
              </a:spcBef>
            </a:pPr>
            <a:r>
              <a:rPr lang="sr-Latn-RS" sz="3200" b="1" noProof="0" dirty="0">
                <a:latin typeface="Constantia" panose="02030602050306030303" pitchFamily="18" charset="0"/>
              </a:rPr>
              <a:t>„Bog dopušta ljudskim bićima </a:t>
            </a:r>
            <a:r>
              <a:rPr lang="sr-Latn-RS" sz="3200" b="1" noProof="0">
                <a:latin typeface="Constantia" panose="02030602050306030303" pitchFamily="18" charset="0"/>
              </a:rPr>
              <a:t>da razvijaju </a:t>
            </a:r>
            <a:r>
              <a:rPr lang="sr-Latn-RS" sz="3200" b="1" noProof="0" dirty="0">
                <a:latin typeface="Constantia" panose="02030602050306030303" pitchFamily="18" charset="0"/>
              </a:rPr>
              <a:t>svoju individualnost. On ne želi da iko jednostavno nametne svoj um </a:t>
            </a:r>
            <a:r>
              <a:rPr lang="sr-Latn-RS" sz="3200" b="1" noProof="0">
                <a:latin typeface="Constantia" panose="02030602050306030303" pitchFamily="18" charset="0"/>
              </a:rPr>
              <a:t>umu drugo- ga</a:t>
            </a:r>
            <a:r>
              <a:rPr lang="sr-Latn-RS" sz="3200" b="1" noProof="0" dirty="0">
                <a:latin typeface="Constantia" panose="02030602050306030303" pitchFamily="18" charset="0"/>
              </a:rPr>
              <a:t>. Oni koji žele biti preobraženi u umu i karakteru ne bi trebali gledati na druge ljude, već na božanski primer. Bog upućuje poziv: 'Neka u vama bude isti um koji je bio i u Hristu Isusu.' Kroz </a:t>
            </a:r>
            <a:r>
              <a:rPr lang="sr-Latn-RS" sz="3200" b="1" noProof="0" dirty="0" err="1">
                <a:latin typeface="Constantia" panose="02030602050306030303" pitchFamily="18" charset="0"/>
              </a:rPr>
              <a:t>obraćenje</a:t>
            </a:r>
            <a:r>
              <a:rPr lang="sr-Latn-RS" sz="3200" b="1" noProof="0" dirty="0">
                <a:latin typeface="Constantia" panose="02030602050306030303" pitchFamily="18" charset="0"/>
              </a:rPr>
              <a:t> </a:t>
            </a:r>
            <a:r>
              <a:rPr lang="sr-Latn-RS" sz="3200" b="1" noProof="0">
                <a:latin typeface="Constantia" panose="02030602050306030303" pitchFamily="18" charset="0"/>
              </a:rPr>
              <a:t>i preobra- ženje</a:t>
            </a:r>
            <a:r>
              <a:rPr lang="sr-Latn-RS" sz="3200" b="1" noProof="0" dirty="0">
                <a:latin typeface="Constantia" panose="02030602050306030303" pitchFamily="18" charset="0"/>
              </a:rPr>
              <a:t>, ljudi trebaju primiti Hristov um.“</a:t>
            </a:r>
          </a:p>
        </p:txBody>
      </p:sp>
      <p:sp>
        <p:nvSpPr>
          <p:cNvPr id="4" name="CuadroTexto 3">
            <a:extLst>
              <a:ext uri="{FF2B5EF4-FFF2-40B4-BE49-F238E27FC236}">
                <a16:creationId xmlns:a16="http://schemas.microsoft.com/office/drawing/2014/main" id="{4AFEA4C1-B5BE-FFC2-BBB6-28B6D435CA7A}"/>
              </a:ext>
            </a:extLst>
          </p:cNvPr>
          <p:cNvSpPr txBox="1"/>
          <p:nvPr/>
        </p:nvSpPr>
        <p:spPr>
          <a:xfrm>
            <a:off x="5427668" y="6303971"/>
            <a:ext cx="4725076" cy="400110"/>
          </a:xfrm>
          <a:prstGeom prst="rect">
            <a:avLst/>
          </a:prstGeom>
          <a:noFill/>
        </p:spPr>
        <p:txBody>
          <a:bodyPr wrap="none" rtlCol="0">
            <a:spAutoFit/>
          </a:bodyPr>
          <a:lstStyle/>
          <a:p>
            <a:pPr algn="r"/>
            <a:r>
              <a:rPr lang="sr-Latn-RS" sz="2000" b="1" noProof="0"/>
              <a:t>Elen G. Vajt, </a:t>
            </a:r>
            <a:r>
              <a:rPr lang="sr-Latn-RS" sz="2000" i="1" noProof="0"/>
              <a:t>Da </a:t>
            </a:r>
            <a:r>
              <a:rPr lang="sr-Latn-RS" sz="2000" i="1" noProof="0" dirty="0"/>
              <a:t>poznamo Njega</a:t>
            </a:r>
            <a:r>
              <a:rPr lang="sr-Latn-RS" sz="2000" b="1" noProof="0" dirty="0"/>
              <a:t>, 8</a:t>
            </a:r>
            <a:r>
              <a:rPr lang="sr-Latn-RS" sz="2000" b="1" noProof="0"/>
              <a:t>. maj</a:t>
            </a:r>
            <a:endParaRPr lang="sr-Latn-RS" sz="2000" b="1" noProof="0" dirty="0"/>
          </a:p>
        </p:txBody>
      </p:sp>
    </p:spTree>
    <p:extLst>
      <p:ext uri="{BB962C8B-B14F-4D97-AF65-F5344CB8AC3E}">
        <p14:creationId xmlns:p14="http://schemas.microsoft.com/office/powerpoint/2010/main" val="42680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5C45-4223-AB9F-ADF3-DABFB514C826}"/>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FEFCE9B3-67BF-176D-135B-A512AC529F06}"/>
              </a:ext>
            </a:extLst>
          </p:cNvPr>
          <p:cNvSpPr>
            <a:spLocks noChangeArrowheads="1"/>
          </p:cNvSpPr>
          <p:nvPr/>
        </p:nvSpPr>
        <p:spPr bwMode="auto">
          <a:xfrm>
            <a:off x="341620"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F7F236C0-6AE0-1F63-57D3-7C52826E4092}"/>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12A7C541-19B8-262C-5879-C9AF13EAC2E6}"/>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a:extLst>
              <a:ext uri="{FF2B5EF4-FFF2-40B4-BE49-F238E27FC236}">
                <a16:creationId xmlns:a16="http://schemas.microsoft.com/office/drawing/2014/main" id="{4BC91A16-8AB8-3FBB-8185-ECE27057EA34}"/>
              </a:ext>
            </a:extLst>
          </p:cNvPr>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B7DDB953-DCF7-F67D-8E46-2B4CF08DB50A}"/>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C352974C-FA20-23C2-D8D6-7AB4D10F5F6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31B8B1F2-C1B3-4F7A-7D0B-B597B84B4D82}"/>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074" name="Picture 2" descr="http://karnscoc.org/wp-content/uploads/2012/01/bible_5983c.jpg">
            <a:extLst>
              <a:ext uri="{FF2B5EF4-FFF2-40B4-BE49-F238E27FC236}">
                <a16:creationId xmlns:a16="http://schemas.microsoft.com/office/drawing/2014/main" id="{C5B19DFF-7A6D-C33D-FAA4-446D7AD32CA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957378C-4D03-E207-79E2-8EAB12992574}"/>
              </a:ext>
            </a:extLst>
          </p:cNvPr>
          <p:cNvSpPr txBox="1"/>
          <p:nvPr/>
        </p:nvSpPr>
        <p:spPr>
          <a:xfrm>
            <a:off x="169333" y="3849511"/>
            <a:ext cx="11819467" cy="3046988"/>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a:ln>
                  <a:noFill/>
                </a:ln>
                <a:solidFill>
                  <a:srgbClr val="FFFFFF"/>
                </a:solidFill>
                <a:effectLst>
                  <a:glow rad="127000">
                    <a:srgbClr val="000000"/>
                  </a:glow>
                </a:effectLst>
                <a:uLnTx/>
                <a:uFillTx/>
                <a:latin typeface="Arial"/>
                <a:ea typeface="+mn-ea"/>
                <a:cs typeface="Arial" charset="0"/>
              </a:rPr>
              <a:t> </a:t>
            </a:r>
            <a:r>
              <a:rPr kumimoji="0" lang="en-US" sz="2400" b="1" i="0" u="none" strike="noStrike" kern="1200" cap="none" spc="0" normalizeH="0" baseline="0" noProof="0">
                <a:ln>
                  <a:noFill/>
                </a:ln>
                <a:solidFill>
                  <a:srgbClr val="FFFFFF"/>
                </a:solidFill>
                <a:effectLst>
                  <a:glow rad="127000">
                    <a:srgbClr val="000000"/>
                  </a:glow>
                </a:effectLst>
                <a:uLnTx/>
                <a:uFillTx/>
                <a:latin typeface="Arial"/>
                <a:ea typeface="+mn-ea"/>
                <a:cs typeface="Arial" charset="0"/>
              </a:rPr>
              <a:t>Članovi Božanstva večito postoje u skladnom odnosu punom ljubavi, koji predstavlja obrazac jedinstva i ljubavi koji bi trebalo da budu odlika i odnosa među vernicima. Pavle naglašava ovu temu ne samo u Poslanici Filibljanima, već i na drugim mestima. Na primer, na početku Prve poslanice Korinćanima piše: „Molim vas pak, braćo, imenom Gospoda našega Isusa Hrista da svi jedno govorite, i da ne budu među vama raspre, nego da budete utvrđeni u jednom razumu i u jednoj misli“ (1. Korinćanima 1,10; uporedi sa Rimljanima 15,5–7, Galatima 3,26–29, Efescima 4,1–6, Kološanima 3,12–15).</a:t>
            </a:r>
            <a:endParaRPr kumimoji="0" lang="hr-HR" sz="2400" b="1" i="0" u="none" strike="noStrike" kern="1200" cap="none" spc="0" normalizeH="0" baseline="0" noProof="0" dirty="0">
              <a:ln>
                <a:noFill/>
              </a:ln>
              <a:solidFill>
                <a:srgbClr val="FFFFFF"/>
              </a:solidFill>
              <a:effectLst>
                <a:glow rad="127000">
                  <a:srgbClr val="000000"/>
                </a:glow>
              </a:effectLst>
              <a:uLnTx/>
              <a:uFillTx/>
              <a:latin typeface="Arial"/>
              <a:ea typeface="+mn-ea"/>
              <a:cs typeface="Arial" charset="0"/>
            </a:endParaRPr>
          </a:p>
        </p:txBody>
      </p:sp>
      <p:pic>
        <p:nvPicPr>
          <p:cNvPr id="5" name="Picture 4">
            <a:extLst>
              <a:ext uri="{FF2B5EF4-FFF2-40B4-BE49-F238E27FC236}">
                <a16:creationId xmlns:a16="http://schemas.microsoft.com/office/drawing/2014/main" id="{64AB7C56-2095-2786-4915-E384530DD470}"/>
              </a:ext>
            </a:extLst>
          </p:cNvPr>
          <p:cNvPicPr>
            <a:picLocks noChangeAspect="1"/>
          </p:cNvPicPr>
          <p:nvPr/>
        </p:nvPicPr>
        <p:blipFill>
          <a:blip r:embed="rId5"/>
          <a:stretch>
            <a:fillRect/>
          </a:stretch>
        </p:blipFill>
        <p:spPr>
          <a:xfrm>
            <a:off x="3605953" y="-97653"/>
            <a:ext cx="4430295" cy="1828800"/>
          </a:xfrm>
          <a:prstGeom prst="rect">
            <a:avLst/>
          </a:prstGeom>
        </p:spPr>
      </p:pic>
    </p:spTree>
    <p:extLst>
      <p:ext uri="{BB962C8B-B14F-4D97-AF65-F5344CB8AC3E}">
        <p14:creationId xmlns:p14="http://schemas.microsoft.com/office/powerpoint/2010/main" val="2760150176"/>
      </p:ext>
    </p:extLst>
  </p:cSld>
  <p:clrMapOvr>
    <a:masterClrMapping/>
  </p:clrMapOvr>
  <p:transition spd="med">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PRIMENA</a:t>
            </a:r>
            <a:endParaRPr lang="en-US" dirty="0"/>
          </a:p>
        </p:txBody>
      </p:sp>
      <p:sp>
        <p:nvSpPr>
          <p:cNvPr id="16387" name="Rectangle 3"/>
          <p:cNvSpPr>
            <a:spLocks noGrp="1" noChangeArrowheads="1"/>
          </p:cNvSpPr>
          <p:nvPr>
            <p:ph type="body" idx="1"/>
          </p:nvPr>
        </p:nvSpPr>
        <p:spPr>
          <a:xfrm>
            <a:off x="2667000" y="1676402"/>
            <a:ext cx="8767354"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a:t>
            </a:r>
            <a:r>
              <a:rPr lang="hr-HR" sz="2800">
                <a:solidFill>
                  <a:srgbClr val="FFFF99"/>
                </a:solidFill>
              </a:rPr>
              <a:t>: ”</a:t>
            </a:r>
            <a:r>
              <a:rPr lang="sr-Latn-BA" sz="2800">
                <a:solidFill>
                  <a:srgbClr val="FFFF99"/>
                </a:solidFill>
              </a:rPr>
              <a:t>Jedinstvo kroz poslušnost</a:t>
            </a:r>
            <a:r>
              <a:rPr lang="hr-HR" sz="2800">
                <a:solidFill>
                  <a:srgbClr val="FFFF99"/>
                </a:solidFill>
              </a:rPr>
              <a:t>”, </a:t>
            </a:r>
            <a:r>
              <a:rPr lang="hr-HR" sz="2800" dirty="0">
                <a:solidFill>
                  <a:srgbClr val="FFFF99"/>
                </a:solidFill>
              </a:rPr>
              <a:t>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0" y="3886201"/>
            <a:ext cx="8291119"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prihvatim Sveto pismo kao autoritativno, nepogrešivo otkrivenje Božje volje? </a:t>
            </a: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ostanem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veran</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celom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Pismu a to znači da vršim  zapovesti Božje i čuvam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svedočanstvo</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Isusa Hrista?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ts val="713"/>
              </a:spcBef>
              <a:spcAft>
                <a:spcPts val="213"/>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Razumevši</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podsetim</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naloga: ”Prestanite i znajte da sam ja Bog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Ps</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46,10), da shvatim da je Biblija još </a:t>
            </a:r>
            <a:r>
              <a:rPr kumimoji="0" lang="hr-HR" sz="2000" b="1" i="0" u="none" strike="noStrike" kern="1200" cap="none" spc="0" normalizeH="0" baseline="0" noProof="0" dirty="0" err="1">
                <a:ln>
                  <a:noFill/>
                </a:ln>
                <a:solidFill>
                  <a:srgbClr val="FFCC66"/>
                </a:solidFill>
                <a:effectLst/>
                <a:uLnTx/>
                <a:uFillTx/>
                <a:latin typeface="Arial"/>
                <a:ea typeface="+mn-ea"/>
                <a:cs typeface="Arial" charset="0"/>
              </a:rPr>
              <a:t>uvek</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2" end="2"/>
                                            </p:txEl>
                                          </p:spTgt>
                                        </p:tgtEl>
                                        <p:attrNameLst>
                                          <p:attrName>style.visibility</p:attrName>
                                        </p:attrNameLst>
                                      </p:cBhvr>
                                      <p:to>
                                        <p:strVal val="visible"/>
                                      </p:to>
                                    </p:set>
                                    <p:animEffect transition="in" filter="wipe(left)">
                                      <p:cBhvr>
                                        <p:cTn id="24" dur="1000"/>
                                        <p:tgtEl>
                                          <p:spTgt spid="2048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599" y="1676400"/>
            <a:ext cx="5675811"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a:t>
            </a:r>
            <a:r>
              <a:rPr lang="hr-HR" sz="2800">
                <a:solidFill>
                  <a:srgbClr val="FFFF99"/>
                </a:solidFill>
              </a:rPr>
              <a:t>: ”</a:t>
            </a:r>
            <a:r>
              <a:rPr lang="hr-BA" sz="2800">
                <a:solidFill>
                  <a:srgbClr val="FFFF99"/>
                </a:solidFill>
              </a:rPr>
              <a:t>Jedinstvo kroz poslušnost</a:t>
            </a:r>
            <a:r>
              <a:rPr lang="hr-HR" sz="2800">
                <a:solidFill>
                  <a:srgbClr val="FFFF99"/>
                </a:solidFill>
              </a:rPr>
              <a:t>?  Možemo da koristimo iduće sedmicedd</a:t>
            </a:r>
            <a:endParaRPr lang="hr-HR" sz="2800" dirty="0">
              <a:solidFill>
                <a:srgbClr val="FFFF99"/>
              </a:solidFill>
            </a:endParaRPr>
          </a:p>
          <a:p>
            <a:pPr eaLnBrk="1" hangingPunct="1">
              <a:buFontTx/>
              <a:buNone/>
            </a:pPr>
            <a:r>
              <a:rPr lang="en-US" sz="2400" dirty="0">
                <a:solidFill>
                  <a:srgbClr val="FFFF99"/>
                </a:solidFill>
              </a:rPr>
              <a:t> </a:t>
            </a:r>
          </a:p>
        </p:txBody>
      </p:sp>
      <p:sp>
        <p:nvSpPr>
          <p:cNvPr id="22532" name="Rectangle 4"/>
          <p:cNvSpPr>
            <a:spLocks noChangeArrowheads="1"/>
          </p:cNvSpPr>
          <p:nvPr/>
        </p:nvSpPr>
        <p:spPr bwMode="auto">
          <a:xfrm>
            <a:off x="1388277" y="2301122"/>
            <a:ext cx="11008803" cy="414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a:ln>
                  <a:noFill/>
                </a:ln>
                <a:solidFill>
                  <a:srgbClr val="FF9900"/>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grupi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1,19-20.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Šta je Pavle očekivao od svog suđenja? Šta on smatra čak i važnijim od svog oslobođenja?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 Kor. 4,14-16; 1. Sol. 2,10.11; Gal. 4,19; Film. 10.</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Kakav je Pavlov odnos s osnovanim crkvama i pridobijenim ljudima?</a:t>
            </a:r>
            <a:endParaRPr kumimoji="0" lang="hr-HR" sz="1467"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2. Kor. 10,3-6.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je osnov duhovnog rata i koje je naše oružje?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1,21.22.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razumemo Pavlou poantu, naročito isticanje u kontekstu velike borbe?</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1,23.24.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Pavle misli kad kaže da ”ima želju otići i s Hristom biti, koje bi mnogo bolje bilo”?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Filip. 1,23</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Između koje dve strane je Pavao bio pritešnjen?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Filip 1,27 i uporedi s Jovan 17,17-19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Šta je prema Isusovim i Pavlovim rečima neophodno za jedinstvo crkve?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Filip. 1,27-30.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je “Samo živite kao što se pristoji evanđelju Hristovom“ povezano sa neustrašivošću?  </a:t>
            </a:r>
            <a:endParaRPr kumimoji="0" lang="hr-HR"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Mat.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10,38; Dela 14,22; Rim. 8,17; 2. Tim. 3,12</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Ukratko rezimirajte šta je zajednička tema ovih stihova.</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0" i="1"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br>
              <a:rPr kumimoji="0" lang="hr-HR" sz="1600" b="1" i="0" u="none" strike="noStrike" kern="1200" cap="none" spc="0" normalizeH="0" baseline="0" noProof="0" dirty="0">
                <a:ln>
                  <a:noFill/>
                </a:ln>
                <a:solidFill>
                  <a:srgbClr val="FFFFFF"/>
                </a:solidFill>
                <a:effectLst/>
                <a:uLnTx/>
                <a:uFillTx/>
                <a:latin typeface="Arial"/>
                <a:ea typeface="+mn-ea"/>
                <a:cs typeface="Arial" charset="0"/>
              </a:rPr>
            </a:b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1442344449"/>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1" end="1"/>
                                            </p:txEl>
                                          </p:spTgt>
                                        </p:tgtEl>
                                        <p:attrNameLst>
                                          <p:attrName>style.visibility</p:attrName>
                                        </p:attrNameLst>
                                      </p:cBhvr>
                                      <p:to>
                                        <p:strVal val="visible"/>
                                      </p:to>
                                    </p:set>
                                    <p:anim calcmode="lin" valueType="num">
                                      <p:cBhvr additive="base">
                                        <p:cTn id="13"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anim calcmode="lin" valueType="num">
                                      <p:cBhvr additive="base">
                                        <p:cTn id="19"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3" end="3"/>
                                            </p:txEl>
                                          </p:spTgt>
                                        </p:tgtEl>
                                        <p:attrNameLst>
                                          <p:attrName>style.visibility</p:attrName>
                                        </p:attrNameLst>
                                      </p:cBhvr>
                                      <p:to>
                                        <p:strVal val="visible"/>
                                      </p:to>
                                    </p:set>
                                    <p:anim calcmode="lin" valueType="num">
                                      <p:cBhvr additive="base">
                                        <p:cTn id="25"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4" end="4"/>
                                            </p:txEl>
                                          </p:spTgt>
                                        </p:tgtEl>
                                        <p:attrNameLst>
                                          <p:attrName>style.visibility</p:attrName>
                                        </p:attrNameLst>
                                      </p:cBhvr>
                                      <p:to>
                                        <p:strVal val="visible"/>
                                      </p:to>
                                    </p:set>
                                    <p:anim calcmode="lin" valueType="num">
                                      <p:cBhvr additive="base">
                                        <p:cTn id="31"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5" end="5"/>
                                            </p:txEl>
                                          </p:spTgt>
                                        </p:tgtEl>
                                        <p:attrNameLst>
                                          <p:attrName>style.visibility</p:attrName>
                                        </p:attrNameLst>
                                      </p:cBhvr>
                                      <p:to>
                                        <p:strVal val="visible"/>
                                      </p:to>
                                    </p:set>
                                    <p:anim calcmode="lin" valueType="num">
                                      <p:cBhvr additive="base">
                                        <p:cTn id="37"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6" end="6"/>
                                            </p:txEl>
                                          </p:spTgt>
                                        </p:tgtEl>
                                        <p:attrNameLst>
                                          <p:attrName>style.visibility</p:attrName>
                                        </p:attrNameLst>
                                      </p:cBhvr>
                                      <p:to>
                                        <p:strVal val="visible"/>
                                      </p:to>
                                    </p:set>
                                    <p:anim calcmode="lin" valueType="num">
                                      <p:cBhvr additive="base">
                                        <p:cTn id="43"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7" end="7"/>
                                            </p:txEl>
                                          </p:spTgt>
                                        </p:tgtEl>
                                        <p:attrNameLst>
                                          <p:attrName>style.visibility</p:attrName>
                                        </p:attrNameLst>
                                      </p:cBhvr>
                                      <p:to>
                                        <p:strVal val="visible"/>
                                      </p:to>
                                    </p:set>
                                    <p:anim calcmode="lin" valueType="num">
                                      <p:cBhvr additive="base">
                                        <p:cTn id="49"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8" end="8"/>
                                            </p:txEl>
                                          </p:spTgt>
                                        </p:tgtEl>
                                        <p:attrNameLst>
                                          <p:attrName>style.visibility</p:attrName>
                                        </p:attrNameLst>
                                      </p:cBhvr>
                                      <p:to>
                                        <p:strVal val="visible"/>
                                      </p:to>
                                    </p:set>
                                    <p:anim calcmode="lin" valueType="num">
                                      <p:cBhvr additive="base">
                                        <p:cTn id="55"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9" end="9"/>
                                            </p:txEl>
                                          </p:spTgt>
                                        </p:tgtEl>
                                        <p:attrNameLst>
                                          <p:attrName>style.visibility</p:attrName>
                                        </p:attrNameLst>
                                      </p:cBhvr>
                                      <p:to>
                                        <p:strVal val="visible"/>
                                      </p:to>
                                    </p:set>
                                    <p:anim calcmode="lin" valueType="num">
                                      <p:cBhvr additive="base">
                                        <p:cTn id="61"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10" end="10"/>
                                            </p:txEl>
                                          </p:spTgt>
                                        </p:tgtEl>
                                        <p:attrNameLst>
                                          <p:attrName>style.visibility</p:attrName>
                                        </p:attrNameLst>
                                      </p:cBhvr>
                                      <p:to>
                                        <p:strVal val="visible"/>
                                      </p:to>
                                    </p:set>
                                    <p:anim calcmode="lin" valueType="num">
                                      <p:cBhvr additive="base">
                                        <p:cTn id="67"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546411" y="2050201"/>
            <a:ext cx="69498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Filibljanima  1,</a:t>
            </a:r>
            <a:r>
              <a:rPr kumimoji="0" lang="sr-Latn-ME" sz="4800" b="0" i="0" u="none" strike="noStrike" kern="1200" cap="none" spc="0" normalizeH="0" baseline="0" noProof="0" dirty="0">
                <a:ln>
                  <a:noFill/>
                </a:ln>
                <a:solidFill>
                  <a:srgbClr val="FFFF99"/>
                </a:solidFill>
                <a:effectLst/>
                <a:uLnTx/>
                <a:uFillTx/>
                <a:latin typeface="Impact" pitchFamily="34" charset="0"/>
                <a:ea typeface="+mn-ea"/>
                <a:cs typeface="Arial" charset="0"/>
              </a:rPr>
              <a:t>21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788459" y="2809875"/>
            <a:ext cx="5451438" cy="1198455"/>
          </a:xfrm>
        </p:spPr>
        <p:txBody>
          <a:bodyPr/>
          <a:lstStyle/>
          <a:p>
            <a:pPr marL="0" indent="0">
              <a:buNone/>
            </a:pPr>
            <a:r>
              <a:rPr lang="en-US"/>
              <a:t>“</a:t>
            </a:r>
            <a:r>
              <a:rPr lang="sr-Latn-RS"/>
              <a:t>Ispunite moju radost, da  jedno mislite, </a:t>
            </a:r>
            <a:r>
              <a:rPr lang="sr-Latn-ME"/>
              <a:t>je</a:t>
            </a:r>
            <a:r>
              <a:rPr lang="hr-HR"/>
              <a:t>dnu l</a:t>
            </a:r>
            <a:r>
              <a:rPr lang="sr-Latn-ME"/>
              <a:t>jubav</a:t>
            </a:r>
            <a:r>
              <a:rPr lang="hr-HR"/>
              <a:t> imate,  </a:t>
            </a:r>
            <a:r>
              <a:rPr lang="sr-Latn-ME"/>
              <a:t>jedno</a:t>
            </a:r>
            <a:r>
              <a:rPr lang="hr-HR"/>
              <a:t>dušni </a:t>
            </a:r>
            <a:r>
              <a:rPr lang="sr-Latn-ME"/>
              <a:t>i</a:t>
            </a:r>
            <a:r>
              <a:rPr lang="hr-HR"/>
              <a:t> </a:t>
            </a:r>
            <a:r>
              <a:rPr lang="sr-Latn-ME"/>
              <a:t>jednomisleni</a:t>
            </a:r>
            <a:r>
              <a:rPr lang="hr-HR"/>
              <a:t>.</a:t>
            </a:r>
            <a:r>
              <a:rPr lang="hr-HR" sz="4000" baseline="30000"/>
              <a:t>” </a:t>
            </a:r>
            <a:r>
              <a:rPr lang="en-US" sz="4000" baseline="30000"/>
              <a:t>         </a:t>
            </a:r>
            <a:r>
              <a:rPr lang="hr-HR" sz="3600" baseline="30000"/>
              <a:t>                                                                                                                                                                                                                                                                                                                                                                                                                                                                                                                                                                                                                                                                                                                                                    </a:t>
            </a:r>
            <a:r>
              <a:rPr lang="hr-HR" baseline="3000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3"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31972054-F673-6D49-0250-BA0DFE389921}"/>
              </a:ext>
            </a:extLst>
          </p:cNvPr>
          <p:cNvPicPr>
            <a:picLocks noChangeAspect="1"/>
          </p:cNvPicPr>
          <p:nvPr/>
        </p:nvPicPr>
        <p:blipFill>
          <a:blip r:embed="rId4"/>
          <a:stretch>
            <a:fillRect/>
          </a:stretch>
        </p:blipFill>
        <p:spPr>
          <a:xfrm>
            <a:off x="6809592" y="233680"/>
            <a:ext cx="5382410" cy="7457440"/>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940628"/>
            <a:ext cx="12192000" cy="2677656"/>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lang="sr-Latn-RS" sz="2400" b="1">
                <a:solidFill>
                  <a:srgbClr val="FFFFFF"/>
                </a:solidFill>
                <a:latin typeface="Arial"/>
                <a:cs typeface="Arial" charset="0"/>
              </a:rPr>
              <a:t>Filibljanima 2,1–4 započinje odeljak u kome Pavle govori o Hristovom primeru poniznosti kao uzoru za hrišćanski život (Filibljanima 2,1–18). Hristos je naš vrhovni uzor u pokornosti Bogu, ljubavi prema Njemu i jedinstvu sa Njim. Tokom svoje zemaljske službe, Hristos je negovao duboko zajedništvo sa Ocem i više puta isticao njihovo jedinstvo (Jovan 5,19; Jovan 10,30.38; Jovan 12,45; Jovan 14,9.10; Jovan 17,11. 21–24). Isto tako, Isus je naglašavao i svoje jedinstvo sa Svetim Duhom (Jovan 14,16.26; Jovan 15,26; Jovan 16,7).</a:t>
            </a: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DA3CA-C708-7460-7012-32F3186221E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r-Latn-R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416256"/>
            <a:ext cx="4718304"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450622"/>
            <a:ext cx="4713997" cy="0"/>
          </a:xfrm>
          <a:prstGeom prst="line">
            <a:avLst/>
          </a:prstGeom>
          <a:ln w="38100">
            <a:solidFill>
              <a:srgbClr val="4D684C"/>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Imagen 2" descr="Imagen que contiene persona, mujer, sostener, usando&#10;&#10;El contenido generado por IA puede ser incorrecto.">
            <a:extLst>
              <a:ext uri="{FF2B5EF4-FFF2-40B4-BE49-F238E27FC236}">
                <a16:creationId xmlns:a16="http://schemas.microsoft.com/office/drawing/2014/main" id="{7CFD5EE0-19BB-4D2D-40DF-44A617D18CA3}"/>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6525453" y="10"/>
            <a:ext cx="5666547" cy="6857990"/>
          </a:xfrm>
          <a:prstGeom prst="rect">
            <a:avLst/>
          </a:pr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049657AE-91CC-A816-B130-9FB34735889D}"/>
              </a:ext>
            </a:extLst>
          </p:cNvPr>
          <p:cNvSpPr txBox="1"/>
          <p:nvPr/>
        </p:nvSpPr>
        <p:spPr>
          <a:xfrm>
            <a:off x="283391" y="705177"/>
            <a:ext cx="5958672" cy="544764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sr-Latn-RS" sz="48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a:t>
            </a:r>
            <a:r>
              <a:rPr kumimoji="0" lang="sr-Latn-RS" sz="4800" b="1" i="0" u="none" strike="noStrike" kern="1200" cap="none" spc="0" normalizeH="0" baseline="0" noProof="0">
                <a:ln w="12700" cmpd="sng">
                  <a:noFill/>
                  <a:prstDash val="solid"/>
                </a:ln>
                <a:solidFill>
                  <a:srgbClr val="4EB3CF">
                    <a:lumMod val="75000"/>
                  </a:srgbClr>
                </a:solidFill>
                <a:effectLst/>
                <a:uLnTx/>
                <a:uFillTx/>
                <a:latin typeface="Comic Sans MS" panose="030F0702030302020204" pitchFamily="66" charset="0"/>
                <a:ea typeface="+mn-ea"/>
                <a:cs typeface="+mn-cs"/>
              </a:rPr>
              <a:t>Ispunite me, onda radošću: svoj um usmerite na isto,   imajte </a:t>
            </a:r>
            <a:r>
              <a:rPr kumimoji="0" lang="sr-Latn-RS" sz="48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istu </a:t>
            </a:r>
            <a:r>
              <a:rPr kumimoji="0" lang="sr-Latn-RS" sz="4800" b="1" i="0" u="none" strike="noStrike" kern="1200" cap="none" spc="0" normalizeH="0" baseline="0" noProof="0">
                <a:ln w="12700" cmpd="sng">
                  <a:noFill/>
                  <a:prstDash val="solid"/>
                </a:ln>
                <a:solidFill>
                  <a:srgbClr val="4EB3CF">
                    <a:lumMod val="75000"/>
                  </a:srgbClr>
                </a:solidFill>
                <a:effectLst/>
                <a:uLnTx/>
                <a:uFillTx/>
                <a:latin typeface="Comic Sans MS" panose="030F0702030302020204" pitchFamily="66" charset="0"/>
                <a:ea typeface="+mn-ea"/>
                <a:cs typeface="+mn-cs"/>
              </a:rPr>
              <a:t>ljubav, budite jednodušni, na jedno misleći</a:t>
            </a:r>
            <a:r>
              <a:rPr kumimoji="0" lang="sr-Latn-RS" sz="48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sr-Latn-RS" sz="4000" b="1" i="0" u="none" strike="noStrike" kern="1200" cap="none" spc="0" normalizeH="0" baseline="0" noProof="0">
                <a:ln w="12700" cmpd="sng">
                  <a:noFill/>
                  <a:prstDash val="solid"/>
                </a:ln>
                <a:solidFill>
                  <a:srgbClr val="4EB3CF">
                    <a:lumMod val="75000"/>
                  </a:srgbClr>
                </a:solidFill>
                <a:effectLst/>
                <a:uLnTx/>
                <a:uFillTx/>
                <a:latin typeface="Comic Sans MS" panose="030F0702030302020204" pitchFamily="66" charset="0"/>
                <a:ea typeface="+mn-ea"/>
                <a:cs typeface="+mn-cs"/>
              </a:rPr>
              <a:t>Filibljanima 2,2. NSP </a:t>
            </a:r>
            <a:endParaRPr kumimoji="0" lang="sr-Latn-RS" sz="4000" b="1" i="0" u="none" strike="noStrike" kern="1200" cap="none" spc="0" normalizeH="0" baseline="0" noProof="0" dirty="0">
              <a:ln w="12700" cmpd="sng">
                <a:noFill/>
                <a:prstDash val="solid"/>
              </a:ln>
              <a:solidFill>
                <a:srgbClr val="4EB3CF">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415618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D36CCBA-2CE8-5143-1017-A7A024C41AA9}"/>
              </a:ext>
            </a:extLst>
          </p:cNvPr>
          <p:cNvSpPr txBox="1"/>
          <p:nvPr/>
        </p:nvSpPr>
        <p:spPr>
          <a:xfrm>
            <a:off x="5447893" y="3949503"/>
            <a:ext cx="6744107" cy="2485873"/>
          </a:xfrm>
          <a:prstGeom prst="rect">
            <a:avLst/>
          </a:prstGeom>
          <a:noFill/>
        </p:spPr>
        <p:txBody>
          <a:bodyPr wrap="square" rtlCol="0">
            <a:spAutoFit/>
            <a:scene3d>
              <a:camera prst="orthographicFront"/>
              <a:lightRig rig="threePt" dir="t"/>
            </a:scene3d>
            <a:sp3d extrusionH="57150">
              <a:bevelT w="38100" h="38100"/>
            </a:sp3d>
          </a:bodyPr>
          <a:lstStyle/>
          <a:p>
            <a:pPr>
              <a:lnSpc>
                <a:spcPts val="2400"/>
              </a:lnSpc>
              <a:spcBef>
                <a:spcPts val="3000"/>
              </a:spcBef>
            </a:pPr>
            <a:r>
              <a:rPr lang="sr-Latn-RS" sz="2400" b="1" noProof="0" dirty="0">
                <a:solidFill>
                  <a:srgbClr val="B92F00"/>
                </a:solidFill>
              </a:rPr>
              <a:t>Poreklo nejedinstva </a:t>
            </a:r>
            <a:r>
              <a:rPr lang="sr-Latn-RS" sz="2400" b="1" noProof="0">
                <a:solidFill>
                  <a:srgbClr val="B92F00"/>
                </a:solidFill>
              </a:rPr>
              <a:t>(Fili</a:t>
            </a:r>
            <a:r>
              <a:rPr lang="sr-Latn-RS" sz="2400" b="1">
                <a:solidFill>
                  <a:srgbClr val="B92F00"/>
                </a:solidFill>
              </a:rPr>
              <a:t>b</a:t>
            </a:r>
            <a:r>
              <a:rPr lang="sr-Latn-RS" sz="2400" b="1" noProof="0">
                <a:solidFill>
                  <a:srgbClr val="B92F00"/>
                </a:solidFill>
              </a:rPr>
              <a:t>ljanima 2,1-3a).</a:t>
            </a:r>
            <a:endParaRPr lang="sr-Latn-RS" sz="2400" b="1" noProof="0" dirty="0">
              <a:solidFill>
                <a:srgbClr val="B92F00"/>
              </a:solidFill>
            </a:endParaRPr>
          </a:p>
          <a:p>
            <a:pPr>
              <a:lnSpc>
                <a:spcPts val="2400"/>
              </a:lnSpc>
              <a:spcBef>
                <a:spcPts val="3000"/>
              </a:spcBef>
            </a:pPr>
            <a:r>
              <a:rPr lang="sr-Latn-RS" sz="2400" b="1" noProof="0">
                <a:solidFill>
                  <a:srgbClr val="008496"/>
                </a:solidFill>
              </a:rPr>
              <a:t>Jedinstvo kroz poniznost (Filibljanima 2,3b-4).</a:t>
            </a:r>
          </a:p>
          <a:p>
            <a:pPr>
              <a:lnSpc>
                <a:spcPts val="2400"/>
              </a:lnSpc>
              <a:spcBef>
                <a:spcPts val="3000"/>
              </a:spcBef>
            </a:pPr>
            <a:r>
              <a:rPr lang="sr-Latn-RS" sz="2400" b="1" noProof="0">
                <a:solidFill>
                  <a:srgbClr val="139E00"/>
                </a:solidFill>
              </a:rPr>
              <a:t>Mislite </a:t>
            </a:r>
            <a:r>
              <a:rPr lang="sr-Latn-RS" sz="2400" b="1" noProof="0" dirty="0">
                <a:solidFill>
                  <a:srgbClr val="139E00"/>
                </a:solidFill>
              </a:rPr>
              <a:t>kao Isus </a:t>
            </a:r>
            <a:r>
              <a:rPr lang="sr-Latn-RS" sz="2400" b="1" noProof="0">
                <a:solidFill>
                  <a:srgbClr val="139E00"/>
                </a:solidFill>
              </a:rPr>
              <a:t>(Filibljanima 2,5).</a:t>
            </a:r>
          </a:p>
          <a:p>
            <a:pPr>
              <a:lnSpc>
                <a:spcPts val="2400"/>
              </a:lnSpc>
              <a:spcBef>
                <a:spcPts val="3000"/>
              </a:spcBef>
            </a:pPr>
            <a:r>
              <a:rPr lang="sr-Latn-RS" sz="2400" b="1" noProof="0">
                <a:solidFill>
                  <a:srgbClr val="9800B9"/>
                </a:solidFill>
              </a:rPr>
              <a:t>Isusov stav (Filibljanima 2,6-8)</a:t>
            </a:r>
            <a:endParaRPr lang="sr-Latn-RS" sz="2400" b="1" noProof="0" dirty="0">
              <a:solidFill>
                <a:srgbClr val="9800B9"/>
              </a:solidFill>
            </a:endParaRPr>
          </a:p>
        </p:txBody>
      </p:sp>
      <p:sp>
        <p:nvSpPr>
          <p:cNvPr id="3" name="CuadroTexto 2">
            <a:extLst>
              <a:ext uri="{FF2B5EF4-FFF2-40B4-BE49-F238E27FC236}">
                <a16:creationId xmlns:a16="http://schemas.microsoft.com/office/drawing/2014/main" id="{CEF4EA7C-9E89-20BF-5017-265B309549BE}"/>
              </a:ext>
            </a:extLst>
          </p:cNvPr>
          <p:cNvSpPr txBox="1"/>
          <p:nvPr/>
        </p:nvSpPr>
        <p:spPr>
          <a:xfrm>
            <a:off x="228600" y="126214"/>
            <a:ext cx="6623260" cy="1569660"/>
          </a:xfrm>
          <a:prstGeom prst="rect">
            <a:avLst/>
          </a:prstGeom>
          <a:noFill/>
        </p:spPr>
        <p:txBody>
          <a:bodyPr wrap="square" rtlCol="0">
            <a:spAutoFit/>
          </a:bodyPr>
          <a:lstStyle/>
          <a:p>
            <a:pPr>
              <a:spcBef>
                <a:spcPts val="600"/>
              </a:spcBef>
            </a:pPr>
            <a:r>
              <a:rPr lang="sr-Latn-RS" sz="2400" b="1" noProof="0" dirty="0"/>
              <a:t>Pavle je upravo ohrabrio vernike </a:t>
            </a:r>
            <a:r>
              <a:rPr lang="sr-Latn-RS" sz="2400" b="1" noProof="0"/>
              <a:t>u Filibi </a:t>
            </a:r>
            <a:r>
              <a:rPr lang="sr-Latn-RS" sz="2400" b="1" noProof="0" dirty="0"/>
              <a:t>da čvrsto stoje suočeni s izazovima hrišćanskog života. Zamolio ih je da se ponašaju dostojno nebeskih građana, naglašavajući jedinstvo.</a:t>
            </a:r>
          </a:p>
        </p:txBody>
      </p:sp>
      <p:pic>
        <p:nvPicPr>
          <p:cNvPr id="5" name="Imagen 4" descr="Un hombre parado junto a una ventana&#10;&#10;El contenido generado por IA puede ser incorrecto.">
            <a:extLst>
              <a:ext uri="{FF2B5EF4-FFF2-40B4-BE49-F238E27FC236}">
                <a16:creationId xmlns:a16="http://schemas.microsoft.com/office/drawing/2014/main" id="{0BA81CDF-5FE8-F9DD-9A82-40FCBA166D9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352425" y="3257550"/>
            <a:ext cx="4010025" cy="3267075"/>
          </a:xfrm>
          <a:prstGeom prst="rect">
            <a:avLst/>
          </a:prstGeom>
          <a:solidFill>
            <a:srgbClr val="FFFFFF">
              <a:shade val="85000"/>
            </a:srgbClr>
          </a:solidFill>
          <a:ln w="88900" cap="sq">
            <a:gradFill>
              <a:gsLst>
                <a:gs pos="16000">
                  <a:srgbClr val="D0C57C"/>
                </a:gs>
                <a:gs pos="0">
                  <a:srgbClr val="DEC254"/>
                </a:gs>
                <a:gs pos="18000">
                  <a:srgbClr val="69A3B9"/>
                </a:gs>
                <a:gs pos="100000">
                  <a:srgbClr val="69A3B9"/>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94988F67-F8E8-2367-64DC-4D8303575F92}"/>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6851860" y="87493"/>
            <a:ext cx="5111540" cy="3423434"/>
          </a:xfrm>
          <a:prstGeom prst="rect">
            <a:avLst/>
          </a:prstGeom>
          <a:effectLst>
            <a:innerShdw blurRad="114300">
              <a:prstClr val="black"/>
            </a:innerShdw>
          </a:effectLst>
        </p:spPr>
      </p:pic>
      <p:pic>
        <p:nvPicPr>
          <p:cNvPr id="15" name="Imagen 14" descr="Flecha&#10;&#10;El contenido generado por IA puede ser incorrecto.">
            <a:extLst>
              <a:ext uri="{FF2B5EF4-FFF2-40B4-BE49-F238E27FC236}">
                <a16:creationId xmlns:a16="http://schemas.microsoft.com/office/drawing/2014/main" id="{9B882356-5937-9579-8798-15142B723E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flipH="1">
            <a:off x="4773906" y="5317250"/>
            <a:ext cx="576075" cy="411694"/>
          </a:xfrm>
          <a:prstGeom prst="rect">
            <a:avLst/>
          </a:prstGeom>
          <a:effectLst>
            <a:outerShdw blurRad="50800" dist="38100" dir="8100000" algn="tr" rotWithShape="0">
              <a:prstClr val="black">
                <a:alpha val="40000"/>
              </a:prstClr>
            </a:outerShdw>
          </a:effectLst>
        </p:spPr>
      </p:pic>
      <p:pic>
        <p:nvPicPr>
          <p:cNvPr id="18" name="Imagen 17" descr="Forma, Flecha&#10;&#10;El contenido generado por IA puede ser incorrecto.">
            <a:extLst>
              <a:ext uri="{FF2B5EF4-FFF2-40B4-BE49-F238E27FC236}">
                <a16:creationId xmlns:a16="http://schemas.microsoft.com/office/drawing/2014/main" id="{78423AD2-DC56-EFE9-1E5B-38AB9B33C8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flipH="1">
            <a:off x="4773906" y="4628614"/>
            <a:ext cx="576075" cy="411694"/>
          </a:xfrm>
          <a:prstGeom prst="rect">
            <a:avLst/>
          </a:prstGeom>
          <a:effectLst>
            <a:outerShdw blurRad="50800" dist="38100" dir="8100000" algn="tr" rotWithShape="0">
              <a:prstClr val="black">
                <a:alpha val="40000"/>
              </a:prstClr>
            </a:outerShdw>
          </a:effectLst>
        </p:spPr>
      </p:pic>
      <p:pic>
        <p:nvPicPr>
          <p:cNvPr id="22" name="Imagen 21" descr="Flecha&#10;&#10;El contenido generado por IA puede ser incorrecto.">
            <a:extLst>
              <a:ext uri="{FF2B5EF4-FFF2-40B4-BE49-F238E27FC236}">
                <a16:creationId xmlns:a16="http://schemas.microsoft.com/office/drawing/2014/main" id="{3C4EF8A7-9602-8C79-1C92-83CEAF0905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flipH="1">
            <a:off x="4773906" y="6005885"/>
            <a:ext cx="576075" cy="411694"/>
          </a:xfrm>
          <a:prstGeom prst="rect">
            <a:avLst/>
          </a:prstGeom>
          <a:effectLst>
            <a:outerShdw blurRad="50800" dist="38100" dir="8100000" algn="tr" rotWithShape="0">
              <a:prstClr val="black">
                <a:alpha val="40000"/>
              </a:prstClr>
            </a:outerShdw>
          </a:effectLst>
        </p:spPr>
      </p:pic>
      <p:pic>
        <p:nvPicPr>
          <p:cNvPr id="25" name="Imagen 24" descr="Icono, Flecha&#10;&#10;El contenido generado por IA puede ser incorrecto.">
            <a:extLst>
              <a:ext uri="{FF2B5EF4-FFF2-40B4-BE49-F238E27FC236}">
                <a16:creationId xmlns:a16="http://schemas.microsoft.com/office/drawing/2014/main" id="{61507E0A-D56E-6C97-98DC-1F86B54504E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flipH="1">
            <a:off x="4773906" y="3939978"/>
            <a:ext cx="576075" cy="411694"/>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7A5362C-91AE-DE31-AE6A-3F87C066C95E}"/>
              </a:ext>
            </a:extLst>
          </p:cNvPr>
          <p:cNvSpPr txBox="1"/>
          <p:nvPr/>
        </p:nvSpPr>
        <p:spPr>
          <a:xfrm>
            <a:off x="228599" y="1695874"/>
            <a:ext cx="6744107" cy="1569660"/>
          </a:xfrm>
          <a:prstGeom prst="rect">
            <a:avLst/>
          </a:prstGeom>
          <a:noFill/>
        </p:spPr>
        <p:txBody>
          <a:bodyPr wrap="square">
            <a:spAutoFit/>
          </a:bodyPr>
          <a:lstStyle/>
          <a:p>
            <a:pPr>
              <a:spcBef>
                <a:spcPts val="600"/>
              </a:spcBef>
            </a:pPr>
            <a:r>
              <a:rPr lang="sr-Latn-RS" sz="2400" b="1" noProof="0" dirty="0"/>
              <a:t>Izrazom „dakle“, Pavle započinje novi odeljak u kojem nam daje ključeve za razumevanje kako postići to savršeno jedinstvo: oponašajući Isusov primer.</a:t>
            </a:r>
          </a:p>
        </p:txBody>
      </p:sp>
    </p:spTree>
    <p:extLst>
      <p:ext uri="{BB962C8B-B14F-4D97-AF65-F5344CB8AC3E}">
        <p14:creationId xmlns:p14="http://schemas.microsoft.com/office/powerpoint/2010/main" val="12288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ppt_x</p:attrName>
                                        </p:attrNameLst>
                                      </p:cBhvr>
                                      <p:tavLst>
                                        <p:tav tm="0">
                                          <p:val>
                                            <p:strVal val="#ppt_x-#ppt_w/2"/>
                                          </p:val>
                                        </p:tav>
                                        <p:tav tm="100000">
                                          <p:val>
                                            <p:strVal val="#ppt_x"/>
                                          </p:val>
                                        </p:tav>
                                      </p:tavLst>
                                    </p:anim>
                                    <p:anim calcmode="lin" valueType="num">
                                      <p:cBhvr>
                                        <p:cTn id="26" dur="500" fill="hold"/>
                                        <p:tgtEl>
                                          <p:spTgt spid="25"/>
                                        </p:tgtEl>
                                        <p:attrNameLst>
                                          <p:attrName>ppt_y</p:attrName>
                                        </p:attrNameLst>
                                      </p:cBhvr>
                                      <p:tavLst>
                                        <p:tav tm="0">
                                          <p:val>
                                            <p:strVal val="#ppt_y"/>
                                          </p:val>
                                        </p:tav>
                                        <p:tav tm="100000">
                                          <p:val>
                                            <p:strVal val="#ppt_y"/>
                                          </p:val>
                                        </p:tav>
                                      </p:tavLst>
                                    </p:anim>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ppt_x</p:attrName>
                                        </p:attrNameLst>
                                      </p:cBhvr>
                                      <p:tavLst>
                                        <p:tav tm="0">
                                          <p:val>
                                            <p:strVal val="#ppt_x-#ppt_w/2"/>
                                          </p:val>
                                        </p:tav>
                                        <p:tav tm="100000">
                                          <p:val>
                                            <p:strVal val="#ppt_x"/>
                                          </p:val>
                                        </p:tav>
                                      </p:tavLst>
                                    </p:anim>
                                    <p:anim calcmode="lin" valueType="num">
                                      <p:cBhvr>
                                        <p:cTn id="38" dur="500" fill="hold"/>
                                        <p:tgtEl>
                                          <p:spTgt spid="18"/>
                                        </p:tgtEl>
                                        <p:attrNameLst>
                                          <p:attrName>ppt_y</p:attrName>
                                        </p:attrNameLst>
                                      </p:cBhvr>
                                      <p:tavLst>
                                        <p:tav tm="0">
                                          <p:val>
                                            <p:strVal val="#ppt_y"/>
                                          </p:val>
                                        </p:tav>
                                        <p:tav tm="100000">
                                          <p:val>
                                            <p:strVal val="#ppt_y"/>
                                          </p:val>
                                        </p:tav>
                                      </p:tavLst>
                                    </p:anim>
                                    <p:anim calcmode="lin" valueType="num">
                                      <p:cBhvr>
                                        <p:cTn id="39" dur="500" fill="hold"/>
                                        <p:tgtEl>
                                          <p:spTgt spid="18"/>
                                        </p:tgtEl>
                                        <p:attrNameLst>
                                          <p:attrName>ppt_w</p:attrName>
                                        </p:attrNameLst>
                                      </p:cBhvr>
                                      <p:tavLst>
                                        <p:tav tm="0">
                                          <p:val>
                                            <p:fltVal val="0"/>
                                          </p:val>
                                        </p:tav>
                                        <p:tav tm="100000">
                                          <p:val>
                                            <p:strVal val="#ppt_w"/>
                                          </p:val>
                                        </p:tav>
                                      </p:tavLst>
                                    </p:anim>
                                    <p:anim calcmode="lin" valueType="num">
                                      <p:cBhvr>
                                        <p:cTn id="40" dur="500" fill="hold"/>
                                        <p:tgtEl>
                                          <p:spTgt spid="18"/>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8"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ppt_x</p:attrName>
                                        </p:attrNameLst>
                                      </p:cBhvr>
                                      <p:tavLst>
                                        <p:tav tm="0">
                                          <p:val>
                                            <p:strVal val="#ppt_x-#ppt_w/2"/>
                                          </p:val>
                                        </p:tav>
                                        <p:tav tm="100000">
                                          <p:val>
                                            <p:strVal val="#ppt_x"/>
                                          </p:val>
                                        </p:tav>
                                      </p:tavLst>
                                    </p:anim>
                                    <p:anim calcmode="lin" valueType="num">
                                      <p:cBhvr>
                                        <p:cTn id="50" dur="500" fill="hold"/>
                                        <p:tgtEl>
                                          <p:spTgt spid="15"/>
                                        </p:tgtEl>
                                        <p:attrNameLst>
                                          <p:attrName>ppt_y</p:attrName>
                                        </p:attrNameLst>
                                      </p:cBhvr>
                                      <p:tavLst>
                                        <p:tav tm="0">
                                          <p:val>
                                            <p:strVal val="#ppt_y"/>
                                          </p:val>
                                        </p:tav>
                                        <p:tav tm="100000">
                                          <p:val>
                                            <p:strVal val="#ppt_y"/>
                                          </p:val>
                                        </p:tav>
                                      </p:tavLst>
                                    </p:anim>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strVal val="#ppt_h"/>
                                          </p:val>
                                        </p:tav>
                                        <p:tav tm="100000">
                                          <p:val>
                                            <p:strVal val="#ppt_h"/>
                                          </p:val>
                                        </p:tav>
                                      </p:tavLst>
                                    </p:anim>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wipe(left)">
                                      <p:cBhvr>
                                        <p:cTn id="56" dur="500"/>
                                        <p:tgtEl>
                                          <p:spTgt spid="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7"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ppt_x</p:attrName>
                                        </p:attrNameLst>
                                      </p:cBhvr>
                                      <p:tavLst>
                                        <p:tav tm="0">
                                          <p:val>
                                            <p:strVal val="#ppt_x-#ppt_w/2"/>
                                          </p:val>
                                        </p:tav>
                                        <p:tav tm="100000">
                                          <p:val>
                                            <p:strVal val="#ppt_x"/>
                                          </p:val>
                                        </p:tav>
                                      </p:tavLst>
                                    </p:anim>
                                    <p:anim calcmode="lin" valueType="num">
                                      <p:cBhvr>
                                        <p:cTn id="62" dur="500" fill="hold"/>
                                        <p:tgtEl>
                                          <p:spTgt spid="22"/>
                                        </p:tgtEl>
                                        <p:attrNameLst>
                                          <p:attrName>ppt_y</p:attrName>
                                        </p:attrNameLst>
                                      </p:cBhvr>
                                      <p:tavLst>
                                        <p:tav tm="0">
                                          <p:val>
                                            <p:strVal val="#ppt_y"/>
                                          </p:val>
                                        </p:tav>
                                        <p:tav tm="100000">
                                          <p:val>
                                            <p:strVal val="#ppt_y"/>
                                          </p:val>
                                        </p:tav>
                                      </p:tavLst>
                                    </p:anim>
                                    <p:anim calcmode="lin" valueType="num">
                                      <p:cBhvr>
                                        <p:cTn id="63" dur="500" fill="hold"/>
                                        <p:tgtEl>
                                          <p:spTgt spid="22"/>
                                        </p:tgtEl>
                                        <p:attrNameLst>
                                          <p:attrName>ppt_w</p:attrName>
                                        </p:attrNameLst>
                                      </p:cBhvr>
                                      <p:tavLst>
                                        <p:tav tm="0">
                                          <p:val>
                                            <p:fltVal val="0"/>
                                          </p:val>
                                        </p:tav>
                                        <p:tav tm="100000">
                                          <p:val>
                                            <p:strVal val="#ppt_w"/>
                                          </p:val>
                                        </p:tav>
                                      </p:tavLst>
                                    </p:anim>
                                    <p:anim calcmode="lin" valueType="num">
                                      <p:cBhvr>
                                        <p:cTn id="64" dur="500" fill="hold"/>
                                        <p:tgtEl>
                                          <p:spTgt spid="22"/>
                                        </p:tgtEl>
                                        <p:attrNameLst>
                                          <p:attrName>ppt_h</p:attrName>
                                        </p:attrNameLst>
                                      </p:cBhvr>
                                      <p:tavLst>
                                        <p:tav tm="0">
                                          <p:val>
                                            <p:strVal val="#ppt_h"/>
                                          </p:val>
                                        </p:tav>
                                        <p:tav tm="100000">
                                          <p:val>
                                            <p:strVal val="#ppt_h"/>
                                          </p:val>
                                        </p:tav>
                                      </p:tavLst>
                                    </p:anim>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wipe(left)">
                                      <p:cBhvr>
                                        <p:cTn id="6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07C2070-DAF3-9B57-040B-76D83E74C947}"/>
            </a:ext>
          </a:extLst>
        </p:cNvPr>
        <p:cNvGrpSpPr/>
        <p:nvPr/>
      </p:nvGrpSpPr>
      <p:grpSpPr>
        <a:xfrm>
          <a:off x="0" y="0"/>
          <a:ext cx="0" cy="0"/>
          <a:chOff x="0" y="0"/>
          <a:chExt cx="0" cy="0"/>
        </a:xfrm>
      </p:grpSpPr>
      <p:sp>
        <p:nvSpPr>
          <p:cNvPr id="16" name="Rectángulo 15">
            <a:extLst>
              <a:ext uri="{FF2B5EF4-FFF2-40B4-BE49-F238E27FC236}">
                <a16:creationId xmlns:a16="http://schemas.microsoft.com/office/drawing/2014/main" id="{25FB5D6E-F1B4-FF38-4CA4-5A848CEDD24A}"/>
              </a:ext>
            </a:extLst>
          </p:cNvPr>
          <p:cNvSpPr>
            <a:spLocks noGrp="1" noRot="1" noMove="1" noResize="1" noEditPoints="1" noAdjustHandles="1" noChangeArrowheads="1" noChangeShapeType="1"/>
          </p:cNvSpPr>
          <p:nvPr/>
        </p:nvSpPr>
        <p:spPr>
          <a:xfrm>
            <a:off x="0" y="0"/>
            <a:ext cx="12192000" cy="1062573"/>
          </a:xfrm>
          <a:prstGeom prst="rect">
            <a:avLst/>
          </a:prstGeom>
          <a:blipFill dpi="0" rotWithShape="1">
            <a:blip r:embed="rId4"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sp>
        <p:nvSpPr>
          <p:cNvPr id="3" name="CuadroTexto 2">
            <a:extLst>
              <a:ext uri="{FF2B5EF4-FFF2-40B4-BE49-F238E27FC236}">
                <a16:creationId xmlns:a16="http://schemas.microsoft.com/office/drawing/2014/main" id="{6CE4AFD7-78A1-958F-B0C4-3725F873911D}"/>
              </a:ext>
            </a:extLst>
          </p:cNvPr>
          <p:cNvSpPr txBox="1"/>
          <p:nvPr/>
        </p:nvSpPr>
        <p:spPr>
          <a:xfrm>
            <a:off x="0" y="0"/>
            <a:ext cx="891785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sr-Latn-RS" sz="4400" b="1" noProof="0" dirty="0">
                <a:ln/>
                <a:solidFill>
                  <a:schemeClr val="accent6"/>
                </a:solidFill>
              </a:rPr>
              <a:t>POREKLO NEJEDINSTVA</a:t>
            </a:r>
          </a:p>
        </p:txBody>
      </p:sp>
      <p:sp>
        <p:nvSpPr>
          <p:cNvPr id="5" name="CuadroTexto 4">
            <a:extLst>
              <a:ext uri="{FF2B5EF4-FFF2-40B4-BE49-F238E27FC236}">
                <a16:creationId xmlns:a16="http://schemas.microsoft.com/office/drawing/2014/main" id="{00BD2A5A-A65E-0015-02D3-52CC51E49A8C}"/>
              </a:ext>
            </a:extLst>
          </p:cNvPr>
          <p:cNvSpPr txBox="1"/>
          <p:nvPr/>
        </p:nvSpPr>
        <p:spPr>
          <a:xfrm>
            <a:off x="-134911" y="685992"/>
            <a:ext cx="9368851" cy="400110"/>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noProof="0" dirty="0">
                <a:solidFill>
                  <a:schemeClr val="tx2"/>
                </a:solidFill>
                <a:latin typeface="Comic Sans MS" panose="030F0702030302020204" pitchFamily="66" charset="0"/>
              </a:rPr>
              <a:t>„Ne činite ništa iz nadmetanja ili iz sujetnog častoljublja</a:t>
            </a:r>
            <a:r>
              <a:rPr lang="sr-Latn-RS" sz="2000" b="1" noProof="0">
                <a:solidFill>
                  <a:schemeClr val="tx2"/>
                </a:solidFill>
                <a:latin typeface="Comic Sans MS" panose="030F0702030302020204" pitchFamily="66" charset="0"/>
              </a:rPr>
              <a:t>.“ </a:t>
            </a:r>
            <a:r>
              <a:rPr lang="sr-Latn-RS" sz="1600" b="1" noProof="0">
                <a:solidFill>
                  <a:schemeClr val="tx2"/>
                </a:solidFill>
                <a:latin typeface="Comic Sans MS" panose="030F0702030302020204" pitchFamily="66" charset="0"/>
              </a:rPr>
              <a:t>(Filibljanima 2,3a</a:t>
            </a:r>
            <a:r>
              <a:rPr lang="sr-Latn-RS" sz="1600" b="1" noProof="0" dirty="0">
                <a:solidFill>
                  <a:schemeClr val="tx2"/>
                </a:solidFill>
                <a:latin typeface="Comic Sans MS" panose="030F0702030302020204" pitchFamily="66" charset="0"/>
              </a:rPr>
              <a:t>)</a:t>
            </a:r>
            <a:endParaRPr lang="sr-Latn-RS" sz="2000" b="1" noProof="0" dirty="0">
              <a:solidFill>
                <a:schemeClr val="tx2"/>
              </a:solidFill>
              <a:latin typeface="Comic Sans MS" panose="030F0702030302020204" pitchFamily="66" charset="0"/>
            </a:endParaRPr>
          </a:p>
        </p:txBody>
      </p:sp>
      <p:sp>
        <p:nvSpPr>
          <p:cNvPr id="6" name="CuadroTexto 5">
            <a:extLst>
              <a:ext uri="{FF2B5EF4-FFF2-40B4-BE49-F238E27FC236}">
                <a16:creationId xmlns:a16="http://schemas.microsoft.com/office/drawing/2014/main" id="{4144C246-DF8A-3014-1298-D3C594D77859}"/>
              </a:ext>
            </a:extLst>
          </p:cNvPr>
          <p:cNvSpPr txBox="1"/>
          <p:nvPr/>
        </p:nvSpPr>
        <p:spPr>
          <a:xfrm>
            <a:off x="0" y="1062573"/>
            <a:ext cx="9194082" cy="1107996"/>
          </a:xfrm>
          <a:prstGeom prst="rect">
            <a:avLst/>
          </a:prstGeom>
          <a:noFill/>
        </p:spPr>
        <p:txBody>
          <a:bodyPr wrap="square" rtlCol="0">
            <a:spAutoFit/>
          </a:bodyPr>
          <a:lstStyle/>
          <a:p>
            <a:pPr>
              <a:spcBef>
                <a:spcPts val="600"/>
              </a:spcBef>
            </a:pPr>
            <a:r>
              <a:rPr lang="sr-Latn-RS" sz="2200" b="1" noProof="0"/>
              <a:t>Pre nego što je prst stavio na bolnu tačku, ističući razloge nejedinstva koje se uočavalo među Filibljanima, koji su prvi saveti koje im daje kako bi postigli jedinstvo, upotpunivši njegovu radost (Fil 2,1-2)?</a:t>
            </a:r>
            <a:endParaRPr lang="sr-Latn-RS" sz="2200" b="1" noProof="0" dirty="0"/>
          </a:p>
        </p:txBody>
      </p:sp>
      <p:graphicFrame>
        <p:nvGraphicFramePr>
          <p:cNvPr id="2" name="Diagrama 1">
            <a:extLst>
              <a:ext uri="{FF2B5EF4-FFF2-40B4-BE49-F238E27FC236}">
                <a16:creationId xmlns:a16="http://schemas.microsoft.com/office/drawing/2014/main" id="{395088D9-3C4B-97E4-B5E7-D65065EE7B76}"/>
              </a:ext>
            </a:extLst>
          </p:cNvPr>
          <p:cNvGraphicFramePr/>
          <p:nvPr>
            <p:extLst>
              <p:ext uri="{D42A27DB-BD31-4B8C-83A1-F6EECF244321}">
                <p14:modId xmlns:p14="http://schemas.microsoft.com/office/powerpoint/2010/main" val="2059496667"/>
              </p:ext>
            </p:extLst>
          </p:nvPr>
        </p:nvGraphicFramePr>
        <p:xfrm>
          <a:off x="157363" y="2151727"/>
          <a:ext cx="11915776" cy="29496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7BFAA09C-1039-C3DE-0996-2902D1E4E1F8}"/>
              </a:ext>
            </a:extLst>
          </p:cNvPr>
          <p:cNvSpPr txBox="1"/>
          <p:nvPr/>
        </p:nvSpPr>
        <p:spPr>
          <a:xfrm>
            <a:off x="5031116" y="5120965"/>
            <a:ext cx="7087102" cy="769441"/>
          </a:xfrm>
          <a:prstGeom prst="rect">
            <a:avLst/>
          </a:prstGeom>
          <a:noFill/>
        </p:spPr>
        <p:txBody>
          <a:bodyPr wrap="square" rtlCol="0">
            <a:spAutoFit/>
          </a:bodyPr>
          <a:lstStyle/>
          <a:p>
            <a:pPr>
              <a:spcBef>
                <a:spcPts val="600"/>
              </a:spcBef>
            </a:pPr>
            <a:r>
              <a:rPr lang="sr-Latn-RS" sz="2200" b="1" noProof="0" dirty="0"/>
              <a:t>Sve su to mogli postići samo da su ostavili po strani ono što ih je razdvajalo: ponos i svađe (Fil 2,3a).</a:t>
            </a:r>
          </a:p>
        </p:txBody>
      </p:sp>
      <p:pic>
        <p:nvPicPr>
          <p:cNvPr id="9" name="Imagen 8" descr="Un par de hombres sentados en una mesa&#10;&#10;El contenido generado por IA puede ser incorrecto.">
            <a:extLst>
              <a:ext uri="{FF2B5EF4-FFF2-40B4-BE49-F238E27FC236}">
                <a16:creationId xmlns:a16="http://schemas.microsoft.com/office/drawing/2014/main" id="{0E844140-E289-6130-8213-C6B9B88BC1D2}"/>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a:fillRect/>
          </a:stretch>
        </p:blipFill>
        <p:spPr>
          <a:xfrm>
            <a:off x="9194082" y="210737"/>
            <a:ext cx="2762199" cy="1703672"/>
          </a:xfrm>
          <a:prstGeom prst="rect">
            <a:avLst/>
          </a:prstGeom>
          <a:ln w="38100" cap="sq">
            <a:solidFill>
              <a:srgbClr val="00B050"/>
            </a:solidFill>
            <a:prstDash val="solid"/>
            <a:miter lim="800000"/>
          </a:ln>
          <a:effectLst>
            <a:outerShdw blurRad="50800" dist="38100" dir="2700000" algn="tl" rotWithShape="0">
              <a:srgbClr val="000000">
                <a:alpha val="43000"/>
              </a:srgbClr>
            </a:outerShdw>
          </a:effectLst>
        </p:spPr>
      </p:pic>
      <p:pic>
        <p:nvPicPr>
          <p:cNvPr id="11" name="Imagen 10" descr="Un grupo de personas posando para la cámara con un fondo de colores&#10;&#10;El contenido generado por IA puede ser incorrecto.">
            <a:extLst>
              <a:ext uri="{FF2B5EF4-FFF2-40B4-BE49-F238E27FC236}">
                <a16:creationId xmlns:a16="http://schemas.microsoft.com/office/drawing/2014/main" id="{87A22BE4-16AE-36CD-3318-879788A133BC}"/>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a:fillRect/>
          </a:stretch>
        </p:blipFill>
        <p:spPr>
          <a:xfrm>
            <a:off x="2827983" y="5304510"/>
            <a:ext cx="2003899" cy="1419726"/>
          </a:xfrm>
          <a:prstGeom prst="snip2DiagRect">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edificio, ventana, hombre, tabla&#10;&#10;El contenido generado por IA puede ser incorrecto.">
            <a:extLst>
              <a:ext uri="{FF2B5EF4-FFF2-40B4-BE49-F238E27FC236}">
                <a16:creationId xmlns:a16="http://schemas.microsoft.com/office/drawing/2014/main" id="{AA2EB843-583B-A00D-5D64-D836A7180133}"/>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a:stretch>
            <a:fillRect/>
          </a:stretch>
        </p:blipFill>
        <p:spPr>
          <a:xfrm>
            <a:off x="276224" y="5304510"/>
            <a:ext cx="2322597" cy="1419726"/>
          </a:xfrm>
          <a:prstGeom prst="snip2DiagRect">
            <a:avLst>
              <a:gd name="adj1" fmla="val 18699"/>
              <a:gd name="adj2" fmla="val 0"/>
            </a:avLst>
          </a:prstGeom>
          <a:solidFill>
            <a:srgbClr val="FFFFFF">
              <a:shade val="85000"/>
            </a:srgbClr>
          </a:solidFill>
          <a:ln w="57150" cap="sq">
            <a:solidFill>
              <a:schemeClr val="accent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0BFA1D6D-3192-8419-78CB-5FA79871DAE9}"/>
              </a:ext>
            </a:extLst>
          </p:cNvPr>
          <p:cNvSpPr txBox="1"/>
          <p:nvPr/>
        </p:nvSpPr>
        <p:spPr>
          <a:xfrm>
            <a:off x="5031115" y="5848427"/>
            <a:ext cx="7087101" cy="1107996"/>
          </a:xfrm>
          <a:prstGeom prst="rect">
            <a:avLst/>
          </a:prstGeom>
          <a:noFill/>
        </p:spPr>
        <p:txBody>
          <a:bodyPr wrap="square">
            <a:spAutoFit/>
          </a:bodyPr>
          <a:lstStyle/>
          <a:p>
            <a:pPr>
              <a:spcBef>
                <a:spcPts val="600"/>
              </a:spcBef>
            </a:pPr>
            <a:r>
              <a:rPr lang="sr-Latn-RS" sz="2200" b="1" noProof="0" dirty="0"/>
              <a:t>Oba ova problema bila su prisutna u </a:t>
            </a:r>
            <a:r>
              <a:rPr lang="sr-Latn-RS" sz="2200" b="1" noProof="0" dirty="0" err="1"/>
              <a:t>Luciferovoj</a:t>
            </a:r>
            <a:r>
              <a:rPr lang="sr-Latn-RS" sz="2200" b="1" noProof="0" dirty="0"/>
              <a:t> pobuni i među najozbiljnijim su problemima u </a:t>
            </a:r>
            <a:r>
              <a:rPr lang="sr-Latn-RS" sz="2200" b="1" noProof="0"/>
              <a:t>odnosima (Gal. </a:t>
            </a:r>
            <a:r>
              <a:rPr lang="sr-Latn-RS" sz="2200" b="1" noProof="0" dirty="0"/>
              <a:t>5,26</a:t>
            </a:r>
            <a:r>
              <a:rPr lang="sr-Latn-RS" sz="2200" b="1" noProof="0"/>
              <a:t>; Jak. 3,16 ).</a:t>
            </a:r>
            <a:endParaRPr lang="sr-Latn-RS" sz="2200" b="1" noProof="0" dirty="0"/>
          </a:p>
        </p:txBody>
      </p:sp>
    </p:spTree>
    <p:extLst>
      <p:ext uri="{BB962C8B-B14F-4D97-AF65-F5344CB8AC3E}">
        <p14:creationId xmlns:p14="http://schemas.microsoft.com/office/powerpoint/2010/main" val="21632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F345F0DC-739B-4912-85FD-798D40B447B8}"/>
                                            </p:graphicEl>
                                          </p:spTgt>
                                        </p:tgtEl>
                                        <p:attrNameLst>
                                          <p:attrName>style.visibility</p:attrName>
                                        </p:attrNameLst>
                                      </p:cBhvr>
                                      <p:to>
                                        <p:strVal val="visible"/>
                                      </p:to>
                                    </p:set>
                                    <p:anim calcmode="lin" valueType="num">
                                      <p:cBhvr>
                                        <p:cTn id="31" dur="500" fill="hold"/>
                                        <p:tgtEl>
                                          <p:spTgt spid="2">
                                            <p:graphicEl>
                                              <a:dgm id="{F345F0DC-739B-4912-85FD-798D40B447B8}"/>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F345F0DC-739B-4912-85FD-798D40B447B8}"/>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F345F0DC-739B-4912-85FD-798D40B447B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F1BFC727-A5C7-457B-B84C-ED1B5ACCB513}"/>
                                            </p:graphicEl>
                                          </p:spTgt>
                                        </p:tgtEl>
                                        <p:attrNameLst>
                                          <p:attrName>style.visibility</p:attrName>
                                        </p:attrNameLst>
                                      </p:cBhvr>
                                      <p:to>
                                        <p:strVal val="visible"/>
                                      </p:to>
                                    </p:set>
                                    <p:animEffect transition="in" filter="wipe(left)">
                                      <p:cBhvr>
                                        <p:cTn id="38" dur="500"/>
                                        <p:tgtEl>
                                          <p:spTgt spid="2">
                                            <p:graphicEl>
                                              <a:dgm id="{F1BFC727-A5C7-457B-B84C-ED1B5ACCB51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38A2E8CB-CFE4-465A-8900-6ABEE3E03BF6}"/>
                                            </p:graphicEl>
                                          </p:spTgt>
                                        </p:tgtEl>
                                        <p:attrNameLst>
                                          <p:attrName>style.visibility</p:attrName>
                                        </p:attrNameLst>
                                      </p:cBhvr>
                                      <p:to>
                                        <p:strVal val="visible"/>
                                      </p:to>
                                    </p:set>
                                    <p:anim calcmode="lin" valueType="num">
                                      <p:cBhvr>
                                        <p:cTn id="43" dur="500" fill="hold"/>
                                        <p:tgtEl>
                                          <p:spTgt spid="2">
                                            <p:graphicEl>
                                              <a:dgm id="{38A2E8CB-CFE4-465A-8900-6ABEE3E03BF6}"/>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38A2E8CB-CFE4-465A-8900-6ABEE3E03BF6}"/>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38A2E8CB-CFE4-465A-8900-6ABEE3E03BF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70AE16FB-1CA3-4D95-8532-67B1C21F24F5}"/>
                                            </p:graphicEl>
                                          </p:spTgt>
                                        </p:tgtEl>
                                        <p:attrNameLst>
                                          <p:attrName>style.visibility</p:attrName>
                                        </p:attrNameLst>
                                      </p:cBhvr>
                                      <p:to>
                                        <p:strVal val="visible"/>
                                      </p:to>
                                    </p:set>
                                    <p:animEffect transition="in" filter="wipe(left)">
                                      <p:cBhvr>
                                        <p:cTn id="50" dur="500"/>
                                        <p:tgtEl>
                                          <p:spTgt spid="2">
                                            <p:graphicEl>
                                              <a:dgm id="{70AE16FB-1CA3-4D95-8532-67B1C21F24F5}"/>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225F09F4-9F2B-4BA9-BFC5-4949A0E5B0A4}"/>
                                            </p:graphicEl>
                                          </p:spTgt>
                                        </p:tgtEl>
                                        <p:attrNameLst>
                                          <p:attrName>style.visibility</p:attrName>
                                        </p:attrNameLst>
                                      </p:cBhvr>
                                      <p:to>
                                        <p:strVal val="visible"/>
                                      </p:to>
                                    </p:set>
                                    <p:anim calcmode="lin" valueType="num">
                                      <p:cBhvr>
                                        <p:cTn id="55" dur="500" fill="hold"/>
                                        <p:tgtEl>
                                          <p:spTgt spid="2">
                                            <p:graphicEl>
                                              <a:dgm id="{225F09F4-9F2B-4BA9-BFC5-4949A0E5B0A4}"/>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225F09F4-9F2B-4BA9-BFC5-4949A0E5B0A4}"/>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225F09F4-9F2B-4BA9-BFC5-4949A0E5B0A4}"/>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
                                            <p:graphicEl>
                                              <a:dgm id="{A07AF936-934C-43B9-9E11-CB036ADFDB92}"/>
                                            </p:graphicEl>
                                          </p:spTgt>
                                        </p:tgtEl>
                                        <p:attrNameLst>
                                          <p:attrName>style.visibility</p:attrName>
                                        </p:attrNameLst>
                                      </p:cBhvr>
                                      <p:to>
                                        <p:strVal val="visible"/>
                                      </p:to>
                                    </p:set>
                                    <p:animEffect transition="in" filter="wipe(left)">
                                      <p:cBhvr>
                                        <p:cTn id="62" dur="500"/>
                                        <p:tgtEl>
                                          <p:spTgt spid="2">
                                            <p:graphicEl>
                                              <a:dgm id="{A07AF936-934C-43B9-9E11-CB036ADFDB92}"/>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
                                            <p:graphicEl>
                                              <a:dgm id="{C254F32F-86CA-4E99-979B-AF9096E5D968}"/>
                                            </p:graphicEl>
                                          </p:spTgt>
                                        </p:tgtEl>
                                        <p:attrNameLst>
                                          <p:attrName>style.visibility</p:attrName>
                                        </p:attrNameLst>
                                      </p:cBhvr>
                                      <p:to>
                                        <p:strVal val="visible"/>
                                      </p:to>
                                    </p:set>
                                    <p:anim calcmode="lin" valueType="num">
                                      <p:cBhvr>
                                        <p:cTn id="67" dur="500" fill="hold"/>
                                        <p:tgtEl>
                                          <p:spTgt spid="2">
                                            <p:graphicEl>
                                              <a:dgm id="{C254F32F-86CA-4E99-979B-AF9096E5D968}"/>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C254F32F-86CA-4E99-979B-AF9096E5D968}"/>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C254F32F-86CA-4E99-979B-AF9096E5D968}"/>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graphicEl>
                                              <a:dgm id="{A95744FE-A75C-42EE-A600-0978F5810D02}"/>
                                            </p:graphicEl>
                                          </p:spTgt>
                                        </p:tgtEl>
                                        <p:attrNameLst>
                                          <p:attrName>style.visibility</p:attrName>
                                        </p:attrNameLst>
                                      </p:cBhvr>
                                      <p:to>
                                        <p:strVal val="visible"/>
                                      </p:to>
                                    </p:set>
                                    <p:animEffect transition="in" filter="wipe(left)">
                                      <p:cBhvr>
                                        <p:cTn id="74" dur="500"/>
                                        <p:tgtEl>
                                          <p:spTgt spid="2">
                                            <p:graphicEl>
                                              <a:dgm id="{A95744FE-A75C-42EE-A600-0978F5810D02}"/>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
                                            <p:graphicEl>
                                              <a:dgm id="{9F224E3E-D8F3-4E8C-94A2-5FFD1B0B6430}"/>
                                            </p:graphicEl>
                                          </p:spTgt>
                                        </p:tgtEl>
                                        <p:attrNameLst>
                                          <p:attrName>style.visibility</p:attrName>
                                        </p:attrNameLst>
                                      </p:cBhvr>
                                      <p:to>
                                        <p:strVal val="visible"/>
                                      </p:to>
                                    </p:set>
                                    <p:anim calcmode="lin" valueType="num">
                                      <p:cBhvr>
                                        <p:cTn id="79" dur="500" fill="hold"/>
                                        <p:tgtEl>
                                          <p:spTgt spid="2">
                                            <p:graphicEl>
                                              <a:dgm id="{9F224E3E-D8F3-4E8C-94A2-5FFD1B0B6430}"/>
                                            </p:graphicEl>
                                          </p:spTgt>
                                        </p:tgtEl>
                                        <p:attrNameLst>
                                          <p:attrName>ppt_w</p:attrName>
                                        </p:attrNameLst>
                                      </p:cBhvr>
                                      <p:tavLst>
                                        <p:tav tm="0">
                                          <p:val>
                                            <p:fltVal val="0"/>
                                          </p:val>
                                        </p:tav>
                                        <p:tav tm="100000">
                                          <p:val>
                                            <p:strVal val="#ppt_w"/>
                                          </p:val>
                                        </p:tav>
                                      </p:tavLst>
                                    </p:anim>
                                    <p:anim calcmode="lin" valueType="num">
                                      <p:cBhvr>
                                        <p:cTn id="80" dur="500" fill="hold"/>
                                        <p:tgtEl>
                                          <p:spTgt spid="2">
                                            <p:graphicEl>
                                              <a:dgm id="{9F224E3E-D8F3-4E8C-94A2-5FFD1B0B6430}"/>
                                            </p:graphicEl>
                                          </p:spTgt>
                                        </p:tgtEl>
                                        <p:attrNameLst>
                                          <p:attrName>ppt_h</p:attrName>
                                        </p:attrNameLst>
                                      </p:cBhvr>
                                      <p:tavLst>
                                        <p:tav tm="0">
                                          <p:val>
                                            <p:fltVal val="0"/>
                                          </p:val>
                                        </p:tav>
                                        <p:tav tm="100000">
                                          <p:val>
                                            <p:strVal val="#ppt_h"/>
                                          </p:val>
                                        </p:tav>
                                      </p:tavLst>
                                    </p:anim>
                                    <p:animEffect transition="in" filter="fade">
                                      <p:cBhvr>
                                        <p:cTn id="81" dur="500"/>
                                        <p:tgtEl>
                                          <p:spTgt spid="2">
                                            <p:graphicEl>
                                              <a:dgm id="{9F224E3E-D8F3-4E8C-94A2-5FFD1B0B6430}"/>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
                                            <p:graphicEl>
                                              <a:dgm id="{E4276F12-D4D7-4759-9AAC-224505EC7F61}"/>
                                            </p:graphicEl>
                                          </p:spTgt>
                                        </p:tgtEl>
                                        <p:attrNameLst>
                                          <p:attrName>style.visibility</p:attrName>
                                        </p:attrNameLst>
                                      </p:cBhvr>
                                      <p:to>
                                        <p:strVal val="visible"/>
                                      </p:to>
                                    </p:set>
                                    <p:animEffect transition="in" filter="wipe(left)">
                                      <p:cBhvr>
                                        <p:cTn id="86" dur="500"/>
                                        <p:tgtEl>
                                          <p:spTgt spid="2">
                                            <p:graphicEl>
                                              <a:dgm id="{E4276F12-D4D7-4759-9AAC-224505EC7F61}"/>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graphicEl>
                                              <a:dgm id="{D322E446-1E18-40C5-B54D-DBDC6663ED62}"/>
                                            </p:graphicEl>
                                          </p:spTgt>
                                        </p:tgtEl>
                                        <p:attrNameLst>
                                          <p:attrName>style.visibility</p:attrName>
                                        </p:attrNameLst>
                                      </p:cBhvr>
                                      <p:to>
                                        <p:strVal val="visible"/>
                                      </p:to>
                                    </p:set>
                                    <p:anim calcmode="lin" valueType="num">
                                      <p:cBhvr>
                                        <p:cTn id="91" dur="500" fill="hold"/>
                                        <p:tgtEl>
                                          <p:spTgt spid="2">
                                            <p:graphicEl>
                                              <a:dgm id="{D322E446-1E18-40C5-B54D-DBDC6663ED62}"/>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D322E446-1E18-40C5-B54D-DBDC6663ED62}"/>
                                            </p:graphicEl>
                                          </p:spTgt>
                                        </p:tgtEl>
                                        <p:attrNameLst>
                                          <p:attrName>ppt_h</p:attrName>
                                        </p:attrNameLst>
                                      </p:cBhvr>
                                      <p:tavLst>
                                        <p:tav tm="0">
                                          <p:val>
                                            <p:fltVal val="0"/>
                                          </p:val>
                                        </p:tav>
                                        <p:tav tm="100000">
                                          <p:val>
                                            <p:strVal val="#ppt_h"/>
                                          </p:val>
                                        </p:tav>
                                      </p:tavLst>
                                    </p:anim>
                                    <p:animEffect transition="in" filter="fade">
                                      <p:cBhvr>
                                        <p:cTn id="93" dur="500"/>
                                        <p:tgtEl>
                                          <p:spTgt spid="2">
                                            <p:graphicEl>
                                              <a:dgm id="{D322E446-1E18-40C5-B54D-DBDC6663ED62}"/>
                                            </p:graphic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2">
                                            <p:graphicEl>
                                              <a:dgm id="{0F736E9E-DC0F-41A1-89FA-11AAAE29D790}"/>
                                            </p:graphicEl>
                                          </p:spTgt>
                                        </p:tgtEl>
                                        <p:attrNameLst>
                                          <p:attrName>style.visibility</p:attrName>
                                        </p:attrNameLst>
                                      </p:cBhvr>
                                      <p:to>
                                        <p:strVal val="visible"/>
                                      </p:to>
                                    </p:set>
                                    <p:animEffect transition="in" filter="wipe(left)">
                                      <p:cBhvr>
                                        <p:cTn id="98" dur="500"/>
                                        <p:tgtEl>
                                          <p:spTgt spid="2">
                                            <p:graphicEl>
                                              <a:dgm id="{0F736E9E-DC0F-41A1-89FA-11AAAE29D790}"/>
                                            </p:graphic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wipe(left)">
                                      <p:cBhvr>
                                        <p:cTn id="103" dur="500"/>
                                        <p:tgtEl>
                                          <p:spTgt spid="8"/>
                                        </p:tgtEl>
                                      </p:cBhvr>
                                    </p:animEffect>
                                  </p:childTnLst>
                                </p:cTn>
                              </p:par>
                            </p:childTnLst>
                          </p:cTn>
                        </p:par>
                      </p:childTnLst>
                    </p:cTn>
                  </p:par>
                  <p:par>
                    <p:cTn id="104" fill="hold">
                      <p:stCondLst>
                        <p:cond delay="indefinite"/>
                      </p:stCondLst>
                      <p:childTnLst>
                        <p:par>
                          <p:cTn id="105" fill="hold">
                            <p:stCondLst>
                              <p:cond delay="0"/>
                            </p:stCondLst>
                            <p:childTnLst>
                              <p:par>
                                <p:cTn id="106" presetID="18" presetClass="entr" presetSubtype="3"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strips(upRight)">
                                      <p:cBhvr>
                                        <p:cTn id="108" dur="500"/>
                                        <p:tgtEl>
                                          <p:spTgt spid="15"/>
                                        </p:tgtEl>
                                      </p:cBhvr>
                                    </p:animEffect>
                                  </p:childTnLst>
                                </p:cTn>
                              </p:par>
                              <p:par>
                                <p:cTn id="109" presetID="18" presetClass="entr" presetSubtype="9" fill="hold" nodeType="withEffect">
                                  <p:stCondLst>
                                    <p:cond delay="0"/>
                                  </p:stCondLst>
                                  <p:childTnLst>
                                    <p:set>
                                      <p:cBhvr>
                                        <p:cTn id="110" dur="1" fill="hold">
                                          <p:stCondLst>
                                            <p:cond delay="0"/>
                                          </p:stCondLst>
                                        </p:cTn>
                                        <p:tgtEl>
                                          <p:spTgt spid="11"/>
                                        </p:tgtEl>
                                        <p:attrNameLst>
                                          <p:attrName>style.visibility</p:attrName>
                                        </p:attrNameLst>
                                      </p:cBhvr>
                                      <p:to>
                                        <p:strVal val="visible"/>
                                      </p:to>
                                    </p:set>
                                    <p:animEffect transition="in" filter="strips(upLeft)">
                                      <p:cBhvr>
                                        <p:cTn id="111" dur="500"/>
                                        <p:tgtEl>
                                          <p:spTgt spid="11"/>
                                        </p:tgtEl>
                                      </p:cBhvr>
                                    </p:animEffect>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7"/>
                                        </p:tgtEl>
                                        <p:attrNameLst>
                                          <p:attrName>style.visibility</p:attrName>
                                        </p:attrNameLst>
                                      </p:cBhvr>
                                      <p:to>
                                        <p:strVal val="visible"/>
                                      </p:to>
                                    </p:set>
                                    <p:animEffect transition="in" filter="wipe(left)">
                                      <p:cBhvr>
                                        <p:cTn id="1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l="-18000"/>
          </a:stretch>
        </a:blip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88615F84-0E57-6947-D374-82709A718BAD}"/>
              </a:ext>
            </a:extLst>
          </p:cNvPr>
          <p:cNvSpPr>
            <a:spLocks noGrp="1" noRot="1" noMove="1" noResize="1" noEditPoints="1" noAdjustHandles="1" noChangeArrowheads="1" noChangeShapeType="1"/>
          </p:cNvSpPr>
          <p:nvPr/>
        </p:nvSpPr>
        <p:spPr>
          <a:xfrm>
            <a:off x="0" y="0"/>
            <a:ext cx="12191998" cy="1359620"/>
          </a:xfrm>
          <a:prstGeom prst="rect">
            <a:avLst/>
          </a:prstGeom>
          <a:ln>
            <a:noFill/>
          </a:ln>
          <a:effectLst>
            <a:outerShdw blurRad="50800" dist="38100" dir="5400000" algn="t"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sr-Latn-RS" noProof="0" dirty="0"/>
          </a:p>
        </p:txBody>
      </p:sp>
      <p:sp>
        <p:nvSpPr>
          <p:cNvPr id="3" name="CuadroTexto 2">
            <a:extLst>
              <a:ext uri="{FF2B5EF4-FFF2-40B4-BE49-F238E27FC236}">
                <a16:creationId xmlns:a16="http://schemas.microsoft.com/office/drawing/2014/main" id="{22EE94E8-AE12-DA84-F720-DDDF2C1876B7}"/>
              </a:ext>
            </a:extLst>
          </p:cNvPr>
          <p:cNvSpPr txBox="1"/>
          <p:nvPr/>
        </p:nvSpPr>
        <p:spPr>
          <a:xfrm>
            <a:off x="0" y="0"/>
            <a:ext cx="12192000" cy="769441"/>
          </a:xfrm>
          <a:prstGeom prst="rect">
            <a:avLst/>
          </a:prstGeom>
          <a:noFill/>
        </p:spPr>
        <p:txBody>
          <a:bodyPr wrap="square">
            <a:spAutoFit/>
          </a:bodyPr>
          <a:lstStyle/>
          <a:p>
            <a:pPr algn="ctr"/>
            <a:r>
              <a:rPr lang="sr-Latn-RS" sz="4400" b="1" spc="300" noProof="0" dirty="0">
                <a:ln w="6600">
                  <a:solidFill>
                    <a:srgbClr val="10A499"/>
                  </a:solidFill>
                  <a:prstDash val="solid"/>
                </a:ln>
                <a:solidFill>
                  <a:srgbClr val="96F5EE"/>
                </a:solidFill>
                <a:effectLst>
                  <a:outerShdw dist="38100" dir="2700000" algn="tl" rotWithShape="0">
                    <a:schemeClr val="accent2"/>
                  </a:outerShdw>
                </a:effectLst>
              </a:rPr>
              <a:t>JEDINSTVO KROZ PONIZNOST</a:t>
            </a:r>
          </a:p>
        </p:txBody>
      </p:sp>
      <p:sp>
        <p:nvSpPr>
          <p:cNvPr id="5" name="CuadroTexto 4">
            <a:extLst>
              <a:ext uri="{FF2B5EF4-FFF2-40B4-BE49-F238E27FC236}">
                <a16:creationId xmlns:a16="http://schemas.microsoft.com/office/drawing/2014/main" id="{7D4AD1C3-A476-05FF-9AA9-3D2A84DBCD28}"/>
              </a:ext>
            </a:extLst>
          </p:cNvPr>
          <p:cNvSpPr txBox="1"/>
          <p:nvPr/>
        </p:nvSpPr>
        <p:spPr>
          <a:xfrm>
            <a:off x="0" y="704373"/>
            <a:ext cx="12191999" cy="707886"/>
          </a:xfrm>
          <a:prstGeom prst="rect">
            <a:avLst/>
          </a:prstGeom>
          <a:noFill/>
        </p:spPr>
        <p:txBody>
          <a:bodyPr wrap="square">
            <a:spAutoFit/>
          </a:bodyPr>
          <a:lstStyle/>
          <a:p>
            <a:pPr algn="ctr"/>
            <a:r>
              <a:rPr lang="sr-Latn-RS" sz="2000" b="1" noProof="0"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„…poniznost neka čini da smatrate druge većim od sebe. I svaki od vas umesto da gleda samo svoju korist, neka uzme u obzir i tuđu.“ </a:t>
            </a:r>
            <a:r>
              <a:rPr lang="sr-Latn-RS" sz="1600" b="1" noProof="0" dirty="0">
                <a:solidFill>
                  <a:schemeClr val="accent6">
                    <a:lumMod val="20000"/>
                    <a:lumOff val="80000"/>
                  </a:schemeClr>
                </a:solidFill>
                <a:effectLst>
                  <a:outerShdw blurRad="38100" dist="38100" dir="2700000" algn="tl">
                    <a:srgbClr val="000000">
                      <a:alpha val="43137"/>
                    </a:srgbClr>
                  </a:outerShdw>
                </a:effectLst>
                <a:latin typeface="Comic Sans MS" panose="030F0702030302020204" pitchFamily="66" charset="0"/>
              </a:rPr>
              <a:t>(Filipljanima 2,3b-4)</a:t>
            </a:r>
          </a:p>
        </p:txBody>
      </p:sp>
      <p:sp>
        <p:nvSpPr>
          <p:cNvPr id="6" name="CuadroTexto 5">
            <a:extLst>
              <a:ext uri="{FF2B5EF4-FFF2-40B4-BE49-F238E27FC236}">
                <a16:creationId xmlns:a16="http://schemas.microsoft.com/office/drawing/2014/main" id="{1918E446-1AF4-E452-53CB-E1C7BB29D13B}"/>
              </a:ext>
            </a:extLst>
          </p:cNvPr>
          <p:cNvSpPr txBox="1"/>
          <p:nvPr/>
        </p:nvSpPr>
        <p:spPr>
          <a:xfrm>
            <a:off x="3805941" y="1359620"/>
            <a:ext cx="8386057" cy="1446550"/>
          </a:xfrm>
          <a:prstGeom prst="rect">
            <a:avLst/>
          </a:prstGeom>
          <a:noFill/>
        </p:spPr>
        <p:txBody>
          <a:bodyPr wrap="square" rtlCol="0">
            <a:spAutoFit/>
          </a:bodyPr>
          <a:lstStyle/>
          <a:p>
            <a:pPr>
              <a:spcBef>
                <a:spcPts val="600"/>
              </a:spcBef>
            </a:pPr>
            <a:r>
              <a:rPr lang="sr-Latn-RS" sz="2200" b="1" noProof="0" dirty="0"/>
              <a:t>Formula za jedinstvo koju Pavle predlaže nije nešto spoljašnje, već unutrašnji stav: poniznost. Osim što je bila karakteristična osobina Isusa, On je poticao svoje slušatelje da budu ponizni (</a:t>
            </a:r>
            <a:r>
              <a:rPr lang="sr-Latn-RS" sz="2200" b="1" noProof="0" dirty="0" err="1"/>
              <a:t>Mt</a:t>
            </a:r>
            <a:r>
              <a:rPr lang="sr-Latn-RS" sz="2200" b="1" noProof="0" dirty="0"/>
              <a:t> 11,29; 18,4; 23,12).</a:t>
            </a:r>
          </a:p>
        </p:txBody>
      </p:sp>
      <p:pic>
        <p:nvPicPr>
          <p:cNvPr id="4" name="Imagen 3" descr="Un grupo de personas de pie&#10;&#10;El contenido generado por IA puede ser incorrecto.">
            <a:extLst>
              <a:ext uri="{FF2B5EF4-FFF2-40B4-BE49-F238E27FC236}">
                <a16:creationId xmlns:a16="http://schemas.microsoft.com/office/drawing/2014/main" id="{622C7849-6BC4-D806-A297-61A503F920E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215940" y="1517851"/>
            <a:ext cx="3491681" cy="2149580"/>
          </a:xfrm>
          <a:prstGeom prst="roundRect">
            <a:avLst>
              <a:gd name="adj" fmla="val 111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a persona con el cabello largo&#10;&#10;El contenido generado por IA puede ser incorrecto.">
            <a:extLst>
              <a:ext uri="{FF2B5EF4-FFF2-40B4-BE49-F238E27FC236}">
                <a16:creationId xmlns:a16="http://schemas.microsoft.com/office/drawing/2014/main" id="{6421966D-B6E4-6562-26B1-BDB64FC2314B}"/>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215940" y="3852949"/>
            <a:ext cx="3491681" cy="2226007"/>
          </a:xfrm>
          <a:prstGeom prst="roundRect">
            <a:avLst>
              <a:gd name="adj" fmla="val 11111"/>
            </a:avLst>
          </a:prstGeom>
          <a:ln w="190500" cap="rnd">
            <a:solidFill>
              <a:schemeClr val="bg2">
                <a:lumMod val="9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1" name="Imagen 10" descr="Un grupo de personas sentadas en el suelo&#10;&#10;El contenido generado por IA puede ser incorrecto.">
            <a:extLst>
              <a:ext uri="{FF2B5EF4-FFF2-40B4-BE49-F238E27FC236}">
                <a16:creationId xmlns:a16="http://schemas.microsoft.com/office/drawing/2014/main" id="{C6117BF7-5C5A-1A80-78A0-59154AB3597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01316" y="2515069"/>
            <a:ext cx="2718004" cy="3934912"/>
          </a:xfrm>
          <a:prstGeom prst="roundRect">
            <a:avLst>
              <a:gd name="adj" fmla="val 4167"/>
            </a:avLst>
          </a:prstGeom>
          <a:solidFill>
            <a:srgbClr val="FFFFFF"/>
          </a:solidFill>
          <a:ln w="76200" cap="sq">
            <a:solidFill>
              <a:schemeClr val="tx2">
                <a:lumMod val="40000"/>
                <a:lumOff val="6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3" name="CuadroTexto 12">
            <a:extLst>
              <a:ext uri="{FF2B5EF4-FFF2-40B4-BE49-F238E27FC236}">
                <a16:creationId xmlns:a16="http://schemas.microsoft.com/office/drawing/2014/main" id="{80B43295-984C-CDD6-9523-6DA90EBFA6FA}"/>
              </a:ext>
            </a:extLst>
          </p:cNvPr>
          <p:cNvSpPr txBox="1"/>
          <p:nvPr/>
        </p:nvSpPr>
        <p:spPr>
          <a:xfrm>
            <a:off x="3805941" y="2646736"/>
            <a:ext cx="5465877" cy="1785104"/>
          </a:xfrm>
          <a:prstGeom prst="rect">
            <a:avLst/>
          </a:prstGeom>
          <a:noFill/>
        </p:spPr>
        <p:txBody>
          <a:bodyPr wrap="square">
            <a:spAutoFit/>
          </a:bodyPr>
          <a:lstStyle/>
          <a:p>
            <a:pPr>
              <a:spcBef>
                <a:spcPts val="600"/>
              </a:spcBef>
            </a:pPr>
            <a:r>
              <a:rPr lang="sr-Latn-RS" sz="2200" b="1" noProof="0" dirty="0"/>
              <a:t>Kako bismo postigli tu poniznost, Pavle predlaže da druge smatramo važnijima od sebe (Fil 2,3). Ali nismo li svi jednaki pred Bogom? Ne bi li trebala postojati jednakost da bismo imali jedinstvo?</a:t>
            </a:r>
          </a:p>
        </p:txBody>
      </p:sp>
      <p:sp>
        <p:nvSpPr>
          <p:cNvPr id="15" name="CuadroTexto 14">
            <a:extLst>
              <a:ext uri="{FF2B5EF4-FFF2-40B4-BE49-F238E27FC236}">
                <a16:creationId xmlns:a16="http://schemas.microsoft.com/office/drawing/2014/main" id="{8AB7D662-A7DB-042A-FF5A-FE4B06840749}"/>
              </a:ext>
            </a:extLst>
          </p:cNvPr>
          <p:cNvSpPr txBox="1"/>
          <p:nvPr/>
        </p:nvSpPr>
        <p:spPr>
          <a:xfrm>
            <a:off x="172679" y="6144297"/>
            <a:ext cx="9391045" cy="769441"/>
          </a:xfrm>
          <a:prstGeom prst="rect">
            <a:avLst/>
          </a:prstGeom>
          <a:noFill/>
        </p:spPr>
        <p:txBody>
          <a:bodyPr wrap="square">
            <a:spAutoFit/>
          </a:bodyPr>
          <a:lstStyle/>
          <a:p>
            <a:pPr>
              <a:spcBef>
                <a:spcPts val="600"/>
              </a:spcBef>
            </a:pPr>
            <a:r>
              <a:rPr lang="sr-Latn-RS" sz="2200" b="1" noProof="0" dirty="0"/>
              <a:t>Da bismo mogli pomoći drugima, moramo naučiti ih slušamo i razumemo njihovo gledište. Sve je to nesumnjivo delo Duha Svetoga.</a:t>
            </a:r>
          </a:p>
        </p:txBody>
      </p:sp>
      <p:sp>
        <p:nvSpPr>
          <p:cNvPr id="17" name="CuadroTexto 16">
            <a:extLst>
              <a:ext uri="{FF2B5EF4-FFF2-40B4-BE49-F238E27FC236}">
                <a16:creationId xmlns:a16="http://schemas.microsoft.com/office/drawing/2014/main" id="{E0D369CF-957B-06DF-AE66-607E6E9AD2AE}"/>
              </a:ext>
            </a:extLst>
          </p:cNvPr>
          <p:cNvSpPr txBox="1"/>
          <p:nvPr/>
        </p:nvSpPr>
        <p:spPr>
          <a:xfrm>
            <a:off x="3805941" y="4241629"/>
            <a:ext cx="5465876" cy="2123658"/>
          </a:xfrm>
          <a:prstGeom prst="rect">
            <a:avLst/>
          </a:prstGeom>
          <a:noFill/>
        </p:spPr>
        <p:txBody>
          <a:bodyPr wrap="square">
            <a:spAutoFit/>
          </a:bodyPr>
          <a:lstStyle/>
          <a:p>
            <a:pPr>
              <a:spcBef>
                <a:spcPts val="600"/>
              </a:spcBef>
            </a:pPr>
            <a:r>
              <a:rPr lang="sr-Latn-RS" sz="2200" b="1" noProof="0" dirty="0"/>
              <a:t>Pavle ne kaže da smo inferiorni u odnosu na druge, već da sebe </a:t>
            </a:r>
            <a:r>
              <a:rPr lang="sr-Latn-RS" sz="2200" b="1" i="1" u="sng" noProof="0" dirty="0"/>
              <a:t>trebamo smatrati </a:t>
            </a:r>
            <a:r>
              <a:rPr lang="sr-Latn-RS" sz="2200" b="1" noProof="0" dirty="0"/>
              <a:t>takvima. Kao što sluga traži dobro svoga gospodara, tako bismo i mi trebali tražiti dobro onih koje </a:t>
            </a:r>
            <a:r>
              <a:rPr lang="sr-Latn-RS" sz="2200" b="1" i="1" u="sng" noProof="0" dirty="0"/>
              <a:t>smatramo </a:t>
            </a:r>
            <a:r>
              <a:rPr lang="sr-Latn-RS" sz="2200" b="1" noProof="0" dirty="0"/>
              <a:t>višima od sebe (Fil 2,4).</a:t>
            </a:r>
          </a:p>
        </p:txBody>
      </p:sp>
    </p:spTree>
    <p:extLst>
      <p:ext uri="{BB962C8B-B14F-4D97-AF65-F5344CB8AC3E}">
        <p14:creationId xmlns:p14="http://schemas.microsoft.com/office/powerpoint/2010/main" val="84140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4"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4)">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left)">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12"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additive="base">
                                        <p:cTn id="60" dur="500" fill="hold"/>
                                        <p:tgtEl>
                                          <p:spTgt spid="15"/>
                                        </p:tgtEl>
                                        <p:attrNameLst>
                                          <p:attrName>ppt_x</p:attrName>
                                        </p:attrNameLst>
                                      </p:cBhvr>
                                      <p:tavLst>
                                        <p:tav tm="0">
                                          <p:val>
                                            <p:strVal val="0-#ppt_w/2"/>
                                          </p:val>
                                        </p:tav>
                                        <p:tav tm="100000">
                                          <p:val>
                                            <p:strVal val="#ppt_x"/>
                                          </p:val>
                                        </p:tav>
                                      </p:tavLst>
                                    </p:anim>
                                    <p:anim calcmode="lin" valueType="num">
                                      <p:cBhvr additive="base">
                                        <p:cTn id="61" dur="500" fill="hold"/>
                                        <p:tgtEl>
                                          <p:spTgt spid="15"/>
                                        </p:tgtEl>
                                        <p:attrNameLst>
                                          <p:attrName>ppt_y</p:attrName>
                                        </p:attrNameLst>
                                      </p:cBhvr>
                                      <p:tavLst>
                                        <p:tav tm="0">
                                          <p:val>
                                            <p:strVal val="1+#ppt_h/2"/>
                                          </p:val>
                                        </p:tav>
                                        <p:tav tm="100000">
                                          <p:val>
                                            <p:strVal val="#ppt_y"/>
                                          </p:val>
                                        </p:tav>
                                      </p:tavLst>
                                    </p:anim>
                                  </p:childTnLst>
                                </p:cTn>
                              </p:par>
                              <p:par>
                                <p:cTn id="62" presetID="2" presetClass="entr" presetSubtype="12" fill="hold" nodeType="withEffect">
                                  <p:stCondLst>
                                    <p:cond delay="0"/>
                                  </p:stCondLst>
                                  <p:childTnLst>
                                    <p:set>
                                      <p:cBhvr>
                                        <p:cTn id="63" dur="1" fill="hold">
                                          <p:stCondLst>
                                            <p:cond delay="0"/>
                                          </p:stCondLst>
                                        </p:cTn>
                                        <p:tgtEl>
                                          <p:spTgt spid="8"/>
                                        </p:tgtEl>
                                        <p:attrNameLst>
                                          <p:attrName>style.visibility</p:attrName>
                                        </p:attrNameLst>
                                      </p:cBhvr>
                                      <p:to>
                                        <p:strVal val="visible"/>
                                      </p:to>
                                    </p:set>
                                    <p:anim calcmode="lin" valueType="num">
                                      <p:cBhvr additive="base">
                                        <p:cTn id="64" dur="500" fill="hold"/>
                                        <p:tgtEl>
                                          <p:spTgt spid="8"/>
                                        </p:tgtEl>
                                        <p:attrNameLst>
                                          <p:attrName>ppt_x</p:attrName>
                                        </p:attrNameLst>
                                      </p:cBhvr>
                                      <p:tavLst>
                                        <p:tav tm="0">
                                          <p:val>
                                            <p:strVal val="0-#ppt_w/2"/>
                                          </p:val>
                                        </p:tav>
                                        <p:tav tm="100000">
                                          <p:val>
                                            <p:strVal val="#ppt_x"/>
                                          </p:val>
                                        </p:tav>
                                      </p:tavLst>
                                    </p:anim>
                                    <p:anim calcmode="lin" valueType="num">
                                      <p:cBhvr additive="base">
                                        <p:cTn id="6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BC0E70A6-0310-09AA-DCE4-CE5C6C0765B0}"/>
              </a:ext>
            </a:extLst>
          </p:cNvPr>
          <p:cNvSpPr>
            <a:spLocks noGrp="1" noRot="1" noMove="1" noResize="1" noEditPoints="1" noAdjustHandles="1" noChangeArrowheads="1" noChangeShapeType="1"/>
          </p:cNvSpPr>
          <p:nvPr/>
        </p:nvSpPr>
        <p:spPr>
          <a:xfrm>
            <a:off x="0" y="0"/>
            <a:ext cx="12192000" cy="1178130"/>
          </a:xfrm>
          <a:prstGeom prst="rect">
            <a:avLst/>
          </a:prstGeom>
          <a:gradFill>
            <a:gsLst>
              <a:gs pos="0">
                <a:srgbClr val="00A8A4"/>
              </a:gs>
              <a:gs pos="50000">
                <a:schemeClr val="tx2"/>
              </a:gs>
              <a:gs pos="100000">
                <a:schemeClr val="tx2">
                  <a:lumMod val="75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r-Latn-RS" noProof="0" dirty="0"/>
          </a:p>
        </p:txBody>
      </p:sp>
      <p:sp>
        <p:nvSpPr>
          <p:cNvPr id="3" name="CuadroTexto 2">
            <a:extLst>
              <a:ext uri="{FF2B5EF4-FFF2-40B4-BE49-F238E27FC236}">
                <a16:creationId xmlns:a16="http://schemas.microsoft.com/office/drawing/2014/main" id="{1C806A6B-EE36-4289-3229-55A68171E532}"/>
              </a:ext>
            </a:extLst>
          </p:cNvPr>
          <p:cNvSpPr txBox="1"/>
          <p:nvPr/>
        </p:nvSpPr>
        <p:spPr>
          <a:xfrm>
            <a:off x="0" y="0"/>
            <a:ext cx="8721213" cy="769441"/>
          </a:xfrm>
          <a:prstGeom prst="rect">
            <a:avLst/>
          </a:prstGeom>
          <a:noFill/>
        </p:spPr>
        <p:txBody>
          <a:bodyPr wrap="square">
            <a:spAutoFit/>
          </a:bodyPr>
          <a:lstStyle/>
          <a:p>
            <a:pPr algn="ctr"/>
            <a:r>
              <a:rPr lang="sr-Latn-R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RAZMIŠLJAJ KAO ISUS</a:t>
            </a:r>
          </a:p>
        </p:txBody>
      </p:sp>
      <p:sp>
        <p:nvSpPr>
          <p:cNvPr id="5" name="CuadroTexto 4">
            <a:extLst>
              <a:ext uri="{FF2B5EF4-FFF2-40B4-BE49-F238E27FC236}">
                <a16:creationId xmlns:a16="http://schemas.microsoft.com/office/drawing/2014/main" id="{C0AFC944-9230-B472-043E-C415ED2FEF1C}"/>
              </a:ext>
            </a:extLst>
          </p:cNvPr>
          <p:cNvSpPr txBox="1"/>
          <p:nvPr/>
        </p:nvSpPr>
        <p:spPr>
          <a:xfrm>
            <a:off x="153847" y="593355"/>
            <a:ext cx="8419881" cy="400110"/>
          </a:xfrm>
          <a:prstGeom prst="rect">
            <a:avLst/>
          </a:prstGeom>
          <a:noFill/>
        </p:spPr>
        <p:txBody>
          <a:bodyPr wrap="square">
            <a:spAutoFit/>
          </a:bodyPr>
          <a:lstStyle/>
          <a:p>
            <a:pPr algn="ctr"/>
            <a:r>
              <a:rPr lang="sr-Latn-RS" sz="20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„Razmišljajte isto kao i Hristos Isus.“ </a:t>
            </a:r>
            <a:r>
              <a:rPr lang="sr-Latn-RS" sz="1600" b="1" noProof="0"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(Filipljanima 2,5)</a:t>
            </a:r>
          </a:p>
        </p:txBody>
      </p:sp>
      <p:sp>
        <p:nvSpPr>
          <p:cNvPr id="6" name="CuadroTexto 5">
            <a:extLst>
              <a:ext uri="{FF2B5EF4-FFF2-40B4-BE49-F238E27FC236}">
                <a16:creationId xmlns:a16="http://schemas.microsoft.com/office/drawing/2014/main" id="{23B6E713-9F14-5F16-9D53-40462A2C661D}"/>
              </a:ext>
            </a:extLst>
          </p:cNvPr>
          <p:cNvSpPr txBox="1"/>
          <p:nvPr/>
        </p:nvSpPr>
        <p:spPr>
          <a:xfrm>
            <a:off x="153848" y="1150450"/>
            <a:ext cx="8567365" cy="1446550"/>
          </a:xfrm>
          <a:prstGeom prst="rect">
            <a:avLst/>
          </a:prstGeom>
          <a:noFill/>
        </p:spPr>
        <p:txBody>
          <a:bodyPr wrap="square" rtlCol="0">
            <a:spAutoFit/>
          </a:bodyPr>
          <a:lstStyle/>
          <a:p>
            <a:pPr>
              <a:spcBef>
                <a:spcPts val="600"/>
              </a:spcBef>
            </a:pPr>
            <a:r>
              <a:rPr lang="sr-Latn-RS" sz="2200" b="1" noProof="0" dirty="0"/>
              <a:t>Kako se oblikuju naše misli? Kroz "puteve duše", odnosno naša čula. Sve što čitamo, vidimo ili čujemo oblikuje nas na neki način. I, naravno, sotona bombarduje naša čula kako bi oblikovao naše umove prema svom načinu razmišljanja.</a:t>
            </a:r>
          </a:p>
        </p:txBody>
      </p:sp>
      <p:pic>
        <p:nvPicPr>
          <p:cNvPr id="4" name="Imagen 3" descr="Imagen que contiene hombre&#10;&#10;El contenido generado por IA puede ser incorrecto.">
            <a:extLst>
              <a:ext uri="{FF2B5EF4-FFF2-40B4-BE49-F238E27FC236}">
                <a16:creationId xmlns:a16="http://schemas.microsoft.com/office/drawing/2014/main" id="{96490564-F8E4-0885-2E54-FD7E9E6B209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829368" y="196730"/>
            <a:ext cx="3208784" cy="3392730"/>
          </a:xfrm>
          <a:prstGeom prst="rect">
            <a:avLst/>
          </a:prstGeom>
          <a:solidFill>
            <a:srgbClr val="FFFFFF">
              <a:shade val="85000"/>
            </a:srgbClr>
          </a:solidFill>
          <a:ln w="88900" cap="sq">
            <a:gradFill flip="none" rotWithShape="1">
              <a:gsLst>
                <a:gs pos="0">
                  <a:srgbClr val="C00000"/>
                </a:gs>
                <a:gs pos="69000">
                  <a:srgbClr val="C00000"/>
                </a:gs>
                <a:gs pos="71000">
                  <a:srgbClr val="F6D3D4"/>
                </a:gs>
                <a:gs pos="100000">
                  <a:srgbClr val="F6D3D4"/>
                </a:gs>
              </a:gsLst>
              <a:lin ang="162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Hombre con la boca abierta&#10;&#10;El contenido generado por IA puede ser incorrecto.">
            <a:extLst>
              <a:ext uri="{FF2B5EF4-FFF2-40B4-BE49-F238E27FC236}">
                <a16:creationId xmlns:a16="http://schemas.microsoft.com/office/drawing/2014/main" id="{63A9EDE2-A703-190F-F6DC-3795255D0F2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53847" y="4534053"/>
            <a:ext cx="4381787" cy="2235372"/>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pic>
        <p:nvPicPr>
          <p:cNvPr id="14" name="Imagen 13" descr="Una caricatura de una persona&#10;&#10;El contenido generado por IA puede ser incorrecto.">
            <a:extLst>
              <a:ext uri="{FF2B5EF4-FFF2-40B4-BE49-F238E27FC236}">
                <a16:creationId xmlns:a16="http://schemas.microsoft.com/office/drawing/2014/main" id="{AB099B12-8BA9-3A6F-CE6E-D2BA940C08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6"/>
          <a:stretch>
            <a:fillRect/>
          </a:stretch>
        </p:blipFill>
        <p:spPr>
          <a:xfrm>
            <a:off x="8573729" y="3785418"/>
            <a:ext cx="3464423" cy="2944676"/>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D7B7AB86-F45A-B171-CFAF-077FA05B0ABA}"/>
              </a:ext>
            </a:extLst>
          </p:cNvPr>
          <p:cNvSpPr txBox="1"/>
          <p:nvPr/>
        </p:nvSpPr>
        <p:spPr>
          <a:xfrm>
            <a:off x="4689482" y="4488410"/>
            <a:ext cx="3797164" cy="2462213"/>
          </a:xfrm>
          <a:prstGeom prst="rect">
            <a:avLst/>
          </a:prstGeom>
          <a:noFill/>
        </p:spPr>
        <p:txBody>
          <a:bodyPr wrap="square">
            <a:spAutoFit/>
          </a:bodyPr>
          <a:lstStyle/>
          <a:p>
            <a:pPr>
              <a:spcBef>
                <a:spcPts val="600"/>
              </a:spcBef>
            </a:pPr>
            <a:r>
              <a:rPr lang="sr-Latn-RS" sz="2200" b="1" noProof="0" dirty="0"/>
              <a:t>To je zato što su naše misli telesne, a srce </a:t>
            </a:r>
            <a:r>
              <a:rPr lang="sr-Latn-RS" sz="2200" b="1" noProof="0" dirty="0" err="1"/>
              <a:t>prevarno</a:t>
            </a:r>
            <a:r>
              <a:rPr lang="sr-Latn-RS" sz="2200" b="1" noProof="0" dirty="0"/>
              <a:t> (Jeremija 17,9). Duh će preobraziti naš telesni um u duhovni um, da bude poput Hristovog (Rimljanima 8,1.5).</a:t>
            </a:r>
          </a:p>
        </p:txBody>
      </p:sp>
      <p:sp>
        <p:nvSpPr>
          <p:cNvPr id="20" name="CuadroTexto 19">
            <a:extLst>
              <a:ext uri="{FF2B5EF4-FFF2-40B4-BE49-F238E27FC236}">
                <a16:creationId xmlns:a16="http://schemas.microsoft.com/office/drawing/2014/main" id="{4015FF63-0EE7-539C-4ACE-44FB7794545D}"/>
              </a:ext>
            </a:extLst>
          </p:cNvPr>
          <p:cNvSpPr txBox="1"/>
          <p:nvPr/>
        </p:nvSpPr>
        <p:spPr>
          <a:xfrm>
            <a:off x="153848" y="3472747"/>
            <a:ext cx="8266034" cy="1107996"/>
          </a:xfrm>
          <a:prstGeom prst="rect">
            <a:avLst/>
          </a:prstGeom>
          <a:noFill/>
        </p:spPr>
        <p:txBody>
          <a:bodyPr wrap="square">
            <a:spAutoFit/>
          </a:bodyPr>
          <a:lstStyle/>
          <a:p>
            <a:pPr>
              <a:spcBef>
                <a:spcPts val="600"/>
              </a:spcBef>
            </a:pPr>
            <a:r>
              <a:rPr lang="sr-Latn-RS" sz="2200" b="1" noProof="0" dirty="0"/>
              <a:t>Možda uz veliki trud možemo postići prvo. Ali promeniti svoj um kako bismo ga uskladili s Isusovim umom može u nama učiniti samo Duh Sveti.</a:t>
            </a:r>
          </a:p>
        </p:txBody>
      </p:sp>
      <p:sp>
        <p:nvSpPr>
          <p:cNvPr id="7" name="CuadroTexto 6">
            <a:extLst>
              <a:ext uri="{FF2B5EF4-FFF2-40B4-BE49-F238E27FC236}">
                <a16:creationId xmlns:a16="http://schemas.microsoft.com/office/drawing/2014/main" id="{EC877E10-ECE9-CC8F-3761-799E6066856C}"/>
              </a:ext>
            </a:extLst>
          </p:cNvPr>
          <p:cNvSpPr txBox="1"/>
          <p:nvPr/>
        </p:nvSpPr>
        <p:spPr>
          <a:xfrm>
            <a:off x="134184" y="2480876"/>
            <a:ext cx="8567364" cy="1107996"/>
          </a:xfrm>
          <a:prstGeom prst="rect">
            <a:avLst/>
          </a:prstGeom>
          <a:noFill/>
        </p:spPr>
        <p:txBody>
          <a:bodyPr wrap="square">
            <a:spAutoFit/>
          </a:bodyPr>
          <a:lstStyle/>
          <a:p>
            <a:pPr>
              <a:spcBef>
                <a:spcPts val="600"/>
              </a:spcBef>
            </a:pPr>
            <a:r>
              <a:rPr lang="sr-Latn-RS" sz="2200" b="1" noProof="0" dirty="0"/>
              <a:t>Pavle je radikalan. Ne samo da nas poziva da pazimo na svoje misli, već od nas traži da razmišljamo kao što je Hristos razmišljao (Fil 4,8; 2,5).</a:t>
            </a:r>
          </a:p>
        </p:txBody>
      </p:sp>
    </p:spTree>
    <p:extLst>
      <p:ext uri="{BB962C8B-B14F-4D97-AF65-F5344CB8AC3E}">
        <p14:creationId xmlns:p14="http://schemas.microsoft.com/office/powerpoint/2010/main" val="421104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5"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vertic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360"/>
                                          </p:val>
                                        </p:tav>
                                        <p:tav tm="100000">
                                          <p:val>
                                            <p:fltVal val="0"/>
                                          </p:val>
                                        </p:tav>
                                      </p:tavLst>
                                    </p:anim>
                                    <p:animEffect transition="in" filter="fade">
                                      <p:cBhvr>
                                        <p:cTn id="49" dur="500"/>
                                        <p:tgtEl>
                                          <p:spTgt spid="14"/>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left)">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900" decel="100000" fill="hold"/>
                                        <p:tgtEl>
                                          <p:spTgt spid="18"/>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20"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1B2EAC2-9BC6-762A-7674-A6822560EEA6}"/>
              </a:ext>
            </a:extLst>
          </p:cNvPr>
          <p:cNvSpPr txBox="1"/>
          <p:nvPr/>
        </p:nvSpPr>
        <p:spPr>
          <a:xfrm>
            <a:off x="2684527" y="1502688"/>
            <a:ext cx="9379652" cy="5355312"/>
          </a:xfrm>
          <a:prstGeom prst="rect">
            <a:avLst/>
          </a:prstGeom>
          <a:noFill/>
        </p:spPr>
        <p:txBody>
          <a:bodyPr wrap="square">
            <a:spAutoFit/>
          </a:bodyPr>
          <a:lstStyle/>
          <a:p>
            <a:pPr algn="just">
              <a:spcBef>
                <a:spcPts val="600"/>
              </a:spcBef>
            </a:pPr>
            <a:r>
              <a:rPr lang="sr-Latn-RS" sz="3800" b="1" noProof="0" dirty="0">
                <a:latin typeface="Constantia" panose="02030602050306030303" pitchFamily="18" charset="0"/>
              </a:rPr>
              <a:t>„Međutim, moramo nešto učiniti kako bismo odoleli iskušenju. Oni koji ne žele postati žrtva sotonskih lukavstava moraju pažljivo čuvati puteve duše; moraju se suzdržati od čitanja, gledanja ili slušanja bilo čega što sugeriše nečiste misli. Umu se ne sme dopustiti da besciljno luta po svakoj temi koju predloži protivnik duša.“</a:t>
            </a:r>
          </a:p>
        </p:txBody>
      </p:sp>
      <p:sp>
        <p:nvSpPr>
          <p:cNvPr id="4" name="CuadroTexto 3">
            <a:extLst>
              <a:ext uri="{FF2B5EF4-FFF2-40B4-BE49-F238E27FC236}">
                <a16:creationId xmlns:a16="http://schemas.microsoft.com/office/drawing/2014/main" id="{7900976D-1FD8-390F-0BE3-739219CA3CB2}"/>
              </a:ext>
            </a:extLst>
          </p:cNvPr>
          <p:cNvSpPr txBox="1"/>
          <p:nvPr/>
        </p:nvSpPr>
        <p:spPr>
          <a:xfrm>
            <a:off x="5474233" y="827752"/>
            <a:ext cx="6589946" cy="461665"/>
          </a:xfrm>
          <a:prstGeom prst="rect">
            <a:avLst/>
          </a:prstGeom>
          <a:noFill/>
        </p:spPr>
        <p:txBody>
          <a:bodyPr wrap="none" rtlCol="0">
            <a:spAutoFit/>
          </a:bodyPr>
          <a:lstStyle/>
          <a:p>
            <a:pPr algn="r"/>
            <a:r>
              <a:rPr lang="sr-Latn-RS" sz="2400" b="1"/>
              <a:t>Elen G. Vajt, </a:t>
            </a:r>
            <a:r>
              <a:rPr lang="sr-Latn-RS" sz="2400" i="1" noProof="0"/>
              <a:t>Patrijarsi </a:t>
            </a:r>
            <a:r>
              <a:rPr lang="sr-Latn-RS" sz="2400" i="1" noProof="0" dirty="0"/>
              <a:t>i proroci</a:t>
            </a:r>
            <a:r>
              <a:rPr lang="sr-Latn-RS" sz="2400" b="1" noProof="0" dirty="0"/>
              <a:t>, str</a:t>
            </a:r>
            <a:r>
              <a:rPr lang="sr-Latn-RS" sz="2400" b="1" noProof="0"/>
              <a:t>. 436 original.</a:t>
            </a:r>
            <a:endParaRPr lang="sr-Latn-RS" sz="2400" b="1" noProof="0" dirty="0"/>
          </a:p>
        </p:txBody>
      </p:sp>
    </p:spTree>
    <p:extLst>
      <p:ext uri="{BB962C8B-B14F-4D97-AF65-F5344CB8AC3E}">
        <p14:creationId xmlns:p14="http://schemas.microsoft.com/office/powerpoint/2010/main" val="273832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836</TotalTime>
  <Words>2077</Words>
  <Application>Microsoft Office PowerPoint</Application>
  <PresentationFormat>Panorámica</PresentationFormat>
  <Paragraphs>146</Paragraphs>
  <Slides>17</Slides>
  <Notes>11</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17</vt:i4>
      </vt:variant>
    </vt:vector>
  </HeadingPairs>
  <TitlesOfParts>
    <vt:vector size="34" baseType="lpstr">
      <vt:lpstr>Arial</vt:lpstr>
      <vt:lpstr>Gill Sans MT Ext Condensed Bold</vt:lpstr>
      <vt:lpstr>Bodoni MT Poster Compressed</vt:lpstr>
      <vt:lpstr>Impact</vt:lpstr>
      <vt:lpstr>Arial Narrow</vt:lpstr>
      <vt:lpstr>Constantia</vt:lpstr>
      <vt:lpstr>Comic Sans MS</vt:lpstr>
      <vt:lpstr>Britannic Bold</vt:lpstr>
      <vt:lpstr>Aptos</vt:lpstr>
      <vt:lpstr>Times New Roman</vt:lpstr>
      <vt:lpstr>Aptos Display</vt:lpstr>
      <vt:lpstr>Calibri</vt:lpstr>
      <vt:lpstr>Tema de Office</vt:lpstr>
      <vt:lpstr>1_Tema de Office</vt:lpstr>
      <vt:lpstr>3_Default Design</vt:lpstr>
      <vt:lpstr>5_Default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49</cp:revision>
  <dcterms:created xsi:type="dcterms:W3CDTF">2025-12-31T11:02:26Z</dcterms:created>
  <dcterms:modified xsi:type="dcterms:W3CDTF">2026-01-19T06:48:27Z</dcterms:modified>
</cp:coreProperties>
</file>