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7"/>
  </p:notesMasterIdLst>
  <p:sldIdLst>
    <p:sldId id="396" r:id="rId7"/>
    <p:sldId id="388" r:id="rId8"/>
    <p:sldId id="486" r:id="rId9"/>
    <p:sldId id="325" r:id="rId10"/>
    <p:sldId id="330" r:id="rId11"/>
    <p:sldId id="331" r:id="rId12"/>
    <p:sldId id="264" r:id="rId13"/>
    <p:sldId id="332" r:id="rId14"/>
    <p:sldId id="326" r:id="rId15"/>
    <p:sldId id="333" r:id="rId16"/>
    <p:sldId id="327" r:id="rId17"/>
    <p:sldId id="261" r:id="rId18"/>
    <p:sldId id="328" r:id="rId19"/>
    <p:sldId id="334" r:id="rId20"/>
    <p:sldId id="329" r:id="rId21"/>
    <p:sldId id="393" r:id="rId22"/>
    <p:sldId id="408" r:id="rId23"/>
    <p:sldId id="390" r:id="rId24"/>
    <p:sldId id="483" r:id="rId25"/>
    <p:sldId id="482" r:id="rId26"/>
  </p:sldIdLst>
  <p:sldSz cx="12192000" cy="6858000"/>
  <p:notesSz cx="6858000" cy="9144000"/>
  <p:embeddedFontLst>
    <p:embeddedFont>
      <p:font typeface="Arial Narrow" panose="020B0606020202030204" pitchFamily="34" charset="0"/>
      <p:regular r:id="rId28"/>
      <p:bold r:id="rId29"/>
      <p:italic r:id="rId30"/>
      <p:boldItalic r:id="rId31"/>
    </p:embeddedFont>
    <p:embeddedFont>
      <p:font typeface="Bodoni MT Poster Compressed" panose="02070706080601050204" pitchFamily="18" charset="0"/>
      <p:regular r:id="rId32"/>
    </p:embeddedFont>
    <p:embeddedFont>
      <p:font typeface="Britannic Bold" panose="020B0903060703020204" pitchFamily="34" charset="0"/>
      <p:regular r:id="rId33"/>
    </p:embeddedFont>
    <p:embeddedFont>
      <p:font typeface="Comic Sans MS" panose="030F0702030302020204" pitchFamily="66" charset="0"/>
      <p:regular r:id="rId34"/>
      <p:bold r:id="rId35"/>
      <p:italic r:id="rId36"/>
      <p:boldItalic r:id="rId37"/>
    </p:embeddedFont>
    <p:embeddedFont>
      <p:font typeface="Constantia" panose="02030602050306030303" pitchFamily="18" charset="0"/>
      <p:regular r:id="rId38"/>
      <p:bold r:id="rId39"/>
      <p:italic r:id="rId40"/>
      <p:boldItalic r:id="rId41"/>
    </p:embeddedFont>
    <p:embeddedFont>
      <p:font typeface="Gill Sans MT Ext Condensed Bold" panose="020B0902020104020203" pitchFamily="34" charset="0"/>
      <p:regular r:id="rId42"/>
    </p:embeddedFont>
    <p:embeddedFont>
      <p:font typeface="Impact" panose="020B0806030902050204" pitchFamily="34" charset="0"/>
      <p:regular r:id="rId4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es-ES" sz="2000" b="1" dirty="0" err="1">
              <a:effectLst>
                <a:outerShdw blurRad="38100" dist="38100" dir="2700000" algn="tl">
                  <a:srgbClr val="000000">
                    <a:alpha val="43137"/>
                  </a:srgbClr>
                </a:outerShdw>
              </a:effectLst>
            </a:rPr>
            <a:t>Žene</a:t>
          </a:r>
          <a:r>
            <a:rPr lang="es-ES" sz="2000" b="1" dirty="0">
              <a:effectLst>
                <a:outerShdw blurRad="38100" dist="38100" dir="2700000" algn="tl">
                  <a:srgbClr val="000000">
                    <a:alpha val="43137"/>
                  </a:srgbClr>
                </a:outerShdw>
              </a:effectLst>
            </a:rPr>
            <a:t> su </a:t>
          </a:r>
          <a:r>
            <a:rPr lang="es-ES" sz="2000" b="1" dirty="0" err="1">
              <a:effectLst>
                <a:outerShdw blurRad="38100" dist="38100" dir="2700000" algn="tl">
                  <a:srgbClr val="000000">
                    <a:alpha val="43137"/>
                  </a:srgbClr>
                </a:outerShdw>
              </a:effectLst>
            </a:rPr>
            <a:t>podložne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mužu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3</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18; </a:t>
          </a:r>
          <a:r>
            <a:rPr lang="hr-HR"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Ef. 5</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22-24)</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es-ES" sz="2000" b="1" dirty="0">
              <a:solidFill>
                <a:schemeClr val="tx1"/>
              </a:solidFill>
            </a:rPr>
            <a:t>Ta je </a:t>
          </a:r>
          <a:r>
            <a:rPr lang="es-ES" sz="2000" b="1" dirty="0" err="1">
              <a:solidFill>
                <a:schemeClr val="tx1"/>
              </a:solidFill>
            </a:rPr>
            <a:t>podložnost</a:t>
          </a:r>
          <a:r>
            <a:rPr lang="es-ES" sz="2000" b="1" dirty="0">
              <a:solidFill>
                <a:schemeClr val="tx1"/>
              </a:solidFill>
            </a:rPr>
            <a:t> </a:t>
          </a:r>
          <a:r>
            <a:rPr lang="es-ES" sz="2000" b="1" dirty="0" err="1">
              <a:solidFill>
                <a:schemeClr val="tx1"/>
              </a:solidFill>
            </a:rPr>
            <a:t>unutar</a:t>
          </a:r>
          <a:r>
            <a:rPr lang="es-ES" sz="2000" b="1" dirty="0">
              <a:solidFill>
                <a:schemeClr val="tx1"/>
              </a:solidFill>
            </a:rPr>
            <a:t> </a:t>
          </a:r>
          <a:r>
            <a:rPr lang="es-ES" sz="2000" b="1" dirty="0" err="1">
              <a:solidFill>
                <a:schemeClr val="tx1"/>
              </a:solidFill>
            </a:rPr>
            <a:t>međusobne</a:t>
          </a:r>
          <a:r>
            <a:rPr lang="es-ES" sz="2000" b="1" dirty="0">
              <a:solidFill>
                <a:schemeClr val="tx1"/>
              </a:solidFill>
            </a:rPr>
            <a:t> </a:t>
          </a:r>
          <a:r>
            <a:rPr lang="es-ES" sz="2000" b="1" dirty="0" err="1">
              <a:solidFill>
                <a:schemeClr val="tx1"/>
              </a:solidFill>
            </a:rPr>
            <a:t>pokornosti</a:t>
          </a:r>
          <a:r>
            <a:rPr lang="es-ES" sz="2000" b="1" dirty="0">
              <a:solidFill>
                <a:schemeClr val="tx1"/>
              </a:solidFill>
            </a:rPr>
            <a:t> </a:t>
          </a:r>
          <a:r>
            <a:rPr lang="hr-HR" sz="2000" b="1" dirty="0">
              <a:solidFill>
                <a:schemeClr val="tx1"/>
              </a:solidFill>
            </a:rPr>
            <a:t>    </a:t>
          </a:r>
          <a:r>
            <a:rPr lang="es-ES" sz="2000" b="1" dirty="0">
              <a:solidFill>
                <a:schemeClr val="tx1"/>
              </a:solidFill>
            </a:rPr>
            <a:t>(</a:t>
          </a:r>
          <a:r>
            <a:rPr lang="es-ES" sz="2000" b="1" dirty="0" err="1">
              <a:solidFill>
                <a:schemeClr val="tx1"/>
              </a:solidFill>
            </a:rPr>
            <a:t>Ef</a:t>
          </a:r>
          <a:r>
            <a:rPr lang="hr-HR" sz="2000" b="1" dirty="0">
              <a:solidFill>
                <a:schemeClr val="tx1"/>
              </a:solidFill>
            </a:rPr>
            <a:t>.</a:t>
          </a:r>
          <a:r>
            <a:rPr lang="es-ES" sz="2000" b="1" dirty="0">
              <a:solidFill>
                <a:schemeClr val="tx1"/>
              </a:solidFill>
            </a:rPr>
            <a:t> 5</a:t>
          </a:r>
          <a:r>
            <a:rPr lang="hr-HR" sz="2000" b="1" dirty="0">
              <a:solidFill>
                <a:schemeClr val="tx1"/>
              </a:solidFill>
            </a:rPr>
            <a:t>,</a:t>
          </a:r>
          <a:r>
            <a:rPr lang="es-ES" sz="2000" b="1" dirty="0">
              <a:solidFill>
                <a:schemeClr val="tx1"/>
              </a:solidFill>
            </a:rPr>
            <a:t>21) i mora </a:t>
          </a:r>
          <a:r>
            <a:rPr lang="es-ES" sz="2000" b="1" dirty="0" err="1">
              <a:solidFill>
                <a:schemeClr val="tx1"/>
              </a:solidFill>
            </a:rPr>
            <a:t>biti</a:t>
          </a:r>
          <a:r>
            <a:rPr lang="es-ES" sz="2000" b="1" dirty="0">
              <a:solidFill>
                <a:schemeClr val="tx1"/>
              </a:solidFill>
            </a:rPr>
            <a:t> „</a:t>
          </a:r>
          <a:r>
            <a:rPr lang="hr-HR" sz="2000" b="1" dirty="0">
              <a:solidFill>
                <a:schemeClr val="tx1"/>
              </a:solidFill>
            </a:rPr>
            <a:t>sluša-jući se u strahu</a:t>
          </a:r>
          <a:r>
            <a:rPr lang="es-ES" sz="2000" b="1" dirty="0">
              <a:solidFill>
                <a:schemeClr val="tx1"/>
              </a:solidFill>
            </a:rPr>
            <a:t> </a:t>
          </a:r>
          <a:r>
            <a:rPr lang="hr-HR" sz="2000" b="1" dirty="0">
              <a:solidFill>
                <a:schemeClr val="tx1"/>
              </a:solidFill>
            </a:rPr>
            <a:t>Božjemu</a:t>
          </a:r>
          <a:r>
            <a:rPr lang="sr-Latn-RS" sz="2000" b="1" dirty="0">
              <a:solidFill>
                <a:schemeClr val="tx1"/>
              </a:solidFill>
            </a:rPr>
            <a:t>“</a:t>
          </a:r>
          <a:r>
            <a:rPr lang="hr-HR" sz="2000" b="1" dirty="0">
              <a:solidFill>
                <a:schemeClr val="tx1"/>
              </a:solidFill>
            </a:rPr>
            <a:t>.</a:t>
          </a:r>
          <a:endParaRPr lang="es-ES" sz="2000" dirty="0">
            <a:solidFill>
              <a:schemeClr val="tx1"/>
            </a:solidFill>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es-ES" sz="2000" b="1" dirty="0" err="1">
              <a:effectLst>
                <a:outerShdw blurRad="38100" dist="38100" dir="2700000" algn="tl">
                  <a:srgbClr val="000000">
                    <a:alpha val="43137"/>
                  </a:srgbClr>
                </a:outerShdw>
              </a:effectLst>
            </a:rPr>
            <a:t>Muževi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trebaju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vol</a:t>
          </a:r>
          <a:r>
            <a:rPr lang="hr-HR"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ti </a:t>
          </a:r>
          <a:r>
            <a:rPr lang="es-ES" sz="2000" b="1" dirty="0" err="1">
              <a:effectLst>
                <a:outerShdw blurRad="38100" dist="38100" dir="2700000" algn="tl">
                  <a:srgbClr val="000000">
                    <a:alpha val="43137"/>
                  </a:srgbClr>
                </a:outerShdw>
              </a:effectLst>
            </a:rPr>
            <a:t>svoje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žene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Kol</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3</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19; Ef. 5</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28)</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es-ES" sz="2000" b="1" dirty="0" err="1">
              <a:solidFill>
                <a:schemeClr val="tx1"/>
              </a:solidFill>
            </a:rPr>
            <a:t>Ljubite</a:t>
          </a:r>
          <a:r>
            <a:rPr lang="es-ES" sz="2000" b="1" dirty="0">
              <a:solidFill>
                <a:schemeClr val="tx1"/>
              </a:solidFill>
            </a:rPr>
            <a:t> </a:t>
          </a:r>
          <a:r>
            <a:rPr lang="es-ES" sz="2000" b="1" dirty="0" err="1">
              <a:solidFill>
                <a:schemeClr val="tx1"/>
              </a:solidFill>
            </a:rPr>
            <a:t>ih</a:t>
          </a:r>
          <a:r>
            <a:rPr lang="es-ES" sz="2000" b="1" dirty="0">
              <a:solidFill>
                <a:schemeClr val="tx1"/>
              </a:solidFill>
            </a:rPr>
            <a:t> </a:t>
          </a:r>
          <a:r>
            <a:rPr lang="es-ES" sz="2000" b="1" dirty="0" err="1">
              <a:solidFill>
                <a:schemeClr val="tx1"/>
              </a:solidFill>
            </a:rPr>
            <a:t>istom</a:t>
          </a:r>
          <a:r>
            <a:rPr lang="es-ES" sz="2000" b="1" dirty="0">
              <a:solidFill>
                <a:schemeClr val="tx1"/>
              </a:solidFill>
            </a:rPr>
            <a:t> </a:t>
          </a:r>
          <a:r>
            <a:rPr lang="es-ES" sz="2000" b="1" dirty="0" err="1">
              <a:solidFill>
                <a:schemeClr val="tx1"/>
              </a:solidFill>
            </a:rPr>
            <a:t>ljubavlju</a:t>
          </a:r>
          <a:r>
            <a:rPr lang="es-ES" sz="2000" b="1" dirty="0">
              <a:solidFill>
                <a:schemeClr val="tx1"/>
              </a:solidFill>
            </a:rPr>
            <a:t> </a:t>
          </a:r>
          <a:r>
            <a:rPr lang="es-ES" sz="2000" b="1" dirty="0" err="1">
              <a:solidFill>
                <a:schemeClr val="tx1"/>
              </a:solidFill>
            </a:rPr>
            <a:t>kojom</a:t>
          </a:r>
          <a:r>
            <a:rPr lang="es-ES" sz="2000" b="1" dirty="0">
              <a:solidFill>
                <a:schemeClr val="tx1"/>
              </a:solidFill>
            </a:rPr>
            <a:t> je Krist </a:t>
          </a:r>
          <a:r>
            <a:rPr lang="es-ES" sz="2000" b="1" dirty="0" err="1">
              <a:solidFill>
                <a:schemeClr val="tx1"/>
              </a:solidFill>
            </a:rPr>
            <a:t>volio</a:t>
          </a:r>
          <a:r>
            <a:rPr lang="es-ES" sz="2000" b="1" dirty="0">
              <a:solidFill>
                <a:schemeClr val="tx1"/>
              </a:solidFill>
            </a:rPr>
            <a:t> </a:t>
          </a:r>
          <a:r>
            <a:rPr lang="hr-HR" sz="2000" b="1" dirty="0">
              <a:solidFill>
                <a:schemeClr val="tx1"/>
              </a:solidFill>
            </a:rPr>
            <a:t>crkvu</a:t>
          </a:r>
          <a:r>
            <a:rPr lang="es-ES" sz="2000" b="1" dirty="0">
              <a:solidFill>
                <a:schemeClr val="tx1"/>
              </a:solidFill>
            </a:rPr>
            <a:t> (</a:t>
          </a:r>
          <a:r>
            <a:rPr lang="es-ES" sz="2000" b="1" dirty="0" err="1">
              <a:solidFill>
                <a:schemeClr val="tx1"/>
              </a:solidFill>
            </a:rPr>
            <a:t>Ef</a:t>
          </a:r>
          <a:r>
            <a:rPr lang="hr-HR" sz="2000" b="1" dirty="0">
              <a:solidFill>
                <a:schemeClr val="tx1"/>
              </a:solidFill>
            </a:rPr>
            <a:t>.</a:t>
          </a:r>
          <a:r>
            <a:rPr lang="es-ES" sz="2000" b="1" dirty="0">
              <a:solidFill>
                <a:schemeClr val="tx1"/>
              </a:solidFill>
            </a:rPr>
            <a:t> 5</a:t>
          </a:r>
          <a:r>
            <a:rPr lang="hr-HR" sz="2000" b="1" dirty="0">
              <a:solidFill>
                <a:schemeClr val="tx1"/>
              </a:solidFill>
            </a:rPr>
            <a:t>,</a:t>
          </a:r>
          <a:r>
            <a:rPr lang="es-ES" sz="2000" b="1" dirty="0">
              <a:solidFill>
                <a:schemeClr val="tx1"/>
              </a:solidFill>
            </a:rPr>
            <a:t>25)</a:t>
          </a:r>
          <a:endParaRPr lang="es-ES" sz="2000" dirty="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pl-PL" sz="2000" b="1" dirty="0">
              <a:solidFill>
                <a:schemeClr val="tx1"/>
              </a:solidFill>
            </a:rPr>
            <a:t>Volite svoja tela Ef. 5,29).</a:t>
          </a:r>
          <a:endParaRPr lang="es-ES" sz="2000" dirty="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it-IT" sz="2000" b="1" dirty="0">
              <a:solidFill>
                <a:schemeClr val="tx1"/>
              </a:solidFill>
            </a:rPr>
            <a:t>Ne biti "grub" (ne ogorčiti ih, ne ponašati se grubo ili nasilno, ne biti tiran</a:t>
          </a:r>
          <a:r>
            <a:rPr lang="hr-HR" sz="2000" b="1" dirty="0">
              <a:solidFill>
                <a:schemeClr val="tx1"/>
              </a:solidFill>
            </a:rPr>
            <a:t>in</a:t>
          </a:r>
          <a:r>
            <a:rPr lang="it-IT" sz="2000" b="1" dirty="0">
              <a:solidFill>
                <a:schemeClr val="tx1"/>
              </a:solidFill>
            </a:rPr>
            <a:t>)</a:t>
          </a:r>
          <a:r>
            <a:rPr lang="hr-HR" sz="2000" b="1" dirty="0">
              <a:solidFill>
                <a:schemeClr val="tx1"/>
              </a:solidFill>
            </a:rPr>
            <a:t>.</a:t>
          </a:r>
          <a:endParaRPr lang="es-ES" sz="2000" dirty="0">
            <a:solidFill>
              <a:schemeClr val="tx1"/>
            </a:solidFill>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175567" custScaleY="132334">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Y="132334">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Y="132334">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65242" custScaleY="132334">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Odgovornosti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dece</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3,20; Ef. 6,1-3).</a:t>
          </a:r>
          <a:endParaRPr lang="es-ES" sz="2000" dirty="0">
            <a:effectLst>
              <a:outerShdw blurRad="38100" dist="38100" dir="2700000" algn="tl">
                <a:srgbClr val="000000">
                  <a:alpha val="43137"/>
                </a:srgbClr>
              </a:outerShdw>
            </a:effectLst>
          </a:endParaRP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es-ES" sz="2000" b="1" dirty="0" err="1"/>
            <a:t>Poslušnost</a:t>
          </a:r>
          <a:r>
            <a:rPr lang="es-ES" sz="2000" b="1" dirty="0"/>
            <a:t> </a:t>
          </a:r>
          <a:r>
            <a:rPr lang="sr-Latn-RS" sz="2000" b="1" dirty="0"/>
            <a:t>d</a:t>
          </a:r>
          <a:r>
            <a:rPr lang="es-ES" sz="2000" b="1" dirty="0" err="1"/>
            <a:t>ece</a:t>
          </a:r>
          <a:r>
            <a:rPr lang="es-ES" sz="2000" b="1" dirty="0"/>
            <a:t> nije i</a:t>
          </a:r>
          <a:r>
            <a:rPr lang="sr-Latn-RS" sz="2000" b="1" dirty="0"/>
            <a:t>z</a:t>
          </a:r>
          <a:r>
            <a:rPr lang="es-ES" sz="2000" b="1" dirty="0"/>
            <a:t>borna.</a:t>
          </a:r>
          <a:endParaRPr lang="es-ES" sz="2000" dirty="0"/>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es-ES" sz="2000" b="1" dirty="0"/>
            <a:t>Ta </a:t>
          </a:r>
          <a:r>
            <a:rPr lang="es-ES" sz="2000" b="1" dirty="0" err="1"/>
            <a:t>poslušnost</a:t>
          </a:r>
          <a:r>
            <a:rPr lang="es-ES" sz="2000" b="1" dirty="0"/>
            <a:t> </a:t>
          </a:r>
          <a:r>
            <a:rPr lang="es-ES" sz="2000" b="1" dirty="0" err="1"/>
            <a:t>temelji</a:t>
          </a:r>
          <a:r>
            <a:rPr lang="es-ES" sz="2000" b="1" dirty="0"/>
            <a:t> se </a:t>
          </a:r>
          <a:r>
            <a:rPr lang="es-ES" sz="2000" b="1" dirty="0" err="1"/>
            <a:t>na</a:t>
          </a:r>
          <a:r>
            <a:rPr lang="es-ES" sz="2000" b="1" dirty="0"/>
            <a:t> </a:t>
          </a:r>
          <a:r>
            <a:rPr lang="es-ES" sz="2000" b="1" dirty="0" err="1"/>
            <a:t>petoj</a:t>
          </a:r>
          <a:r>
            <a:rPr lang="es-ES" sz="2000" b="1" dirty="0"/>
            <a:t> </a:t>
          </a:r>
          <a:r>
            <a:rPr lang="es-ES" sz="2000" b="1" dirty="0" err="1"/>
            <a:t>zapove</a:t>
          </a:r>
          <a:r>
            <a:rPr lang="sr-Latn-RS" sz="2000" b="1" dirty="0"/>
            <a:t>st</a:t>
          </a:r>
          <a:r>
            <a:rPr lang="es-ES" sz="2000" b="1" dirty="0"/>
            <a:t>i.</a:t>
          </a:r>
          <a:endParaRPr lang="es-ES" sz="2000" dirty="0"/>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pl-PL" sz="2000" b="1" dirty="0"/>
            <a:t>Osim toga, poslušnost uključuje i nagradu</a:t>
          </a:r>
          <a:endParaRPr lang="es-ES" sz="2000" dirty="0"/>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Roditeljske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odgovornosti</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Kol</a:t>
          </a:r>
          <a:r>
            <a:rPr lang="es-ES" sz="2000" b="1" dirty="0">
              <a:effectLst>
                <a:outerShdw blurRad="38100" dist="38100" dir="2700000" algn="tl">
                  <a:srgbClr val="000000">
                    <a:alpha val="43137"/>
                  </a:srgbClr>
                </a:outerShdw>
              </a:effectLst>
            </a:rPr>
            <a:t>. 3,21; Ef. 6,4).</a:t>
          </a:r>
          <a:endParaRPr lang="es-ES" sz="200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es-ES" sz="2000" b="1" dirty="0"/>
            <a:t>U</a:t>
          </a:r>
          <a:r>
            <a:rPr lang="hr-HR" sz="2000" b="1" dirty="0"/>
            <a:t>či</a:t>
          </a:r>
          <a:r>
            <a:rPr lang="es-ES" sz="2000" b="1" dirty="0"/>
            <a:t>te </a:t>
          </a:r>
          <a:r>
            <a:rPr lang="es-ES" sz="2000" b="1" dirty="0" err="1"/>
            <a:t>ih</a:t>
          </a:r>
          <a:r>
            <a:rPr lang="es-ES" sz="2000" b="1" dirty="0"/>
            <a:t> </a:t>
          </a:r>
          <a:r>
            <a:rPr lang="es-ES" sz="2000" b="1" dirty="0" err="1"/>
            <a:t>bez</a:t>
          </a:r>
          <a:r>
            <a:rPr lang="es-ES" sz="2000" b="1" dirty="0"/>
            <a:t> da </a:t>
          </a:r>
          <a:r>
            <a:rPr lang="es-ES" sz="2000" b="1" dirty="0" err="1"/>
            <a:t>ih</a:t>
          </a:r>
          <a:r>
            <a:rPr lang="es-ES" sz="2000" b="1" dirty="0"/>
            <a:t> </a:t>
          </a:r>
          <a:r>
            <a:rPr lang="es-ES" sz="2000" b="1" dirty="0" err="1"/>
            <a:t>iznervira</a:t>
          </a:r>
          <a:r>
            <a:rPr lang="sr-Latn-RS" sz="2000" b="1" dirty="0"/>
            <a:t>va</a:t>
          </a:r>
          <a:r>
            <a:rPr lang="es-ES" sz="2000" b="1" dirty="0"/>
            <a:t>te </a:t>
          </a:r>
          <a:r>
            <a:rPr lang="es-ES" sz="2000" b="1" dirty="0" err="1"/>
            <a:t>ili</a:t>
          </a:r>
          <a:r>
            <a:rPr lang="es-ES" sz="2000" b="1" dirty="0"/>
            <a:t> </a:t>
          </a:r>
          <a:r>
            <a:rPr lang="es-ES" sz="2000" b="1" dirty="0" err="1"/>
            <a:t>iritirate</a:t>
          </a:r>
          <a:r>
            <a:rPr lang="es-ES" sz="2000" b="1" dirty="0"/>
            <a:t>, </a:t>
          </a:r>
          <a:r>
            <a:rPr lang="hr-HR" sz="2000" b="1" dirty="0"/>
            <a:t>da</a:t>
          </a:r>
          <a:r>
            <a:rPr lang="es-ES" sz="2000" b="1" dirty="0"/>
            <a:t> </a:t>
          </a:r>
          <a:r>
            <a:rPr lang="es-ES" sz="2000" b="1" dirty="0" err="1"/>
            <a:t>ih</a:t>
          </a:r>
          <a:r>
            <a:rPr lang="es-ES" sz="2000" b="1" dirty="0"/>
            <a:t> </a:t>
          </a:r>
          <a:r>
            <a:rPr lang="es-ES" sz="2000" b="1" dirty="0" err="1"/>
            <a:t>ne</a:t>
          </a:r>
          <a:r>
            <a:rPr lang="es-ES" sz="2000" b="1" dirty="0"/>
            <a:t> </a:t>
          </a:r>
          <a:r>
            <a:rPr lang="es-ES" sz="2000" b="1" dirty="0" err="1"/>
            <a:t>biste</a:t>
          </a:r>
          <a:r>
            <a:rPr lang="es-ES" sz="2000" b="1" dirty="0"/>
            <a:t> </a:t>
          </a:r>
          <a:r>
            <a:rPr lang="es-ES" sz="2000" b="1" dirty="0" err="1"/>
            <a:t>obeshrabrili</a:t>
          </a:r>
          <a:r>
            <a:rPr lang="hr-HR" sz="2000" b="1" dirty="0"/>
            <a:t>.</a:t>
          </a:r>
          <a:endParaRPr lang="es-ES" sz="2000" dirty="0"/>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es-ES" sz="2000" b="1" dirty="0" err="1"/>
            <a:t>Nemojte</a:t>
          </a:r>
          <a:r>
            <a:rPr lang="es-ES" sz="2000" b="1" dirty="0"/>
            <a:t> </a:t>
          </a:r>
          <a:r>
            <a:rPr lang="es-ES" sz="2000" b="1" dirty="0" err="1"/>
            <a:t>ih</a:t>
          </a:r>
          <a:r>
            <a:rPr lang="es-ES" sz="2000" b="1" dirty="0"/>
            <a:t> </a:t>
          </a:r>
          <a:r>
            <a:rPr lang="es-ES" sz="2000" b="1" dirty="0" err="1"/>
            <a:t>ljutiti</a:t>
          </a:r>
          <a:r>
            <a:rPr lang="es-ES" sz="2000" b="1" dirty="0"/>
            <a:t> </a:t>
          </a:r>
          <a:r>
            <a:rPr lang="es-ES" sz="2000" b="1" dirty="0" err="1"/>
            <a:t>nestrpljivim</a:t>
          </a:r>
          <a:r>
            <a:rPr lang="es-ES" sz="2000" b="1" dirty="0"/>
            <a:t> </a:t>
          </a:r>
          <a:r>
            <a:rPr lang="es-ES" sz="2000" b="1" dirty="0" err="1"/>
            <a:t>ili</a:t>
          </a:r>
          <a:r>
            <a:rPr lang="es-ES" sz="2000" b="1" dirty="0"/>
            <a:t> </a:t>
          </a:r>
          <a:r>
            <a:rPr lang="es-ES" sz="2000" b="1" dirty="0" err="1"/>
            <a:t>hirovitim</a:t>
          </a:r>
          <a:r>
            <a:rPr lang="es-ES" sz="2000" b="1" dirty="0"/>
            <a:t> </a:t>
          </a:r>
          <a:r>
            <a:rPr lang="es-ES" sz="2000" b="1" dirty="0" err="1"/>
            <a:t>ponašanjem</a:t>
          </a:r>
          <a:r>
            <a:rPr lang="hr-HR" sz="2000" b="1" dirty="0"/>
            <a:t>.</a:t>
          </a:r>
          <a:endParaRPr lang="es-ES" sz="2000" dirty="0"/>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es-ES" sz="2000" b="1" dirty="0" err="1"/>
            <a:t>Poučite</a:t>
          </a:r>
          <a:r>
            <a:rPr lang="es-ES" sz="2000" b="1" dirty="0"/>
            <a:t> </a:t>
          </a:r>
          <a:r>
            <a:rPr lang="es-ES" sz="2000" b="1" dirty="0" err="1"/>
            <a:t>ih</a:t>
          </a:r>
          <a:r>
            <a:rPr lang="es-ES" sz="2000" b="1" dirty="0"/>
            <a:t> </a:t>
          </a:r>
          <a:r>
            <a:rPr lang="es-ES" sz="2000" b="1" dirty="0" err="1"/>
            <a:t>Božjim</a:t>
          </a:r>
          <a:r>
            <a:rPr lang="es-ES" sz="2000" b="1" dirty="0"/>
            <a:t> </a:t>
          </a:r>
          <a:r>
            <a:rPr lang="es-ES" sz="2000" b="1" dirty="0" err="1"/>
            <a:t>putevima</a:t>
          </a:r>
          <a:br>
            <a:rPr lang="es-ES" sz="2000" b="1" dirty="0"/>
          </a:br>
          <a:r>
            <a:rPr lang="es-ES" sz="2000" b="1" dirty="0"/>
            <a:t>(</a:t>
          </a:r>
          <a:r>
            <a:rPr lang="sr-Latn-RS" sz="2000" b="1" dirty="0"/>
            <a:t>5. Moj.</a:t>
          </a:r>
          <a:r>
            <a:rPr lang="es-ES" sz="2000" b="1" dirty="0"/>
            <a:t> 6</a:t>
          </a:r>
          <a:r>
            <a:rPr lang="hr-HR" sz="2000" b="1" dirty="0"/>
            <a:t>,</a:t>
          </a:r>
          <a:r>
            <a:rPr lang="es-ES" sz="2000" b="1" dirty="0"/>
            <a:t>6</a:t>
          </a:r>
          <a:r>
            <a:rPr lang="hr-HR" sz="2000" b="1" dirty="0"/>
            <a:t>.</a:t>
          </a:r>
          <a:r>
            <a:rPr lang="es-ES" sz="2000" b="1" dirty="0"/>
            <a:t>7; </a:t>
          </a:r>
          <a:r>
            <a:rPr lang="sr-Latn-RS" sz="2000" b="1" dirty="0"/>
            <a:t>Priče</a:t>
          </a:r>
          <a:r>
            <a:rPr lang="es-ES" sz="2000" b="1" dirty="0"/>
            <a:t>. 22</a:t>
          </a:r>
          <a:r>
            <a:rPr lang="hr-HR" sz="2000" b="1" dirty="0"/>
            <a:t>,</a:t>
          </a:r>
          <a:r>
            <a:rPr lang="es-ES" sz="2000" b="1" dirty="0"/>
            <a:t>6)</a:t>
          </a:r>
          <a:endParaRPr lang="es-ES" sz="2000" dirty="0"/>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es-ES" sz="2400" b="1" dirty="0" err="1">
              <a:solidFill>
                <a:schemeClr val="bg1"/>
              </a:solidFill>
              <a:effectLst>
                <a:outerShdw blurRad="38100" dist="38100" dir="2700000" algn="tl">
                  <a:srgbClr val="000000">
                    <a:alpha val="43137"/>
                  </a:srgbClr>
                </a:outerShdw>
              </a:effectLst>
            </a:rPr>
            <a:t>Podređen</a:t>
          </a:r>
          <a:r>
            <a:rPr lang="hr-HR" sz="2400" b="1" dirty="0">
              <a:solidFill>
                <a:schemeClr val="bg1"/>
              </a:solidFill>
              <a:effectLst>
                <a:outerShdw blurRad="38100" dist="38100" dir="2700000" algn="tl">
                  <a:srgbClr val="000000">
                    <a:alpha val="43137"/>
                  </a:srgbClr>
                </a:outerShdw>
              </a:effectLst>
            </a:rPr>
            <a:t>o</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ponašanje</a:t>
          </a:r>
          <a:r>
            <a:rPr lang="es-ES" sz="2400" b="1" dirty="0">
              <a:solidFill>
                <a:schemeClr val="bg1"/>
              </a:solidFill>
              <a:effectLst>
                <a:outerShdw blurRad="38100" dist="38100" dir="2700000" algn="tl">
                  <a:srgbClr val="000000">
                    <a:alpha val="43137"/>
                  </a:srgbClr>
                </a:outerShdw>
              </a:effectLst>
            </a:rPr>
            <a:t> </a:t>
          </a:r>
          <a:r>
            <a:rPr lang="hr-HR" sz="2400" b="1" dirty="0">
              <a:solidFill>
                <a:schemeClr val="bg1"/>
              </a:solidFill>
              <a:effectLst>
                <a:outerShdw blurRad="38100" dist="38100" dir="2700000" algn="tl">
                  <a:srgbClr val="000000">
                    <a:alpha val="43137"/>
                  </a:srgbClr>
                </a:outerShdw>
              </a:effectLst>
            </a:rPr>
            <a:t>                             </a:t>
          </a:r>
          <a:r>
            <a:rPr lang="es-ES" sz="2400" b="1" dirty="0">
              <a:solidFill>
                <a:schemeClr val="bg1"/>
              </a:solidFill>
              <a:effectLst>
                <a:outerShdw blurRad="38100" dist="38100" dir="2700000" algn="tl">
                  <a:srgbClr val="000000">
                    <a:alpha val="43137"/>
                  </a:srgbClr>
                </a:outerShdw>
              </a:effectLst>
            </a:rPr>
            <a:t>(</a:t>
          </a:r>
          <a:r>
            <a:rPr lang="es-ES" sz="2400" b="1" dirty="0" err="1">
              <a:solidFill>
                <a:schemeClr val="bg1"/>
              </a:solidFill>
              <a:effectLst>
                <a:outerShdw blurRad="38100" dist="38100" dir="2700000" algn="tl">
                  <a:srgbClr val="000000">
                    <a:alpha val="43137"/>
                  </a:srgbClr>
                </a:outerShdw>
              </a:effectLst>
            </a:rPr>
            <a:t>Kol</a:t>
          </a:r>
          <a:r>
            <a:rPr lang="es-ES" sz="2400" b="1" dirty="0">
              <a:solidFill>
                <a:schemeClr val="bg1"/>
              </a:solidFill>
              <a:effectLst>
                <a:outerShdw blurRad="38100" dist="38100" dir="2700000" algn="tl">
                  <a:srgbClr val="000000">
                    <a:alpha val="43137"/>
                  </a:srgbClr>
                </a:outerShdw>
              </a:effectLst>
            </a:rPr>
            <a:t>. 3</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22-25; </a:t>
          </a:r>
          <a:r>
            <a:rPr lang="hr-HR"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Ef</a:t>
          </a:r>
          <a:r>
            <a:rPr lang="es-ES" sz="2400" b="1" dirty="0">
              <a:solidFill>
                <a:schemeClr val="bg1"/>
              </a:solidFill>
              <a:effectLst>
                <a:outerShdw blurRad="38100" dist="38100" dir="2700000" algn="tl">
                  <a:srgbClr val="000000">
                    <a:alpha val="43137"/>
                  </a:srgbClr>
                </a:outerShdw>
              </a:effectLst>
            </a:rPr>
            <a:t> 6</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5-8)</a:t>
          </a:r>
          <a:r>
            <a:rPr lang="hr-HR" sz="2400" b="1" dirty="0">
              <a:solidFill>
                <a:schemeClr val="bg1"/>
              </a:solidFill>
              <a:effectLst>
                <a:outerShdw blurRad="38100" dist="38100" dir="2700000" algn="tl">
                  <a:srgbClr val="000000">
                    <a:alpha val="43137"/>
                  </a:srgbClr>
                </a:outerShdw>
              </a:effectLst>
            </a:rPr>
            <a:t>.</a:t>
          </a:r>
          <a:endParaRPr lang="es-ES" sz="240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Uvek dobro radimo, čak i ako nas ne gledaju.</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Težimo izvrsnosti u radu, kao da to radimo     za Boga.</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Prihvatanje osude kad je to pravedno.</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r>
            <a:rPr lang="pl-PL" sz="2000" b="1" dirty="0">
              <a:solidFill>
                <a:schemeClr val="bg1"/>
              </a:solidFill>
              <a:effectLst>
                <a:glow rad="88900">
                  <a:srgbClr val="760000"/>
                </a:glow>
                <a:outerShdw blurRad="38100" dist="38100" dir="2700000" algn="tl">
                  <a:srgbClr val="000000">
                    <a:alpha val="43137"/>
                  </a:srgbClr>
                </a:outerShdw>
              </a:effectLst>
            </a:rPr>
            <a:t>Dobro obavljen posao je nagrađen.</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es-ES" sz="2000" b="1" dirty="0" err="1">
              <a:solidFill>
                <a:schemeClr val="bg1"/>
              </a:solidFill>
              <a:effectLst>
                <a:glow rad="88900">
                  <a:srgbClr val="760000"/>
                </a:glow>
                <a:outerShdw blurRad="38100" dist="38100" dir="2700000" algn="tl">
                  <a:srgbClr val="000000">
                    <a:alpha val="43137"/>
                  </a:srgbClr>
                </a:outerShdw>
              </a:effectLst>
            </a:rPr>
            <a:t>Loš</a:t>
          </a:r>
          <a:r>
            <a:rPr lang="es-ES" sz="2000" b="1" dirty="0">
              <a:solidFill>
                <a:schemeClr val="bg1"/>
              </a:solidFill>
              <a:effectLst>
                <a:glow rad="88900">
                  <a:srgbClr val="760000"/>
                </a:glow>
                <a:outerShdw blurRad="38100" dist="38100" dir="2700000" algn="tl">
                  <a:srgbClr val="000000">
                    <a:alpha val="43137"/>
                  </a:srgbClr>
                </a:outerShdw>
              </a:effectLst>
            </a:rPr>
            <a:t> </a:t>
          </a:r>
          <a:r>
            <a:rPr lang="hr-HR" sz="2000" b="1" dirty="0">
              <a:solidFill>
                <a:schemeClr val="bg1"/>
              </a:solidFill>
              <a:effectLst>
                <a:glow rad="88900">
                  <a:srgbClr val="760000"/>
                </a:glow>
                <a:outerShdw blurRad="38100" dist="38100" dir="2700000" algn="tl">
                  <a:srgbClr val="000000">
                    <a:alpha val="43137"/>
                  </a:srgbClr>
                </a:outerShdw>
              </a:effectLst>
            </a:rPr>
            <a:t>nadređeni</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nas</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ne</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oslobađa</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od</a:t>
          </a:r>
          <a:r>
            <a:rPr lang="es-ES" sz="2000" b="1" dirty="0">
              <a:solidFill>
                <a:schemeClr val="bg1"/>
              </a:solidFill>
              <a:effectLst>
                <a:glow rad="88900">
                  <a:srgbClr val="760000"/>
                </a:glow>
                <a:outerShdw blurRad="38100" dist="38100" dir="2700000" algn="tl">
                  <a:srgbClr val="000000">
                    <a:alpha val="43137"/>
                  </a:srgbClr>
                </a:outerShdw>
              </a:effectLst>
            </a:rPr>
            <a:t> </a:t>
          </a:r>
          <a:r>
            <a:rPr lang="es-ES" sz="2000" b="1" dirty="0" err="1">
              <a:solidFill>
                <a:schemeClr val="bg1"/>
              </a:solidFill>
              <a:effectLst>
                <a:glow rad="88900">
                  <a:srgbClr val="760000"/>
                </a:glow>
                <a:outerShdw blurRad="38100" dist="38100" dir="2700000" algn="tl">
                  <a:srgbClr val="000000">
                    <a:alpha val="43137"/>
                  </a:srgbClr>
                </a:outerShdw>
              </a:effectLst>
            </a:rPr>
            <a:t>podređenosti</a:t>
          </a:r>
          <a:r>
            <a:rPr lang="es-ES" sz="2000" b="1" dirty="0">
              <a:solidFill>
                <a:schemeClr val="bg1"/>
              </a:solidFill>
              <a:effectLst>
                <a:glow rad="88900">
                  <a:srgbClr val="760000"/>
                </a:glow>
                <a:outerShdw blurRad="38100" dist="38100" dir="2700000" algn="tl">
                  <a:srgbClr val="000000">
                    <a:alpha val="43137"/>
                  </a:srgbClr>
                </a:outerShdw>
              </a:effectLst>
            </a:rPr>
            <a:t> (1. </a:t>
          </a:r>
          <a:r>
            <a:rPr lang="es-ES" sz="2000" b="1" dirty="0" err="1">
              <a:solidFill>
                <a:schemeClr val="bg1"/>
              </a:solidFill>
              <a:effectLst>
                <a:glow rad="88900">
                  <a:srgbClr val="760000"/>
                </a:glow>
                <a:outerShdw blurRad="38100" dist="38100" dir="2700000" algn="tl">
                  <a:srgbClr val="000000">
                    <a:alpha val="43137"/>
                  </a:srgbClr>
                </a:outerShdw>
              </a:effectLst>
            </a:rPr>
            <a:t>Pet</a:t>
          </a:r>
          <a:r>
            <a:rPr lang="hr-HR" sz="2000" b="1" dirty="0">
              <a:solidFill>
                <a:schemeClr val="bg1"/>
              </a:solidFill>
              <a:effectLst>
                <a:glow rad="88900">
                  <a:srgbClr val="760000"/>
                </a:glow>
                <a:outerShdw blurRad="38100" dist="38100" dir="2700000" algn="tl">
                  <a:srgbClr val="000000">
                    <a:alpha val="43137"/>
                  </a:srgbClr>
                </a:outerShdw>
              </a:effectLst>
            </a:rPr>
            <a:t>.</a:t>
          </a:r>
          <a:r>
            <a:rPr lang="es-ES" sz="2000" b="1" dirty="0">
              <a:solidFill>
                <a:schemeClr val="bg1"/>
              </a:solidFill>
              <a:effectLst>
                <a:glow rad="88900">
                  <a:srgbClr val="760000"/>
                </a:glow>
                <a:outerShdw blurRad="38100" dist="38100" dir="2700000" algn="tl">
                  <a:srgbClr val="000000">
                    <a:alpha val="43137"/>
                  </a:srgbClr>
                </a:outerShdw>
              </a:effectLst>
            </a:rPr>
            <a:t> 2</a:t>
          </a:r>
          <a:r>
            <a:rPr lang="hr-HR" sz="2000" b="1" dirty="0">
              <a:solidFill>
                <a:schemeClr val="bg1"/>
              </a:solidFill>
              <a:effectLst>
                <a:glow rad="88900">
                  <a:srgbClr val="760000"/>
                </a:glow>
                <a:outerShdw blurRad="38100" dist="38100" dir="2700000" algn="tl">
                  <a:srgbClr val="000000">
                    <a:alpha val="43137"/>
                  </a:srgbClr>
                </a:outerShdw>
              </a:effectLst>
            </a:rPr>
            <a:t>,</a:t>
          </a:r>
          <a:r>
            <a:rPr lang="es-ES" sz="2000" b="1" dirty="0">
              <a:solidFill>
                <a:schemeClr val="bg1"/>
              </a:solidFill>
              <a:effectLst>
                <a:glow rad="88900">
                  <a:srgbClr val="760000"/>
                </a:glow>
                <a:outerShdw blurRad="38100" dist="38100" dir="2700000" algn="tl">
                  <a:srgbClr val="000000">
                    <a:alpha val="43137"/>
                  </a:srgbClr>
                </a:outerShdw>
              </a:effectLst>
            </a:rPr>
            <a:t>18)</a:t>
          </a:r>
          <a:r>
            <a:rPr lang="hr-HR" sz="2000" b="1" dirty="0">
              <a:solidFill>
                <a:schemeClr val="bg1"/>
              </a:solidFill>
              <a:effectLst>
                <a:glow rad="88900">
                  <a:srgbClr val="760000"/>
                </a:glow>
                <a:outerShdw blurRad="38100" dist="38100" dir="2700000" algn="tl">
                  <a:srgbClr val="000000">
                    <a:alpha val="43137"/>
                  </a:srgbClr>
                </a:outerShdw>
              </a:effectLst>
            </a:rPr>
            <a:t>.</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es-ES" sz="2400" b="1" dirty="0" err="1">
              <a:solidFill>
                <a:schemeClr val="bg1"/>
              </a:solidFill>
              <a:effectLst>
                <a:outerShdw blurRad="38100" dist="38100" dir="2700000" algn="tl">
                  <a:srgbClr val="000000">
                    <a:alpha val="43137"/>
                  </a:srgbClr>
                </a:outerShdw>
              </a:effectLst>
            </a:rPr>
            <a:t>Ponašanje</a:t>
          </a:r>
          <a:r>
            <a:rPr lang="es-ES" sz="2400" b="1" dirty="0">
              <a:solidFill>
                <a:schemeClr val="bg1"/>
              </a:solidFill>
              <a:effectLst>
                <a:outerShdw blurRad="38100" dist="38100" dir="2700000" algn="tl">
                  <a:srgbClr val="000000">
                    <a:alpha val="43137"/>
                  </a:srgbClr>
                </a:outerShdw>
              </a:effectLst>
            </a:rPr>
            <a:t> </a:t>
          </a:r>
          <a:r>
            <a:rPr lang="hr-HR" sz="2400" b="1" dirty="0">
              <a:solidFill>
                <a:schemeClr val="bg1"/>
              </a:solidFill>
              <a:effectLst>
                <a:outerShdw blurRad="38100" dist="38100" dir="2700000" algn="tl">
                  <a:srgbClr val="000000">
                    <a:alpha val="43137"/>
                  </a:srgbClr>
                </a:outerShdw>
              </a:effectLst>
            </a:rPr>
            <a:t>nadređenoga</a:t>
          </a:r>
          <a:br>
            <a:rPr lang="es-ES" sz="2400" b="1" dirty="0">
              <a:solidFill>
                <a:schemeClr val="bg1"/>
              </a:solidFill>
              <a:effectLst>
                <a:outerShdw blurRad="38100" dist="38100" dir="2700000" algn="tl">
                  <a:srgbClr val="000000">
                    <a:alpha val="43137"/>
                  </a:srgbClr>
                </a:outerShdw>
              </a:effectLst>
            </a:rPr>
          </a:br>
          <a:r>
            <a:rPr lang="es-ES" sz="2400" b="1" dirty="0">
              <a:solidFill>
                <a:schemeClr val="bg1"/>
              </a:solidFill>
              <a:effectLst>
                <a:outerShdw blurRad="38100" dist="38100" dir="2700000" algn="tl">
                  <a:srgbClr val="000000">
                    <a:alpha val="43137"/>
                  </a:srgbClr>
                </a:outerShdw>
              </a:effectLst>
            </a:rPr>
            <a:t>(</a:t>
          </a:r>
          <a:r>
            <a:rPr lang="es-ES" sz="2400" b="1" dirty="0" err="1">
              <a:solidFill>
                <a:schemeClr val="bg1"/>
              </a:solidFill>
              <a:effectLst>
                <a:outerShdw blurRad="38100" dist="38100" dir="2700000" algn="tl">
                  <a:srgbClr val="000000">
                    <a:alpha val="43137"/>
                  </a:srgbClr>
                </a:outerShdw>
              </a:effectLst>
            </a:rPr>
            <a:t>Kol</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 4</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1; </a:t>
          </a:r>
          <a:r>
            <a:rPr lang="es-ES" sz="2400" b="1" dirty="0" err="1">
              <a:solidFill>
                <a:schemeClr val="bg1"/>
              </a:solidFill>
              <a:effectLst>
                <a:outerShdw blurRad="38100" dist="38100" dir="2700000" algn="tl">
                  <a:srgbClr val="000000">
                    <a:alpha val="43137"/>
                  </a:srgbClr>
                </a:outerShdw>
              </a:effectLst>
            </a:rPr>
            <a:t>Ef</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 6</a:t>
          </a:r>
          <a:r>
            <a:rPr lang="hr-HR"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9)</a:t>
          </a:r>
          <a:endParaRPr lang="es-ES" sz="2400" dirty="0">
            <a:solidFill>
              <a:schemeClr val="bg1"/>
            </a:solidFill>
            <a:effectLst>
              <a:outerShdw blurRad="38100" dist="38100" dir="2700000" algn="tl">
                <a:srgbClr val="000000">
                  <a:alpha val="43137"/>
                </a:srgbClr>
              </a:outerShdw>
            </a:effectLst>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hr-HR" sz="2000" b="1" dirty="0">
              <a:solidFill>
                <a:schemeClr val="tx1"/>
              </a:solidFill>
            </a:rPr>
            <a:t>Ruk</a:t>
          </a:r>
          <a:r>
            <a:rPr lang="es-ES" sz="2000" b="1" dirty="0" err="1">
              <a:solidFill>
                <a:schemeClr val="tx1"/>
              </a:solidFill>
            </a:rPr>
            <a:t>ođenje</a:t>
          </a:r>
          <a:r>
            <a:rPr lang="es-ES" sz="2000" b="1" dirty="0">
              <a:solidFill>
                <a:schemeClr val="tx1"/>
              </a:solidFill>
            </a:rPr>
            <a:t> s </a:t>
          </a:r>
          <a:r>
            <a:rPr lang="es-ES" sz="2000" b="1" dirty="0" err="1">
              <a:solidFill>
                <a:schemeClr val="tx1"/>
              </a:solidFill>
            </a:rPr>
            <a:t>pravom</a:t>
          </a:r>
          <a:r>
            <a:rPr lang="es-ES" sz="2000" b="1" dirty="0">
              <a:solidFill>
                <a:schemeClr val="tx1"/>
              </a:solidFill>
            </a:rPr>
            <a:t> i </a:t>
          </a:r>
          <a:r>
            <a:rPr lang="es-ES" sz="2000" b="1" dirty="0" err="1">
              <a:solidFill>
                <a:schemeClr val="tx1"/>
              </a:solidFill>
            </a:rPr>
            <a:t>pravednošću</a:t>
          </a:r>
          <a:r>
            <a:rPr lang="hr-HR" sz="2000" b="1" dirty="0">
              <a:solidFill>
                <a:schemeClr val="tx1"/>
              </a:solidFill>
            </a:rPr>
            <a:t>.</a:t>
          </a:r>
          <a:endParaRPr lang="es-ES" sz="2000" dirty="0">
            <a:solidFill>
              <a:schemeClr val="tx1"/>
            </a:solidFill>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es-ES" sz="2000" b="1" dirty="0" err="1">
              <a:solidFill>
                <a:schemeClr val="tx1"/>
              </a:solidFill>
            </a:rPr>
            <a:t>Nemojte</a:t>
          </a:r>
          <a:r>
            <a:rPr lang="es-ES" sz="2000" b="1" dirty="0">
              <a:solidFill>
                <a:schemeClr val="tx1"/>
              </a:solidFill>
            </a:rPr>
            <a:t> </a:t>
          </a:r>
          <a:r>
            <a:rPr lang="es-ES" sz="2000" b="1" dirty="0" err="1">
              <a:solidFill>
                <a:schemeClr val="tx1"/>
              </a:solidFill>
            </a:rPr>
            <a:t>koristiti</a:t>
          </a:r>
          <a:r>
            <a:rPr lang="es-ES" sz="2000" b="1" dirty="0">
              <a:solidFill>
                <a:schemeClr val="tx1"/>
              </a:solidFill>
            </a:rPr>
            <a:t> </a:t>
          </a:r>
          <a:r>
            <a:rPr lang="es-ES" sz="2000" b="1" dirty="0" err="1">
              <a:solidFill>
                <a:schemeClr val="tx1"/>
              </a:solidFill>
            </a:rPr>
            <a:t>pretnje</a:t>
          </a:r>
          <a:r>
            <a:rPr lang="es-ES" sz="2000" b="1" dirty="0">
              <a:solidFill>
                <a:schemeClr val="tx1"/>
              </a:solidFill>
            </a:rPr>
            <a:t> </a:t>
          </a:r>
          <a:r>
            <a:rPr lang="es-ES" sz="2000" b="1" dirty="0" err="1">
              <a:solidFill>
                <a:schemeClr val="tx1"/>
              </a:solidFill>
            </a:rPr>
            <a:t>ili</a:t>
          </a:r>
          <a:r>
            <a:rPr lang="es-ES" sz="2000" b="1" dirty="0">
              <a:solidFill>
                <a:schemeClr val="tx1"/>
              </a:solidFill>
            </a:rPr>
            <a:t> </a:t>
          </a:r>
          <a:r>
            <a:rPr lang="hr-HR" sz="2000" b="1" dirty="0">
              <a:solidFill>
                <a:schemeClr val="tx1"/>
              </a:solidFill>
            </a:rPr>
            <a:t>postavljati</a:t>
          </a:r>
          <a:r>
            <a:rPr lang="es-ES" sz="2000" b="1" dirty="0">
              <a:solidFill>
                <a:schemeClr val="tx1"/>
              </a:solidFill>
            </a:rPr>
            <a:t> </a:t>
          </a:r>
          <a:r>
            <a:rPr lang="hr-HR" sz="2000" b="1" dirty="0">
              <a:solidFill>
                <a:schemeClr val="tx1"/>
              </a:solidFill>
            </a:rPr>
            <a:t>hirovite </a:t>
          </a:r>
          <a:r>
            <a:rPr lang="es-ES" sz="2000" b="1" dirty="0" err="1">
              <a:solidFill>
                <a:schemeClr val="tx1"/>
              </a:solidFill>
            </a:rPr>
            <a:t>zahteve</a:t>
          </a:r>
          <a:r>
            <a:rPr lang="hr-HR" sz="2000" b="1" dirty="0">
              <a:solidFill>
                <a:schemeClr val="tx1"/>
              </a:solidFill>
            </a:rPr>
            <a:t>.</a:t>
          </a:r>
          <a:endParaRPr lang="es-ES" sz="2000" dirty="0">
            <a:solidFill>
              <a:schemeClr val="tx1"/>
            </a:solidFill>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es-ES" sz="2000" b="1" dirty="0" err="1">
              <a:solidFill>
                <a:schemeClr val="tx1"/>
              </a:solidFill>
            </a:rPr>
            <a:t>Svaki</a:t>
          </a:r>
          <a:r>
            <a:rPr lang="es-ES" sz="2000" b="1" dirty="0">
              <a:solidFill>
                <a:schemeClr val="tx1"/>
              </a:solidFill>
            </a:rPr>
            <a:t> </a:t>
          </a:r>
          <a:r>
            <a:rPr lang="hr-HR" sz="2000" b="1" dirty="0">
              <a:solidFill>
                <a:schemeClr val="tx1"/>
              </a:solidFill>
            </a:rPr>
            <a:t>nadređeni</a:t>
          </a:r>
          <a:r>
            <a:rPr lang="es-ES" sz="2000" b="1" dirty="0">
              <a:solidFill>
                <a:schemeClr val="tx1"/>
              </a:solidFill>
            </a:rPr>
            <a:t> </a:t>
          </a:r>
          <a:r>
            <a:rPr lang="es-ES" sz="2000" b="1" dirty="0" err="1">
              <a:solidFill>
                <a:schemeClr val="tx1"/>
              </a:solidFill>
            </a:rPr>
            <a:t>ima</a:t>
          </a:r>
          <a:r>
            <a:rPr lang="es-ES" sz="2000" b="1" dirty="0">
              <a:solidFill>
                <a:schemeClr val="tx1"/>
              </a:solidFill>
            </a:rPr>
            <a:t> </a:t>
          </a:r>
          <a:r>
            <a:rPr lang="es-ES" sz="2000" b="1" dirty="0" err="1">
              <a:solidFill>
                <a:schemeClr val="tx1"/>
              </a:solidFill>
            </a:rPr>
            <a:t>svog</a:t>
          </a:r>
          <a:r>
            <a:rPr lang="es-ES" sz="2000" b="1" dirty="0">
              <a:solidFill>
                <a:schemeClr val="tx1"/>
              </a:solidFill>
            </a:rPr>
            <a:t> </a:t>
          </a:r>
          <a:r>
            <a:rPr lang="hr-HR" sz="2000" b="1" dirty="0">
              <a:solidFill>
                <a:schemeClr val="tx1"/>
              </a:solidFill>
            </a:rPr>
            <a:t>nadređenog</a:t>
          </a:r>
          <a:r>
            <a:rPr lang="es-ES" sz="2000" b="1" dirty="0">
              <a:solidFill>
                <a:schemeClr val="tx1"/>
              </a:solidFill>
            </a:rPr>
            <a:t> </a:t>
          </a:r>
          <a:r>
            <a:rPr lang="es-ES" sz="2000" b="1" dirty="0" err="1">
              <a:solidFill>
                <a:schemeClr val="tx1"/>
              </a:solidFill>
            </a:rPr>
            <a:t>kojem</a:t>
          </a:r>
          <a:r>
            <a:rPr lang="es-ES" sz="2000" b="1" dirty="0">
              <a:solidFill>
                <a:schemeClr val="tx1"/>
              </a:solidFill>
            </a:rPr>
            <a:t> je </a:t>
          </a:r>
          <a:r>
            <a:rPr lang="es-ES" sz="2000" b="1" dirty="0" err="1">
              <a:solidFill>
                <a:schemeClr val="tx1"/>
              </a:solidFill>
            </a:rPr>
            <a:t>odgovoran</a:t>
          </a:r>
          <a:r>
            <a:rPr lang="hr-HR" sz="2000" b="1" dirty="0">
              <a:solidFill>
                <a:schemeClr val="tx1"/>
              </a:solidFill>
            </a:rPr>
            <a:t>.</a:t>
          </a:r>
          <a:endParaRPr lang="es-ES" sz="2000" dirty="0">
            <a:solidFill>
              <a:schemeClr val="tx1"/>
            </a:solidFill>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custLinFactNeighborX="549"/>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S</a:t>
          </a:r>
          <a:r>
            <a:rPr lang="sr-Latn-RS"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mudrošću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pl-PL" sz="2000" b="1" dirty="0"/>
            <a:t>Potrebna nam je "mudrost koja dolazi odozgo" (Jakov 3,17) u našem odnosu sa onima koji još ne poznaju Isusa Hrista.</a:t>
          </a:r>
          <a:endParaRPr lang="es-ES" sz="200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S</a:t>
          </a:r>
          <a:r>
            <a:rPr lang="sr-Latn-RS"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sr-Latn-RS" sz="2000" b="1" dirty="0">
              <a:effectLst>
                <a:outerShdw blurRad="38100" dist="38100" dir="2700000" algn="tl">
                  <a:srgbClr val="000000">
                    <a:alpha val="43137"/>
                  </a:srgbClr>
                </a:outerShdw>
              </a:effectLst>
            </a:rPr>
            <a:t>ljubaz</a:t>
          </a:r>
          <a:r>
            <a:rPr lang="es-ES" sz="2000" b="1" dirty="0">
              <a:effectLst>
                <a:outerShdw blurRad="38100" dist="38100" dir="2700000" algn="tl">
                  <a:srgbClr val="000000">
                    <a:alpha val="43137"/>
                  </a:srgbClr>
                </a:outerShdw>
              </a:effectLst>
            </a:rPr>
            <a:t>nim </a:t>
          </a:r>
          <a:r>
            <a:rPr lang="es-ES" sz="2000" b="1" dirty="0" err="1">
              <a:effectLst>
                <a:outerShdw blurRad="38100" dist="38100" dir="2700000" algn="tl">
                  <a:srgbClr val="000000">
                    <a:alpha val="43137"/>
                  </a:srgbClr>
                </a:outerShdw>
              </a:effectLst>
            </a:rPr>
            <a:t>rečima</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es-ES" sz="2000" b="1" dirty="0" err="1"/>
            <a:t>Naše</a:t>
          </a:r>
          <a:r>
            <a:rPr lang="es-ES" sz="2000" b="1" dirty="0"/>
            <a:t> </a:t>
          </a:r>
          <a:r>
            <a:rPr lang="es-ES" sz="2000" b="1" dirty="0" err="1"/>
            <a:t>reči</a:t>
          </a:r>
          <a:r>
            <a:rPr lang="es-ES" sz="2000" b="1" dirty="0"/>
            <a:t> </a:t>
          </a:r>
          <a:r>
            <a:rPr lang="es-ES" sz="2000" b="1" dirty="0" err="1"/>
            <a:t>uvek</a:t>
          </a:r>
          <a:r>
            <a:rPr lang="es-ES" sz="2000" b="1" dirty="0"/>
            <a:t> </a:t>
          </a:r>
          <a:r>
            <a:rPr lang="es-ES" sz="2000" b="1" dirty="0" err="1"/>
            <a:t>moraju</a:t>
          </a:r>
          <a:r>
            <a:rPr lang="es-ES" sz="2000" b="1" dirty="0"/>
            <a:t> </a:t>
          </a:r>
          <a:r>
            <a:rPr lang="es-ES" sz="2000" b="1" dirty="0" err="1"/>
            <a:t>biti</a:t>
          </a:r>
          <a:r>
            <a:rPr lang="es-ES" sz="2000" b="1" dirty="0"/>
            <a:t> </a:t>
          </a:r>
          <a:r>
            <a:rPr lang="es-ES" sz="2000" b="1" dirty="0" err="1"/>
            <a:t>pristojne</a:t>
          </a:r>
          <a:r>
            <a:rPr lang="es-ES" sz="2000" b="1" dirty="0"/>
            <a:t> </a:t>
          </a:r>
          <a:r>
            <a:rPr lang="es-ES" sz="2000" b="1" dirty="0" err="1"/>
            <a:t>kako</a:t>
          </a:r>
          <a:r>
            <a:rPr lang="es-ES" sz="2000" b="1" dirty="0"/>
            <a:t> </a:t>
          </a:r>
          <a:r>
            <a:rPr lang="es-ES" sz="2000" b="1" dirty="0" err="1"/>
            <a:t>bi</a:t>
          </a:r>
          <a:r>
            <a:rPr lang="es-ES" sz="2000" b="1" dirty="0"/>
            <a:t> </a:t>
          </a:r>
          <a:r>
            <a:rPr lang="es-ES" sz="2000" b="1" dirty="0" err="1"/>
            <a:t>nas</a:t>
          </a:r>
          <a:r>
            <a:rPr lang="es-ES" sz="2000" b="1" dirty="0"/>
            <a:t> s</a:t>
          </a:r>
          <a:r>
            <a:rPr lang="sr-Latn-RS" sz="2000" b="1" dirty="0"/>
            <a:t>a</a:t>
          </a:r>
          <a:r>
            <a:rPr lang="es-ES" sz="2000" b="1" dirty="0"/>
            <a:t> </a:t>
          </a:r>
          <a:r>
            <a:rPr lang="es-ES" sz="2000" b="1" dirty="0" err="1"/>
            <a:t>užitkom</a:t>
          </a:r>
          <a:r>
            <a:rPr lang="es-ES" sz="2000" b="1" dirty="0"/>
            <a:t> </a:t>
          </a:r>
          <a:r>
            <a:rPr lang="sr-Latn-RS" sz="2000" b="1" dirty="0"/>
            <a:t>ljudi </a:t>
          </a:r>
          <a:r>
            <a:rPr lang="es-ES" sz="2000" b="1" dirty="0" err="1"/>
            <a:t>slušali</a:t>
          </a:r>
          <a:r>
            <a:rPr lang="hr-HR" sz="2000" b="1" dirty="0"/>
            <a:t>.</a:t>
          </a:r>
          <a:endParaRPr lang="es-ES" sz="200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S</a:t>
          </a:r>
          <a:r>
            <a:rPr lang="sr-Latn-RS"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rečima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začinjen</a:t>
          </a:r>
          <a:r>
            <a:rPr lang="hr-HR" sz="2000" b="1" dirty="0">
              <a:effectLst>
                <a:outerShdw blurRad="38100" dist="38100" dir="2700000" algn="tl">
                  <a:srgbClr val="000000">
                    <a:alpha val="43137"/>
                  </a:srgbClr>
                </a:outerShdw>
              </a:effectLst>
            </a:rPr>
            <a:t>im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solju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es-ES" sz="2000" b="1" dirty="0" err="1"/>
            <a:t>Razgovor</a:t>
          </a:r>
          <a:r>
            <a:rPr lang="es-ES" sz="2000" b="1" dirty="0"/>
            <a:t> mora </a:t>
          </a:r>
          <a:r>
            <a:rPr lang="es-ES" sz="2000" b="1" dirty="0" err="1"/>
            <a:t>biti</a:t>
          </a:r>
          <a:r>
            <a:rPr lang="es-ES" sz="2000" b="1" dirty="0"/>
            <a:t> </a:t>
          </a:r>
          <a:r>
            <a:rPr lang="es-ES" sz="2000" b="1" dirty="0" err="1"/>
            <a:t>prikladan</a:t>
          </a:r>
          <a:r>
            <a:rPr lang="es-ES" sz="2000" b="1" dirty="0"/>
            <a:t> i </a:t>
          </a:r>
          <a:r>
            <a:rPr lang="es-ES" sz="2000" b="1" dirty="0" err="1"/>
            <a:t>prilagođen</a:t>
          </a:r>
          <a:r>
            <a:rPr lang="es-ES" sz="2000" b="1" dirty="0"/>
            <a:t> </a:t>
          </a:r>
          <a:r>
            <a:rPr lang="es-ES" sz="2000" b="1" dirty="0" err="1"/>
            <a:t>osobi</a:t>
          </a:r>
          <a:r>
            <a:rPr lang="es-ES" sz="2000" b="1" dirty="0"/>
            <a:t> i </a:t>
          </a:r>
          <a:r>
            <a:rPr lang="es-ES" sz="2000" b="1" dirty="0" err="1"/>
            <a:t>okruženju</a:t>
          </a:r>
          <a:r>
            <a:rPr lang="es-ES" sz="2000" b="1" dirty="0"/>
            <a:t> </a:t>
          </a:r>
          <a:r>
            <a:rPr lang="hr-HR" sz="2000" b="1" dirty="0"/>
            <a:t>u kojem se nalazi.</a:t>
          </a:r>
          <a:endParaRPr lang="es-ES" sz="200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es-ES" sz="2000" b="1" dirty="0" err="1">
              <a:effectLst>
                <a:outerShdw blurRad="38100" dist="38100" dir="2700000" algn="tl">
                  <a:srgbClr val="000000">
                    <a:alpha val="43137"/>
                  </a:srgbClr>
                </a:outerShdw>
              </a:effectLst>
            </a:rPr>
            <a:t>Odgovarati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svak</a:t>
          </a:r>
          <a:r>
            <a:rPr lang="sr-Latn-RS" sz="2000" b="1" dirty="0">
              <a:effectLst>
                <a:outerShdw blurRad="38100" dist="38100" dir="2700000" algn="tl">
                  <a:srgbClr val="000000">
                    <a:alpha val="43137"/>
                  </a:srgbClr>
                </a:outerShdw>
              </a:effectLst>
            </a:rPr>
            <a:t>o</a:t>
          </a:r>
          <a:r>
            <a:rPr lang="es-ES" sz="2000" b="1" dirty="0">
              <a:effectLst>
                <a:outerShdw blurRad="38100" dist="38100" dir="2700000" algn="tl">
                  <a:srgbClr val="000000">
                    <a:alpha val="43137"/>
                  </a:srgbClr>
                </a:outerShdw>
              </a:effectLst>
            </a:rPr>
            <a:t> </a:t>
          </a:r>
          <a:r>
            <a:rPr lang="hr-HR" sz="2000" b="1" dirty="0">
              <a:effectLst>
                <a:outerShdw blurRad="38100" dist="38100" dir="2700000" algn="tl">
                  <a:srgbClr val="000000">
                    <a:alpha val="43137"/>
                  </a:srgbClr>
                </a:outerShdw>
              </a:effectLst>
            </a:rPr>
            <a:t>pitanje </a:t>
          </a:r>
          <a:r>
            <a:rPr lang="es-ES" sz="2000" b="1" dirty="0" err="1">
              <a:effectLst>
                <a:outerShdw blurRad="38100" dist="38100" dir="2700000" algn="tl">
                  <a:srgbClr val="000000">
                    <a:alpha val="43137"/>
                  </a:srgbClr>
                </a:outerShdw>
              </a:effectLst>
            </a:rPr>
            <a:t>prema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potrebi</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es-ES" sz="2000" b="1" dirty="0" err="1"/>
            <a:t>Budući</a:t>
          </a:r>
          <a:r>
            <a:rPr lang="es-ES" sz="2000" b="1" dirty="0"/>
            <a:t> da je </a:t>
          </a:r>
          <a:r>
            <a:rPr lang="es-ES" sz="2000" b="1" dirty="0" err="1"/>
            <a:t>svaka</a:t>
          </a:r>
          <a:r>
            <a:rPr lang="es-ES" sz="2000" b="1" dirty="0"/>
            <a:t> </a:t>
          </a:r>
          <a:r>
            <a:rPr lang="es-ES" sz="2000" b="1" dirty="0" err="1"/>
            <a:t>osoba</a:t>
          </a:r>
          <a:r>
            <a:rPr lang="es-ES" sz="2000" b="1" dirty="0"/>
            <a:t> </a:t>
          </a:r>
          <a:r>
            <a:rPr lang="es-ES" sz="2000" b="1" dirty="0" err="1"/>
            <a:t>drugačija</a:t>
          </a:r>
          <a:r>
            <a:rPr lang="es-ES" sz="2000" b="1" dirty="0"/>
            <a:t>, </a:t>
          </a:r>
          <a:r>
            <a:rPr lang="sr-Latn-RS" sz="2000" b="1" dirty="0"/>
            <a:t>Sveti</a:t>
          </a:r>
          <a:r>
            <a:rPr lang="es-ES" sz="2000" b="1" dirty="0"/>
            <a:t> </a:t>
          </a:r>
          <a:r>
            <a:rPr lang="sr-Latn-RS" sz="2000" b="1" dirty="0"/>
            <a:t>Duh</a:t>
          </a:r>
          <a:r>
            <a:rPr lang="es-ES" sz="2000" b="1" dirty="0"/>
            <a:t> </a:t>
          </a:r>
          <a:r>
            <a:rPr lang="es-ES" sz="2000" b="1" dirty="0" err="1"/>
            <a:t>će</a:t>
          </a:r>
          <a:r>
            <a:rPr lang="es-ES" sz="2000" b="1" dirty="0"/>
            <a:t> </a:t>
          </a:r>
          <a:r>
            <a:rPr lang="es-ES" sz="2000" b="1" dirty="0" err="1"/>
            <a:t>nam</a:t>
          </a:r>
          <a:r>
            <a:rPr lang="es-ES" sz="2000" b="1" dirty="0"/>
            <a:t> </a:t>
          </a:r>
          <a:r>
            <a:rPr lang="es-ES" sz="2000" b="1" dirty="0" err="1"/>
            <a:t>reći</a:t>
          </a:r>
          <a:r>
            <a:rPr lang="es-ES" sz="2000" b="1" dirty="0"/>
            <a:t> </a:t>
          </a:r>
          <a:r>
            <a:rPr lang="hr-HR" sz="2000" b="1" dirty="0"/>
            <a:t>kako</a:t>
          </a:r>
          <a:r>
            <a:rPr lang="es-ES" sz="2000" b="1" dirty="0"/>
            <a:t> </a:t>
          </a:r>
          <a:r>
            <a:rPr lang="es-ES" sz="2000" b="1" dirty="0" err="1"/>
            <a:t>trebamo</a:t>
          </a:r>
          <a:r>
            <a:rPr lang="es-ES" sz="2000" b="1" dirty="0"/>
            <a:t> </a:t>
          </a:r>
          <a:r>
            <a:rPr lang="es-ES" sz="2000" b="1" dirty="0" err="1"/>
            <a:t>odgovoriti</a:t>
          </a:r>
          <a:r>
            <a:rPr lang="es-ES" sz="2000" b="1" dirty="0"/>
            <a:t> u </a:t>
          </a:r>
          <a:r>
            <a:rPr lang="es-ES" sz="2000" b="1" dirty="0" err="1"/>
            <a:t>svakom</a:t>
          </a:r>
          <a:r>
            <a:rPr lang="es-ES" sz="2000" b="1" dirty="0"/>
            <a:t> </a:t>
          </a:r>
          <a:r>
            <a:rPr lang="es-ES" sz="2000" b="1" dirty="0" err="1"/>
            <a:t>trenutku</a:t>
          </a:r>
          <a:r>
            <a:rPr lang="hr-HR" sz="2000" b="1" dirty="0"/>
            <a:t>.</a:t>
          </a:r>
          <a:endParaRPr lang="es-ES" sz="200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961721" y="933204"/>
          <a:ext cx="2240276" cy="388808"/>
        </a:xfrm>
        <a:custGeom>
          <a:avLst/>
          <a:gdLst/>
          <a:ahLst/>
          <a:cxnLst/>
          <a:rect l="0" t="0" r="0" b="0"/>
          <a:pathLst>
            <a:path>
              <a:moveTo>
                <a:pt x="0" y="0"/>
              </a:moveTo>
              <a:lnTo>
                <a:pt x="0" y="194404"/>
              </a:lnTo>
              <a:lnTo>
                <a:pt x="2240276" y="194404"/>
              </a:lnTo>
              <a:lnTo>
                <a:pt x="2240276"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357753" y="933204"/>
          <a:ext cx="603967" cy="388808"/>
        </a:xfrm>
        <a:custGeom>
          <a:avLst/>
          <a:gdLst/>
          <a:ahLst/>
          <a:cxnLst/>
          <a:rect l="0" t="0" r="0" b="0"/>
          <a:pathLst>
            <a:path>
              <a:moveTo>
                <a:pt x="603967" y="0"/>
              </a:moveTo>
              <a:lnTo>
                <a:pt x="603967"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5117477" y="933204"/>
          <a:ext cx="2844244" cy="388808"/>
        </a:xfrm>
        <a:custGeom>
          <a:avLst/>
          <a:gdLst/>
          <a:ahLst/>
          <a:cxnLst/>
          <a:rect l="0" t="0" r="0" b="0"/>
          <a:pathLst>
            <a:path>
              <a:moveTo>
                <a:pt x="2844244" y="0"/>
              </a:moveTo>
              <a:lnTo>
                <a:pt x="2844244"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2131930" y="933204"/>
          <a:ext cx="91440" cy="388808"/>
        </a:xfrm>
        <a:custGeom>
          <a:avLst/>
          <a:gdLst/>
          <a:ahLst/>
          <a:cxnLst/>
          <a:rect l="0" t="0" r="0" b="0"/>
          <a:pathLst>
            <a:path>
              <a:moveTo>
                <a:pt x="45720" y="0"/>
              </a:moveTo>
              <a:lnTo>
                <a:pt x="45720" y="3888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3100" y="7470"/>
          <a:ext cx="4349099" cy="925734"/>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Žene</a:t>
          </a:r>
          <a:r>
            <a:rPr lang="es-ES" sz="2000" b="1" kern="1200" dirty="0">
              <a:effectLst>
                <a:outerShdw blurRad="38100" dist="38100" dir="2700000" algn="tl">
                  <a:srgbClr val="000000">
                    <a:alpha val="43137"/>
                  </a:srgbClr>
                </a:outerShdw>
              </a:effectLst>
            </a:rPr>
            <a:t> su </a:t>
          </a:r>
          <a:r>
            <a:rPr lang="es-ES" sz="2000" b="1" kern="1200" dirty="0" err="1">
              <a:effectLst>
                <a:outerShdw blurRad="38100" dist="38100" dir="2700000" algn="tl">
                  <a:srgbClr val="000000">
                    <a:alpha val="43137"/>
                  </a:srgbClr>
                </a:outerShdw>
              </a:effectLst>
            </a:rPr>
            <a:t>podložne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mužu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3</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18; </a:t>
          </a:r>
          <a:r>
            <a:rPr lang="hr-HR"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Ef. 5</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22-24)</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100" y="7470"/>
        <a:ext cx="4349099" cy="925734"/>
      </dsp:txXfrm>
    </dsp:sp>
    <dsp:sp modelId="{DFFEC7CC-8650-4376-B344-F94E9DFE43D6}">
      <dsp:nvSpPr>
        <dsp:cNvPr id="0" name=""/>
        <dsp:cNvSpPr/>
      </dsp:nvSpPr>
      <dsp:spPr>
        <a:xfrm>
          <a:off x="552366" y="1322013"/>
          <a:ext cx="3250567" cy="1225061"/>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Ta je </a:t>
          </a:r>
          <a:r>
            <a:rPr lang="es-ES" sz="2000" b="1" kern="1200" dirty="0" err="1">
              <a:solidFill>
                <a:schemeClr val="tx1"/>
              </a:solidFill>
            </a:rPr>
            <a:t>podložnost</a:t>
          </a:r>
          <a:r>
            <a:rPr lang="es-ES" sz="2000" b="1" kern="1200" dirty="0">
              <a:solidFill>
                <a:schemeClr val="tx1"/>
              </a:solidFill>
            </a:rPr>
            <a:t> </a:t>
          </a:r>
          <a:r>
            <a:rPr lang="es-ES" sz="2000" b="1" kern="1200" dirty="0" err="1">
              <a:solidFill>
                <a:schemeClr val="tx1"/>
              </a:solidFill>
            </a:rPr>
            <a:t>unutar</a:t>
          </a:r>
          <a:r>
            <a:rPr lang="es-ES" sz="2000" b="1" kern="1200" dirty="0">
              <a:solidFill>
                <a:schemeClr val="tx1"/>
              </a:solidFill>
            </a:rPr>
            <a:t> </a:t>
          </a:r>
          <a:r>
            <a:rPr lang="es-ES" sz="2000" b="1" kern="1200" dirty="0" err="1">
              <a:solidFill>
                <a:schemeClr val="tx1"/>
              </a:solidFill>
            </a:rPr>
            <a:t>međusobne</a:t>
          </a:r>
          <a:r>
            <a:rPr lang="es-ES" sz="2000" b="1" kern="1200" dirty="0">
              <a:solidFill>
                <a:schemeClr val="tx1"/>
              </a:solidFill>
            </a:rPr>
            <a:t> </a:t>
          </a:r>
          <a:r>
            <a:rPr lang="es-ES" sz="2000" b="1" kern="1200" dirty="0" err="1">
              <a:solidFill>
                <a:schemeClr val="tx1"/>
              </a:solidFill>
            </a:rPr>
            <a:t>pokornosti</a:t>
          </a:r>
          <a:r>
            <a:rPr lang="es-ES" sz="2000" b="1" kern="1200" dirty="0">
              <a:solidFill>
                <a:schemeClr val="tx1"/>
              </a:solidFill>
            </a:rPr>
            <a:t> </a:t>
          </a:r>
          <a:r>
            <a:rPr lang="hr-HR" sz="2000" b="1" kern="1200" dirty="0">
              <a:solidFill>
                <a:schemeClr val="tx1"/>
              </a:solidFill>
            </a:rPr>
            <a:t>    </a:t>
          </a:r>
          <a:r>
            <a:rPr lang="es-ES" sz="2000" b="1" kern="1200" dirty="0">
              <a:solidFill>
                <a:schemeClr val="tx1"/>
              </a:solidFill>
            </a:rPr>
            <a:t>(</a:t>
          </a:r>
          <a:r>
            <a:rPr lang="es-ES" sz="2000" b="1" kern="1200" dirty="0" err="1">
              <a:solidFill>
                <a:schemeClr val="tx1"/>
              </a:solidFill>
            </a:rPr>
            <a:t>Ef</a:t>
          </a:r>
          <a:r>
            <a:rPr lang="hr-HR" sz="2000" b="1" kern="1200" dirty="0">
              <a:solidFill>
                <a:schemeClr val="tx1"/>
              </a:solidFill>
            </a:rPr>
            <a:t>.</a:t>
          </a:r>
          <a:r>
            <a:rPr lang="es-ES" sz="2000" b="1" kern="1200" dirty="0">
              <a:solidFill>
                <a:schemeClr val="tx1"/>
              </a:solidFill>
            </a:rPr>
            <a:t> 5</a:t>
          </a:r>
          <a:r>
            <a:rPr lang="hr-HR" sz="2000" b="1" kern="1200" dirty="0">
              <a:solidFill>
                <a:schemeClr val="tx1"/>
              </a:solidFill>
            </a:rPr>
            <a:t>,</a:t>
          </a:r>
          <a:r>
            <a:rPr lang="es-ES" sz="2000" b="1" kern="1200" dirty="0">
              <a:solidFill>
                <a:schemeClr val="tx1"/>
              </a:solidFill>
            </a:rPr>
            <a:t>21) i mora </a:t>
          </a:r>
          <a:r>
            <a:rPr lang="es-ES" sz="2000" b="1" kern="1200" dirty="0" err="1">
              <a:solidFill>
                <a:schemeClr val="tx1"/>
              </a:solidFill>
            </a:rPr>
            <a:t>biti</a:t>
          </a:r>
          <a:r>
            <a:rPr lang="es-ES" sz="2000" b="1" kern="1200" dirty="0">
              <a:solidFill>
                <a:schemeClr val="tx1"/>
              </a:solidFill>
            </a:rPr>
            <a:t> „</a:t>
          </a:r>
          <a:r>
            <a:rPr lang="hr-HR" sz="2000" b="1" kern="1200" dirty="0">
              <a:solidFill>
                <a:schemeClr val="tx1"/>
              </a:solidFill>
            </a:rPr>
            <a:t>sluša-jući se u strahu</a:t>
          </a:r>
          <a:r>
            <a:rPr lang="es-ES" sz="2000" b="1" kern="1200" dirty="0">
              <a:solidFill>
                <a:schemeClr val="tx1"/>
              </a:solidFill>
            </a:rPr>
            <a:t> </a:t>
          </a:r>
          <a:r>
            <a:rPr lang="hr-HR" sz="2000" b="1" kern="1200" dirty="0">
              <a:solidFill>
                <a:schemeClr val="tx1"/>
              </a:solidFill>
            </a:rPr>
            <a:t>Božjemu</a:t>
          </a:r>
          <a:r>
            <a:rPr lang="sr-Latn-RS" sz="2000" b="1" kern="1200" dirty="0">
              <a:solidFill>
                <a:schemeClr val="tx1"/>
              </a:solidFill>
            </a:rPr>
            <a:t>“</a:t>
          </a:r>
          <a:r>
            <a:rPr lang="hr-HR" sz="2000" b="1" kern="1200" dirty="0">
              <a:solidFill>
                <a:schemeClr val="tx1"/>
              </a:solidFill>
            </a:rPr>
            <a:t>.</a:t>
          </a:r>
          <a:endParaRPr lang="es-ES" sz="2000" kern="1200" dirty="0">
            <a:solidFill>
              <a:schemeClr val="tx1"/>
            </a:solidFill>
          </a:endParaRPr>
        </a:p>
      </dsp:txBody>
      <dsp:txXfrm>
        <a:off x="552366" y="1322013"/>
        <a:ext cx="3250567" cy="1225061"/>
      </dsp:txXfrm>
    </dsp:sp>
    <dsp:sp modelId="{5601FD7B-FCCF-4F1D-ACBA-CDDCA6D9F769}">
      <dsp:nvSpPr>
        <dsp:cNvPr id="0" name=""/>
        <dsp:cNvSpPr/>
      </dsp:nvSpPr>
      <dsp:spPr>
        <a:xfrm>
          <a:off x="6142033" y="7470"/>
          <a:ext cx="3639376" cy="925734"/>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Muževi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trebaju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vol</a:t>
          </a:r>
          <a:r>
            <a:rPr lang="hr-HR"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ti </a:t>
          </a:r>
          <a:r>
            <a:rPr lang="es-ES" sz="2000" b="1" kern="1200" dirty="0" err="1">
              <a:effectLst>
                <a:outerShdw blurRad="38100" dist="38100" dir="2700000" algn="tl">
                  <a:srgbClr val="000000">
                    <a:alpha val="43137"/>
                  </a:srgbClr>
                </a:outerShdw>
              </a:effectLst>
            </a:rPr>
            <a:t>svoje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žene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Kol</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3</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19; Ef. 5</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28)</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6142033" y="7470"/>
        <a:ext cx="3639376" cy="925734"/>
      </dsp:txXfrm>
    </dsp:sp>
    <dsp:sp modelId="{D10FB4C4-AF42-4FE5-93F7-62AC3A5E47F9}">
      <dsp:nvSpPr>
        <dsp:cNvPr id="0" name=""/>
        <dsp:cNvSpPr/>
      </dsp:nvSpPr>
      <dsp:spPr>
        <a:xfrm>
          <a:off x="4191742" y="1322013"/>
          <a:ext cx="1851468" cy="1225061"/>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Ljubite</a:t>
          </a:r>
          <a:r>
            <a:rPr lang="es-ES" sz="2000" b="1" kern="1200" dirty="0">
              <a:solidFill>
                <a:schemeClr val="tx1"/>
              </a:solidFill>
            </a:rPr>
            <a:t> </a:t>
          </a:r>
          <a:r>
            <a:rPr lang="es-ES" sz="2000" b="1" kern="1200" dirty="0" err="1">
              <a:solidFill>
                <a:schemeClr val="tx1"/>
              </a:solidFill>
            </a:rPr>
            <a:t>ih</a:t>
          </a:r>
          <a:r>
            <a:rPr lang="es-ES" sz="2000" b="1" kern="1200" dirty="0">
              <a:solidFill>
                <a:schemeClr val="tx1"/>
              </a:solidFill>
            </a:rPr>
            <a:t> </a:t>
          </a:r>
          <a:r>
            <a:rPr lang="es-ES" sz="2000" b="1" kern="1200" dirty="0" err="1">
              <a:solidFill>
                <a:schemeClr val="tx1"/>
              </a:solidFill>
            </a:rPr>
            <a:t>istom</a:t>
          </a:r>
          <a:r>
            <a:rPr lang="es-ES" sz="2000" b="1" kern="1200" dirty="0">
              <a:solidFill>
                <a:schemeClr val="tx1"/>
              </a:solidFill>
            </a:rPr>
            <a:t> </a:t>
          </a:r>
          <a:r>
            <a:rPr lang="es-ES" sz="2000" b="1" kern="1200" dirty="0" err="1">
              <a:solidFill>
                <a:schemeClr val="tx1"/>
              </a:solidFill>
            </a:rPr>
            <a:t>ljubavlju</a:t>
          </a:r>
          <a:r>
            <a:rPr lang="es-ES" sz="2000" b="1" kern="1200" dirty="0">
              <a:solidFill>
                <a:schemeClr val="tx1"/>
              </a:solidFill>
            </a:rPr>
            <a:t> </a:t>
          </a:r>
          <a:r>
            <a:rPr lang="es-ES" sz="2000" b="1" kern="1200" dirty="0" err="1">
              <a:solidFill>
                <a:schemeClr val="tx1"/>
              </a:solidFill>
            </a:rPr>
            <a:t>kojom</a:t>
          </a:r>
          <a:r>
            <a:rPr lang="es-ES" sz="2000" b="1" kern="1200" dirty="0">
              <a:solidFill>
                <a:schemeClr val="tx1"/>
              </a:solidFill>
            </a:rPr>
            <a:t> je Krist </a:t>
          </a:r>
          <a:r>
            <a:rPr lang="es-ES" sz="2000" b="1" kern="1200" dirty="0" err="1">
              <a:solidFill>
                <a:schemeClr val="tx1"/>
              </a:solidFill>
            </a:rPr>
            <a:t>volio</a:t>
          </a:r>
          <a:r>
            <a:rPr lang="es-ES" sz="2000" b="1" kern="1200" dirty="0">
              <a:solidFill>
                <a:schemeClr val="tx1"/>
              </a:solidFill>
            </a:rPr>
            <a:t> </a:t>
          </a:r>
          <a:r>
            <a:rPr lang="hr-HR" sz="2000" b="1" kern="1200" dirty="0">
              <a:solidFill>
                <a:schemeClr val="tx1"/>
              </a:solidFill>
            </a:rPr>
            <a:t>crkvu</a:t>
          </a:r>
          <a:r>
            <a:rPr lang="es-ES" sz="2000" b="1" kern="1200" dirty="0">
              <a:solidFill>
                <a:schemeClr val="tx1"/>
              </a:solidFill>
            </a:rPr>
            <a:t> (</a:t>
          </a:r>
          <a:r>
            <a:rPr lang="es-ES" sz="2000" b="1" kern="1200" dirty="0" err="1">
              <a:solidFill>
                <a:schemeClr val="tx1"/>
              </a:solidFill>
            </a:rPr>
            <a:t>Ef</a:t>
          </a:r>
          <a:r>
            <a:rPr lang="hr-HR" sz="2000" b="1" kern="1200" dirty="0">
              <a:solidFill>
                <a:schemeClr val="tx1"/>
              </a:solidFill>
            </a:rPr>
            <a:t>.</a:t>
          </a:r>
          <a:r>
            <a:rPr lang="es-ES" sz="2000" b="1" kern="1200" dirty="0">
              <a:solidFill>
                <a:schemeClr val="tx1"/>
              </a:solidFill>
            </a:rPr>
            <a:t> 5</a:t>
          </a:r>
          <a:r>
            <a:rPr lang="hr-HR" sz="2000" b="1" kern="1200" dirty="0">
              <a:solidFill>
                <a:schemeClr val="tx1"/>
              </a:solidFill>
            </a:rPr>
            <a:t>,</a:t>
          </a:r>
          <a:r>
            <a:rPr lang="es-ES" sz="2000" b="1" kern="1200" dirty="0">
              <a:solidFill>
                <a:schemeClr val="tx1"/>
              </a:solidFill>
            </a:rPr>
            <a:t>25)</a:t>
          </a:r>
          <a:endParaRPr lang="es-ES" sz="2000" kern="1200" dirty="0">
            <a:solidFill>
              <a:schemeClr val="tx1"/>
            </a:solidFill>
          </a:endParaRPr>
        </a:p>
      </dsp:txBody>
      <dsp:txXfrm>
        <a:off x="4191742" y="1322013"/>
        <a:ext cx="1851468" cy="1225061"/>
      </dsp:txXfrm>
    </dsp:sp>
    <dsp:sp modelId="{7A4C319D-A6F4-49C1-95C5-717447B2D079}">
      <dsp:nvSpPr>
        <dsp:cNvPr id="0" name=""/>
        <dsp:cNvSpPr/>
      </dsp:nvSpPr>
      <dsp:spPr>
        <a:xfrm>
          <a:off x="6432019" y="1322013"/>
          <a:ext cx="1851468" cy="1225061"/>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tx1"/>
              </a:solidFill>
            </a:rPr>
            <a:t>Volite svoja tela Ef. 5,29).</a:t>
          </a:r>
          <a:endParaRPr lang="es-ES" sz="2000" kern="1200" dirty="0">
            <a:solidFill>
              <a:schemeClr val="tx1"/>
            </a:solidFill>
          </a:endParaRPr>
        </a:p>
      </dsp:txBody>
      <dsp:txXfrm>
        <a:off x="6432019" y="1322013"/>
        <a:ext cx="1851468" cy="1225061"/>
      </dsp:txXfrm>
    </dsp:sp>
    <dsp:sp modelId="{62195F57-FACC-4C3E-B7F8-191AF549327B}">
      <dsp:nvSpPr>
        <dsp:cNvPr id="0" name=""/>
        <dsp:cNvSpPr/>
      </dsp:nvSpPr>
      <dsp:spPr>
        <a:xfrm>
          <a:off x="8672296" y="1322013"/>
          <a:ext cx="3059403" cy="1225061"/>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rPr>
            <a:t>Ne biti "grub" (ne ogorčiti ih, ne ponašati se grubo ili nasilno, ne biti tiran</a:t>
          </a:r>
          <a:r>
            <a:rPr lang="hr-HR" sz="2000" b="1" kern="1200" dirty="0">
              <a:solidFill>
                <a:schemeClr val="tx1"/>
              </a:solidFill>
            </a:rPr>
            <a:t>in</a:t>
          </a:r>
          <a:r>
            <a:rPr lang="it-IT" sz="2000" b="1" kern="1200" dirty="0">
              <a:solidFill>
                <a:schemeClr val="tx1"/>
              </a:solidFill>
            </a:rPr>
            <a:t>)</a:t>
          </a:r>
          <a:r>
            <a:rPr lang="hr-HR" sz="2000" b="1" kern="1200" dirty="0">
              <a:solidFill>
                <a:schemeClr val="tx1"/>
              </a:solidFill>
            </a:rPr>
            <a:t>.</a:t>
          </a:r>
          <a:endParaRPr lang="es-ES" sz="2000" kern="1200" dirty="0">
            <a:solidFill>
              <a:schemeClr val="tx1"/>
            </a:solidFill>
          </a:endParaRPr>
        </a:p>
      </dsp:txBody>
      <dsp:txXfrm>
        <a:off x="8672296" y="1322013"/>
        <a:ext cx="3059403" cy="122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Odgovornosti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dece</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3,20; Ef. 6,1-3).</a:t>
          </a:r>
          <a:endParaRPr lang="es-ES" sz="2000" kern="1200" dirty="0">
            <a:effectLst>
              <a:outerShdw blurRad="38100" dist="38100" dir="2700000" algn="tl">
                <a:srgbClr val="000000">
                  <a:alpha val="43137"/>
                </a:srgbClr>
              </a:outerShdw>
            </a:effectLst>
          </a:endParaRP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Poslušnost</a:t>
          </a:r>
          <a:r>
            <a:rPr lang="es-ES" sz="2000" b="1" kern="1200" dirty="0"/>
            <a:t> </a:t>
          </a:r>
          <a:r>
            <a:rPr lang="sr-Latn-RS" sz="2000" b="1" kern="1200" dirty="0"/>
            <a:t>d</a:t>
          </a:r>
          <a:r>
            <a:rPr lang="es-ES" sz="2000" b="1" kern="1200" dirty="0" err="1"/>
            <a:t>ece</a:t>
          </a:r>
          <a:r>
            <a:rPr lang="es-ES" sz="2000" b="1" kern="1200" dirty="0"/>
            <a:t> nije i</a:t>
          </a:r>
          <a:r>
            <a:rPr lang="sr-Latn-RS" sz="2000" b="1" kern="1200" dirty="0"/>
            <a:t>z</a:t>
          </a:r>
          <a:r>
            <a:rPr lang="es-ES" sz="2000" b="1" kern="1200" dirty="0"/>
            <a:t>borna.</a:t>
          </a:r>
          <a:endParaRPr lang="es-ES" sz="2000" kern="1200" dirty="0"/>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Ta </a:t>
          </a:r>
          <a:r>
            <a:rPr lang="es-ES" sz="2000" b="1" kern="1200" dirty="0" err="1"/>
            <a:t>poslušnost</a:t>
          </a:r>
          <a:r>
            <a:rPr lang="es-ES" sz="2000" b="1" kern="1200" dirty="0"/>
            <a:t> </a:t>
          </a:r>
          <a:r>
            <a:rPr lang="es-ES" sz="2000" b="1" kern="1200" dirty="0" err="1"/>
            <a:t>temelji</a:t>
          </a:r>
          <a:r>
            <a:rPr lang="es-ES" sz="2000" b="1" kern="1200" dirty="0"/>
            <a:t> se </a:t>
          </a:r>
          <a:r>
            <a:rPr lang="es-ES" sz="2000" b="1" kern="1200" dirty="0" err="1"/>
            <a:t>na</a:t>
          </a:r>
          <a:r>
            <a:rPr lang="es-ES" sz="2000" b="1" kern="1200" dirty="0"/>
            <a:t> </a:t>
          </a:r>
          <a:r>
            <a:rPr lang="es-ES" sz="2000" b="1" kern="1200" dirty="0" err="1"/>
            <a:t>petoj</a:t>
          </a:r>
          <a:r>
            <a:rPr lang="es-ES" sz="2000" b="1" kern="1200" dirty="0"/>
            <a:t> </a:t>
          </a:r>
          <a:r>
            <a:rPr lang="es-ES" sz="2000" b="1" kern="1200" dirty="0" err="1"/>
            <a:t>zapove</a:t>
          </a:r>
          <a:r>
            <a:rPr lang="sr-Latn-RS" sz="2000" b="1" kern="1200" dirty="0"/>
            <a:t>st</a:t>
          </a:r>
          <a:r>
            <a:rPr lang="es-ES" sz="2000" b="1" kern="1200" dirty="0"/>
            <a:t>i.</a:t>
          </a:r>
          <a:endParaRPr lang="es-ES" sz="2000" kern="1200" dirty="0"/>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l-PL" sz="2000" b="1" kern="1200" dirty="0"/>
            <a:t>Osim toga, poslušnost uključuje i nagradu</a:t>
          </a:r>
          <a:endParaRPr lang="es-ES" sz="2000" kern="1200" dirty="0"/>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Roditeljske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odgovornosti</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Kol</a:t>
          </a:r>
          <a:r>
            <a:rPr lang="es-ES" sz="2000" b="1" kern="1200" dirty="0">
              <a:effectLst>
                <a:outerShdw blurRad="38100" dist="38100" dir="2700000" algn="tl">
                  <a:srgbClr val="000000">
                    <a:alpha val="43137"/>
                  </a:srgbClr>
                </a:outerShdw>
              </a:effectLst>
            </a:rPr>
            <a:t>. 3,21; Ef. 6,4).</a:t>
          </a:r>
          <a:endParaRPr lang="es-ES" sz="2000" kern="120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U</a:t>
          </a:r>
          <a:r>
            <a:rPr lang="hr-HR" sz="2000" b="1" kern="1200" dirty="0"/>
            <a:t>či</a:t>
          </a:r>
          <a:r>
            <a:rPr lang="es-ES" sz="2000" b="1" kern="1200" dirty="0"/>
            <a:t>te </a:t>
          </a:r>
          <a:r>
            <a:rPr lang="es-ES" sz="2000" b="1" kern="1200" dirty="0" err="1"/>
            <a:t>ih</a:t>
          </a:r>
          <a:r>
            <a:rPr lang="es-ES" sz="2000" b="1" kern="1200" dirty="0"/>
            <a:t> </a:t>
          </a:r>
          <a:r>
            <a:rPr lang="es-ES" sz="2000" b="1" kern="1200" dirty="0" err="1"/>
            <a:t>bez</a:t>
          </a:r>
          <a:r>
            <a:rPr lang="es-ES" sz="2000" b="1" kern="1200" dirty="0"/>
            <a:t> da </a:t>
          </a:r>
          <a:r>
            <a:rPr lang="es-ES" sz="2000" b="1" kern="1200" dirty="0" err="1"/>
            <a:t>ih</a:t>
          </a:r>
          <a:r>
            <a:rPr lang="es-ES" sz="2000" b="1" kern="1200" dirty="0"/>
            <a:t> </a:t>
          </a:r>
          <a:r>
            <a:rPr lang="es-ES" sz="2000" b="1" kern="1200" dirty="0" err="1"/>
            <a:t>iznervira</a:t>
          </a:r>
          <a:r>
            <a:rPr lang="sr-Latn-RS" sz="2000" b="1" kern="1200" dirty="0"/>
            <a:t>va</a:t>
          </a:r>
          <a:r>
            <a:rPr lang="es-ES" sz="2000" b="1" kern="1200" dirty="0"/>
            <a:t>te </a:t>
          </a:r>
          <a:r>
            <a:rPr lang="es-ES" sz="2000" b="1" kern="1200" dirty="0" err="1"/>
            <a:t>ili</a:t>
          </a:r>
          <a:r>
            <a:rPr lang="es-ES" sz="2000" b="1" kern="1200" dirty="0"/>
            <a:t> </a:t>
          </a:r>
          <a:r>
            <a:rPr lang="es-ES" sz="2000" b="1" kern="1200" dirty="0" err="1"/>
            <a:t>iritirate</a:t>
          </a:r>
          <a:r>
            <a:rPr lang="es-ES" sz="2000" b="1" kern="1200" dirty="0"/>
            <a:t>, </a:t>
          </a:r>
          <a:r>
            <a:rPr lang="hr-HR" sz="2000" b="1" kern="1200" dirty="0"/>
            <a:t>da</a:t>
          </a:r>
          <a:r>
            <a:rPr lang="es-ES" sz="2000" b="1" kern="1200" dirty="0"/>
            <a:t> </a:t>
          </a:r>
          <a:r>
            <a:rPr lang="es-ES" sz="2000" b="1" kern="1200" dirty="0" err="1"/>
            <a:t>ih</a:t>
          </a:r>
          <a:r>
            <a:rPr lang="es-ES" sz="2000" b="1" kern="1200" dirty="0"/>
            <a:t> </a:t>
          </a:r>
          <a:r>
            <a:rPr lang="es-ES" sz="2000" b="1" kern="1200" dirty="0" err="1"/>
            <a:t>ne</a:t>
          </a:r>
          <a:r>
            <a:rPr lang="es-ES" sz="2000" b="1" kern="1200" dirty="0"/>
            <a:t> </a:t>
          </a:r>
          <a:r>
            <a:rPr lang="es-ES" sz="2000" b="1" kern="1200" dirty="0" err="1"/>
            <a:t>biste</a:t>
          </a:r>
          <a:r>
            <a:rPr lang="es-ES" sz="2000" b="1" kern="1200" dirty="0"/>
            <a:t> </a:t>
          </a:r>
          <a:r>
            <a:rPr lang="es-ES" sz="2000" b="1" kern="1200" dirty="0" err="1"/>
            <a:t>obeshrabrili</a:t>
          </a:r>
          <a:r>
            <a:rPr lang="hr-HR" sz="2000" b="1" kern="1200" dirty="0"/>
            <a:t>.</a:t>
          </a:r>
          <a:endParaRPr lang="es-ES" sz="2000" kern="1200" dirty="0"/>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Nemojte</a:t>
          </a:r>
          <a:r>
            <a:rPr lang="es-ES" sz="2000" b="1" kern="1200" dirty="0"/>
            <a:t> </a:t>
          </a:r>
          <a:r>
            <a:rPr lang="es-ES" sz="2000" b="1" kern="1200" dirty="0" err="1"/>
            <a:t>ih</a:t>
          </a:r>
          <a:r>
            <a:rPr lang="es-ES" sz="2000" b="1" kern="1200" dirty="0"/>
            <a:t> </a:t>
          </a:r>
          <a:r>
            <a:rPr lang="es-ES" sz="2000" b="1" kern="1200" dirty="0" err="1"/>
            <a:t>ljutiti</a:t>
          </a:r>
          <a:r>
            <a:rPr lang="es-ES" sz="2000" b="1" kern="1200" dirty="0"/>
            <a:t> </a:t>
          </a:r>
          <a:r>
            <a:rPr lang="es-ES" sz="2000" b="1" kern="1200" dirty="0" err="1"/>
            <a:t>nestrpljivim</a:t>
          </a:r>
          <a:r>
            <a:rPr lang="es-ES" sz="2000" b="1" kern="1200" dirty="0"/>
            <a:t> </a:t>
          </a:r>
          <a:r>
            <a:rPr lang="es-ES" sz="2000" b="1" kern="1200" dirty="0" err="1"/>
            <a:t>ili</a:t>
          </a:r>
          <a:r>
            <a:rPr lang="es-ES" sz="2000" b="1" kern="1200" dirty="0"/>
            <a:t> </a:t>
          </a:r>
          <a:r>
            <a:rPr lang="es-ES" sz="2000" b="1" kern="1200" dirty="0" err="1"/>
            <a:t>hirovitim</a:t>
          </a:r>
          <a:r>
            <a:rPr lang="es-ES" sz="2000" b="1" kern="1200" dirty="0"/>
            <a:t> </a:t>
          </a:r>
          <a:r>
            <a:rPr lang="es-ES" sz="2000" b="1" kern="1200" dirty="0" err="1"/>
            <a:t>ponašanjem</a:t>
          </a:r>
          <a:r>
            <a:rPr lang="hr-HR" sz="2000" b="1" kern="1200" dirty="0"/>
            <a:t>.</a:t>
          </a:r>
          <a:endParaRPr lang="es-ES" sz="2000" kern="1200" dirty="0"/>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Poučite</a:t>
          </a:r>
          <a:r>
            <a:rPr lang="es-ES" sz="2000" b="1" kern="1200" dirty="0"/>
            <a:t> </a:t>
          </a:r>
          <a:r>
            <a:rPr lang="es-ES" sz="2000" b="1" kern="1200" dirty="0" err="1"/>
            <a:t>ih</a:t>
          </a:r>
          <a:r>
            <a:rPr lang="es-ES" sz="2000" b="1" kern="1200" dirty="0"/>
            <a:t> </a:t>
          </a:r>
          <a:r>
            <a:rPr lang="es-ES" sz="2000" b="1" kern="1200" dirty="0" err="1"/>
            <a:t>Božjim</a:t>
          </a:r>
          <a:r>
            <a:rPr lang="es-ES" sz="2000" b="1" kern="1200" dirty="0"/>
            <a:t> </a:t>
          </a:r>
          <a:r>
            <a:rPr lang="es-ES" sz="2000" b="1" kern="1200" dirty="0" err="1"/>
            <a:t>putevima</a:t>
          </a:r>
          <a:br>
            <a:rPr lang="es-ES" sz="2000" b="1" kern="1200" dirty="0"/>
          </a:br>
          <a:r>
            <a:rPr lang="es-ES" sz="2000" b="1" kern="1200" dirty="0"/>
            <a:t>(</a:t>
          </a:r>
          <a:r>
            <a:rPr lang="sr-Latn-RS" sz="2000" b="1" kern="1200" dirty="0"/>
            <a:t>5. Moj.</a:t>
          </a:r>
          <a:r>
            <a:rPr lang="es-ES" sz="2000" b="1" kern="1200" dirty="0"/>
            <a:t> 6</a:t>
          </a:r>
          <a:r>
            <a:rPr lang="hr-HR" sz="2000" b="1" kern="1200" dirty="0"/>
            <a:t>,</a:t>
          </a:r>
          <a:r>
            <a:rPr lang="es-ES" sz="2000" b="1" kern="1200" dirty="0"/>
            <a:t>6</a:t>
          </a:r>
          <a:r>
            <a:rPr lang="hr-HR" sz="2000" b="1" kern="1200" dirty="0"/>
            <a:t>.</a:t>
          </a:r>
          <a:r>
            <a:rPr lang="es-ES" sz="2000" b="1" kern="1200" dirty="0"/>
            <a:t>7; </a:t>
          </a:r>
          <a:r>
            <a:rPr lang="sr-Latn-RS" sz="2000" b="1" kern="1200" dirty="0"/>
            <a:t>Priče</a:t>
          </a:r>
          <a:r>
            <a:rPr lang="es-ES" sz="2000" b="1" kern="1200" dirty="0"/>
            <a:t>. 22</a:t>
          </a:r>
          <a:r>
            <a:rPr lang="hr-HR" sz="2000" b="1" kern="1200" dirty="0"/>
            <a:t>,</a:t>
          </a:r>
          <a:r>
            <a:rPr lang="es-ES" sz="2000" b="1" kern="1200" dirty="0"/>
            <a:t>6)</a:t>
          </a:r>
          <a:endParaRPr lang="es-ES" sz="2000" kern="1200" dirty="0"/>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outerShdw blurRad="38100" dist="38100" dir="2700000" algn="tl">
                  <a:srgbClr val="000000">
                    <a:alpha val="43137"/>
                  </a:srgbClr>
                </a:outerShdw>
              </a:effectLst>
            </a:rPr>
            <a:t>Podređen</a:t>
          </a:r>
          <a:r>
            <a:rPr lang="hr-HR" sz="2400" b="1" kern="1200" dirty="0">
              <a:solidFill>
                <a:schemeClr val="bg1"/>
              </a:solidFill>
              <a:effectLst>
                <a:outerShdw blurRad="38100" dist="38100" dir="2700000" algn="tl">
                  <a:srgbClr val="000000">
                    <a:alpha val="43137"/>
                  </a:srgbClr>
                </a:outerShdw>
              </a:effectLst>
            </a:rPr>
            <a:t>o</a:t>
          </a:r>
          <a:r>
            <a:rPr lang="es-ES" sz="2400" b="1" kern="1200" dirty="0">
              <a:solidFill>
                <a:schemeClr val="bg1"/>
              </a:solidFill>
              <a:effectLst>
                <a:outerShdw blurRad="38100" dist="38100" dir="2700000" algn="tl">
                  <a:srgbClr val="000000">
                    <a:alpha val="43137"/>
                  </a:srgbClr>
                </a:outerShdw>
              </a:effectLst>
            </a:rPr>
            <a:t> </a:t>
          </a:r>
          <a:r>
            <a:rPr lang="es-ES" sz="2400" b="1" kern="1200" dirty="0" err="1">
              <a:solidFill>
                <a:schemeClr val="bg1"/>
              </a:solidFill>
              <a:effectLst>
                <a:outerShdw blurRad="38100" dist="38100" dir="2700000" algn="tl">
                  <a:srgbClr val="000000">
                    <a:alpha val="43137"/>
                  </a:srgbClr>
                </a:outerShdw>
              </a:effectLst>
            </a:rPr>
            <a:t>ponašanje</a:t>
          </a:r>
          <a:r>
            <a:rPr lang="es-ES" sz="2400" b="1" kern="1200" dirty="0">
              <a:solidFill>
                <a:schemeClr val="bg1"/>
              </a:solidFill>
              <a:effectLst>
                <a:outerShdw blurRad="38100" dist="38100" dir="2700000" algn="tl">
                  <a:srgbClr val="000000">
                    <a:alpha val="43137"/>
                  </a:srgbClr>
                </a:outerShdw>
              </a:effectLst>
            </a:rPr>
            <a:t> </a:t>
          </a:r>
          <a:r>
            <a:rPr lang="hr-HR" sz="2400" b="1" kern="1200" dirty="0">
              <a:solidFill>
                <a:schemeClr val="bg1"/>
              </a:solidFill>
              <a:effectLst>
                <a:outerShdw blurRad="38100" dist="38100" dir="2700000" algn="tl">
                  <a:srgbClr val="000000">
                    <a:alpha val="43137"/>
                  </a:srgbClr>
                </a:outerShdw>
              </a:effectLst>
            </a:rPr>
            <a:t>                             </a:t>
          </a:r>
          <a:r>
            <a:rPr lang="es-ES" sz="2400" b="1" kern="1200" dirty="0">
              <a:solidFill>
                <a:schemeClr val="bg1"/>
              </a:solidFill>
              <a:effectLst>
                <a:outerShdw blurRad="38100" dist="38100" dir="2700000" algn="tl">
                  <a:srgbClr val="000000">
                    <a:alpha val="43137"/>
                  </a:srgbClr>
                </a:outerShdw>
              </a:effectLst>
            </a:rPr>
            <a:t>(</a:t>
          </a:r>
          <a:r>
            <a:rPr lang="es-ES" sz="2400" b="1" kern="1200" dirty="0" err="1">
              <a:solidFill>
                <a:schemeClr val="bg1"/>
              </a:solidFill>
              <a:effectLst>
                <a:outerShdw blurRad="38100" dist="38100" dir="2700000" algn="tl">
                  <a:srgbClr val="000000">
                    <a:alpha val="43137"/>
                  </a:srgbClr>
                </a:outerShdw>
              </a:effectLst>
            </a:rPr>
            <a:t>Kol</a:t>
          </a:r>
          <a:r>
            <a:rPr lang="es-ES" sz="2400" b="1" kern="1200" dirty="0">
              <a:solidFill>
                <a:schemeClr val="bg1"/>
              </a:solidFill>
              <a:effectLst>
                <a:outerShdw blurRad="38100" dist="38100" dir="2700000" algn="tl">
                  <a:srgbClr val="000000">
                    <a:alpha val="43137"/>
                  </a:srgbClr>
                </a:outerShdw>
              </a:effectLst>
            </a:rPr>
            <a:t>. 3</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22-25; </a:t>
          </a:r>
          <a:r>
            <a:rPr lang="hr-HR" sz="2400" b="1" kern="1200" dirty="0">
              <a:solidFill>
                <a:schemeClr val="bg1"/>
              </a:solidFill>
              <a:effectLst>
                <a:outerShdw blurRad="38100" dist="38100" dir="2700000" algn="tl">
                  <a:srgbClr val="000000">
                    <a:alpha val="43137"/>
                  </a:srgbClr>
                </a:outerShdw>
              </a:effectLst>
            </a:rPr>
            <a:t>   </a:t>
          </a:r>
          <a:r>
            <a:rPr lang="es-ES" sz="2400" b="1" kern="1200" dirty="0" err="1">
              <a:solidFill>
                <a:schemeClr val="bg1"/>
              </a:solidFill>
              <a:effectLst>
                <a:outerShdw blurRad="38100" dist="38100" dir="2700000" algn="tl">
                  <a:srgbClr val="000000">
                    <a:alpha val="43137"/>
                  </a:srgbClr>
                </a:outerShdw>
              </a:effectLst>
            </a:rPr>
            <a:t>Ef</a:t>
          </a:r>
          <a:r>
            <a:rPr lang="es-ES" sz="2400" b="1" kern="1200" dirty="0">
              <a:solidFill>
                <a:schemeClr val="bg1"/>
              </a:solidFill>
              <a:effectLst>
                <a:outerShdw blurRad="38100" dist="38100" dir="2700000" algn="tl">
                  <a:srgbClr val="000000">
                    <a:alpha val="43137"/>
                  </a:srgbClr>
                </a:outerShdw>
              </a:effectLst>
            </a:rPr>
            <a:t> 6</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5-8)</a:t>
          </a:r>
          <a:r>
            <a:rPr lang="hr-HR" sz="2400" b="1" kern="1200" dirty="0">
              <a:solidFill>
                <a:schemeClr val="bg1"/>
              </a:solidFill>
              <a:effectLst>
                <a:outerShdw blurRad="38100" dist="38100" dir="2700000" algn="tl">
                  <a:srgbClr val="000000">
                    <a:alpha val="43137"/>
                  </a:srgbClr>
                </a:outerShdw>
              </a:effectLst>
            </a:rPr>
            <a:t>.</a:t>
          </a:r>
          <a:endParaRPr lang="es-ES" sz="2400" kern="120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80166" y="1034193"/>
          <a:ext cx="5399981" cy="32039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Uvek dobro radimo, čak i ako nas ne gledaju.</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1043577"/>
        <a:ext cx="5381213" cy="301630"/>
      </dsp:txXfrm>
    </dsp:sp>
    <dsp:sp modelId="{14EB9C39-92B1-4BF0-90C9-31D60827B6FF}">
      <dsp:nvSpPr>
        <dsp:cNvPr id="0" name=""/>
        <dsp:cNvSpPr/>
      </dsp:nvSpPr>
      <dsp:spPr>
        <a:xfrm>
          <a:off x="80166" y="1403884"/>
          <a:ext cx="5399981" cy="54000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Težimo izvrsnosti u radu, kao da to radimo     za Boga.</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1419700"/>
        <a:ext cx="5368349" cy="508368"/>
      </dsp:txXfrm>
    </dsp:sp>
    <dsp:sp modelId="{9AFC9C95-3CDC-434A-8B64-22AD82882E80}">
      <dsp:nvSpPr>
        <dsp:cNvPr id="0" name=""/>
        <dsp:cNvSpPr/>
      </dsp:nvSpPr>
      <dsp:spPr>
        <a:xfrm>
          <a:off x="80166" y="1993176"/>
          <a:ext cx="5399981" cy="320398"/>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Prihvatanje osude kad je to pravedno.</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002560"/>
        <a:ext cx="5381213" cy="301630"/>
      </dsp:txXfrm>
    </dsp:sp>
    <dsp:sp modelId="{F97A83E6-8AE1-4752-BBFA-770E9A1AB494}">
      <dsp:nvSpPr>
        <dsp:cNvPr id="0" name=""/>
        <dsp:cNvSpPr/>
      </dsp:nvSpPr>
      <dsp:spPr>
        <a:xfrm>
          <a:off x="80166" y="2362867"/>
          <a:ext cx="5399981" cy="320398"/>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1"/>
              </a:solidFill>
              <a:effectLst>
                <a:glow rad="88900">
                  <a:srgbClr val="760000"/>
                </a:glow>
                <a:outerShdw blurRad="38100" dist="38100" dir="2700000" algn="tl">
                  <a:srgbClr val="000000">
                    <a:alpha val="43137"/>
                  </a:srgbClr>
                </a:outerShdw>
              </a:effectLst>
            </a:rPr>
            <a:t>Dobro obavljen posao je nagrađen.</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372251"/>
        <a:ext cx="5381213" cy="301630"/>
      </dsp:txXfrm>
    </dsp:sp>
    <dsp:sp modelId="{61D1D9C0-35D6-4FE9-ADEE-E0630117DAE8}">
      <dsp:nvSpPr>
        <dsp:cNvPr id="0" name=""/>
        <dsp:cNvSpPr/>
      </dsp:nvSpPr>
      <dsp:spPr>
        <a:xfrm>
          <a:off x="80166" y="2732558"/>
          <a:ext cx="5399981" cy="540000"/>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bg1"/>
              </a:solidFill>
              <a:effectLst>
                <a:glow rad="88900">
                  <a:srgbClr val="760000"/>
                </a:glow>
                <a:outerShdw blurRad="38100" dist="38100" dir="2700000" algn="tl">
                  <a:srgbClr val="000000">
                    <a:alpha val="43137"/>
                  </a:srgbClr>
                </a:outerShdw>
              </a:effectLst>
            </a:rPr>
            <a:t>Loš</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hr-HR" sz="2000" b="1" kern="1200" dirty="0">
              <a:solidFill>
                <a:schemeClr val="bg1"/>
              </a:solidFill>
              <a:effectLst>
                <a:glow rad="88900">
                  <a:srgbClr val="760000"/>
                </a:glow>
                <a:outerShdw blurRad="38100" dist="38100" dir="2700000" algn="tl">
                  <a:srgbClr val="000000">
                    <a:alpha val="43137"/>
                  </a:srgbClr>
                </a:outerShdw>
              </a:effectLst>
            </a:rPr>
            <a:t>nadređeni</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nas</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ne</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oslobađa</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od</a:t>
          </a:r>
          <a:r>
            <a:rPr lang="es-ES" sz="2000" b="1" kern="1200" dirty="0">
              <a:solidFill>
                <a:schemeClr val="bg1"/>
              </a:solidFill>
              <a:effectLst>
                <a:glow rad="88900">
                  <a:srgbClr val="760000"/>
                </a:glow>
                <a:outerShdw blurRad="38100" dist="38100" dir="2700000" algn="tl">
                  <a:srgbClr val="000000">
                    <a:alpha val="43137"/>
                  </a:srgbClr>
                </a:outerShdw>
              </a:effectLst>
            </a:rPr>
            <a:t> </a:t>
          </a:r>
          <a:r>
            <a:rPr lang="es-ES" sz="2000" b="1" kern="1200" dirty="0" err="1">
              <a:solidFill>
                <a:schemeClr val="bg1"/>
              </a:solidFill>
              <a:effectLst>
                <a:glow rad="88900">
                  <a:srgbClr val="760000"/>
                </a:glow>
                <a:outerShdw blurRad="38100" dist="38100" dir="2700000" algn="tl">
                  <a:srgbClr val="000000">
                    <a:alpha val="43137"/>
                  </a:srgbClr>
                </a:outerShdw>
              </a:effectLst>
            </a:rPr>
            <a:t>podređenosti</a:t>
          </a:r>
          <a:r>
            <a:rPr lang="es-ES" sz="2000" b="1" kern="1200" dirty="0">
              <a:solidFill>
                <a:schemeClr val="bg1"/>
              </a:solidFill>
              <a:effectLst>
                <a:glow rad="88900">
                  <a:srgbClr val="760000"/>
                </a:glow>
                <a:outerShdw blurRad="38100" dist="38100" dir="2700000" algn="tl">
                  <a:srgbClr val="000000">
                    <a:alpha val="43137"/>
                  </a:srgbClr>
                </a:outerShdw>
              </a:effectLst>
            </a:rPr>
            <a:t> (1. </a:t>
          </a:r>
          <a:r>
            <a:rPr lang="es-ES" sz="2000" b="1" kern="1200" dirty="0" err="1">
              <a:solidFill>
                <a:schemeClr val="bg1"/>
              </a:solidFill>
              <a:effectLst>
                <a:glow rad="88900">
                  <a:srgbClr val="760000"/>
                </a:glow>
                <a:outerShdw blurRad="38100" dist="38100" dir="2700000" algn="tl">
                  <a:srgbClr val="000000">
                    <a:alpha val="43137"/>
                  </a:srgbClr>
                </a:outerShdw>
              </a:effectLst>
            </a:rPr>
            <a:t>Pet</a:t>
          </a:r>
          <a:r>
            <a:rPr lang="hr-HR" sz="2000" b="1" kern="1200" dirty="0">
              <a:solidFill>
                <a:schemeClr val="bg1"/>
              </a:solidFill>
              <a:effectLst>
                <a:glow rad="88900">
                  <a:srgbClr val="760000"/>
                </a:glow>
                <a:outerShdw blurRad="38100" dist="38100" dir="2700000" algn="tl">
                  <a:srgbClr val="000000">
                    <a:alpha val="43137"/>
                  </a:srgbClr>
                </a:outerShdw>
              </a:effectLst>
            </a:rPr>
            <a:t>.</a:t>
          </a:r>
          <a:r>
            <a:rPr lang="es-ES" sz="2000" b="1" kern="1200" dirty="0">
              <a:solidFill>
                <a:schemeClr val="bg1"/>
              </a:solidFill>
              <a:effectLst>
                <a:glow rad="88900">
                  <a:srgbClr val="760000"/>
                </a:glow>
                <a:outerShdw blurRad="38100" dist="38100" dir="2700000" algn="tl">
                  <a:srgbClr val="000000">
                    <a:alpha val="43137"/>
                  </a:srgbClr>
                </a:outerShdw>
              </a:effectLst>
            </a:rPr>
            <a:t> 2</a:t>
          </a:r>
          <a:r>
            <a:rPr lang="hr-HR" sz="2000" b="1" kern="1200" dirty="0">
              <a:solidFill>
                <a:schemeClr val="bg1"/>
              </a:solidFill>
              <a:effectLst>
                <a:glow rad="88900">
                  <a:srgbClr val="760000"/>
                </a:glow>
                <a:outerShdw blurRad="38100" dist="38100" dir="2700000" algn="tl">
                  <a:srgbClr val="000000">
                    <a:alpha val="43137"/>
                  </a:srgbClr>
                </a:outerShdw>
              </a:effectLst>
            </a:rPr>
            <a:t>,</a:t>
          </a:r>
          <a:r>
            <a:rPr lang="es-ES" sz="2000" b="1" kern="1200" dirty="0">
              <a:solidFill>
                <a:schemeClr val="bg1"/>
              </a:solidFill>
              <a:effectLst>
                <a:glow rad="88900">
                  <a:srgbClr val="760000"/>
                </a:glow>
                <a:outerShdw blurRad="38100" dist="38100" dir="2700000" algn="tl">
                  <a:srgbClr val="000000">
                    <a:alpha val="43137"/>
                  </a:srgbClr>
                </a:outerShdw>
              </a:effectLst>
            </a:rPr>
            <a:t>18)</a:t>
          </a:r>
          <a:r>
            <a:rPr lang="hr-HR" sz="2000" b="1" kern="1200" dirty="0">
              <a:solidFill>
                <a:schemeClr val="bg1"/>
              </a:solidFill>
              <a:effectLst>
                <a:glow rad="88900">
                  <a:srgbClr val="760000"/>
                </a:glow>
                <a:outerShdw blurRad="38100" dist="38100" dir="2700000" algn="tl">
                  <a:srgbClr val="000000">
                    <a:alpha val="43137"/>
                  </a:srgbClr>
                </a:outerShdw>
              </a:effectLst>
            </a:rPr>
            <a:t>.</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2748374"/>
        <a:ext cx="5368349" cy="508368"/>
      </dsp:txXfrm>
    </dsp:sp>
    <dsp:sp modelId="{B60BED72-B613-4C57-A148-0AD694C1CD32}">
      <dsp:nvSpPr>
        <dsp:cNvPr id="0" name=""/>
        <dsp:cNvSpPr/>
      </dsp:nvSpPr>
      <dsp:spPr>
        <a:xfrm>
          <a:off x="5976472"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bg1"/>
              </a:solidFill>
              <a:effectLst>
                <a:outerShdw blurRad="38100" dist="38100" dir="2700000" algn="tl">
                  <a:srgbClr val="000000">
                    <a:alpha val="43137"/>
                  </a:srgbClr>
                </a:outerShdw>
              </a:effectLst>
            </a:rPr>
            <a:t>Ponašanje</a:t>
          </a:r>
          <a:r>
            <a:rPr lang="es-ES" sz="2400" b="1" kern="1200" dirty="0">
              <a:solidFill>
                <a:schemeClr val="bg1"/>
              </a:solidFill>
              <a:effectLst>
                <a:outerShdw blurRad="38100" dist="38100" dir="2700000" algn="tl">
                  <a:srgbClr val="000000">
                    <a:alpha val="43137"/>
                  </a:srgbClr>
                </a:outerShdw>
              </a:effectLst>
            </a:rPr>
            <a:t> </a:t>
          </a:r>
          <a:r>
            <a:rPr lang="hr-HR" sz="2400" b="1" kern="1200" dirty="0">
              <a:solidFill>
                <a:schemeClr val="bg1"/>
              </a:solidFill>
              <a:effectLst>
                <a:outerShdw blurRad="38100" dist="38100" dir="2700000" algn="tl">
                  <a:srgbClr val="000000">
                    <a:alpha val="43137"/>
                  </a:srgbClr>
                </a:outerShdw>
              </a:effectLst>
            </a:rPr>
            <a:t>nadređenoga</a:t>
          </a:r>
          <a:br>
            <a:rPr lang="es-ES" sz="2400" b="1" kern="1200" dirty="0">
              <a:solidFill>
                <a:schemeClr val="bg1"/>
              </a:solidFill>
              <a:effectLst>
                <a:outerShdw blurRad="38100" dist="38100" dir="2700000" algn="tl">
                  <a:srgbClr val="000000">
                    <a:alpha val="43137"/>
                  </a:srgbClr>
                </a:outerShdw>
              </a:effectLst>
            </a:rPr>
          </a:br>
          <a:r>
            <a:rPr lang="es-ES" sz="2400" b="1" kern="1200" dirty="0">
              <a:solidFill>
                <a:schemeClr val="bg1"/>
              </a:solidFill>
              <a:effectLst>
                <a:outerShdw blurRad="38100" dist="38100" dir="2700000" algn="tl">
                  <a:srgbClr val="000000">
                    <a:alpha val="43137"/>
                  </a:srgbClr>
                </a:outerShdw>
              </a:effectLst>
            </a:rPr>
            <a:t>(</a:t>
          </a:r>
          <a:r>
            <a:rPr lang="es-ES" sz="2400" b="1" kern="1200" dirty="0" err="1">
              <a:solidFill>
                <a:schemeClr val="bg1"/>
              </a:solidFill>
              <a:effectLst>
                <a:outerShdw blurRad="38100" dist="38100" dir="2700000" algn="tl">
                  <a:srgbClr val="000000">
                    <a:alpha val="43137"/>
                  </a:srgbClr>
                </a:outerShdw>
              </a:effectLst>
            </a:rPr>
            <a:t>Kol</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 4</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1; </a:t>
          </a:r>
          <a:r>
            <a:rPr lang="es-ES" sz="2400" b="1" kern="1200" dirty="0" err="1">
              <a:solidFill>
                <a:schemeClr val="bg1"/>
              </a:solidFill>
              <a:effectLst>
                <a:outerShdw blurRad="38100" dist="38100" dir="2700000" algn="tl">
                  <a:srgbClr val="000000">
                    <a:alpha val="43137"/>
                  </a:srgbClr>
                </a:outerShdw>
              </a:effectLst>
            </a:rPr>
            <a:t>Ef</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 6</a:t>
          </a:r>
          <a:r>
            <a:rPr lang="hr-HR" sz="2400" b="1" kern="1200" dirty="0">
              <a:solidFill>
                <a:schemeClr val="bg1"/>
              </a:solidFill>
              <a:effectLst>
                <a:outerShdw blurRad="38100" dist="38100" dir="2700000" algn="tl">
                  <a:srgbClr val="000000">
                    <a:alpha val="43137"/>
                  </a:srgbClr>
                </a:outerShdw>
              </a:effectLst>
            </a:rPr>
            <a:t>,</a:t>
          </a:r>
          <a:r>
            <a:rPr lang="es-ES" sz="2400" b="1" kern="1200" dirty="0">
              <a:solidFill>
                <a:schemeClr val="bg1"/>
              </a:solidFill>
              <a:effectLst>
                <a:outerShdw blurRad="38100" dist="38100" dir="2700000" algn="tl">
                  <a:srgbClr val="000000">
                    <a:alpha val="43137"/>
                  </a:srgbClr>
                </a:outerShdw>
              </a:effectLst>
            </a:rPr>
            <a:t>9)</a:t>
          </a:r>
          <a:endParaRPr lang="es-ES" sz="2400" kern="1200" dirty="0">
            <a:solidFill>
              <a:schemeClr val="bg1"/>
            </a:solidFill>
            <a:effectLst>
              <a:outerShdw blurRad="38100" dist="38100" dir="2700000" algn="tl">
                <a:srgbClr val="000000">
                  <a:alpha val="43137"/>
                </a:srgbClr>
              </a:outerShdw>
            </a:effectLst>
          </a:endParaRPr>
        </a:p>
      </dsp:txBody>
      <dsp:txXfrm>
        <a:off x="5976472" y="0"/>
        <a:ext cx="5548777" cy="1033620"/>
      </dsp:txXfrm>
    </dsp:sp>
    <dsp:sp modelId="{8DF4DE9F-B95E-4103-AB40-8F17E10604F8}">
      <dsp:nvSpPr>
        <dsp:cNvPr id="0" name=""/>
        <dsp:cNvSpPr/>
      </dsp:nvSpPr>
      <dsp:spPr>
        <a:xfrm>
          <a:off x="6525581"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hr-HR" sz="2000" b="1" kern="1200" dirty="0">
              <a:solidFill>
                <a:schemeClr val="tx1"/>
              </a:solidFill>
            </a:rPr>
            <a:t>Ruk</a:t>
          </a:r>
          <a:r>
            <a:rPr lang="es-ES" sz="2000" b="1" kern="1200" dirty="0" err="1">
              <a:solidFill>
                <a:schemeClr val="tx1"/>
              </a:solidFill>
            </a:rPr>
            <a:t>ođenje</a:t>
          </a:r>
          <a:r>
            <a:rPr lang="es-ES" sz="2000" b="1" kern="1200" dirty="0">
              <a:solidFill>
                <a:schemeClr val="tx1"/>
              </a:solidFill>
            </a:rPr>
            <a:t> s </a:t>
          </a:r>
          <a:r>
            <a:rPr lang="es-ES" sz="2000" b="1" kern="1200" dirty="0" err="1">
              <a:solidFill>
                <a:schemeClr val="tx1"/>
              </a:solidFill>
            </a:rPr>
            <a:t>pravom</a:t>
          </a:r>
          <a:r>
            <a:rPr lang="es-ES" sz="2000" b="1" kern="1200" dirty="0">
              <a:solidFill>
                <a:schemeClr val="tx1"/>
              </a:solidFill>
            </a:rPr>
            <a:t> i </a:t>
          </a:r>
          <a:r>
            <a:rPr lang="es-ES" sz="2000" b="1" kern="1200" dirty="0" err="1">
              <a:solidFill>
                <a:schemeClr val="tx1"/>
              </a:solidFill>
            </a:rPr>
            <a:t>pravednošću</a:t>
          </a:r>
          <a:r>
            <a:rPr lang="hr-HR" sz="2000" b="1" kern="1200" dirty="0">
              <a:solidFill>
                <a:schemeClr val="tx1"/>
              </a:solidFill>
            </a:rPr>
            <a:t>.</a:t>
          </a:r>
          <a:endParaRPr lang="es-ES" sz="2000" kern="1200" dirty="0">
            <a:solidFill>
              <a:schemeClr val="tx1"/>
            </a:solidFill>
          </a:endParaRPr>
        </a:p>
      </dsp:txBody>
      <dsp:txXfrm>
        <a:off x="6545406" y="1053740"/>
        <a:ext cx="4399372" cy="637233"/>
      </dsp:txXfrm>
    </dsp:sp>
    <dsp:sp modelId="{D65FEA80-43B9-4CA2-B364-A9FFF24D2693}">
      <dsp:nvSpPr>
        <dsp:cNvPr id="0" name=""/>
        <dsp:cNvSpPr/>
      </dsp:nvSpPr>
      <dsp:spPr>
        <a:xfrm>
          <a:off x="6525581"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Nemojte</a:t>
          </a:r>
          <a:r>
            <a:rPr lang="es-ES" sz="2000" b="1" kern="1200" dirty="0">
              <a:solidFill>
                <a:schemeClr val="tx1"/>
              </a:solidFill>
            </a:rPr>
            <a:t> </a:t>
          </a:r>
          <a:r>
            <a:rPr lang="es-ES" sz="2000" b="1" kern="1200" dirty="0" err="1">
              <a:solidFill>
                <a:schemeClr val="tx1"/>
              </a:solidFill>
            </a:rPr>
            <a:t>koristiti</a:t>
          </a:r>
          <a:r>
            <a:rPr lang="es-ES" sz="2000" b="1" kern="1200" dirty="0">
              <a:solidFill>
                <a:schemeClr val="tx1"/>
              </a:solidFill>
            </a:rPr>
            <a:t> </a:t>
          </a:r>
          <a:r>
            <a:rPr lang="es-ES" sz="2000" b="1" kern="1200" dirty="0" err="1">
              <a:solidFill>
                <a:schemeClr val="tx1"/>
              </a:solidFill>
            </a:rPr>
            <a:t>pretnje</a:t>
          </a:r>
          <a:r>
            <a:rPr lang="es-ES" sz="2000" b="1" kern="1200" dirty="0">
              <a:solidFill>
                <a:schemeClr val="tx1"/>
              </a:solidFill>
            </a:rPr>
            <a:t> </a:t>
          </a:r>
          <a:r>
            <a:rPr lang="es-ES" sz="2000" b="1" kern="1200" dirty="0" err="1">
              <a:solidFill>
                <a:schemeClr val="tx1"/>
              </a:solidFill>
            </a:rPr>
            <a:t>ili</a:t>
          </a:r>
          <a:r>
            <a:rPr lang="es-ES" sz="2000" b="1" kern="1200" dirty="0">
              <a:solidFill>
                <a:schemeClr val="tx1"/>
              </a:solidFill>
            </a:rPr>
            <a:t> </a:t>
          </a:r>
          <a:r>
            <a:rPr lang="hr-HR" sz="2000" b="1" kern="1200" dirty="0">
              <a:solidFill>
                <a:schemeClr val="tx1"/>
              </a:solidFill>
            </a:rPr>
            <a:t>postavljati</a:t>
          </a:r>
          <a:r>
            <a:rPr lang="es-ES" sz="2000" b="1" kern="1200" dirty="0">
              <a:solidFill>
                <a:schemeClr val="tx1"/>
              </a:solidFill>
            </a:rPr>
            <a:t> </a:t>
          </a:r>
          <a:r>
            <a:rPr lang="hr-HR" sz="2000" b="1" kern="1200" dirty="0">
              <a:solidFill>
                <a:schemeClr val="tx1"/>
              </a:solidFill>
            </a:rPr>
            <a:t>hirovite </a:t>
          </a:r>
          <a:r>
            <a:rPr lang="es-ES" sz="2000" b="1" kern="1200" dirty="0" err="1">
              <a:solidFill>
                <a:schemeClr val="tx1"/>
              </a:solidFill>
            </a:rPr>
            <a:t>zahteve</a:t>
          </a:r>
          <a:r>
            <a:rPr lang="hr-HR" sz="2000" b="1" kern="1200" dirty="0">
              <a:solidFill>
                <a:schemeClr val="tx1"/>
              </a:solidFill>
            </a:rPr>
            <a:t>.</a:t>
          </a:r>
          <a:endParaRPr lang="es-ES" sz="2000" kern="1200" dirty="0">
            <a:solidFill>
              <a:schemeClr val="tx1"/>
            </a:solidFill>
          </a:endParaRPr>
        </a:p>
      </dsp:txBody>
      <dsp:txXfrm>
        <a:off x="6545406" y="1834759"/>
        <a:ext cx="4399372" cy="637233"/>
      </dsp:txXfrm>
    </dsp:sp>
    <dsp:sp modelId="{14CB1B19-AB86-4094-84B7-078CAFF35E4B}">
      <dsp:nvSpPr>
        <dsp:cNvPr id="0" name=""/>
        <dsp:cNvSpPr/>
      </dsp:nvSpPr>
      <dsp:spPr>
        <a:xfrm>
          <a:off x="6525581"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Svaki</a:t>
          </a:r>
          <a:r>
            <a:rPr lang="es-ES" sz="2000" b="1" kern="1200" dirty="0">
              <a:solidFill>
                <a:schemeClr val="tx1"/>
              </a:solidFill>
            </a:rPr>
            <a:t> </a:t>
          </a:r>
          <a:r>
            <a:rPr lang="hr-HR" sz="2000" b="1" kern="1200" dirty="0">
              <a:solidFill>
                <a:schemeClr val="tx1"/>
              </a:solidFill>
            </a:rPr>
            <a:t>nadređeni</a:t>
          </a:r>
          <a:r>
            <a:rPr lang="es-ES" sz="2000" b="1" kern="1200" dirty="0">
              <a:solidFill>
                <a:schemeClr val="tx1"/>
              </a:solidFill>
            </a:rPr>
            <a:t> </a:t>
          </a:r>
          <a:r>
            <a:rPr lang="es-ES" sz="2000" b="1" kern="1200" dirty="0" err="1">
              <a:solidFill>
                <a:schemeClr val="tx1"/>
              </a:solidFill>
            </a:rPr>
            <a:t>ima</a:t>
          </a:r>
          <a:r>
            <a:rPr lang="es-ES" sz="2000" b="1" kern="1200" dirty="0">
              <a:solidFill>
                <a:schemeClr val="tx1"/>
              </a:solidFill>
            </a:rPr>
            <a:t> </a:t>
          </a:r>
          <a:r>
            <a:rPr lang="es-ES" sz="2000" b="1" kern="1200" dirty="0" err="1">
              <a:solidFill>
                <a:schemeClr val="tx1"/>
              </a:solidFill>
            </a:rPr>
            <a:t>svog</a:t>
          </a:r>
          <a:r>
            <a:rPr lang="es-ES" sz="2000" b="1" kern="1200" dirty="0">
              <a:solidFill>
                <a:schemeClr val="tx1"/>
              </a:solidFill>
            </a:rPr>
            <a:t> </a:t>
          </a:r>
          <a:r>
            <a:rPr lang="hr-HR" sz="2000" b="1" kern="1200" dirty="0">
              <a:solidFill>
                <a:schemeClr val="tx1"/>
              </a:solidFill>
            </a:rPr>
            <a:t>nadređenog</a:t>
          </a:r>
          <a:r>
            <a:rPr lang="es-ES" sz="2000" b="1" kern="1200" dirty="0">
              <a:solidFill>
                <a:schemeClr val="tx1"/>
              </a:solidFill>
            </a:rPr>
            <a:t> </a:t>
          </a:r>
          <a:r>
            <a:rPr lang="es-ES" sz="2000" b="1" kern="1200" dirty="0" err="1">
              <a:solidFill>
                <a:schemeClr val="tx1"/>
              </a:solidFill>
            </a:rPr>
            <a:t>kojem</a:t>
          </a:r>
          <a:r>
            <a:rPr lang="es-ES" sz="2000" b="1" kern="1200" dirty="0">
              <a:solidFill>
                <a:schemeClr val="tx1"/>
              </a:solidFill>
            </a:rPr>
            <a:t> je </a:t>
          </a:r>
          <a:r>
            <a:rPr lang="es-ES" sz="2000" b="1" kern="1200" dirty="0" err="1">
              <a:solidFill>
                <a:schemeClr val="tx1"/>
              </a:solidFill>
            </a:rPr>
            <a:t>odgovoran</a:t>
          </a:r>
          <a:r>
            <a:rPr lang="hr-HR" sz="2000" b="1" kern="1200" dirty="0">
              <a:solidFill>
                <a:schemeClr val="tx1"/>
              </a:solidFill>
            </a:rPr>
            <a:t>.</a:t>
          </a:r>
          <a:endParaRPr lang="es-ES" sz="2000" kern="1200" dirty="0">
            <a:solidFill>
              <a:schemeClr val="tx1"/>
            </a:solidFill>
          </a:endParaRPr>
        </a:p>
      </dsp:txBody>
      <dsp:txXfrm>
        <a:off x="6545406"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l-PL" sz="2000" b="1" kern="1200" dirty="0"/>
            <a:t>Potrebna nam je "mudrost koja dolazi odozgo" (Jakov 3,17) u našem odnosu sa onima koji još ne poznaju Isusa Hrista.</a:t>
          </a:r>
          <a:endParaRPr lang="es-ES" sz="2000" kern="120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sr-Latn-RS"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mudrošću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err="1"/>
            <a:t>Naše</a:t>
          </a:r>
          <a:r>
            <a:rPr lang="es-ES" sz="2000" b="1" kern="1200" dirty="0"/>
            <a:t> </a:t>
          </a:r>
          <a:r>
            <a:rPr lang="es-ES" sz="2000" b="1" kern="1200" dirty="0" err="1"/>
            <a:t>reči</a:t>
          </a:r>
          <a:r>
            <a:rPr lang="es-ES" sz="2000" b="1" kern="1200" dirty="0"/>
            <a:t> </a:t>
          </a:r>
          <a:r>
            <a:rPr lang="es-ES" sz="2000" b="1" kern="1200" dirty="0" err="1"/>
            <a:t>uvek</a:t>
          </a:r>
          <a:r>
            <a:rPr lang="es-ES" sz="2000" b="1" kern="1200" dirty="0"/>
            <a:t> </a:t>
          </a:r>
          <a:r>
            <a:rPr lang="es-ES" sz="2000" b="1" kern="1200" dirty="0" err="1"/>
            <a:t>moraju</a:t>
          </a:r>
          <a:r>
            <a:rPr lang="es-ES" sz="2000" b="1" kern="1200" dirty="0"/>
            <a:t> </a:t>
          </a:r>
          <a:r>
            <a:rPr lang="es-ES" sz="2000" b="1" kern="1200" dirty="0" err="1"/>
            <a:t>biti</a:t>
          </a:r>
          <a:r>
            <a:rPr lang="es-ES" sz="2000" b="1" kern="1200" dirty="0"/>
            <a:t> </a:t>
          </a:r>
          <a:r>
            <a:rPr lang="es-ES" sz="2000" b="1" kern="1200" dirty="0" err="1"/>
            <a:t>pristojne</a:t>
          </a:r>
          <a:r>
            <a:rPr lang="es-ES" sz="2000" b="1" kern="1200" dirty="0"/>
            <a:t> </a:t>
          </a:r>
          <a:r>
            <a:rPr lang="es-ES" sz="2000" b="1" kern="1200" dirty="0" err="1"/>
            <a:t>kako</a:t>
          </a:r>
          <a:r>
            <a:rPr lang="es-ES" sz="2000" b="1" kern="1200" dirty="0"/>
            <a:t> </a:t>
          </a:r>
          <a:r>
            <a:rPr lang="es-ES" sz="2000" b="1" kern="1200" dirty="0" err="1"/>
            <a:t>bi</a:t>
          </a:r>
          <a:r>
            <a:rPr lang="es-ES" sz="2000" b="1" kern="1200" dirty="0"/>
            <a:t> </a:t>
          </a:r>
          <a:r>
            <a:rPr lang="es-ES" sz="2000" b="1" kern="1200" dirty="0" err="1"/>
            <a:t>nas</a:t>
          </a:r>
          <a:r>
            <a:rPr lang="es-ES" sz="2000" b="1" kern="1200" dirty="0"/>
            <a:t> s</a:t>
          </a:r>
          <a:r>
            <a:rPr lang="sr-Latn-RS" sz="2000" b="1" kern="1200" dirty="0"/>
            <a:t>a</a:t>
          </a:r>
          <a:r>
            <a:rPr lang="es-ES" sz="2000" b="1" kern="1200" dirty="0"/>
            <a:t> </a:t>
          </a:r>
          <a:r>
            <a:rPr lang="es-ES" sz="2000" b="1" kern="1200" dirty="0" err="1"/>
            <a:t>užitkom</a:t>
          </a:r>
          <a:r>
            <a:rPr lang="es-ES" sz="2000" b="1" kern="1200" dirty="0"/>
            <a:t> </a:t>
          </a:r>
          <a:r>
            <a:rPr lang="sr-Latn-RS" sz="2000" b="1" kern="1200" dirty="0"/>
            <a:t>ljudi </a:t>
          </a:r>
          <a:r>
            <a:rPr lang="es-ES" sz="2000" b="1" kern="1200" dirty="0" err="1"/>
            <a:t>slušali</a:t>
          </a:r>
          <a:r>
            <a:rPr lang="hr-HR" sz="2000" b="1" kern="1200" dirty="0"/>
            <a:t>.</a:t>
          </a:r>
          <a:endParaRPr lang="es-ES" sz="2000" kern="120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sr-Latn-RS"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sr-Latn-RS" sz="2000" b="1" kern="1200" dirty="0">
              <a:effectLst>
                <a:outerShdw blurRad="38100" dist="38100" dir="2700000" algn="tl">
                  <a:srgbClr val="000000">
                    <a:alpha val="43137"/>
                  </a:srgbClr>
                </a:outerShdw>
              </a:effectLst>
            </a:rPr>
            <a:t>ljubaz</a:t>
          </a:r>
          <a:r>
            <a:rPr lang="es-ES" sz="2000" b="1" kern="1200" dirty="0">
              <a:effectLst>
                <a:outerShdw blurRad="38100" dist="38100" dir="2700000" algn="tl">
                  <a:srgbClr val="000000">
                    <a:alpha val="43137"/>
                  </a:srgbClr>
                </a:outerShdw>
              </a:effectLst>
            </a:rPr>
            <a:t>nim </a:t>
          </a:r>
          <a:r>
            <a:rPr lang="es-ES" sz="2000" b="1" kern="1200" dirty="0" err="1">
              <a:effectLst>
                <a:outerShdw blurRad="38100" dist="38100" dir="2700000" algn="tl">
                  <a:srgbClr val="000000">
                    <a:alpha val="43137"/>
                  </a:srgbClr>
                </a:outerShdw>
              </a:effectLst>
            </a:rPr>
            <a:t>rečima</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err="1"/>
            <a:t>Razgovor</a:t>
          </a:r>
          <a:r>
            <a:rPr lang="es-ES" sz="2000" b="1" kern="1200" dirty="0"/>
            <a:t> mora </a:t>
          </a:r>
          <a:r>
            <a:rPr lang="es-ES" sz="2000" b="1" kern="1200" dirty="0" err="1"/>
            <a:t>biti</a:t>
          </a:r>
          <a:r>
            <a:rPr lang="es-ES" sz="2000" b="1" kern="1200" dirty="0"/>
            <a:t> </a:t>
          </a:r>
          <a:r>
            <a:rPr lang="es-ES" sz="2000" b="1" kern="1200" dirty="0" err="1"/>
            <a:t>prikladan</a:t>
          </a:r>
          <a:r>
            <a:rPr lang="es-ES" sz="2000" b="1" kern="1200" dirty="0"/>
            <a:t> i </a:t>
          </a:r>
          <a:r>
            <a:rPr lang="es-ES" sz="2000" b="1" kern="1200" dirty="0" err="1"/>
            <a:t>prilagođen</a:t>
          </a:r>
          <a:r>
            <a:rPr lang="es-ES" sz="2000" b="1" kern="1200" dirty="0"/>
            <a:t> </a:t>
          </a:r>
          <a:r>
            <a:rPr lang="es-ES" sz="2000" b="1" kern="1200" dirty="0" err="1"/>
            <a:t>osobi</a:t>
          </a:r>
          <a:r>
            <a:rPr lang="es-ES" sz="2000" b="1" kern="1200" dirty="0"/>
            <a:t> i </a:t>
          </a:r>
          <a:r>
            <a:rPr lang="es-ES" sz="2000" b="1" kern="1200" dirty="0" err="1"/>
            <a:t>okruženju</a:t>
          </a:r>
          <a:r>
            <a:rPr lang="es-ES" sz="2000" b="1" kern="1200" dirty="0"/>
            <a:t> </a:t>
          </a:r>
          <a:r>
            <a:rPr lang="hr-HR" sz="2000" b="1" kern="1200" dirty="0"/>
            <a:t>u kojem se nalazi.</a:t>
          </a:r>
          <a:endParaRPr lang="es-ES" sz="2000" kern="120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sr-Latn-RS"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rečima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začinjen</a:t>
          </a:r>
          <a:r>
            <a:rPr lang="hr-HR" sz="2000" b="1" kern="1200" dirty="0">
              <a:effectLst>
                <a:outerShdw blurRad="38100" dist="38100" dir="2700000" algn="tl">
                  <a:srgbClr val="000000">
                    <a:alpha val="43137"/>
                  </a:srgbClr>
                </a:outerShdw>
              </a:effectLst>
            </a:rPr>
            <a:t>im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solju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err="1"/>
            <a:t>Budući</a:t>
          </a:r>
          <a:r>
            <a:rPr lang="es-ES" sz="2000" b="1" kern="1200" dirty="0"/>
            <a:t> da je </a:t>
          </a:r>
          <a:r>
            <a:rPr lang="es-ES" sz="2000" b="1" kern="1200" dirty="0" err="1"/>
            <a:t>svaka</a:t>
          </a:r>
          <a:r>
            <a:rPr lang="es-ES" sz="2000" b="1" kern="1200" dirty="0"/>
            <a:t> </a:t>
          </a:r>
          <a:r>
            <a:rPr lang="es-ES" sz="2000" b="1" kern="1200" dirty="0" err="1"/>
            <a:t>osoba</a:t>
          </a:r>
          <a:r>
            <a:rPr lang="es-ES" sz="2000" b="1" kern="1200" dirty="0"/>
            <a:t> </a:t>
          </a:r>
          <a:r>
            <a:rPr lang="es-ES" sz="2000" b="1" kern="1200" dirty="0" err="1"/>
            <a:t>drugačija</a:t>
          </a:r>
          <a:r>
            <a:rPr lang="es-ES" sz="2000" b="1" kern="1200" dirty="0"/>
            <a:t>, </a:t>
          </a:r>
          <a:r>
            <a:rPr lang="sr-Latn-RS" sz="2000" b="1" kern="1200" dirty="0"/>
            <a:t>Sveti</a:t>
          </a:r>
          <a:r>
            <a:rPr lang="es-ES" sz="2000" b="1" kern="1200" dirty="0"/>
            <a:t> </a:t>
          </a:r>
          <a:r>
            <a:rPr lang="sr-Latn-RS" sz="2000" b="1" kern="1200" dirty="0"/>
            <a:t>Duh</a:t>
          </a:r>
          <a:r>
            <a:rPr lang="es-ES" sz="2000" b="1" kern="1200" dirty="0"/>
            <a:t> </a:t>
          </a:r>
          <a:r>
            <a:rPr lang="es-ES" sz="2000" b="1" kern="1200" dirty="0" err="1"/>
            <a:t>će</a:t>
          </a:r>
          <a:r>
            <a:rPr lang="es-ES" sz="2000" b="1" kern="1200" dirty="0"/>
            <a:t> </a:t>
          </a:r>
          <a:r>
            <a:rPr lang="es-ES" sz="2000" b="1" kern="1200" dirty="0" err="1"/>
            <a:t>nam</a:t>
          </a:r>
          <a:r>
            <a:rPr lang="es-ES" sz="2000" b="1" kern="1200" dirty="0"/>
            <a:t> </a:t>
          </a:r>
          <a:r>
            <a:rPr lang="es-ES" sz="2000" b="1" kern="1200" dirty="0" err="1"/>
            <a:t>reći</a:t>
          </a:r>
          <a:r>
            <a:rPr lang="es-ES" sz="2000" b="1" kern="1200" dirty="0"/>
            <a:t> </a:t>
          </a:r>
          <a:r>
            <a:rPr lang="hr-HR" sz="2000" b="1" kern="1200" dirty="0"/>
            <a:t>kako</a:t>
          </a:r>
          <a:r>
            <a:rPr lang="es-ES" sz="2000" b="1" kern="1200" dirty="0"/>
            <a:t> </a:t>
          </a:r>
          <a:r>
            <a:rPr lang="es-ES" sz="2000" b="1" kern="1200" dirty="0" err="1"/>
            <a:t>trebamo</a:t>
          </a:r>
          <a:r>
            <a:rPr lang="es-ES" sz="2000" b="1" kern="1200" dirty="0"/>
            <a:t> </a:t>
          </a:r>
          <a:r>
            <a:rPr lang="es-ES" sz="2000" b="1" kern="1200" dirty="0" err="1"/>
            <a:t>odgovoriti</a:t>
          </a:r>
          <a:r>
            <a:rPr lang="es-ES" sz="2000" b="1" kern="1200" dirty="0"/>
            <a:t> u </a:t>
          </a:r>
          <a:r>
            <a:rPr lang="es-ES" sz="2000" b="1" kern="1200" dirty="0" err="1"/>
            <a:t>svakom</a:t>
          </a:r>
          <a:r>
            <a:rPr lang="es-ES" sz="2000" b="1" kern="1200" dirty="0"/>
            <a:t> </a:t>
          </a:r>
          <a:r>
            <a:rPr lang="es-ES" sz="2000" b="1" kern="1200" dirty="0" err="1"/>
            <a:t>trenutku</a:t>
          </a:r>
          <a:r>
            <a:rPr lang="hr-HR" sz="2000" b="1" kern="1200" dirty="0"/>
            <a:t>.</a:t>
          </a:r>
          <a:endParaRPr lang="es-ES" sz="2000" kern="120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Odgovarati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svak</a:t>
          </a:r>
          <a:r>
            <a:rPr lang="sr-Latn-RS" sz="2000" b="1" kern="1200" dirty="0">
              <a:effectLst>
                <a:outerShdw blurRad="38100" dist="38100" dir="2700000" algn="tl">
                  <a:srgbClr val="000000">
                    <a:alpha val="43137"/>
                  </a:srgbClr>
                </a:outerShdw>
              </a:effectLst>
            </a:rPr>
            <a:t>o</a:t>
          </a:r>
          <a:r>
            <a:rPr lang="es-ES" sz="2000" b="1" kern="1200" dirty="0">
              <a:effectLst>
                <a:outerShdw blurRad="38100" dist="38100" dir="2700000" algn="tl">
                  <a:srgbClr val="000000">
                    <a:alpha val="43137"/>
                  </a:srgbClr>
                </a:outerShdw>
              </a:effectLst>
            </a:rPr>
            <a:t> </a:t>
          </a:r>
          <a:r>
            <a:rPr lang="hr-HR" sz="2000" b="1" kern="1200" dirty="0">
              <a:effectLst>
                <a:outerShdw blurRad="38100" dist="38100" dir="2700000" algn="tl">
                  <a:srgbClr val="000000">
                    <a:alpha val="43137"/>
                  </a:srgbClr>
                </a:outerShdw>
              </a:effectLst>
            </a:rPr>
            <a:t>pitanje </a:t>
          </a:r>
          <a:r>
            <a:rPr lang="es-ES" sz="2000" b="1" kern="1200" dirty="0" err="1">
              <a:effectLst>
                <a:outerShdw blurRad="38100" dist="38100" dir="2700000" algn="tl">
                  <a:srgbClr val="000000">
                    <a:alpha val="43137"/>
                  </a:srgbClr>
                </a:outerShdw>
              </a:effectLst>
            </a:rPr>
            <a:t>prema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potrebi</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27/02/2026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B86F6-4D3D-6032-842F-8E2C9EDC8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AC060-CC17-BBE6-45A2-12F06C1FEE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D8875A-08FE-775C-1CE2-F46185DEDF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059BF2-52B8-C2F2-7CE9-BBD9810C3029}"/>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37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7183C-6948-4C3F-936F-A672D72D0F2F}" type="slidenum">
              <a:rPr lang="es-ES" smtClean="0"/>
              <a:t>4</a:t>
            </a:fld>
            <a:endParaRPr lang="es-ES"/>
          </a:p>
        </p:txBody>
      </p:sp>
    </p:spTree>
    <p:extLst>
      <p:ext uri="{BB962C8B-B14F-4D97-AF65-F5344CB8AC3E}">
        <p14:creationId xmlns:p14="http://schemas.microsoft.com/office/powerpoint/2010/main" val="40036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12</a:t>
            </a:fld>
            <a:endParaRPr lang="es-ES"/>
          </a:p>
        </p:txBody>
      </p:sp>
    </p:spTree>
    <p:extLst>
      <p:ext uri="{BB962C8B-B14F-4D97-AF65-F5344CB8AC3E}">
        <p14:creationId xmlns:p14="http://schemas.microsoft.com/office/powerpoint/2010/main" val="85026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86472539"/>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43219860"/>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853323"/>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6921028"/>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5336567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26373212"/>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96941114"/>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5680059"/>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25638600"/>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16278637"/>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16998144"/>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51485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65137402"/>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8041800"/>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0015411"/>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0408880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27786521"/>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37897037"/>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43969499"/>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0893993"/>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17520103"/>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5202606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5313740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1018559"/>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76081300"/>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5619190"/>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533423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00964995"/>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9044182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0028940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56799009"/>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2439461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5986172"/>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02745870"/>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39677178"/>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71862528"/>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5125535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4864654"/>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75742508"/>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58943365"/>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94820467"/>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93087374"/>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363429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38164291"/>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90505335"/>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06957863"/>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79903798"/>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785054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82067838"/>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129339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78019783"/>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4690501"/>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27/02/2026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27/02/2026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27/02/2026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540414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7347930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7097047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9934804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0.png"/><Relationship Id="rId7" Type="http://schemas.openxmlformats.org/officeDocument/2006/relationships/diagramColors" Target="../diagrams/colors4.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52.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diagramColors" Target="../diagrams/colors1.xml"/><Relationship Id="rId12" Type="http://schemas.openxmlformats.org/officeDocument/2006/relationships/image" Target="../media/image29.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8.png"/><Relationship Id="rId4" Type="http://schemas.openxmlformats.org/officeDocument/2006/relationships/diagramData" Target="../diagrams/data1.xml"/><Relationship Id="rId9" Type="http://schemas.openxmlformats.org/officeDocument/2006/relationships/image" Target="../media/image27.jpe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6.jpeg"/><Relationship Id="rId5" Type="http://schemas.openxmlformats.org/officeDocument/2006/relationships/diagramQuickStyle" Target="../diagrams/quickStyle2.xml"/><Relationship Id="rId10" Type="http://schemas.openxmlformats.org/officeDocument/2006/relationships/image" Target="../media/image35.jpeg"/><Relationship Id="rId4" Type="http://schemas.openxmlformats.org/officeDocument/2006/relationships/diagramLayout" Target="../diagrams/layout2.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lang="hr-HR" sz="60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H</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RIST U FILI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21. </a:t>
            </a:r>
            <a:r>
              <a:rPr lang="hr-HR" sz="2000" b="1" dirty="0">
                <a:solidFill>
                  <a:srgbClr val="DDDDDD"/>
                </a:solidFill>
                <a:effectLst>
                  <a:outerShdw blurRad="38100" dist="38100" dir="2700000" algn="tl">
                    <a:srgbClr val="000000">
                      <a:alpha val="43137"/>
                    </a:srgbClr>
                  </a:outerShdw>
                </a:effectLst>
              </a:rPr>
              <a:t>mart</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671767D6-2BEF-6BCB-35B7-255E5D295AB6}"/>
              </a:ext>
            </a:extLst>
          </p:cNvPr>
          <p:cNvPicPr>
            <a:picLocks noChangeAspect="1"/>
          </p:cNvPicPr>
          <p:nvPr/>
        </p:nvPicPr>
        <p:blipFill>
          <a:blip r:embed="rId3"/>
          <a:stretch>
            <a:fillRect/>
          </a:stretch>
        </p:blipFill>
        <p:spPr>
          <a:xfrm>
            <a:off x="0" y="955040"/>
            <a:ext cx="12293600" cy="5319559"/>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es-ES"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RADNI ODNOSI</a:t>
            </a: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646331"/>
          </a:xfrm>
          <a:prstGeom prst="rect">
            <a:avLst/>
          </a:prstGeom>
          <a:noFill/>
        </p:spPr>
        <p:txBody>
          <a:bodyPr wrap="square">
            <a:spAutoFit/>
          </a:bodyPr>
          <a:lstStyle/>
          <a:p>
            <a:pPr algn="ct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C9DFF8"/>
                </a:solidFill>
                <a:effectLst>
                  <a:outerShdw blurRad="38100" dist="38100" dir="2700000" algn="tl">
                    <a:srgbClr val="000000">
                      <a:alpha val="43137"/>
                    </a:srgbClr>
                  </a:outerShdw>
                </a:effectLst>
                <a:latin typeface="Comic Sans MS" panose="030F0702030302020204" pitchFamily="66" charset="0"/>
              </a:rPr>
              <a:t>Sluge, slušajte u svemu svoje telesne gospodare, ne samo pred očima kao da ljudima ugađate nego u prostoti srca bojeći se Boga.</a:t>
            </a: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C9DFF8"/>
                </a:solidFill>
                <a:effectLst>
                  <a:outerShdw blurRad="38100" dist="38100" dir="2700000" algn="tl">
                    <a:srgbClr val="000000">
                      <a:alpha val="43137"/>
                    </a:srgbClr>
                  </a:outerShdw>
                </a:effectLst>
                <a:latin typeface="Comic Sans MS" panose="030F0702030302020204" pitchFamily="66" charset="0"/>
              </a:rPr>
              <a:t>Kolo</a:t>
            </a:r>
            <a:r>
              <a:rPr lang="hr-HR" sz="1400" b="1" dirty="0">
                <a:solidFill>
                  <a:srgbClr val="C9DFF8"/>
                </a:solidFill>
                <a:effectLst>
                  <a:outerShdw blurRad="38100" dist="38100" dir="2700000" algn="tl">
                    <a:srgbClr val="000000">
                      <a:alpha val="43137"/>
                    </a:srgbClr>
                  </a:outerShdw>
                </a:effectLst>
                <a:latin typeface="Comic Sans MS" panose="030F0702030302020204" pitchFamily="66" charset="0"/>
              </a:rPr>
              <a:t>šanima</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Odnos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ropstva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koji</a:t>
            </a:r>
            <a:r>
              <a:rPr lang="es-ES" sz="2000" b="1" dirty="0">
                <a:solidFill>
                  <a:schemeClr val="bg1"/>
                </a:solidFill>
                <a:effectLst>
                  <a:outerShdw blurRad="38100" dist="38100" dir="2700000" algn="tl">
                    <a:srgbClr val="000000">
                      <a:alpha val="43137"/>
                    </a:srgbClr>
                  </a:outerShdw>
                </a:effectLst>
              </a:rPr>
              <a:t> je </a:t>
            </a:r>
            <a:r>
              <a:rPr lang="es-ES" sz="2000" b="1" dirty="0" err="1">
                <a:solidFill>
                  <a:schemeClr val="bg1"/>
                </a:solidFill>
                <a:effectLst>
                  <a:outerShdw blurRad="38100" dist="38100" dir="2700000" algn="tl">
                    <a:srgbClr val="000000">
                      <a:alpha val="43137"/>
                    </a:srgbClr>
                  </a:outerShdw>
                </a:effectLst>
              </a:rPr>
              <a:t>postojao</a:t>
            </a:r>
            <a:r>
              <a:rPr lang="es-ES" sz="2000" b="1" dirty="0">
                <a:solidFill>
                  <a:schemeClr val="bg1"/>
                </a:solidFill>
                <a:effectLst>
                  <a:outerShdw blurRad="38100" dist="38100" dir="2700000" algn="tl">
                    <a:srgbClr val="000000">
                      <a:alpha val="43137"/>
                    </a:srgbClr>
                  </a:outerShdw>
                </a:effectLst>
              </a:rPr>
              <a:t> u </a:t>
            </a:r>
            <a:r>
              <a:rPr lang="es-ES" sz="2000" b="1" dirty="0" err="1">
                <a:solidFill>
                  <a:schemeClr val="bg1"/>
                </a:solidFill>
                <a:effectLst>
                  <a:outerShdw blurRad="38100" dist="38100" dir="2700000" algn="tl">
                    <a:srgbClr val="000000">
                      <a:alpha val="43137"/>
                    </a:srgbClr>
                  </a:outerShdw>
                </a:effectLst>
              </a:rPr>
              <a:t>Pavlovo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vreme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ima</a:t>
            </a:r>
            <a:r>
              <a:rPr lang="es-ES" sz="2000" b="1" dirty="0">
                <a:solidFill>
                  <a:schemeClr val="bg1"/>
                </a:solidFill>
                <a:effectLst>
                  <a:outerShdw blurRad="38100" dist="38100" dir="2700000" algn="tl">
                    <a:srgbClr val="000000">
                      <a:alpha val="43137"/>
                    </a:srgbClr>
                  </a:outerShdw>
                </a:effectLst>
              </a:rPr>
              <a:t> malo </a:t>
            </a:r>
            <a:r>
              <a:rPr lang="es-ES" sz="2000" b="1" dirty="0" err="1">
                <a:solidFill>
                  <a:schemeClr val="bg1"/>
                </a:solidFill>
                <a:effectLst>
                  <a:outerShdw blurRad="38100" dist="38100" dir="2700000" algn="tl">
                    <a:srgbClr val="000000">
                      <a:alpha val="43137"/>
                    </a:srgbClr>
                  </a:outerShdw>
                </a:effectLst>
              </a:rPr>
              <a:t>veze</a:t>
            </a:r>
            <a:r>
              <a:rPr lang="es-ES" sz="2000" b="1" dirty="0">
                <a:solidFill>
                  <a:schemeClr val="bg1"/>
                </a:solidFill>
                <a:effectLst>
                  <a:outerShdw blurRad="38100" dist="38100" dir="2700000" algn="tl">
                    <a:srgbClr val="000000">
                      <a:alpha val="43137"/>
                    </a:srgbClr>
                  </a:outerShdw>
                </a:effectLst>
              </a:rPr>
              <a:t> s</a:t>
            </a:r>
            <a:r>
              <a:rPr lang="sr-Latn-RS" sz="2000" b="1" dirty="0">
                <a:solidFill>
                  <a:schemeClr val="bg1"/>
                </a:solidFill>
                <a:effectLst>
                  <a:outerShdw blurRad="38100" dist="38100" dir="2700000" algn="tl">
                    <a:srgbClr val="000000">
                      <a:alpha val="43137"/>
                    </a:srgbClr>
                  </a:outerShdw>
                </a:effectLst>
              </a:rPr>
              <a:t>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vrstama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ropstva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koje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nažalost</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danas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postoje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Stoga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moramo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razumeti</a:t>
            </a:r>
            <a:r>
              <a:rPr lang="es-ES" sz="2000" b="1" dirty="0">
                <a:solidFill>
                  <a:schemeClr val="bg1"/>
                </a:solidFill>
                <a:effectLst>
                  <a:outerShdw blurRad="38100" dist="38100" dir="2700000" algn="tl">
                    <a:srgbClr val="000000">
                      <a:alpha val="43137"/>
                    </a:srgbClr>
                  </a:outerShdw>
                </a:effectLst>
              </a:rPr>
              <a:t> ove </a:t>
            </a:r>
            <a:r>
              <a:rPr lang="es-ES" sz="2000" b="1" dirty="0" err="1">
                <a:solidFill>
                  <a:schemeClr val="bg1"/>
                </a:solidFill>
                <a:effectLst>
                  <a:outerShdw blurRad="38100" dist="38100" dir="2700000" algn="tl">
                    <a:srgbClr val="000000">
                      <a:alpha val="43137"/>
                    </a:srgbClr>
                  </a:outerShdw>
                </a:effectLst>
              </a:rPr>
              <a:t>savete</a:t>
            </a:r>
            <a:r>
              <a:rPr lang="es-ES" sz="2000" b="1" dirty="0">
                <a:solidFill>
                  <a:schemeClr val="bg1"/>
                </a:solidFill>
                <a:effectLst>
                  <a:outerShdw blurRad="38100" dist="38100" dir="2700000" algn="tl">
                    <a:srgbClr val="000000">
                      <a:alpha val="43137"/>
                    </a:srgbClr>
                  </a:outerShdw>
                </a:effectLst>
              </a:rPr>
              <a:t> u </a:t>
            </a:r>
            <a:r>
              <a:rPr lang="es-ES" sz="2000" b="1" dirty="0" err="1">
                <a:solidFill>
                  <a:schemeClr val="bg1"/>
                </a:solidFill>
                <a:effectLst>
                  <a:outerShdw blurRad="38100" dist="38100" dir="2700000" algn="tl">
                    <a:srgbClr val="000000">
                      <a:alpha val="43137"/>
                    </a:srgbClr>
                  </a:outerShdw>
                </a:effectLst>
              </a:rPr>
              <a:t>okruženju</a:t>
            </a:r>
            <a:r>
              <a:rPr lang="hr-HR" sz="2000" b="1" dirty="0">
                <a:solidFill>
                  <a:schemeClr val="bg1"/>
                </a:solidFill>
                <a:effectLst>
                  <a:outerShdw blurRad="38100" dist="38100" dir="2700000" algn="tl">
                    <a:srgbClr val="000000">
                      <a:alpha val="43137"/>
                    </a:srgbClr>
                  </a:outerShdw>
                </a:effectLst>
              </a:rPr>
              <a:t> predpostavljenog i podređenog</a:t>
            </a:r>
            <a:r>
              <a:rPr lang="es-ES" sz="2000" b="1" dirty="0">
                <a:solidFill>
                  <a:schemeClr val="bg1"/>
                </a:solidFill>
                <a:effectLst>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1039890149"/>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es-ES" sz="2000" b="1" dirty="0" err="1"/>
              <a:t>Svi</a:t>
            </a:r>
            <a:r>
              <a:rPr lang="es-ES" sz="2000" b="1" dirty="0"/>
              <a:t> mi, </a:t>
            </a:r>
            <a:r>
              <a:rPr lang="es-ES" sz="2000" b="1" dirty="0" err="1"/>
              <a:t>poslodavci</a:t>
            </a:r>
            <a:r>
              <a:rPr lang="es-ES" sz="2000" b="1" dirty="0"/>
              <a:t> </a:t>
            </a:r>
            <a:r>
              <a:rPr lang="es-ES" sz="2000" b="1" dirty="0" err="1"/>
              <a:t>ili</a:t>
            </a:r>
            <a:r>
              <a:rPr lang="es-ES" sz="2000" b="1" dirty="0"/>
              <a:t> </a:t>
            </a:r>
            <a:r>
              <a:rPr lang="es-ES" sz="2000" b="1" dirty="0" err="1"/>
              <a:t>podređeni</a:t>
            </a:r>
            <a:r>
              <a:rPr lang="es-ES" sz="2000" b="1" dirty="0"/>
              <a:t>, </a:t>
            </a:r>
            <a:r>
              <a:rPr lang="es-ES" sz="2000" b="1" dirty="0" err="1"/>
              <a:t>smo</a:t>
            </a:r>
            <a:r>
              <a:rPr lang="es-ES" sz="2000" b="1" dirty="0"/>
              <a:t> </a:t>
            </a:r>
            <a:r>
              <a:rPr lang="es-ES" sz="2000" b="1" dirty="0" err="1"/>
              <a:t>sluge</a:t>
            </a:r>
            <a:r>
              <a:rPr lang="es-ES" sz="2000" b="1" dirty="0"/>
              <a:t> (</a:t>
            </a:r>
            <a:r>
              <a:rPr lang="es-ES" sz="2000" b="1" dirty="0" err="1"/>
              <a:t>robovi</a:t>
            </a:r>
            <a:r>
              <a:rPr lang="es-ES" sz="2000" b="1" dirty="0"/>
              <a:t>) Krista i </a:t>
            </a:r>
            <a:r>
              <a:rPr lang="es-ES" sz="2000" b="1" dirty="0" err="1"/>
              <a:t>služimo</a:t>
            </a:r>
            <a:r>
              <a:rPr lang="es-ES" sz="2000" b="1" dirty="0"/>
              <a:t> Mu.</a:t>
            </a:r>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618689" y="836699"/>
            <a:ext cx="7422204" cy="4601260"/>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“Nije </a:t>
            </a:r>
            <a:r>
              <a:rPr lang="es-ES" sz="2400" b="1" dirty="0" err="1">
                <a:latin typeface="Constantia" panose="02030602050306030303" pitchFamily="18" charset="0"/>
              </a:rPr>
              <a:t>bilo</a:t>
            </a:r>
            <a:r>
              <a:rPr lang="es-ES" sz="2400" b="1" dirty="0">
                <a:latin typeface="Constantia" panose="02030602050306030303" pitchFamily="18" charset="0"/>
              </a:rPr>
              <a:t> </a:t>
            </a:r>
            <a:r>
              <a:rPr lang="es-ES" sz="2400" b="1" dirty="0" err="1">
                <a:latin typeface="Constantia" panose="02030602050306030303" pitchFamily="18" charset="0"/>
              </a:rPr>
              <a:t>apostolovo</a:t>
            </a:r>
            <a:r>
              <a:rPr lang="es-ES" sz="2400" b="1" dirty="0">
                <a:latin typeface="Constantia" panose="02030602050306030303" pitchFamily="18" charset="0"/>
              </a:rPr>
              <a:t> delo da </a:t>
            </a:r>
            <a:r>
              <a:rPr lang="es-ES" sz="2400" b="1" dirty="0" err="1">
                <a:latin typeface="Constantia" panose="02030602050306030303" pitchFamily="18" charset="0"/>
              </a:rPr>
              <a:t>proizvoljno</a:t>
            </a:r>
            <a:r>
              <a:rPr lang="es-ES" sz="2400" b="1" dirty="0">
                <a:latin typeface="Constantia" panose="02030602050306030303" pitchFamily="18" charset="0"/>
              </a:rPr>
              <a:t> </a:t>
            </a:r>
            <a:r>
              <a:rPr lang="es-ES" sz="2400" b="1" dirty="0" err="1">
                <a:latin typeface="Constantia" panose="02030602050306030303" pitchFamily="18" charset="0"/>
              </a:rPr>
              <a:t>ili</a:t>
            </a:r>
            <a:r>
              <a:rPr lang="es-ES" sz="2400" b="1" dirty="0">
                <a:latin typeface="Constantia" panose="02030602050306030303" pitchFamily="18" charset="0"/>
              </a:rPr>
              <a:t> </a:t>
            </a:r>
            <a:r>
              <a:rPr lang="es-ES" sz="2400" b="1" dirty="0" err="1">
                <a:latin typeface="Constantia" panose="02030602050306030303" pitchFamily="18" charset="0"/>
              </a:rPr>
              <a:t>naglo</a:t>
            </a:r>
            <a:r>
              <a:rPr lang="es-ES" sz="2400" b="1" dirty="0">
                <a:latin typeface="Constantia" panose="02030602050306030303" pitchFamily="18" charset="0"/>
              </a:rPr>
              <a:t> </a:t>
            </a:r>
            <a:r>
              <a:rPr lang="es-ES" sz="2400" b="1" dirty="0" err="1">
                <a:latin typeface="Constantia" panose="02030602050306030303" pitchFamily="18" charset="0"/>
              </a:rPr>
              <a:t>sruši</a:t>
            </a:r>
            <a:r>
              <a:rPr lang="es-ES" sz="2400" b="1" dirty="0">
                <a:latin typeface="Constantia" panose="02030602050306030303" pitchFamily="18" charset="0"/>
              </a:rPr>
              <a:t> </a:t>
            </a:r>
            <a:r>
              <a:rPr lang="es-ES" sz="2400" b="1" dirty="0" err="1">
                <a:latin typeface="Constantia" panose="02030602050306030303" pitchFamily="18" charset="0"/>
              </a:rPr>
              <a:t>uspostavljeni</a:t>
            </a:r>
            <a:r>
              <a:rPr lang="es-ES" sz="2400" b="1" dirty="0">
                <a:latin typeface="Constantia" panose="02030602050306030303" pitchFamily="18" charset="0"/>
              </a:rPr>
              <a:t> </a:t>
            </a:r>
            <a:r>
              <a:rPr lang="es-ES" sz="2400" b="1" dirty="0" err="1">
                <a:latin typeface="Constantia" panose="02030602050306030303" pitchFamily="18" charset="0"/>
              </a:rPr>
              <a:t>poredak</a:t>
            </a:r>
            <a:r>
              <a:rPr lang="es-ES" sz="2400" b="1" dirty="0">
                <a:latin typeface="Constantia" panose="02030602050306030303" pitchFamily="18" charset="0"/>
              </a:rPr>
              <a:t> u </a:t>
            </a:r>
            <a:r>
              <a:rPr lang="sr-Latn-RS" sz="2400" b="1" dirty="0">
                <a:latin typeface="Constantia" panose="02030602050306030303" pitchFamily="18" charset="0"/>
              </a:rPr>
              <a:t>ondašnjem  </a:t>
            </a:r>
            <a:r>
              <a:rPr lang="es-ES" sz="2400" b="1" dirty="0" err="1">
                <a:latin typeface="Constantia" panose="02030602050306030303" pitchFamily="18" charset="0"/>
              </a:rPr>
              <a:t>društvu</a:t>
            </a:r>
            <a:r>
              <a:rPr lang="es-ES" sz="2400" b="1" dirty="0">
                <a:latin typeface="Constantia" panose="02030602050306030303" pitchFamily="18" charset="0"/>
              </a:rPr>
              <a:t>. </a:t>
            </a:r>
            <a:r>
              <a:rPr lang="hr-HR" sz="2400" b="1" dirty="0">
                <a:latin typeface="Constantia" panose="02030602050306030303" pitchFamily="18" charset="0"/>
              </a:rPr>
              <a:t>Takav p</a:t>
            </a:r>
            <a:r>
              <a:rPr lang="es-ES" sz="2400" b="1" dirty="0" err="1">
                <a:latin typeface="Constantia" panose="02030602050306030303" pitchFamily="18" charset="0"/>
              </a:rPr>
              <a:t>okušaj</a:t>
            </a:r>
            <a:r>
              <a:rPr lang="es-ES" sz="2400" b="1" dirty="0">
                <a:latin typeface="Constantia" panose="02030602050306030303" pitchFamily="18" charset="0"/>
              </a:rPr>
              <a:t> </a:t>
            </a:r>
            <a:r>
              <a:rPr lang="es-ES" sz="2400" b="1" dirty="0" err="1">
                <a:latin typeface="Constantia" panose="02030602050306030303" pitchFamily="18" charset="0"/>
              </a:rPr>
              <a:t>usporio</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uspeh</a:t>
            </a:r>
            <a:r>
              <a:rPr lang="es-ES" sz="2400" b="1" dirty="0">
                <a:latin typeface="Constantia" panose="02030602050306030303" pitchFamily="18" charset="0"/>
              </a:rPr>
              <a:t> </a:t>
            </a:r>
            <a:r>
              <a:rPr lang="hr-HR" sz="2400" b="1" dirty="0">
                <a:latin typeface="Constantia" panose="02030602050306030303" pitchFamily="18" charset="0"/>
              </a:rPr>
              <a:t>E</a:t>
            </a:r>
            <a:r>
              <a:rPr lang="es-ES" sz="2400" b="1" dirty="0" err="1">
                <a:latin typeface="Constantia" panose="02030602050306030303" pitchFamily="18" charset="0"/>
              </a:rPr>
              <a:t>vanđelja</a:t>
            </a:r>
            <a:r>
              <a:rPr lang="es-ES" sz="2400" b="1" dirty="0">
                <a:latin typeface="Constantia" panose="02030602050306030303" pitchFamily="18" charset="0"/>
              </a:rPr>
              <a:t>. Ali je </a:t>
            </a:r>
            <a:r>
              <a:rPr lang="es-ES" sz="2400" b="1" dirty="0" err="1">
                <a:latin typeface="Constantia" panose="02030602050306030303" pitchFamily="18" charset="0"/>
              </a:rPr>
              <a:t>podučavao</a:t>
            </a:r>
            <a:r>
              <a:rPr lang="es-ES" sz="2400" b="1" dirty="0">
                <a:latin typeface="Constantia" panose="02030602050306030303" pitchFamily="18" charset="0"/>
              </a:rPr>
              <a:t> </a:t>
            </a:r>
            <a:r>
              <a:rPr lang="es-ES" sz="2400" b="1" dirty="0" err="1">
                <a:latin typeface="Constantia" panose="02030602050306030303" pitchFamily="18" charset="0"/>
              </a:rPr>
              <a:t>principe</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su </a:t>
            </a:r>
            <a:r>
              <a:rPr lang="es-ES" sz="2400" b="1" dirty="0" err="1">
                <a:latin typeface="Constantia" panose="02030602050306030303" pitchFamily="18" charset="0"/>
              </a:rPr>
              <a:t>ranili</a:t>
            </a:r>
            <a:r>
              <a:rPr lang="es-ES" sz="2400" b="1" dirty="0">
                <a:latin typeface="Constantia" panose="02030602050306030303" pitchFamily="18" charset="0"/>
              </a:rPr>
              <a:t> </a:t>
            </a:r>
            <a:r>
              <a:rPr lang="es-ES" sz="2400" b="1" dirty="0" err="1">
                <a:latin typeface="Constantia" panose="02030602050306030303" pitchFamily="18" charset="0"/>
              </a:rPr>
              <a:t>same</a:t>
            </a:r>
            <a:r>
              <a:rPr lang="es-ES" sz="2400" b="1" dirty="0">
                <a:latin typeface="Constantia" panose="02030602050306030303" pitchFamily="18" charset="0"/>
              </a:rPr>
              <a:t> </a:t>
            </a:r>
            <a:r>
              <a:rPr lang="es-ES" sz="2400" b="1" dirty="0" err="1">
                <a:latin typeface="Constantia" panose="02030602050306030303" pitchFamily="18" charset="0"/>
              </a:rPr>
              <a:t>temelje</a:t>
            </a:r>
            <a:r>
              <a:rPr lang="es-ES" sz="2400" b="1" dirty="0">
                <a:latin typeface="Constantia" panose="02030602050306030303" pitchFamily="18" charset="0"/>
              </a:rPr>
              <a:t> </a:t>
            </a:r>
            <a:r>
              <a:rPr lang="es-ES" sz="2400" b="1" dirty="0" err="1">
                <a:latin typeface="Constantia" panose="02030602050306030303" pitchFamily="18" charset="0"/>
              </a:rPr>
              <a:t>ropstva</a:t>
            </a:r>
            <a:r>
              <a:rPr lang="es-ES" sz="2400" b="1" dirty="0">
                <a:latin typeface="Constantia" panose="02030602050306030303" pitchFamily="18" charset="0"/>
              </a:rPr>
              <a:t>, a </a:t>
            </a:r>
            <a:r>
              <a:rPr lang="es-ES" sz="2400" b="1" dirty="0" err="1">
                <a:latin typeface="Constantia" panose="02030602050306030303" pitchFamily="18" charset="0"/>
              </a:rPr>
              <a:t>koji</a:t>
            </a:r>
            <a:r>
              <a:rPr lang="es-ES" sz="2400" b="1" dirty="0">
                <a:latin typeface="Constantia" panose="02030602050306030303" pitchFamily="18" charset="0"/>
              </a:rPr>
              <a:t>, </a:t>
            </a:r>
            <a:r>
              <a:rPr lang="es-ES" sz="2400" b="1" dirty="0" err="1">
                <a:latin typeface="Constantia" panose="02030602050306030303" pitchFamily="18" charset="0"/>
              </a:rPr>
              <a:t>ako</a:t>
            </a:r>
            <a:r>
              <a:rPr lang="es-ES" sz="2400" b="1" dirty="0">
                <a:latin typeface="Constantia" panose="02030602050306030303" pitchFamily="18" charset="0"/>
              </a:rPr>
              <a:t> se </a:t>
            </a:r>
            <a:r>
              <a:rPr lang="es-ES" sz="2400" b="1" dirty="0" err="1">
                <a:latin typeface="Constantia" panose="02030602050306030303" pitchFamily="18" charset="0"/>
              </a:rPr>
              <a:t>provedu</a:t>
            </a:r>
            <a:r>
              <a:rPr lang="es-ES" sz="2400" b="1" dirty="0">
                <a:latin typeface="Constantia" panose="02030602050306030303" pitchFamily="18" charset="0"/>
              </a:rPr>
              <a:t>, </a:t>
            </a:r>
            <a:r>
              <a:rPr lang="es-ES" sz="2400" b="1" dirty="0" err="1">
                <a:latin typeface="Constantia" panose="02030602050306030303" pitchFamily="18" charset="0"/>
              </a:rPr>
              <a:t>sigurno</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potkopali</a:t>
            </a:r>
            <a:r>
              <a:rPr lang="es-ES" sz="2400" b="1" dirty="0">
                <a:latin typeface="Constantia" panose="02030602050306030303" pitchFamily="18" charset="0"/>
              </a:rPr>
              <a:t> </a:t>
            </a:r>
            <a:r>
              <a:rPr lang="es-ES" sz="2400" b="1" dirty="0" err="1">
                <a:latin typeface="Constantia" panose="02030602050306030303" pitchFamily="18" charset="0"/>
              </a:rPr>
              <a:t>cijeli</a:t>
            </a:r>
            <a:r>
              <a:rPr lang="es-ES" sz="2400" b="1" dirty="0">
                <a:latin typeface="Constantia" panose="02030602050306030303" pitchFamily="18" charset="0"/>
              </a:rPr>
              <a:t> s</a:t>
            </a:r>
            <a:r>
              <a:rPr lang="sr-Latn-RS" sz="2400" b="1" dirty="0">
                <a:latin typeface="Constantia" panose="02030602050306030303" pitchFamily="18" charset="0"/>
              </a:rPr>
              <a:t>istem društva</a:t>
            </a:r>
            <a:r>
              <a:rPr lang="es-ES" sz="2400" b="1" dirty="0">
                <a:latin typeface="Constantia" panose="02030602050306030303" pitchFamily="18" charset="0"/>
              </a:rPr>
              <a:t>. […]
</a:t>
            </a:r>
            <a:r>
              <a:rPr lang="sr-Latn-RS" sz="2400" b="1" dirty="0">
                <a:latin typeface="Constantia" panose="02030602050306030303" pitchFamily="18" charset="0"/>
              </a:rPr>
              <a:t>Hri</a:t>
            </a:r>
            <a:r>
              <a:rPr lang="es-ES" sz="2400" b="1" dirty="0" err="1">
                <a:latin typeface="Constantia" panose="02030602050306030303" pitchFamily="18" charset="0"/>
              </a:rPr>
              <a:t>šćanstvo</a:t>
            </a:r>
            <a:r>
              <a:rPr lang="es-ES" sz="2400" b="1" dirty="0">
                <a:latin typeface="Constantia" panose="02030602050306030303" pitchFamily="18" charset="0"/>
              </a:rPr>
              <a:t> </a:t>
            </a:r>
            <a:r>
              <a:rPr lang="es-ES" sz="2400" b="1" dirty="0" err="1">
                <a:latin typeface="Constantia" panose="02030602050306030303" pitchFamily="18" charset="0"/>
              </a:rPr>
              <a:t>stvara</a:t>
            </a:r>
            <a:r>
              <a:rPr lang="es-ES" sz="2400" b="1" dirty="0">
                <a:latin typeface="Constantia" panose="02030602050306030303" pitchFamily="18" charset="0"/>
              </a:rPr>
              <a:t> </a:t>
            </a:r>
            <a:r>
              <a:rPr lang="es-ES" sz="2400" b="1" dirty="0" err="1">
                <a:latin typeface="Constantia" panose="02030602050306030303" pitchFamily="18" charset="0"/>
              </a:rPr>
              <a:t>snažnu</a:t>
            </a:r>
            <a:r>
              <a:rPr lang="es-ES" sz="2400" b="1" dirty="0">
                <a:latin typeface="Constantia" panose="02030602050306030303" pitchFamily="18" charset="0"/>
              </a:rPr>
              <a:t> </a:t>
            </a:r>
            <a:r>
              <a:rPr lang="es-ES" sz="2400" b="1" dirty="0" err="1">
                <a:latin typeface="Constantia" panose="02030602050306030303" pitchFamily="18" charset="0"/>
              </a:rPr>
              <a:t>vezu</a:t>
            </a:r>
            <a:r>
              <a:rPr lang="es-ES" sz="2400" b="1" dirty="0">
                <a:latin typeface="Constantia" panose="02030602050306030303" pitchFamily="18" charset="0"/>
              </a:rPr>
              <a:t> </a:t>
            </a:r>
            <a:r>
              <a:rPr lang="es-ES" sz="2400" b="1" dirty="0" err="1">
                <a:latin typeface="Constantia" panose="02030602050306030303" pitchFamily="18" charset="0"/>
              </a:rPr>
              <a:t>zajedništva</a:t>
            </a:r>
            <a:r>
              <a:rPr lang="es-ES" sz="2400" b="1" dirty="0">
                <a:latin typeface="Constantia" panose="02030602050306030303" pitchFamily="18" charset="0"/>
              </a:rPr>
              <a:t> </a:t>
            </a:r>
            <a:r>
              <a:rPr lang="es-ES" sz="2400" b="1" dirty="0" err="1">
                <a:latin typeface="Constantia" panose="02030602050306030303" pitchFamily="18" charset="0"/>
              </a:rPr>
              <a:t>između</a:t>
            </a:r>
            <a:r>
              <a:rPr lang="es-ES" sz="2400" b="1" dirty="0">
                <a:latin typeface="Constantia" panose="02030602050306030303" pitchFamily="18" charset="0"/>
              </a:rPr>
              <a:t> </a:t>
            </a:r>
            <a:r>
              <a:rPr lang="es-ES" sz="2400" b="1" dirty="0" err="1">
                <a:latin typeface="Constantia" panose="02030602050306030303" pitchFamily="18" charset="0"/>
              </a:rPr>
              <a:t>gospodara</a:t>
            </a:r>
            <a:r>
              <a:rPr lang="es-ES" sz="2400" b="1" dirty="0">
                <a:latin typeface="Constantia" panose="02030602050306030303" pitchFamily="18" charset="0"/>
              </a:rPr>
              <a:t> i rob</a:t>
            </a:r>
            <a:r>
              <a:rPr lang="hr-HR" sz="2400" b="1" dirty="0">
                <a:latin typeface="Constantia" panose="02030602050306030303" pitchFamily="18" charset="0"/>
              </a:rPr>
              <a:t>ova</a:t>
            </a:r>
            <a:r>
              <a:rPr lang="es-ES" sz="2400" b="1" dirty="0">
                <a:latin typeface="Constantia" panose="02030602050306030303" pitchFamily="18" charset="0"/>
              </a:rPr>
              <a:t>, </a:t>
            </a:r>
            <a:r>
              <a:rPr lang="sr-Latn-RS" sz="2400" b="1" dirty="0">
                <a:latin typeface="Constantia" panose="02030602050306030303" pitchFamily="18" charset="0"/>
              </a:rPr>
              <a:t>car</a:t>
            </a:r>
            <a:r>
              <a:rPr lang="es-ES" sz="2400" b="1" dirty="0">
                <a:latin typeface="Constantia" panose="02030602050306030303" pitchFamily="18" charset="0"/>
              </a:rPr>
              <a:t>a i </a:t>
            </a:r>
            <a:r>
              <a:rPr lang="es-ES" sz="2400" b="1" dirty="0" err="1">
                <a:latin typeface="Constantia" panose="02030602050306030303" pitchFamily="18" charset="0"/>
              </a:rPr>
              <a:t>podanika</a:t>
            </a:r>
            <a:r>
              <a:rPr lang="es-ES" sz="2400" b="1" dirty="0">
                <a:latin typeface="Constantia" panose="02030602050306030303" pitchFamily="18" charset="0"/>
              </a:rPr>
              <a:t>,</a:t>
            </a:r>
            <a:r>
              <a:rPr lang="hr-HR" sz="2400" b="1" dirty="0">
                <a:latin typeface="Constantia" panose="02030602050306030303" pitchFamily="18" charset="0"/>
              </a:rPr>
              <a:t> propove</a:t>
            </a:r>
            <a:r>
              <a:rPr lang="es-ES" sz="2400" b="1" dirty="0" err="1">
                <a:latin typeface="Constantia" panose="02030602050306030303" pitchFamily="18" charset="0"/>
              </a:rPr>
              <a:t>dnika</a:t>
            </a:r>
            <a:r>
              <a:rPr lang="es-ES" sz="2400" b="1" dirty="0">
                <a:latin typeface="Constantia" panose="02030602050306030303" pitchFamily="18" charset="0"/>
              </a:rPr>
              <a:t> </a:t>
            </a:r>
            <a:r>
              <a:rPr lang="hr-HR" sz="2400" b="1" dirty="0">
                <a:latin typeface="Constantia" panose="02030602050306030303" pitchFamily="18" charset="0"/>
              </a:rPr>
              <a:t>E</a:t>
            </a:r>
            <a:r>
              <a:rPr lang="es-ES" sz="2400" b="1" dirty="0" err="1">
                <a:latin typeface="Constantia" panose="02030602050306030303" pitchFamily="18" charset="0"/>
              </a:rPr>
              <a:t>vanđelja</a:t>
            </a:r>
            <a:r>
              <a:rPr lang="es-ES" sz="2400" b="1" dirty="0">
                <a:latin typeface="Constantia" panose="02030602050306030303" pitchFamily="18" charset="0"/>
              </a:rPr>
              <a:t> i </a:t>
            </a:r>
            <a:r>
              <a:rPr lang="es-ES" sz="2400" b="1" dirty="0" err="1">
                <a:latin typeface="Constantia" panose="02030602050306030303" pitchFamily="18" charset="0"/>
              </a:rPr>
              <a:t>palog</a:t>
            </a:r>
            <a:r>
              <a:rPr lang="es-ES" sz="2400" b="1" dirty="0">
                <a:latin typeface="Constantia" panose="02030602050306030303" pitchFamily="18" charset="0"/>
              </a:rPr>
              <a:t> </a:t>
            </a:r>
            <a:r>
              <a:rPr lang="es-ES" sz="2400" b="1" dirty="0" err="1">
                <a:latin typeface="Constantia" panose="02030602050306030303" pitchFamily="18" charset="0"/>
              </a:rPr>
              <a:t>grešnika</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je u </a:t>
            </a:r>
            <a:r>
              <a:rPr lang="sr-Latn-RS" sz="2400" b="1" dirty="0">
                <a:latin typeface="Constantia" panose="02030602050306030303" pitchFamily="18" charset="0"/>
              </a:rPr>
              <a:t>H</a:t>
            </a:r>
            <a:r>
              <a:rPr lang="es-ES" sz="2400" b="1" dirty="0" err="1">
                <a:latin typeface="Constantia" panose="02030602050306030303" pitchFamily="18" charset="0"/>
              </a:rPr>
              <a:t>ristu</a:t>
            </a:r>
            <a:r>
              <a:rPr lang="es-ES" sz="2400" b="1" dirty="0">
                <a:latin typeface="Constantia" panose="02030602050306030303" pitchFamily="18" charset="0"/>
              </a:rPr>
              <a:t> </a:t>
            </a:r>
            <a:r>
              <a:rPr lang="es-ES" sz="2400" b="1" dirty="0" err="1">
                <a:latin typeface="Constantia" panose="02030602050306030303" pitchFamily="18" charset="0"/>
              </a:rPr>
              <a:t>pronašao</a:t>
            </a:r>
            <a:r>
              <a:rPr lang="es-ES" sz="2400" b="1" dirty="0">
                <a:latin typeface="Constantia" panose="02030602050306030303" pitchFamily="18" charset="0"/>
              </a:rPr>
              <a:t> </a:t>
            </a:r>
            <a:r>
              <a:rPr lang="es-ES" sz="2400" b="1" dirty="0" err="1">
                <a:latin typeface="Constantia" panose="02030602050306030303" pitchFamily="18" charset="0"/>
              </a:rPr>
              <a:t>očišćenje</a:t>
            </a:r>
            <a:r>
              <a:rPr lang="es-ES" sz="2400" b="1" dirty="0">
                <a:latin typeface="Constantia" panose="02030602050306030303" pitchFamily="18" charset="0"/>
              </a:rPr>
              <a:t> </a:t>
            </a:r>
            <a:r>
              <a:rPr lang="es-ES" sz="2400" b="1" dirty="0" err="1">
                <a:latin typeface="Constantia" panose="02030602050306030303" pitchFamily="18" charset="0"/>
              </a:rPr>
              <a:t>od</a:t>
            </a:r>
            <a:r>
              <a:rPr lang="es-ES" sz="2400" b="1" dirty="0">
                <a:latin typeface="Constantia" panose="02030602050306030303" pitchFamily="18" charset="0"/>
              </a:rPr>
              <a:t> </a:t>
            </a:r>
            <a:r>
              <a:rPr lang="es-ES" sz="2400" b="1" dirty="0" err="1">
                <a:latin typeface="Constantia" panose="02030602050306030303" pitchFamily="18" charset="0"/>
              </a:rPr>
              <a:t>greha</a:t>
            </a:r>
            <a:r>
              <a:rPr lang="es-ES" sz="2400" b="1" dirty="0">
                <a:latin typeface="Constantia" panose="02030602050306030303" pitchFamily="18" charset="0"/>
              </a:rPr>
              <a:t>. </a:t>
            </a:r>
            <a:r>
              <a:rPr lang="es-ES" sz="2400" b="1" dirty="0" err="1">
                <a:latin typeface="Constantia" panose="02030602050306030303" pitchFamily="18" charset="0"/>
              </a:rPr>
              <a:t>Oprani</a:t>
            </a:r>
            <a:r>
              <a:rPr lang="es-ES" sz="2400" b="1" dirty="0">
                <a:latin typeface="Constantia" panose="02030602050306030303" pitchFamily="18" charset="0"/>
              </a:rPr>
              <a:t> su </a:t>
            </a:r>
            <a:r>
              <a:rPr lang="es-ES" sz="2400" b="1" dirty="0" err="1">
                <a:latin typeface="Constantia" panose="02030602050306030303" pitchFamily="18" charset="0"/>
              </a:rPr>
              <a:t>istom</a:t>
            </a:r>
            <a:r>
              <a:rPr lang="es-ES" sz="2400" b="1" dirty="0">
                <a:latin typeface="Constantia" panose="02030602050306030303" pitchFamily="18" charset="0"/>
              </a:rPr>
              <a:t> </a:t>
            </a:r>
            <a:r>
              <a:rPr lang="es-ES" sz="2400" b="1" dirty="0" err="1">
                <a:latin typeface="Constantia" panose="02030602050306030303" pitchFamily="18" charset="0"/>
              </a:rPr>
              <a:t>krvlju</a:t>
            </a:r>
            <a:r>
              <a:rPr lang="es-ES" sz="2400" b="1" dirty="0">
                <a:latin typeface="Constantia" panose="02030602050306030303" pitchFamily="18" charset="0"/>
              </a:rPr>
              <a:t>, </a:t>
            </a:r>
            <a:r>
              <a:rPr lang="es-ES" sz="2400" b="1" dirty="0" err="1">
                <a:latin typeface="Constantia" panose="02030602050306030303" pitchFamily="18" charset="0"/>
              </a:rPr>
              <a:t>oživljeni</a:t>
            </a:r>
            <a:r>
              <a:rPr lang="es-ES" sz="2400" b="1" dirty="0">
                <a:latin typeface="Constantia" panose="02030602050306030303" pitchFamily="18" charset="0"/>
              </a:rPr>
              <a:t> </a:t>
            </a:r>
            <a:r>
              <a:rPr lang="es-ES" sz="2400" b="1" dirty="0" err="1">
                <a:latin typeface="Constantia" panose="02030602050306030303" pitchFamily="18" charset="0"/>
              </a:rPr>
              <a:t>istim</a:t>
            </a:r>
            <a:r>
              <a:rPr lang="es-ES" sz="2400" b="1" dirty="0">
                <a:latin typeface="Constantia" panose="02030602050306030303" pitchFamily="18" charset="0"/>
              </a:rPr>
              <a:t> </a:t>
            </a:r>
            <a:r>
              <a:rPr lang="es-ES" sz="2400" b="1" dirty="0" err="1">
                <a:latin typeface="Constantia" panose="02030602050306030303" pitchFamily="18" charset="0"/>
              </a:rPr>
              <a:t>Duhom</a:t>
            </a:r>
            <a:r>
              <a:rPr lang="es-ES" sz="2400" b="1" dirty="0">
                <a:latin typeface="Constantia" panose="02030602050306030303" pitchFamily="18" charset="0"/>
              </a:rPr>
              <a:t>; i </a:t>
            </a:r>
            <a:r>
              <a:rPr lang="es-ES" sz="2400" b="1" dirty="0" err="1">
                <a:latin typeface="Constantia" panose="02030602050306030303" pitchFamily="18" charset="0"/>
              </a:rPr>
              <a:t>postajemo</a:t>
            </a:r>
            <a:r>
              <a:rPr lang="es-ES" sz="2400" b="1" dirty="0">
                <a:latin typeface="Constantia" panose="02030602050306030303" pitchFamily="18" charset="0"/>
              </a:rPr>
              <a:t> </a:t>
            </a:r>
            <a:r>
              <a:rPr lang="es-ES" sz="2400" b="1" dirty="0" err="1">
                <a:latin typeface="Constantia" panose="02030602050306030303" pitchFamily="18" charset="0"/>
              </a:rPr>
              <a:t>jedno</a:t>
            </a:r>
            <a:r>
              <a:rPr lang="es-ES" sz="2400" b="1" dirty="0">
                <a:latin typeface="Constantia" panose="02030602050306030303" pitchFamily="18" charset="0"/>
              </a:rPr>
              <a:t> u </a:t>
            </a:r>
            <a:r>
              <a:rPr lang="sr-Latn-RS" sz="2400" b="1" dirty="0">
                <a:latin typeface="Constantia" panose="02030602050306030303" pitchFamily="18" charset="0"/>
              </a:rPr>
              <a:t>H</a:t>
            </a:r>
            <a:r>
              <a:rPr lang="es-ES" sz="2400" b="1" dirty="0" err="1">
                <a:latin typeface="Constantia" panose="02030602050306030303" pitchFamily="18" charset="0"/>
              </a:rPr>
              <a:t>ristu</a:t>
            </a:r>
            <a:r>
              <a:rPr lang="es-ES" sz="2400" b="1" dirty="0">
                <a:latin typeface="Constantia" panose="02030602050306030303" pitchFamily="18" charset="0"/>
              </a:rPr>
              <a:t> </a:t>
            </a:r>
            <a:r>
              <a:rPr lang="es-ES" sz="2400" b="1" dirty="0" err="1">
                <a:latin typeface="Constantia" panose="02030602050306030303" pitchFamily="18" charset="0"/>
              </a:rPr>
              <a:t>Isusu</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2EE840B5-BFB2-9988-7FE4-5AB517476277}"/>
              </a:ext>
            </a:extLst>
          </p:cNvPr>
          <p:cNvSpPr txBox="1"/>
          <p:nvPr/>
        </p:nvSpPr>
        <p:spPr>
          <a:xfrm>
            <a:off x="6635583" y="6021301"/>
            <a:ext cx="4405310" cy="338554"/>
          </a:xfrm>
          <a:prstGeom prst="rect">
            <a:avLst/>
          </a:prstGeom>
          <a:noFill/>
        </p:spPr>
        <p:txBody>
          <a:bodyPr wrap="none" rtlCol="0">
            <a:spAutoFit/>
          </a:bodyPr>
          <a:lstStyle/>
          <a:p>
            <a:pPr algn="r"/>
            <a:r>
              <a:rPr lang="es-ES" sz="1600" b="1" dirty="0"/>
              <a:t>E</a:t>
            </a:r>
            <a:r>
              <a:rPr lang="hr-HR" sz="1600" b="1" dirty="0"/>
              <a:t>len G. Vajt, </a:t>
            </a:r>
            <a:r>
              <a:rPr lang="es-ES" sz="1600" i="1" dirty="0"/>
              <a:t>Dela </a:t>
            </a:r>
            <a:r>
              <a:rPr lang="es-ES" sz="1600" i="1" dirty="0" err="1"/>
              <a:t>apostolska</a:t>
            </a:r>
            <a:r>
              <a:rPr lang="es-ES" sz="1600" b="1" dirty="0"/>
              <a:t>, </a:t>
            </a:r>
            <a:r>
              <a:rPr lang="hr-HR" sz="1600" b="1" dirty="0"/>
              <a:t>str</a:t>
            </a:r>
            <a:r>
              <a:rPr lang="es-ES" sz="1600" b="1" dirty="0"/>
              <a:t>. 36</a:t>
            </a:r>
            <a:r>
              <a:rPr lang="hr-HR" sz="1600" b="1" dirty="0"/>
              <a:t>7. original.</a:t>
            </a:r>
            <a:endParaRPr lang="es-ES" sz="1600" b="1" dirty="0"/>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ODNOSI U CRKVI</a:t>
            </a: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sr-Latn-R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Da vam se ne dosadi</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molitv</a:t>
            </a:r>
            <a:r>
              <a:rPr lang="sr-Latn-R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 i</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sr-Latn-R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straži</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te u </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njoj</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sr-Latn-R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sa z</a:t>
            </a:r>
            <a:r>
              <a:rPr lang="es-ES"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ahvaljivanjem</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Ko</a:t>
            </a:r>
            <a:r>
              <a:rPr lang="sr-Latn-R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lošanima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4</a:t>
            </a:r>
            <a:r>
              <a:rPr lang="sr-Latn-R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3333750" y="1143441"/>
            <a:ext cx="6038852" cy="707886"/>
          </a:xfrm>
          <a:prstGeom prst="rect">
            <a:avLst/>
          </a:prstGeom>
          <a:noFill/>
        </p:spPr>
        <p:txBody>
          <a:bodyPr wrap="square" rtlCol="0">
            <a:spAutoFit/>
          </a:bodyPr>
          <a:lstStyle/>
          <a:p>
            <a:pPr>
              <a:spcBef>
                <a:spcPts val="600"/>
              </a:spcBef>
            </a:pPr>
            <a:r>
              <a:rPr lang="es-ES" sz="2000" b="1" dirty="0" err="1"/>
              <a:t>Pot</a:t>
            </a:r>
            <a:r>
              <a:rPr lang="sr-Latn-RS" sz="2000" b="1" dirty="0"/>
              <a:t>aknuti</a:t>
            </a:r>
            <a:r>
              <a:rPr lang="es-ES" sz="2000" b="1" dirty="0"/>
              <a:t> </a:t>
            </a:r>
            <a:r>
              <a:rPr lang="sr-Latn-RS" sz="2000" b="1" dirty="0"/>
              <a:t>smo</a:t>
            </a:r>
            <a:r>
              <a:rPr lang="es-ES" sz="2000" b="1" dirty="0"/>
              <a:t> da </a:t>
            </a:r>
            <a:r>
              <a:rPr lang="sr-Latn-RS" sz="2000" b="1" dirty="0"/>
              <a:t>se </a:t>
            </a:r>
            <a:r>
              <a:rPr lang="es-ES" sz="2000" b="1" dirty="0"/>
              <a:t>"</a:t>
            </a:r>
            <a:r>
              <a:rPr lang="es-ES" sz="2000" b="1" dirty="0" err="1"/>
              <a:t>molimo</a:t>
            </a:r>
            <a:r>
              <a:rPr lang="es-ES" sz="2000" b="1" dirty="0"/>
              <a:t> </a:t>
            </a:r>
            <a:r>
              <a:rPr lang="es-ES" sz="2000" b="1" dirty="0" err="1"/>
              <a:t>jedni</a:t>
            </a:r>
            <a:r>
              <a:rPr lang="es-ES" sz="2000" b="1" dirty="0"/>
              <a:t> </a:t>
            </a:r>
            <a:r>
              <a:rPr lang="es-ES" sz="2000" b="1" dirty="0" err="1"/>
              <a:t>za</a:t>
            </a:r>
            <a:r>
              <a:rPr lang="es-ES" sz="2000" b="1" dirty="0"/>
              <a:t> </a:t>
            </a:r>
            <a:r>
              <a:rPr lang="es-ES" sz="2000" b="1" dirty="0" err="1"/>
              <a:t>druge</a:t>
            </a:r>
            <a:r>
              <a:rPr lang="es-ES" sz="2000" b="1" dirty="0"/>
              <a:t>" </a:t>
            </a:r>
            <a:r>
              <a:rPr lang="es-ES" sz="2000" b="1" dirty="0" err="1"/>
              <a:t>jer</a:t>
            </a:r>
            <a:r>
              <a:rPr lang="es-ES" sz="2000" b="1" dirty="0"/>
              <a:t> </a:t>
            </a:r>
            <a:r>
              <a:rPr lang="sr-Latn-RS" sz="2000" b="1" dirty="0"/>
              <a:t>     </a:t>
            </a:r>
            <a:r>
              <a:rPr lang="es-ES" sz="2000" b="1" dirty="0"/>
              <a:t>"</a:t>
            </a:r>
            <a:r>
              <a:rPr lang="es-ES" sz="2000" b="1" dirty="0" err="1"/>
              <a:t>molitva</a:t>
            </a:r>
            <a:r>
              <a:rPr lang="es-ES" sz="2000" b="1" dirty="0"/>
              <a:t> </a:t>
            </a:r>
            <a:r>
              <a:rPr lang="es-ES" sz="2000" b="1" dirty="0" err="1"/>
              <a:t>pravednika</a:t>
            </a:r>
            <a:r>
              <a:rPr lang="es-ES" sz="2000" b="1" dirty="0"/>
              <a:t> </a:t>
            </a:r>
            <a:r>
              <a:rPr lang="hr-HR" sz="2000" b="1" dirty="0"/>
              <a:t>mnog</a:t>
            </a:r>
            <a:r>
              <a:rPr lang="es-ES" sz="2000" b="1" dirty="0"/>
              <a:t>o </a:t>
            </a:r>
            <a:r>
              <a:rPr lang="es-ES" sz="2000" b="1" dirty="0" err="1"/>
              <a:t>pomaže</a:t>
            </a:r>
            <a:r>
              <a:rPr lang="es-ES" sz="2000" b="1" dirty="0"/>
              <a:t>" (</a:t>
            </a:r>
            <a:r>
              <a:rPr lang="es-ES" sz="2000" b="1" dirty="0" err="1"/>
              <a:t>Jakov</a:t>
            </a:r>
            <a:r>
              <a:rPr lang="es-ES" sz="2000" b="1" dirty="0"/>
              <a:t> 5</a:t>
            </a:r>
            <a:r>
              <a:rPr lang="hr-HR" sz="2000" b="1" dirty="0"/>
              <a:t>,</a:t>
            </a:r>
            <a:r>
              <a:rPr lang="es-ES" sz="2000" b="1" dirty="0"/>
              <a:t>16).</a:t>
            </a: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2601"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974" y="1276350"/>
            <a:ext cx="300990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80974" y="3062799"/>
            <a:ext cx="3009900"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72601"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3333749" y="1835939"/>
            <a:ext cx="6181724" cy="1631216"/>
          </a:xfrm>
          <a:prstGeom prst="rect">
            <a:avLst/>
          </a:prstGeom>
          <a:noFill/>
        </p:spPr>
        <p:txBody>
          <a:bodyPr wrap="square">
            <a:spAutoFit/>
          </a:bodyPr>
          <a:lstStyle/>
          <a:p>
            <a:pPr>
              <a:spcBef>
                <a:spcPts val="600"/>
              </a:spcBef>
            </a:pPr>
            <a:r>
              <a:rPr lang="es-ES" sz="2000" b="1" dirty="0" err="1"/>
              <a:t>Osim</a:t>
            </a:r>
            <a:r>
              <a:rPr lang="es-ES" sz="2000" b="1" dirty="0"/>
              <a:t> </a:t>
            </a:r>
            <a:r>
              <a:rPr lang="es-ES" sz="2000" b="1" dirty="0" err="1"/>
              <a:t>jutarnje</a:t>
            </a:r>
            <a:r>
              <a:rPr lang="es-ES" sz="2000" b="1" dirty="0"/>
              <a:t> i </a:t>
            </a:r>
            <a:r>
              <a:rPr lang="es-ES" sz="2000" b="1" dirty="0" err="1"/>
              <a:t>večernje</a:t>
            </a:r>
            <a:r>
              <a:rPr lang="es-ES" sz="2000" b="1" dirty="0"/>
              <a:t> </a:t>
            </a:r>
            <a:r>
              <a:rPr lang="es-ES" sz="2000" b="1" dirty="0" err="1"/>
              <a:t>molitve</a:t>
            </a:r>
            <a:r>
              <a:rPr lang="es-ES" sz="2000" b="1" dirty="0"/>
              <a:t>, </a:t>
            </a:r>
            <a:r>
              <a:rPr lang="es-ES" sz="2000" b="1" dirty="0" err="1"/>
              <a:t>Pav</a:t>
            </a:r>
            <a:r>
              <a:rPr lang="sr-Latn-RS" sz="2000" b="1" dirty="0"/>
              <a:t>le</a:t>
            </a:r>
            <a:r>
              <a:rPr lang="es-ES" sz="2000" b="1" dirty="0"/>
              <a:t> </a:t>
            </a:r>
            <a:r>
              <a:rPr lang="es-ES" sz="2000" b="1" dirty="0" err="1"/>
              <a:t>predlaže</a:t>
            </a:r>
            <a:r>
              <a:rPr lang="es-ES" sz="2000" b="1" dirty="0"/>
              <a:t> da se </a:t>
            </a:r>
            <a:r>
              <a:rPr lang="es-ES" sz="2000" b="1" dirty="0" err="1"/>
              <a:t>molitva</a:t>
            </a:r>
            <a:r>
              <a:rPr lang="es-ES" sz="2000" b="1" dirty="0"/>
              <a:t> </a:t>
            </a:r>
            <a:r>
              <a:rPr lang="es-ES" sz="2000" b="1" dirty="0" err="1"/>
              <a:t>izgovara</a:t>
            </a:r>
            <a:r>
              <a:rPr lang="es-ES" sz="2000" b="1" dirty="0"/>
              <a:t> u </a:t>
            </a:r>
            <a:r>
              <a:rPr lang="es-ES" sz="2000" b="1" dirty="0" err="1"/>
              <a:t>bilo</a:t>
            </a:r>
            <a:r>
              <a:rPr lang="es-ES" sz="2000" b="1" dirty="0"/>
              <a:t> </a:t>
            </a:r>
            <a:r>
              <a:rPr lang="es-ES" sz="2000" b="1" dirty="0" err="1"/>
              <a:t>koje</a:t>
            </a:r>
            <a:r>
              <a:rPr lang="es-ES" sz="2000" b="1" dirty="0"/>
              <a:t> </a:t>
            </a:r>
            <a:r>
              <a:rPr lang="es-ES" sz="2000" b="1" dirty="0" err="1"/>
              <a:t>vreme</a:t>
            </a:r>
            <a:r>
              <a:rPr lang="es-ES" sz="2000" b="1" dirty="0"/>
              <a:t> (</a:t>
            </a:r>
            <a:r>
              <a:rPr lang="es-ES" sz="2000" b="1" dirty="0" err="1"/>
              <a:t>Kol</a:t>
            </a:r>
            <a:r>
              <a:rPr lang="es-ES" sz="2000" b="1" dirty="0"/>
              <a:t>. 4</a:t>
            </a:r>
            <a:r>
              <a:rPr lang="hr-HR" sz="2000" b="1" dirty="0"/>
              <a:t>,</a:t>
            </a:r>
            <a:r>
              <a:rPr lang="es-ES" sz="2000" b="1" dirty="0"/>
              <a:t>2; Ef. 6</a:t>
            </a:r>
            <a:r>
              <a:rPr lang="hr-HR" sz="2000" b="1" dirty="0"/>
              <a:t>,</a:t>
            </a:r>
            <a:r>
              <a:rPr lang="es-ES" sz="2000" b="1" dirty="0"/>
              <a:t>18; 1</a:t>
            </a:r>
            <a:r>
              <a:rPr lang="hr-HR" sz="2000" b="1" dirty="0"/>
              <a:t>.</a:t>
            </a:r>
            <a:r>
              <a:rPr lang="es-ES" sz="2000" b="1" dirty="0"/>
              <a:t> </a:t>
            </a:r>
            <a:r>
              <a:rPr lang="hr-HR" sz="2000" b="1" dirty="0"/>
              <a:t>Sol</a:t>
            </a:r>
            <a:r>
              <a:rPr lang="es-ES" sz="2000" b="1" dirty="0"/>
              <a:t>. 5</a:t>
            </a:r>
            <a:r>
              <a:rPr lang="hr-HR" sz="2000" b="1" dirty="0"/>
              <a:t>,</a:t>
            </a:r>
            <a:r>
              <a:rPr lang="es-ES" sz="2000" b="1" dirty="0"/>
              <a:t>17). </a:t>
            </a:r>
            <a:r>
              <a:rPr lang="es-ES" sz="2000" b="1" dirty="0" err="1"/>
              <a:t>Budući</a:t>
            </a:r>
            <a:r>
              <a:rPr lang="es-ES" sz="2000" b="1" dirty="0"/>
              <a:t> da je </a:t>
            </a:r>
            <a:r>
              <a:rPr lang="es-ES" sz="2000" b="1" dirty="0" err="1"/>
              <a:t>Nemija</a:t>
            </a:r>
            <a:r>
              <a:rPr lang="es-ES" sz="2000" b="1" dirty="0"/>
              <a:t> </a:t>
            </a:r>
            <a:r>
              <a:rPr lang="es-ES" sz="2000" b="1" dirty="0" err="1"/>
              <a:t>tiho</a:t>
            </a:r>
            <a:r>
              <a:rPr lang="es-ES" sz="2000" b="1" dirty="0"/>
              <a:t> </a:t>
            </a:r>
            <a:r>
              <a:rPr lang="es-ES" sz="2000" b="1" dirty="0" err="1"/>
              <a:t>molio</a:t>
            </a:r>
            <a:r>
              <a:rPr lang="es-ES" sz="2000" b="1" dirty="0"/>
              <a:t> </a:t>
            </a:r>
            <a:r>
              <a:rPr lang="es-ES" sz="2000" b="1" dirty="0" err="1"/>
              <a:t>pred</a:t>
            </a:r>
            <a:r>
              <a:rPr lang="es-ES" sz="2000" b="1" dirty="0"/>
              <a:t> </a:t>
            </a:r>
            <a:r>
              <a:rPr lang="es-ES" sz="2000" b="1" dirty="0" err="1"/>
              <a:t>kraljem</a:t>
            </a:r>
            <a:r>
              <a:rPr lang="es-ES" sz="2000" b="1" dirty="0"/>
              <a:t> (</a:t>
            </a:r>
            <a:r>
              <a:rPr lang="es-ES" sz="2000" b="1" dirty="0" err="1"/>
              <a:t>Neh</a:t>
            </a:r>
            <a:r>
              <a:rPr lang="es-ES" sz="2000" b="1" dirty="0"/>
              <a:t>. 2</a:t>
            </a:r>
            <a:r>
              <a:rPr lang="hr-HR" sz="2000" b="1" dirty="0"/>
              <a:t>,</a:t>
            </a:r>
            <a:r>
              <a:rPr lang="es-ES" sz="2000" b="1" dirty="0"/>
              <a:t>4), </a:t>
            </a:r>
            <a:r>
              <a:rPr lang="es-ES" sz="2000" b="1" dirty="0" err="1"/>
              <a:t>imamo</a:t>
            </a:r>
            <a:r>
              <a:rPr lang="es-ES" sz="2000" b="1" dirty="0"/>
              <a:t> </a:t>
            </a:r>
            <a:r>
              <a:rPr lang="es-ES" sz="2000" b="1" dirty="0" err="1"/>
              <a:t>pr</a:t>
            </a:r>
            <a:r>
              <a:rPr lang="hr-HR" sz="2000" b="1" dirty="0"/>
              <a:t>ednost </a:t>
            </a:r>
            <a:r>
              <a:rPr lang="es-ES" sz="2000" b="1" dirty="0" err="1"/>
              <a:t>moliti</a:t>
            </a:r>
            <a:r>
              <a:rPr lang="es-ES" sz="2000" b="1" dirty="0"/>
              <a:t> se </a:t>
            </a:r>
            <a:r>
              <a:rPr lang="es-ES" sz="2000" b="1" dirty="0" err="1"/>
              <a:t>na</a:t>
            </a:r>
            <a:r>
              <a:rPr lang="es-ES" sz="2000" b="1" dirty="0"/>
              <a:t> </a:t>
            </a:r>
            <a:r>
              <a:rPr lang="es-ES" sz="2000" b="1" dirty="0" err="1"/>
              <a:t>bilo</a:t>
            </a:r>
            <a:r>
              <a:rPr lang="es-ES" sz="2000" b="1" dirty="0"/>
              <a:t> </a:t>
            </a:r>
            <a:r>
              <a:rPr lang="es-ES" sz="2000" b="1" dirty="0" err="1"/>
              <a:t>kojem</a:t>
            </a:r>
            <a:r>
              <a:rPr lang="es-ES" sz="2000" b="1" dirty="0"/>
              <a:t> </a:t>
            </a:r>
            <a:r>
              <a:rPr lang="es-ES" sz="2000" b="1" dirty="0" err="1"/>
              <a:t>mestu</a:t>
            </a:r>
            <a:r>
              <a:rPr lang="es-ES" sz="2000" b="1" dirty="0"/>
              <a:t> </a:t>
            </a:r>
            <a:r>
              <a:rPr lang="es-ES" sz="2000" b="1" dirty="0" err="1"/>
              <a:t>ili</a:t>
            </a:r>
            <a:r>
              <a:rPr lang="es-ES" sz="2000" b="1" dirty="0"/>
              <a:t> u </a:t>
            </a:r>
            <a:r>
              <a:rPr lang="es-ES" sz="2000" b="1" dirty="0" err="1"/>
              <a:t>bilo</a:t>
            </a:r>
            <a:r>
              <a:rPr lang="es-ES" sz="2000" b="1" dirty="0"/>
              <a:t> </a:t>
            </a:r>
            <a:r>
              <a:rPr lang="es-ES" sz="2000" b="1" dirty="0" err="1"/>
              <a:t>kojoj</a:t>
            </a:r>
            <a:r>
              <a:rPr lang="hr-HR" sz="2000" b="1" dirty="0"/>
              <a:t> </a:t>
            </a:r>
            <a:r>
              <a:rPr lang="es-ES" sz="2000" b="1" dirty="0" err="1"/>
              <a:t>situaciji</a:t>
            </a:r>
            <a:r>
              <a:rPr lang="es-ES" sz="2000" b="1" dirty="0"/>
              <a:t>.</a:t>
            </a:r>
          </a:p>
        </p:txBody>
      </p:sp>
      <p:sp>
        <p:nvSpPr>
          <p:cNvPr id="11" name="CuadroTexto 10">
            <a:extLst>
              <a:ext uri="{FF2B5EF4-FFF2-40B4-BE49-F238E27FC236}">
                <a16:creationId xmlns:a16="http://schemas.microsoft.com/office/drawing/2014/main" id="{CBB4A15E-2B31-7455-7A4C-9FFD1CE38E47}"/>
              </a:ext>
            </a:extLst>
          </p:cNvPr>
          <p:cNvSpPr txBox="1"/>
          <p:nvPr/>
        </p:nvSpPr>
        <p:spPr>
          <a:xfrm>
            <a:off x="3333748" y="4467429"/>
            <a:ext cx="6038851" cy="2246769"/>
          </a:xfrm>
          <a:prstGeom prst="rect">
            <a:avLst/>
          </a:prstGeom>
          <a:noFill/>
        </p:spPr>
        <p:txBody>
          <a:bodyPr wrap="square">
            <a:spAutoFit/>
          </a:bodyPr>
          <a:lstStyle/>
          <a:p>
            <a:pPr>
              <a:spcBef>
                <a:spcPts val="600"/>
              </a:spcBef>
            </a:pPr>
            <a:r>
              <a:rPr lang="es-ES" sz="2000" b="1" dirty="0" err="1"/>
              <a:t>Pavao</a:t>
            </a:r>
            <a:r>
              <a:rPr lang="es-ES" sz="2000" b="1" dirty="0"/>
              <a:t> </a:t>
            </a:r>
            <a:r>
              <a:rPr lang="es-ES" sz="2000" b="1" dirty="0" err="1"/>
              <a:t>posebno</a:t>
            </a:r>
            <a:r>
              <a:rPr lang="es-ES" sz="2000" b="1" dirty="0"/>
              <a:t> </a:t>
            </a:r>
            <a:r>
              <a:rPr lang="sr-Latn-RS" sz="2000" b="1" dirty="0"/>
              <a:t>traž</a:t>
            </a:r>
            <a:r>
              <a:rPr lang="es-ES" sz="2000" b="1" dirty="0"/>
              <a:t>i da se </a:t>
            </a:r>
            <a:r>
              <a:rPr lang="es-ES" sz="2000" b="1" dirty="0" err="1"/>
              <a:t>moli</a:t>
            </a:r>
            <a:r>
              <a:rPr lang="es-ES" sz="2000" b="1" dirty="0"/>
              <a:t> </a:t>
            </a:r>
            <a:r>
              <a:rPr lang="es-ES" sz="2000" b="1" dirty="0" err="1"/>
              <a:t>za</a:t>
            </a:r>
            <a:r>
              <a:rPr lang="es-ES" sz="2000" b="1" dirty="0"/>
              <a:t> </a:t>
            </a:r>
            <a:r>
              <a:rPr lang="es-ES" sz="2000" b="1" dirty="0" err="1"/>
              <a:t>one</a:t>
            </a:r>
            <a:r>
              <a:rPr lang="es-ES" sz="2000" b="1" dirty="0"/>
              <a:t> </a:t>
            </a:r>
            <a:r>
              <a:rPr lang="es-ES" sz="2000" b="1" dirty="0" err="1"/>
              <a:t>koji</a:t>
            </a:r>
            <a:r>
              <a:rPr lang="es-ES" sz="2000" b="1" dirty="0"/>
              <a:t> nave</a:t>
            </a:r>
            <a:r>
              <a:rPr lang="hr-HR" sz="2000" b="1" dirty="0"/>
              <a:t>št</a:t>
            </a:r>
            <a:r>
              <a:rPr lang="es-ES" sz="2000" b="1" dirty="0" err="1"/>
              <a:t>aju</a:t>
            </a:r>
            <a:r>
              <a:rPr lang="es-ES" sz="2000" b="1" dirty="0"/>
              <a:t> </a:t>
            </a:r>
            <a:r>
              <a:rPr lang="hr-HR" sz="2000" b="1" dirty="0"/>
              <a:t>E</a:t>
            </a:r>
            <a:r>
              <a:rPr lang="es-ES" sz="2000" b="1" dirty="0" err="1"/>
              <a:t>vanđelje</a:t>
            </a:r>
            <a:r>
              <a:rPr lang="es-ES" sz="2000" b="1" dirty="0"/>
              <a:t> (</a:t>
            </a:r>
            <a:r>
              <a:rPr lang="es-ES" sz="2000" b="1" dirty="0" err="1"/>
              <a:t>Kol</a:t>
            </a:r>
            <a:r>
              <a:rPr lang="hr-HR" sz="2000" b="1" dirty="0"/>
              <a:t>.</a:t>
            </a:r>
            <a:r>
              <a:rPr lang="es-ES" sz="2000" b="1" dirty="0"/>
              <a:t> 4</a:t>
            </a:r>
            <a:r>
              <a:rPr lang="hr-HR" sz="2000" b="1" dirty="0"/>
              <a:t>,</a:t>
            </a:r>
            <a:r>
              <a:rPr lang="es-ES" sz="2000" b="1" dirty="0"/>
              <a:t>3</a:t>
            </a:r>
            <a:r>
              <a:rPr lang="hr-HR" sz="2000" b="1" dirty="0"/>
              <a:t>.</a:t>
            </a:r>
            <a:r>
              <a:rPr lang="es-ES" sz="2000" b="1" dirty="0"/>
              <a:t>4; </a:t>
            </a:r>
            <a:r>
              <a:rPr lang="es-ES" sz="2000" b="1" dirty="0" err="1"/>
              <a:t>Ef</a:t>
            </a:r>
            <a:r>
              <a:rPr lang="hr-HR" sz="2000" b="1" dirty="0"/>
              <a:t>.</a:t>
            </a:r>
            <a:r>
              <a:rPr lang="es-ES" sz="2000" b="1" dirty="0"/>
              <a:t> 6</a:t>
            </a:r>
            <a:r>
              <a:rPr lang="hr-HR" sz="2000" b="1" dirty="0"/>
              <a:t>,</a:t>
            </a:r>
            <a:r>
              <a:rPr lang="es-ES" sz="2000" b="1" dirty="0"/>
              <a:t>19). Nije </a:t>
            </a:r>
            <a:r>
              <a:rPr lang="es-ES" sz="2000" b="1" dirty="0" err="1"/>
              <a:t>važno</a:t>
            </a:r>
            <a:r>
              <a:rPr lang="es-ES" sz="2000" b="1" dirty="0"/>
              <a:t> </a:t>
            </a:r>
            <a:r>
              <a:rPr lang="es-ES" sz="2000" b="1" dirty="0" err="1"/>
              <a:t>ima</a:t>
            </a:r>
            <a:r>
              <a:rPr lang="es-ES" sz="2000" b="1" dirty="0"/>
              <a:t> </a:t>
            </a:r>
            <a:r>
              <a:rPr lang="es-ES" sz="2000" b="1" dirty="0" err="1"/>
              <a:t>li</a:t>
            </a:r>
            <a:r>
              <a:rPr lang="es-ES" sz="2000" b="1" dirty="0"/>
              <a:t> </a:t>
            </a:r>
            <a:r>
              <a:rPr lang="es-ES" sz="2000" b="1" dirty="0" err="1"/>
              <a:t>propovednik</a:t>
            </a:r>
            <a:r>
              <a:rPr lang="es-ES" sz="2000" b="1" dirty="0"/>
              <a:t> malo </a:t>
            </a:r>
            <a:r>
              <a:rPr lang="es-ES" sz="2000" b="1" dirty="0" err="1"/>
              <a:t>ili</a:t>
            </a:r>
            <a:r>
              <a:rPr lang="es-ES" sz="2000" b="1" dirty="0"/>
              <a:t> puno </a:t>
            </a:r>
            <a:r>
              <a:rPr lang="es-ES" sz="2000" b="1" dirty="0" err="1"/>
              <a:t>iskustva</a:t>
            </a:r>
            <a:r>
              <a:rPr lang="es-ES" sz="2000" b="1" dirty="0"/>
              <a:t> u </a:t>
            </a:r>
            <a:r>
              <a:rPr lang="es-ES" sz="2000" b="1" dirty="0" err="1"/>
              <a:t>evangelizaciji</a:t>
            </a:r>
            <a:r>
              <a:rPr lang="es-ES" sz="2000" b="1" dirty="0"/>
              <a:t>, </a:t>
            </a:r>
            <a:r>
              <a:rPr lang="es-ES" sz="2000" b="1" dirty="0" err="1"/>
              <a:t>niko</a:t>
            </a:r>
            <a:r>
              <a:rPr lang="es-ES" sz="2000" b="1" dirty="0"/>
              <a:t> nije </a:t>
            </a:r>
            <a:r>
              <a:rPr lang="es-ES" sz="2000" b="1" dirty="0" err="1"/>
              <a:t>dovoljan</a:t>
            </a:r>
            <a:r>
              <a:rPr lang="es-ES" sz="2000" b="1" dirty="0"/>
              <a:t> </a:t>
            </a:r>
            <a:r>
              <a:rPr lang="es-ES" sz="2000" b="1" dirty="0" err="1"/>
              <a:t>za</a:t>
            </a:r>
            <a:r>
              <a:rPr lang="es-ES" sz="2000" b="1" dirty="0"/>
              <a:t> </a:t>
            </a:r>
            <a:r>
              <a:rPr lang="es-ES" sz="2000" b="1" dirty="0" err="1"/>
              <a:t>ovaj</a:t>
            </a:r>
            <a:r>
              <a:rPr lang="es-ES" sz="2000" b="1" dirty="0"/>
              <a:t> </a:t>
            </a:r>
            <a:r>
              <a:rPr lang="es-ES" sz="2000" b="1" dirty="0" err="1"/>
              <a:t>posao</a:t>
            </a:r>
            <a:r>
              <a:rPr lang="es-ES" sz="2000" b="1" dirty="0"/>
              <a:t>. </a:t>
            </a:r>
            <a:r>
              <a:rPr lang="es-ES" sz="2000" b="1" dirty="0" err="1"/>
              <a:t>Pavao</a:t>
            </a:r>
            <a:r>
              <a:rPr lang="es-ES" sz="2000" b="1" dirty="0"/>
              <a:t> </a:t>
            </a:r>
            <a:r>
              <a:rPr lang="hr-HR" sz="2000" b="1" dirty="0"/>
              <a:t>se nije </a:t>
            </a:r>
            <a:r>
              <a:rPr lang="es-ES" sz="2000" b="1" dirty="0" err="1"/>
              <a:t>molio</a:t>
            </a:r>
            <a:r>
              <a:rPr lang="hr-HR" sz="2000" b="1" dirty="0"/>
              <a:t> samo sam za sebe</a:t>
            </a:r>
            <a:r>
              <a:rPr lang="es-ES" sz="2000" b="1" dirty="0"/>
              <a:t>, </a:t>
            </a:r>
            <a:r>
              <a:rPr lang="es-ES" sz="2000" b="1" dirty="0" err="1"/>
              <a:t>već</a:t>
            </a:r>
            <a:r>
              <a:rPr lang="es-ES" sz="2000" b="1" dirty="0"/>
              <a:t> je </a:t>
            </a:r>
            <a:r>
              <a:rPr lang="es-ES" sz="2000" b="1" dirty="0" err="1"/>
              <a:t>molio</a:t>
            </a:r>
            <a:r>
              <a:rPr lang="es-ES" sz="2000" b="1" dirty="0"/>
              <a:t> </a:t>
            </a:r>
            <a:r>
              <a:rPr lang="es-ES" sz="2000" b="1" dirty="0" err="1"/>
              <a:t>braću</a:t>
            </a:r>
            <a:r>
              <a:rPr lang="es-ES" sz="2000" b="1" dirty="0"/>
              <a:t> da </a:t>
            </a:r>
            <a:r>
              <a:rPr lang="hr-HR" sz="2000" b="1" dirty="0"/>
              <a:t>se </a:t>
            </a:r>
            <a:r>
              <a:rPr lang="es-ES" sz="2000" b="1" dirty="0"/>
              <a:t>mole </a:t>
            </a:r>
            <a:r>
              <a:rPr lang="hr-HR" sz="2000" b="1" dirty="0"/>
              <a:t>i </a:t>
            </a:r>
            <a:r>
              <a:rPr lang="es-ES" sz="2000" b="1" dirty="0" err="1"/>
              <a:t>za</a:t>
            </a:r>
            <a:r>
              <a:rPr lang="es-ES" sz="2000" b="1" dirty="0"/>
              <a:t> </a:t>
            </a:r>
            <a:r>
              <a:rPr lang="es-ES" sz="2000" b="1" dirty="0" err="1"/>
              <a:t>njega</a:t>
            </a:r>
            <a:r>
              <a:rPr lang="es-ES" sz="2000" b="1" dirty="0"/>
              <a:t> </a:t>
            </a:r>
            <a:r>
              <a:rPr lang="es-ES" sz="2000" b="1" dirty="0" err="1"/>
              <a:t>kako</a:t>
            </a:r>
            <a:r>
              <a:rPr lang="es-ES" sz="2000" b="1" dirty="0"/>
              <a:t> </a:t>
            </a:r>
            <a:r>
              <a:rPr lang="es-ES" sz="2000" b="1" dirty="0" err="1"/>
              <a:t>bi</a:t>
            </a:r>
            <a:r>
              <a:rPr lang="es-ES" sz="2000" b="1" dirty="0"/>
              <a:t> </a:t>
            </a:r>
            <a:r>
              <a:rPr lang="es-ES" sz="2000" b="1" dirty="0" err="1"/>
              <a:t>njegove</a:t>
            </a:r>
            <a:r>
              <a:rPr lang="es-ES" sz="2000" b="1" dirty="0"/>
              <a:t> </a:t>
            </a:r>
            <a:r>
              <a:rPr lang="es-ES" sz="2000" b="1" dirty="0" err="1"/>
              <a:t>reči</a:t>
            </a:r>
            <a:r>
              <a:rPr lang="es-ES" sz="2000" b="1" dirty="0"/>
              <a:t> </a:t>
            </a:r>
            <a:r>
              <a:rPr lang="es-ES" sz="2000" b="1" dirty="0" err="1"/>
              <a:t>bile</a:t>
            </a:r>
            <a:r>
              <a:rPr lang="es-ES" sz="2000" b="1" dirty="0"/>
              <a:t> prave.</a:t>
            </a:r>
          </a:p>
        </p:txBody>
      </p:sp>
      <p:sp>
        <p:nvSpPr>
          <p:cNvPr id="14" name="CuadroTexto 13">
            <a:extLst>
              <a:ext uri="{FF2B5EF4-FFF2-40B4-BE49-F238E27FC236}">
                <a16:creationId xmlns:a16="http://schemas.microsoft.com/office/drawing/2014/main" id="{0823BCF1-7BF9-A6D7-4F26-1984BE0B4001}"/>
              </a:ext>
            </a:extLst>
          </p:cNvPr>
          <p:cNvSpPr txBox="1"/>
          <p:nvPr/>
        </p:nvSpPr>
        <p:spPr>
          <a:xfrm>
            <a:off x="3333748" y="3467155"/>
            <a:ext cx="6038851" cy="707886"/>
          </a:xfrm>
          <a:prstGeom prst="rect">
            <a:avLst/>
          </a:prstGeom>
          <a:noFill/>
        </p:spPr>
        <p:txBody>
          <a:bodyPr wrap="square">
            <a:spAutoFit/>
          </a:bodyPr>
          <a:lstStyle/>
          <a:p>
            <a:pPr>
              <a:spcBef>
                <a:spcPts val="600"/>
              </a:spcBef>
            </a:pPr>
            <a:r>
              <a:rPr lang="es-ES" sz="2000" b="1" dirty="0" err="1"/>
              <a:t>Osim</a:t>
            </a:r>
            <a:r>
              <a:rPr lang="es-ES" sz="2000" b="1" dirty="0"/>
              <a:t> toga, </a:t>
            </a:r>
            <a:r>
              <a:rPr lang="es-ES" sz="2000" b="1" dirty="0" err="1"/>
              <a:t>uvereni</a:t>
            </a:r>
            <a:r>
              <a:rPr lang="es-ES" sz="2000" b="1" dirty="0"/>
              <a:t> </a:t>
            </a:r>
            <a:r>
              <a:rPr lang="es-ES" sz="2000" b="1" dirty="0" err="1"/>
              <a:t>smo</a:t>
            </a:r>
            <a:r>
              <a:rPr lang="es-ES" sz="2000" b="1" dirty="0"/>
              <a:t> da </a:t>
            </a:r>
            <a:r>
              <a:rPr lang="es-ES" sz="2000" b="1" dirty="0" err="1"/>
              <a:t>će</a:t>
            </a:r>
            <a:r>
              <a:rPr lang="es-ES" sz="2000" b="1" dirty="0"/>
              <a:t> </a:t>
            </a:r>
            <a:r>
              <a:rPr lang="sr-Latn-RS" sz="2000" b="1" dirty="0"/>
              <a:t>Sveti</a:t>
            </a:r>
            <a:r>
              <a:rPr lang="es-ES" sz="2000" b="1" dirty="0"/>
              <a:t> </a:t>
            </a:r>
            <a:r>
              <a:rPr lang="sr-Latn-RS" sz="2000" b="1" dirty="0"/>
              <a:t>Duh</a:t>
            </a:r>
            <a:r>
              <a:rPr lang="es-ES" sz="2000" b="1" dirty="0"/>
              <a:t> pre</a:t>
            </a:r>
            <a:r>
              <a:rPr lang="sr-Latn-RS" sz="2000" b="1" dirty="0"/>
              <a:t>prav</a:t>
            </a:r>
            <a:r>
              <a:rPr lang="es-ES" sz="2000" b="1" dirty="0" err="1"/>
              <a:t>iti</a:t>
            </a:r>
            <a:r>
              <a:rPr lang="es-ES" sz="2000" b="1" dirty="0"/>
              <a:t> </a:t>
            </a:r>
            <a:r>
              <a:rPr lang="es-ES" sz="2000" b="1" dirty="0" err="1"/>
              <a:t>našu</a:t>
            </a:r>
            <a:r>
              <a:rPr lang="es-ES" sz="2000" b="1" dirty="0"/>
              <a:t> </a:t>
            </a:r>
            <a:r>
              <a:rPr lang="es-ES" sz="2000" b="1" dirty="0" err="1"/>
              <a:t>molitvu</a:t>
            </a:r>
            <a:r>
              <a:rPr lang="es-ES" sz="2000" b="1" dirty="0"/>
              <a:t> </a:t>
            </a:r>
            <a:r>
              <a:rPr lang="es-ES" sz="2000" b="1" dirty="0" err="1"/>
              <a:t>kako</a:t>
            </a:r>
            <a:r>
              <a:rPr lang="es-ES" sz="2000" b="1" dirty="0"/>
              <a:t> </a:t>
            </a:r>
            <a:r>
              <a:rPr lang="es-ES" sz="2000" b="1" dirty="0" err="1"/>
              <a:t>bi</a:t>
            </a:r>
            <a:r>
              <a:rPr lang="es-ES" sz="2000" b="1" dirty="0"/>
              <a:t> </a:t>
            </a:r>
            <a:r>
              <a:rPr lang="es-ES" sz="2000" b="1" dirty="0" err="1"/>
              <a:t>bila</a:t>
            </a:r>
            <a:r>
              <a:rPr lang="es-ES" sz="2000" b="1" dirty="0"/>
              <a:t> </a:t>
            </a:r>
            <a:r>
              <a:rPr lang="es-ES" sz="2000" b="1" dirty="0" err="1"/>
              <a:t>učinkovita</a:t>
            </a:r>
            <a:r>
              <a:rPr lang="es-ES" sz="2000" b="1" dirty="0"/>
              <a:t> (</a:t>
            </a:r>
            <a:r>
              <a:rPr lang="es-ES" sz="2000" b="1" dirty="0" err="1"/>
              <a:t>Rim</a:t>
            </a:r>
            <a:r>
              <a:rPr lang="hr-HR" sz="2000" b="1" dirty="0"/>
              <a:t>.</a:t>
            </a:r>
            <a:r>
              <a:rPr lang="es-ES" sz="2000" b="1" dirty="0"/>
              <a:t> 8</a:t>
            </a:r>
            <a:r>
              <a:rPr lang="hr-HR" sz="2000" b="1" dirty="0"/>
              <a:t>,</a:t>
            </a:r>
            <a:r>
              <a:rPr lang="es-ES" sz="2000" b="1" dirty="0"/>
              <a:t>26).</a:t>
            </a:r>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600951" cy="3046988"/>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“U </a:t>
            </a:r>
            <a:r>
              <a:rPr lang="es-ES" sz="2400" b="1" dirty="0" err="1">
                <a:latin typeface="Constantia" panose="02030602050306030303" pitchFamily="18" charset="0"/>
              </a:rPr>
              <a:t>svakom</a:t>
            </a:r>
            <a:r>
              <a:rPr lang="es-ES" sz="2400" b="1" dirty="0">
                <a:latin typeface="Constantia" panose="02030602050306030303" pitchFamily="18" charset="0"/>
              </a:rPr>
              <a:t> </a:t>
            </a:r>
            <a:r>
              <a:rPr lang="es-ES" sz="2400" b="1" dirty="0" err="1">
                <a:latin typeface="Constantia" panose="02030602050306030303" pitchFamily="18" charset="0"/>
              </a:rPr>
              <a:t>pothvatu</a:t>
            </a:r>
            <a:r>
              <a:rPr lang="es-ES" sz="2400" b="1" dirty="0">
                <a:latin typeface="Constantia" panose="02030602050306030303" pitchFamily="18" charset="0"/>
              </a:rPr>
              <a:t>, </a:t>
            </a:r>
            <a:r>
              <a:rPr lang="es-ES" sz="2400" b="1" dirty="0" err="1">
                <a:latin typeface="Constantia" panose="02030602050306030303" pitchFamily="18" charset="0"/>
              </a:rPr>
              <a:t>na</a:t>
            </a:r>
            <a:r>
              <a:rPr lang="es-ES" sz="2400" b="1" dirty="0">
                <a:latin typeface="Constantia" panose="02030602050306030303" pitchFamily="18" charset="0"/>
              </a:rPr>
              <a:t> </a:t>
            </a:r>
            <a:r>
              <a:rPr lang="es-ES" sz="2400" b="1" dirty="0" err="1">
                <a:latin typeface="Constantia" panose="02030602050306030303" pitchFamily="18" charset="0"/>
              </a:rPr>
              <a:t>svakom</a:t>
            </a:r>
            <a:r>
              <a:rPr lang="es-ES" sz="2400" b="1" dirty="0">
                <a:latin typeface="Constantia" panose="02030602050306030303" pitchFamily="18" charset="0"/>
              </a:rPr>
              <a:t> </a:t>
            </a:r>
            <a:r>
              <a:rPr lang="es-ES" sz="2400" b="1" dirty="0" err="1">
                <a:latin typeface="Constantia" panose="02030602050306030303" pitchFamily="18" charset="0"/>
              </a:rPr>
              <a:t>mestu</a:t>
            </a:r>
            <a:r>
              <a:rPr lang="es-ES" sz="2400" b="1" dirty="0">
                <a:latin typeface="Constantia" panose="02030602050306030303" pitchFamily="18" charset="0"/>
              </a:rPr>
              <a:t> </a:t>
            </a:r>
            <a:r>
              <a:rPr lang="es-ES" sz="2400" b="1" dirty="0" err="1">
                <a:latin typeface="Constantia" panose="02030602050306030303" pitchFamily="18" charset="0"/>
              </a:rPr>
              <a:t>gde</a:t>
            </a:r>
            <a:r>
              <a:rPr lang="es-ES" sz="2400" b="1" dirty="0">
                <a:latin typeface="Constantia" panose="02030602050306030303" pitchFamily="18" charset="0"/>
              </a:rPr>
              <a:t> se </a:t>
            </a:r>
            <a:r>
              <a:rPr lang="es-ES" sz="2400" b="1" dirty="0" err="1">
                <a:latin typeface="Constantia" panose="02030602050306030303" pitchFamily="18" charset="0"/>
              </a:rPr>
              <a:t>istina</a:t>
            </a:r>
            <a:r>
              <a:rPr lang="es-ES" sz="2400" b="1" dirty="0">
                <a:latin typeface="Constantia" panose="02030602050306030303" pitchFamily="18" charset="0"/>
              </a:rPr>
              <a:t> </a:t>
            </a:r>
            <a:r>
              <a:rPr lang="es-ES" sz="2400" b="1" dirty="0" err="1">
                <a:latin typeface="Constantia" panose="02030602050306030303" pitchFamily="18" charset="0"/>
              </a:rPr>
              <a:t>uvodi</a:t>
            </a:r>
            <a:r>
              <a:rPr lang="es-ES" sz="2400" b="1" dirty="0">
                <a:latin typeface="Constantia" panose="02030602050306030303" pitchFamily="18" charset="0"/>
              </a:rPr>
              <a:t>, </a:t>
            </a:r>
            <a:r>
              <a:rPr lang="es-ES" sz="2400" b="1" dirty="0" err="1">
                <a:latin typeface="Constantia" panose="02030602050306030303" pitchFamily="18" charset="0"/>
              </a:rPr>
              <a:t>postoji</a:t>
            </a:r>
            <a:r>
              <a:rPr lang="es-ES" sz="2400" b="1" dirty="0">
                <a:latin typeface="Constantia" panose="02030602050306030303" pitchFamily="18" charset="0"/>
              </a:rPr>
              <a:t> </a:t>
            </a:r>
            <a:r>
              <a:rPr lang="es-ES" sz="2400" b="1" dirty="0" err="1">
                <a:latin typeface="Constantia" panose="02030602050306030303" pitchFamily="18" charset="0"/>
              </a:rPr>
              <a:t>potreba</a:t>
            </a:r>
            <a:r>
              <a:rPr lang="es-ES" sz="2400" b="1" dirty="0">
                <a:latin typeface="Constantia" panose="02030602050306030303" pitchFamily="18" charset="0"/>
              </a:rPr>
              <a:t> </a:t>
            </a:r>
            <a:r>
              <a:rPr lang="es-ES" sz="2400" b="1" dirty="0" err="1">
                <a:latin typeface="Constantia" panose="02030602050306030303" pitchFamily="18" charset="0"/>
              </a:rPr>
              <a:t>za</a:t>
            </a:r>
            <a:r>
              <a:rPr lang="es-ES" sz="2400" b="1" dirty="0">
                <a:latin typeface="Constantia" panose="02030602050306030303" pitchFamily="18" charset="0"/>
              </a:rPr>
              <a:t> </a:t>
            </a:r>
            <a:r>
              <a:rPr lang="es-ES" sz="2400" b="1" dirty="0" err="1">
                <a:latin typeface="Constantia" panose="02030602050306030303" pitchFamily="18" charset="0"/>
              </a:rPr>
              <a:t>ujedinjenjem</a:t>
            </a:r>
            <a:r>
              <a:rPr lang="es-ES" sz="2400" b="1" dirty="0">
                <a:latin typeface="Constantia" panose="02030602050306030303" pitchFamily="18" charset="0"/>
              </a:rPr>
              <a:t> </a:t>
            </a:r>
            <a:r>
              <a:rPr lang="es-ES" sz="2400" b="1" dirty="0" err="1">
                <a:latin typeface="Constantia" panose="02030602050306030303" pitchFamily="18" charset="0"/>
              </a:rPr>
              <a:t>različitih</a:t>
            </a:r>
            <a:r>
              <a:rPr lang="es-ES" sz="2400" b="1" dirty="0">
                <a:latin typeface="Constantia" panose="02030602050306030303" pitchFamily="18" charset="0"/>
              </a:rPr>
              <a:t> </a:t>
            </a:r>
            <a:r>
              <a:rPr lang="es-ES" sz="2400" b="1" dirty="0" err="1">
                <a:latin typeface="Constantia" panose="02030602050306030303" pitchFamily="18" charset="0"/>
              </a:rPr>
              <a:t>umova</a:t>
            </a:r>
            <a:r>
              <a:rPr lang="es-ES" sz="2400" b="1" dirty="0">
                <a:latin typeface="Constantia" panose="02030602050306030303" pitchFamily="18" charset="0"/>
              </a:rPr>
              <a:t>, </a:t>
            </a:r>
            <a:r>
              <a:rPr lang="es-ES" sz="2400" b="1" dirty="0" err="1">
                <a:latin typeface="Constantia" panose="02030602050306030303" pitchFamily="18" charset="0"/>
              </a:rPr>
              <a:t>različitih</a:t>
            </a:r>
            <a:r>
              <a:rPr lang="es-ES" sz="2400" b="1" dirty="0">
                <a:latin typeface="Constantia" panose="02030602050306030303" pitchFamily="18" charset="0"/>
              </a:rPr>
              <a:t> </a:t>
            </a:r>
            <a:r>
              <a:rPr lang="es-ES" sz="2400" b="1" dirty="0" err="1">
                <a:latin typeface="Constantia" panose="02030602050306030303" pitchFamily="18" charset="0"/>
              </a:rPr>
              <a:t>darova</a:t>
            </a:r>
            <a:r>
              <a:rPr lang="es-ES" sz="2400" b="1" dirty="0">
                <a:latin typeface="Constantia" panose="02030602050306030303" pitchFamily="18" charset="0"/>
              </a:rPr>
              <a:t>, </a:t>
            </a:r>
            <a:r>
              <a:rPr lang="es-ES" sz="2400" b="1" dirty="0" err="1">
                <a:latin typeface="Constantia" panose="02030602050306030303" pitchFamily="18" charset="0"/>
              </a:rPr>
              <a:t>različitih</a:t>
            </a:r>
            <a:r>
              <a:rPr lang="es-ES" sz="2400" b="1" dirty="0">
                <a:latin typeface="Constantia" panose="02030602050306030303" pitchFamily="18" charset="0"/>
              </a:rPr>
              <a:t> </a:t>
            </a:r>
            <a:r>
              <a:rPr lang="es-ES" sz="2400" b="1" dirty="0" err="1">
                <a:latin typeface="Constantia" panose="02030602050306030303" pitchFamily="18" charset="0"/>
              </a:rPr>
              <a:t>planova</a:t>
            </a:r>
            <a:r>
              <a:rPr lang="es-ES" sz="2400" b="1" dirty="0">
                <a:latin typeface="Constantia" panose="02030602050306030303" pitchFamily="18" charset="0"/>
              </a:rPr>
              <a:t> i </a:t>
            </a:r>
            <a:r>
              <a:rPr lang="es-ES" sz="2400" b="1" dirty="0" err="1">
                <a:latin typeface="Constantia" panose="02030602050306030303" pitchFamily="18" charset="0"/>
              </a:rPr>
              <a:t>metoda</a:t>
            </a:r>
            <a:r>
              <a:rPr lang="es-ES" sz="2400" b="1" dirty="0">
                <a:latin typeface="Constantia" panose="02030602050306030303" pitchFamily="18" charset="0"/>
              </a:rPr>
              <a:t> rada. </a:t>
            </a:r>
            <a:r>
              <a:rPr lang="es-ES" sz="2400" b="1" dirty="0" err="1">
                <a:latin typeface="Constantia" panose="02030602050306030303" pitchFamily="18" charset="0"/>
              </a:rPr>
              <a:t>Svi</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trebali</a:t>
            </a:r>
            <a:r>
              <a:rPr lang="es-ES" sz="2400" b="1" dirty="0">
                <a:latin typeface="Constantia" panose="02030602050306030303" pitchFamily="18" charset="0"/>
              </a:rPr>
              <a:t> </a:t>
            </a:r>
            <a:r>
              <a:rPr lang="sr-Latn-RS" sz="2400" b="1" dirty="0">
                <a:latin typeface="Constantia" panose="02030602050306030303" pitchFamily="18" charset="0"/>
              </a:rPr>
              <a:t>nastojati da ovo </a:t>
            </a:r>
            <a:r>
              <a:rPr lang="es-ES" sz="2400" b="1" dirty="0">
                <a:latin typeface="Constantia" panose="02030602050306030303" pitchFamily="18" charset="0"/>
              </a:rPr>
              <a:t>posta</a:t>
            </a:r>
            <a:r>
              <a:rPr lang="sr-Latn-RS" sz="2400" b="1" dirty="0">
                <a:latin typeface="Constantia" panose="02030602050306030303" pitchFamily="18" charset="0"/>
              </a:rPr>
              <a:t>ne</a:t>
            </a:r>
            <a:r>
              <a:rPr lang="es-ES" sz="2400" b="1" dirty="0">
                <a:latin typeface="Constantia" panose="02030602050306030303" pitchFamily="18" charset="0"/>
              </a:rPr>
              <a:t> </a:t>
            </a:r>
            <a:r>
              <a:rPr lang="es-ES" sz="2400" b="1" dirty="0" err="1">
                <a:latin typeface="Constantia" panose="02030602050306030303" pitchFamily="18" charset="0"/>
              </a:rPr>
              <a:t>uobičajena</a:t>
            </a:r>
            <a:r>
              <a:rPr lang="es-ES" sz="2400" b="1" dirty="0">
                <a:latin typeface="Constantia" panose="02030602050306030303" pitchFamily="18" charset="0"/>
              </a:rPr>
              <a:t> </a:t>
            </a:r>
            <a:r>
              <a:rPr lang="es-ES" sz="2400" b="1" dirty="0" err="1">
                <a:latin typeface="Constantia" panose="02030602050306030303" pitchFamily="18" charset="0"/>
              </a:rPr>
              <a:t>praksa</a:t>
            </a:r>
            <a:r>
              <a:rPr lang="es-ES" sz="2400" b="1" dirty="0">
                <a:latin typeface="Constantia" panose="02030602050306030303" pitchFamily="18" charset="0"/>
              </a:rPr>
              <a:t> da se </a:t>
            </a:r>
            <a:r>
              <a:rPr lang="es-ES" sz="2400" b="1" dirty="0" err="1">
                <a:latin typeface="Constantia" panose="02030602050306030303" pitchFamily="18" charset="0"/>
              </a:rPr>
              <a:t>međusobno</a:t>
            </a:r>
            <a:r>
              <a:rPr lang="es-ES" sz="2400" b="1" dirty="0">
                <a:latin typeface="Constantia" panose="02030602050306030303" pitchFamily="18" charset="0"/>
              </a:rPr>
              <a:t> </a:t>
            </a:r>
            <a:r>
              <a:rPr lang="es-ES" sz="2400" b="1" dirty="0" err="1">
                <a:latin typeface="Constantia" panose="02030602050306030303" pitchFamily="18" charset="0"/>
              </a:rPr>
              <a:t>konzultiraju</a:t>
            </a:r>
            <a:r>
              <a:rPr lang="es-ES" sz="2400" b="1" dirty="0">
                <a:latin typeface="Constantia" panose="02030602050306030303" pitchFamily="18" charset="0"/>
              </a:rPr>
              <a:t> i mole </a:t>
            </a:r>
            <a:r>
              <a:rPr lang="es-ES" sz="2400" b="1" dirty="0" err="1">
                <a:latin typeface="Constantia" panose="02030602050306030303" pitchFamily="18" charset="0"/>
              </a:rPr>
              <a:t>zajedno</a:t>
            </a:r>
            <a:r>
              <a:rPr lang="es-ES" sz="2400" b="1" dirty="0">
                <a:latin typeface="Constantia" panose="02030602050306030303" pitchFamily="18" charset="0"/>
              </a:rPr>
              <a:t>. </a:t>
            </a:r>
            <a:r>
              <a:rPr lang="sr-Latn-RS" sz="2400" b="1" dirty="0">
                <a:latin typeface="Constantia" panose="02030602050306030303" pitchFamily="18" charset="0"/>
              </a:rPr>
              <a:t>H</a:t>
            </a:r>
            <a:r>
              <a:rPr lang="es-ES" sz="2400" b="1" dirty="0" err="1">
                <a:latin typeface="Constantia" panose="02030602050306030303" pitchFamily="18" charset="0"/>
              </a:rPr>
              <a:t>rist</a:t>
            </a:r>
            <a:r>
              <a:rPr lang="es-ES" sz="2400" b="1" dirty="0">
                <a:latin typeface="Constantia" panose="02030602050306030303" pitchFamily="18" charset="0"/>
              </a:rPr>
              <a:t> </a:t>
            </a:r>
            <a:r>
              <a:rPr lang="es-ES" sz="2400" b="1" dirty="0" err="1">
                <a:latin typeface="Constantia" panose="02030602050306030303" pitchFamily="18" charset="0"/>
              </a:rPr>
              <a:t>kaže</a:t>
            </a:r>
            <a:r>
              <a:rPr lang="es-ES" sz="2400" b="1" dirty="0">
                <a:latin typeface="Constantia" panose="02030602050306030303" pitchFamily="18" charset="0"/>
              </a:rPr>
              <a:t>: "</a:t>
            </a:r>
            <a:r>
              <a:rPr lang="es-ES" sz="2400" b="1" dirty="0" err="1">
                <a:latin typeface="Constantia" panose="02030602050306030303" pitchFamily="18" charset="0"/>
              </a:rPr>
              <a:t>Ako</a:t>
            </a:r>
            <a:r>
              <a:rPr lang="es-ES" sz="2400" b="1" dirty="0">
                <a:latin typeface="Constantia" panose="02030602050306030303" pitchFamily="18" charset="0"/>
              </a:rPr>
              <a:t> se </a:t>
            </a:r>
            <a:r>
              <a:rPr lang="es-ES" sz="2400" b="1" dirty="0" err="1">
                <a:latin typeface="Constantia" panose="02030602050306030303" pitchFamily="18" charset="0"/>
              </a:rPr>
              <a:t>dv</a:t>
            </a:r>
            <a:r>
              <a:rPr lang="sr-Latn-RS" sz="2400" b="1" dirty="0">
                <a:latin typeface="Constantia" panose="02030602050306030303" pitchFamily="18" charset="0"/>
              </a:rPr>
              <a:t>a</a:t>
            </a:r>
            <a:r>
              <a:rPr lang="es-ES" sz="2400" b="1" dirty="0">
                <a:latin typeface="Constantia" panose="02030602050306030303" pitchFamily="18" charset="0"/>
              </a:rPr>
              <a:t> </a:t>
            </a:r>
            <a:r>
              <a:rPr lang="es-ES" sz="2400" b="1" dirty="0" err="1">
                <a:latin typeface="Constantia" panose="02030602050306030303" pitchFamily="18" charset="0"/>
              </a:rPr>
              <a:t>od</a:t>
            </a:r>
            <a:r>
              <a:rPr lang="es-ES" sz="2400" b="1" dirty="0">
                <a:latin typeface="Constantia" panose="02030602050306030303" pitchFamily="18" charset="0"/>
              </a:rPr>
              <a:t> vas  </a:t>
            </a:r>
            <a:r>
              <a:rPr lang="sr-Latn-RS" sz="2400" b="1" dirty="0">
                <a:latin typeface="Constantia" panose="02030602050306030303" pitchFamily="18" charset="0"/>
              </a:rPr>
              <a:t>slože</a:t>
            </a:r>
            <a:r>
              <a:rPr lang="es-ES" sz="2400" b="1" dirty="0">
                <a:latin typeface="Constantia" panose="02030602050306030303" pitchFamily="18" charset="0"/>
              </a:rPr>
              <a:t> </a:t>
            </a:r>
            <a:r>
              <a:rPr lang="sr-Latn-RS" sz="2400" b="1" dirty="0">
                <a:latin typeface="Constantia" panose="02030602050306030303" pitchFamily="18" charset="0"/>
              </a:rPr>
              <a:t>na zemlji u čemu mu drago, za</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a:t>
            </a:r>
            <a:r>
              <a:rPr lang="sr-Latn-RS" sz="2400" b="1" dirty="0">
                <a:latin typeface="Constantia" panose="02030602050306030303" pitchFamily="18" charset="0"/>
              </a:rPr>
              <a:t>se u</a:t>
            </a:r>
            <a:r>
              <a:rPr lang="es-ES" sz="2400" b="1" dirty="0" err="1">
                <a:latin typeface="Constantia" panose="02030602050306030303" pitchFamily="18" charset="0"/>
              </a:rPr>
              <a:t>zmole</a:t>
            </a:r>
            <a:r>
              <a:rPr lang="es-ES" sz="2400" b="1" dirty="0">
                <a:latin typeface="Constantia" panose="02030602050306030303" pitchFamily="18" charset="0"/>
              </a:rPr>
              <a:t>, </a:t>
            </a:r>
            <a:r>
              <a:rPr lang="sr-Latn-RS" sz="2400" b="1" dirty="0">
                <a:latin typeface="Constantia" panose="02030602050306030303" pitchFamily="18" charset="0"/>
              </a:rPr>
              <a:t>da</a:t>
            </a:r>
            <a:r>
              <a:rPr lang="es-ES" sz="2400" b="1" dirty="0" err="1">
                <a:latin typeface="Constantia" panose="02030602050306030303" pitchFamily="18" charset="0"/>
              </a:rPr>
              <a:t>će</a:t>
            </a:r>
            <a:r>
              <a:rPr lang="es-ES" sz="2400" b="1" dirty="0">
                <a:latin typeface="Constantia" panose="02030602050306030303" pitchFamily="18" charset="0"/>
              </a:rPr>
              <a:t> </a:t>
            </a:r>
            <a:r>
              <a:rPr lang="sr-Latn-RS" sz="2400" b="1" dirty="0">
                <a:latin typeface="Constantia" panose="02030602050306030303" pitchFamily="18" charset="0"/>
              </a:rPr>
              <a:t>im otac </a:t>
            </a:r>
            <a:r>
              <a:rPr lang="es-ES" sz="2400" b="1" dirty="0" err="1">
                <a:latin typeface="Constantia" panose="02030602050306030303" pitchFamily="18" charset="0"/>
              </a:rPr>
              <a:t>moj</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je </a:t>
            </a:r>
            <a:r>
              <a:rPr lang="es-ES" sz="2400" b="1" dirty="0" err="1">
                <a:latin typeface="Constantia" panose="02030602050306030303" pitchFamily="18" charset="0"/>
              </a:rPr>
              <a:t>na</a:t>
            </a:r>
            <a:r>
              <a:rPr lang="es-ES" sz="2400" b="1" dirty="0">
                <a:latin typeface="Constantia" panose="02030602050306030303" pitchFamily="18" charset="0"/>
              </a:rPr>
              <a:t> </a:t>
            </a:r>
            <a:r>
              <a:rPr lang="es-ES" sz="2400" b="1" dirty="0" err="1">
                <a:latin typeface="Constantia" panose="02030602050306030303" pitchFamily="18" charset="0"/>
              </a:rPr>
              <a:t>nebesima</a:t>
            </a:r>
            <a:r>
              <a:rPr lang="es-ES" sz="2400" b="1" dirty="0">
                <a:latin typeface="Constantia" panose="02030602050306030303" pitchFamily="18" charset="0"/>
              </a:rPr>
              <a:t>." Matej 18</a:t>
            </a:r>
            <a:r>
              <a:rPr lang="hr-HR" sz="2400" b="1" dirty="0">
                <a:latin typeface="Constantia" panose="02030602050306030303" pitchFamily="18" charset="0"/>
              </a:rPr>
              <a:t>,</a:t>
            </a:r>
            <a:r>
              <a:rPr lang="es-ES" sz="2400" b="1" dirty="0">
                <a:latin typeface="Constantia" panose="02030602050306030303" pitchFamily="18" charset="0"/>
              </a:rPr>
              <a:t>19"</a:t>
            </a:r>
          </a:p>
        </p:txBody>
      </p:sp>
      <p:sp>
        <p:nvSpPr>
          <p:cNvPr id="4" name="CuadroTexto 3">
            <a:extLst>
              <a:ext uri="{FF2B5EF4-FFF2-40B4-BE49-F238E27FC236}">
                <a16:creationId xmlns:a16="http://schemas.microsoft.com/office/drawing/2014/main" id="{34BF011D-7A63-C397-F6AD-A39CEE4AC31E}"/>
              </a:ext>
            </a:extLst>
          </p:cNvPr>
          <p:cNvSpPr txBox="1"/>
          <p:nvPr/>
        </p:nvSpPr>
        <p:spPr>
          <a:xfrm>
            <a:off x="3540382" y="5707704"/>
            <a:ext cx="4793493" cy="338554"/>
          </a:xfrm>
          <a:prstGeom prst="rect">
            <a:avLst/>
          </a:prstGeom>
          <a:noFill/>
        </p:spPr>
        <p:txBody>
          <a:bodyPr wrap="none" rtlCol="0">
            <a:spAutoFit/>
          </a:bodyPr>
          <a:lstStyle/>
          <a:p>
            <a:pPr algn="r"/>
            <a:r>
              <a:rPr lang="es-ES" sz="1600" b="1" dirty="0"/>
              <a:t>E</a:t>
            </a:r>
            <a:r>
              <a:rPr lang="hr-HR" sz="1600" b="1" dirty="0"/>
              <a:t>len G. Vajt, </a:t>
            </a:r>
            <a:r>
              <a:rPr lang="pl-PL" sz="1600" i="1" dirty="0"/>
              <a:t>Izabrane poruke</a:t>
            </a:r>
            <a:r>
              <a:rPr lang="pl-PL" sz="1600" b="1" dirty="0"/>
              <a:t>, sv. 3, str. 25. original.</a:t>
            </a:r>
            <a:endParaRPr lang="es-ES" sz="1600" b="1" dirty="0"/>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ODNOSI S NEVERNICIMA</a:t>
            </a:r>
          </a:p>
        </p:txBody>
      </p:sp>
      <p:sp>
        <p:nvSpPr>
          <p:cNvPr id="5" name="CuadroTexto 4">
            <a:extLst>
              <a:ext uri="{FF2B5EF4-FFF2-40B4-BE49-F238E27FC236}">
                <a16:creationId xmlns:a16="http://schemas.microsoft.com/office/drawing/2014/main" id="{E67121AD-CC69-E9D5-AC91-43975444F4E3}"/>
              </a:ext>
            </a:extLst>
          </p:cNvPr>
          <p:cNvSpPr txBox="1"/>
          <p:nvPr/>
        </p:nvSpPr>
        <p:spPr>
          <a:xfrm>
            <a:off x="843280" y="550366"/>
            <a:ext cx="10942319" cy="369332"/>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Ophodite se mudro prema onima koji su u svetu; iskoristite vreme.</a:t>
            </a: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5</a:t>
            </a:r>
            <a:r>
              <a:rPr lang="sr-Latn-R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NSP)</a:t>
            </a:r>
            <a:endPar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F8B1EA0-895E-BFEC-A9FA-192AC626DE3E}"/>
              </a:ext>
            </a:extLst>
          </p:cNvPr>
          <p:cNvSpPr txBox="1"/>
          <p:nvPr/>
        </p:nvSpPr>
        <p:spPr>
          <a:xfrm>
            <a:off x="2142109" y="1483360"/>
            <a:ext cx="6676627" cy="707886"/>
          </a:xfrm>
          <a:prstGeom prst="rect">
            <a:avLst/>
          </a:prstGeom>
          <a:noFill/>
        </p:spPr>
        <p:txBody>
          <a:bodyPr wrap="square" rtlCol="0">
            <a:spAutoFit/>
          </a:bodyPr>
          <a:lstStyle/>
          <a:p>
            <a:pPr>
              <a:spcBef>
                <a:spcPts val="600"/>
              </a:spcBef>
            </a:pPr>
            <a:r>
              <a:rPr lang="es-ES" sz="2000" b="1" dirty="0" err="1"/>
              <a:t>Imamo</a:t>
            </a:r>
            <a:r>
              <a:rPr lang="es-ES" sz="2000" b="1" dirty="0"/>
              <a:t> </a:t>
            </a:r>
            <a:r>
              <a:rPr lang="es-ES" sz="2000" b="1" dirty="0" err="1"/>
              <a:t>velik</a:t>
            </a:r>
            <a:r>
              <a:rPr lang="sr-Latn-RS" sz="2000" b="1" dirty="0"/>
              <a:t>u korist</a:t>
            </a:r>
            <a:r>
              <a:rPr lang="es-ES" sz="2000" b="1" dirty="0"/>
              <a:t> </a:t>
            </a:r>
            <a:r>
              <a:rPr lang="hr-HR" sz="2000" b="1" dirty="0"/>
              <a:t>od saznanja</a:t>
            </a:r>
            <a:r>
              <a:rPr lang="es-ES" sz="2000" b="1" dirty="0"/>
              <a:t> </a:t>
            </a:r>
            <a:r>
              <a:rPr lang="es-ES" sz="2000" b="1" dirty="0" err="1"/>
              <a:t>što</a:t>
            </a:r>
            <a:r>
              <a:rPr lang="es-ES" sz="2000" b="1" dirty="0"/>
              <a:t> je </a:t>
            </a:r>
            <a:r>
              <a:rPr lang="es-ES" sz="2000" b="1" dirty="0" err="1"/>
              <a:t>Isus</a:t>
            </a:r>
            <a:r>
              <a:rPr lang="es-ES" sz="2000" b="1" dirty="0"/>
              <a:t> </a:t>
            </a:r>
            <a:r>
              <a:rPr lang="sr-Latn-RS" sz="2000" b="1" dirty="0"/>
              <a:t>sve </a:t>
            </a:r>
            <a:r>
              <a:rPr lang="es-ES" sz="2000" b="1" dirty="0" err="1"/>
              <a:t>učinio</a:t>
            </a:r>
            <a:r>
              <a:rPr lang="es-ES" sz="2000" b="1" dirty="0"/>
              <a:t> </a:t>
            </a:r>
            <a:r>
              <a:rPr lang="es-ES" sz="2000" b="1" dirty="0" err="1"/>
              <a:t>za</a:t>
            </a:r>
            <a:r>
              <a:rPr lang="es-ES" sz="2000" b="1" dirty="0"/>
              <a:t> </a:t>
            </a:r>
            <a:r>
              <a:rPr lang="es-ES" sz="2000" b="1" dirty="0" err="1"/>
              <a:t>nas</a:t>
            </a:r>
            <a:r>
              <a:rPr lang="hr-HR" sz="2000" b="1" dirty="0"/>
              <a:t>.</a:t>
            </a:r>
            <a:r>
              <a:rPr lang="es-ES" sz="2000" b="1" dirty="0"/>
              <a:t> </a:t>
            </a:r>
            <a:r>
              <a:rPr lang="es-ES" sz="2000" b="1" dirty="0" err="1"/>
              <a:t>Prihvatili</a:t>
            </a:r>
            <a:r>
              <a:rPr lang="es-ES" sz="2000" b="1" dirty="0"/>
              <a:t> </a:t>
            </a:r>
            <a:r>
              <a:rPr lang="es-ES" sz="2000" b="1" dirty="0" err="1"/>
              <a:t>smo</a:t>
            </a:r>
            <a:r>
              <a:rPr lang="es-ES" sz="2000" b="1" dirty="0"/>
              <a:t> </a:t>
            </a:r>
            <a:r>
              <a:rPr lang="es-ES" sz="2000" b="1" dirty="0" err="1"/>
              <a:t>to</a:t>
            </a:r>
            <a:r>
              <a:rPr lang="hr-HR" sz="2000" b="1" dirty="0"/>
              <a:t>,</a:t>
            </a:r>
            <a:r>
              <a:rPr lang="es-ES" sz="2000" b="1" dirty="0"/>
              <a:t> i </a:t>
            </a:r>
            <a:r>
              <a:rPr lang="es-ES" sz="2000" b="1" dirty="0" err="1"/>
              <a:t>imamo</a:t>
            </a:r>
            <a:r>
              <a:rPr lang="es-ES" sz="2000" b="1" dirty="0"/>
              <a:t> </a:t>
            </a:r>
            <a:r>
              <a:rPr lang="es-ES" sz="2000" b="1" dirty="0" err="1"/>
              <a:t>sigurnost</a:t>
            </a:r>
            <a:r>
              <a:rPr lang="es-ES" sz="2000" b="1" dirty="0"/>
              <a:t> </a:t>
            </a:r>
            <a:r>
              <a:rPr lang="es-ES" sz="2000" b="1" dirty="0" err="1"/>
              <a:t>spasenja</a:t>
            </a:r>
            <a:r>
              <a:rPr lang="es-ES" sz="2000" b="1" dirty="0"/>
              <a:t>.</a:t>
            </a:r>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142015443"/>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2240935"/>
            <a:ext cx="6696076" cy="1323439"/>
          </a:xfrm>
          <a:prstGeom prst="rect">
            <a:avLst/>
          </a:prstGeom>
          <a:noFill/>
        </p:spPr>
        <p:txBody>
          <a:bodyPr wrap="square">
            <a:spAutoFit/>
          </a:bodyPr>
          <a:lstStyle/>
          <a:p>
            <a:pPr>
              <a:spcBef>
                <a:spcPts val="600"/>
              </a:spcBef>
            </a:pPr>
            <a:r>
              <a:rPr lang="es-ES" sz="2000" b="1" dirty="0" err="1"/>
              <a:t>Znamo</a:t>
            </a:r>
            <a:r>
              <a:rPr lang="es-ES" sz="2000" b="1" dirty="0"/>
              <a:t> </a:t>
            </a:r>
            <a:r>
              <a:rPr lang="es-ES" sz="2000" b="1" dirty="0" err="1"/>
              <a:t>to</a:t>
            </a:r>
            <a:r>
              <a:rPr lang="es-ES" sz="2000" b="1" dirty="0"/>
              <a:t> </a:t>
            </a:r>
            <a:r>
              <a:rPr lang="es-ES" sz="2000" b="1" dirty="0" err="1"/>
              <a:t>jer</a:t>
            </a:r>
            <a:r>
              <a:rPr lang="es-ES" sz="2000" b="1" dirty="0"/>
              <a:t> </a:t>
            </a:r>
            <a:r>
              <a:rPr lang="es-ES" sz="2000" b="1" dirty="0" err="1"/>
              <a:t>nam</a:t>
            </a:r>
            <a:r>
              <a:rPr lang="es-ES" sz="2000" b="1" dirty="0"/>
              <a:t> je </a:t>
            </a:r>
            <a:r>
              <a:rPr lang="es-ES" sz="2000" b="1" dirty="0" err="1"/>
              <a:t>neko</a:t>
            </a:r>
            <a:r>
              <a:rPr lang="es-ES" sz="2000" b="1" dirty="0"/>
              <a:t> </a:t>
            </a:r>
            <a:r>
              <a:rPr lang="es-ES" sz="2000" b="1" dirty="0" err="1"/>
              <a:t>to</a:t>
            </a:r>
            <a:r>
              <a:rPr lang="es-ES" sz="2000" b="1" dirty="0"/>
              <a:t> </a:t>
            </a:r>
            <a:r>
              <a:rPr lang="es-ES" sz="2000" b="1" dirty="0" err="1"/>
              <a:t>dao</a:t>
            </a:r>
            <a:r>
              <a:rPr lang="es-ES" sz="2000" b="1" dirty="0"/>
              <a:t> </a:t>
            </a:r>
            <a:r>
              <a:rPr lang="sr-Latn-RS" sz="2000" b="1" dirty="0"/>
              <a:t>na</a:t>
            </a:r>
            <a:r>
              <a:rPr lang="es-ES" sz="2000" b="1" dirty="0"/>
              <a:t> </a:t>
            </a:r>
            <a:r>
              <a:rPr lang="es-ES" sz="2000" b="1" dirty="0" err="1"/>
              <a:t>znanj</a:t>
            </a:r>
            <a:r>
              <a:rPr lang="sr-Latn-RS" sz="2000" b="1" dirty="0"/>
              <a:t>e</a:t>
            </a:r>
            <a:r>
              <a:rPr lang="es-ES" sz="2000" b="1" dirty="0"/>
              <a:t>. Zato i mi </a:t>
            </a:r>
            <a:r>
              <a:rPr lang="es-ES" sz="2000" b="1" dirty="0" err="1"/>
              <a:t>to</a:t>
            </a:r>
            <a:r>
              <a:rPr lang="es-ES" sz="2000" b="1" dirty="0"/>
              <a:t> </a:t>
            </a:r>
            <a:r>
              <a:rPr lang="es-ES" sz="2000" b="1" dirty="0" err="1"/>
              <a:t>moramo</a:t>
            </a:r>
            <a:r>
              <a:rPr lang="es-ES" sz="2000" b="1" dirty="0"/>
              <a:t> </a:t>
            </a:r>
            <a:r>
              <a:rPr lang="es-ES" sz="2000" b="1" dirty="0" err="1"/>
              <a:t>dati</a:t>
            </a:r>
            <a:r>
              <a:rPr lang="es-ES" sz="2000" b="1" dirty="0"/>
              <a:t> </a:t>
            </a:r>
            <a:r>
              <a:rPr lang="sr-Latn-RS" sz="2000" b="1" dirty="0"/>
              <a:t>na</a:t>
            </a:r>
            <a:r>
              <a:rPr lang="es-ES" sz="2000" b="1" dirty="0"/>
              <a:t> </a:t>
            </a:r>
            <a:r>
              <a:rPr lang="es-ES" sz="2000" b="1" dirty="0" err="1"/>
              <a:t>znanj</a:t>
            </a:r>
            <a:r>
              <a:rPr lang="sr-Latn-RS" sz="2000" b="1" dirty="0"/>
              <a:t>e</a:t>
            </a:r>
            <a:r>
              <a:rPr lang="es-ES" sz="2000" b="1" dirty="0"/>
              <a:t> </a:t>
            </a:r>
            <a:r>
              <a:rPr lang="es-ES" sz="2000" b="1" dirty="0" err="1"/>
              <a:t>drugima</a:t>
            </a:r>
            <a:r>
              <a:rPr lang="es-ES" sz="2000" b="1" dirty="0"/>
              <a:t>. </a:t>
            </a:r>
            <a:r>
              <a:rPr lang="es-ES" sz="2000" b="1" dirty="0" err="1"/>
              <a:t>Kako</a:t>
            </a:r>
            <a:r>
              <a:rPr lang="es-ES" sz="2000" b="1" dirty="0"/>
              <a:t> </a:t>
            </a:r>
            <a:r>
              <a:rPr lang="es-ES" sz="2000" b="1" dirty="0" err="1"/>
              <a:t>Pav</a:t>
            </a:r>
            <a:r>
              <a:rPr lang="sr-Latn-RS" sz="2000" b="1" dirty="0"/>
              <a:t>le</a:t>
            </a:r>
            <a:r>
              <a:rPr lang="es-ES" sz="2000" b="1" dirty="0"/>
              <a:t> </a:t>
            </a:r>
            <a:r>
              <a:rPr lang="es-ES" sz="2000" b="1" dirty="0" err="1"/>
              <a:t>kaže</a:t>
            </a:r>
            <a:r>
              <a:rPr lang="es-ES" sz="2000" b="1" dirty="0"/>
              <a:t> da </a:t>
            </a:r>
            <a:r>
              <a:rPr lang="es-ES" sz="2000" b="1" dirty="0" err="1"/>
              <a:t>bismo</a:t>
            </a:r>
            <a:r>
              <a:rPr lang="es-ES" sz="2000" b="1" dirty="0"/>
              <a:t> se </a:t>
            </a:r>
            <a:r>
              <a:rPr lang="es-ES" sz="2000" b="1" dirty="0" err="1"/>
              <a:t>trebali</a:t>
            </a:r>
            <a:r>
              <a:rPr lang="es-ES" sz="2000" b="1" dirty="0"/>
              <a:t> </a:t>
            </a:r>
            <a:r>
              <a:rPr lang="es-ES" sz="2000" b="1" dirty="0" err="1"/>
              <a:t>odnositi</a:t>
            </a:r>
            <a:r>
              <a:rPr lang="es-ES" sz="2000" b="1" dirty="0"/>
              <a:t> </a:t>
            </a:r>
            <a:r>
              <a:rPr lang="es-ES" sz="2000" b="1" dirty="0" err="1"/>
              <a:t>prema</a:t>
            </a:r>
            <a:r>
              <a:rPr lang="es-ES" sz="2000" b="1" dirty="0"/>
              <a:t> </a:t>
            </a:r>
            <a:r>
              <a:rPr lang="sr-Latn-RS" sz="2000" b="1" dirty="0"/>
              <a:t>onima </a:t>
            </a:r>
            <a:r>
              <a:rPr lang="es-ES" sz="2000" b="1" dirty="0"/>
              <a:t>„</a:t>
            </a:r>
            <a:r>
              <a:rPr lang="sr-Latn-RS" sz="2000" b="1" dirty="0"/>
              <a:t>koji su u svetu</a:t>
            </a:r>
            <a:r>
              <a:rPr lang="es-ES" sz="2000" b="1" dirty="0"/>
              <a:t>", </a:t>
            </a:r>
            <a:r>
              <a:rPr lang="es-ES" sz="2000" b="1" dirty="0" err="1"/>
              <a:t>koji</a:t>
            </a:r>
            <a:r>
              <a:rPr lang="es-ES" sz="2000" b="1" dirty="0"/>
              <a:t> </a:t>
            </a:r>
            <a:r>
              <a:rPr lang="es-ES" sz="2000" b="1" dirty="0" err="1"/>
              <a:t>još</a:t>
            </a:r>
            <a:r>
              <a:rPr lang="es-ES" sz="2000" b="1" dirty="0"/>
              <a:t> </a:t>
            </a:r>
            <a:r>
              <a:rPr lang="es-ES" sz="2000" b="1" dirty="0" err="1"/>
              <a:t>ne</a:t>
            </a:r>
            <a:r>
              <a:rPr lang="es-ES" sz="2000" b="1" dirty="0"/>
              <a:t> </a:t>
            </a:r>
            <a:r>
              <a:rPr lang="es-ES" sz="2000" b="1" dirty="0" err="1"/>
              <a:t>poznaju</a:t>
            </a:r>
            <a:r>
              <a:rPr lang="es-ES" sz="2000" b="1" dirty="0"/>
              <a:t> </a:t>
            </a:r>
            <a:r>
              <a:rPr lang="es-ES" sz="2000" b="1" dirty="0" err="1"/>
              <a:t>Isusa</a:t>
            </a:r>
            <a:r>
              <a:rPr lang="sr-Latn-RS" sz="2000" b="1" dirty="0"/>
              <a:t> Hrista</a:t>
            </a:r>
            <a:r>
              <a:rPr lang="es-ES" sz="2000" b="1" dirty="0"/>
              <a:t> (</a:t>
            </a:r>
            <a:r>
              <a:rPr lang="es-ES" sz="2000" b="1" dirty="0" err="1"/>
              <a:t>Kol</a:t>
            </a:r>
            <a:r>
              <a:rPr lang="hr-HR" sz="2000" b="1" dirty="0"/>
              <a:t>.</a:t>
            </a:r>
            <a:r>
              <a:rPr lang="es-ES" sz="2000" b="1" dirty="0"/>
              <a:t> 4</a:t>
            </a:r>
            <a:r>
              <a:rPr lang="hr-HR" sz="2000" b="1" dirty="0"/>
              <a:t>,</a:t>
            </a:r>
            <a:r>
              <a:rPr lang="es-ES" sz="2000" b="1" dirty="0"/>
              <a:t>5</a:t>
            </a:r>
            <a:r>
              <a:rPr lang="hr-HR" sz="2000" b="1" dirty="0"/>
              <a:t>.</a:t>
            </a:r>
            <a:r>
              <a:rPr lang="es-ES" sz="2000" b="1" dirty="0"/>
              <a:t>6)?</a:t>
            </a:r>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349352"/>
            <a:ext cx="9173242" cy="3123932"/>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“Prava </a:t>
            </a:r>
            <a:r>
              <a:rPr lang="es-ES" sz="2400" b="1" dirty="0" err="1">
                <a:latin typeface="Constantia" panose="02030602050306030303" pitchFamily="18" charset="0"/>
              </a:rPr>
              <a:t>uljudnost</a:t>
            </a:r>
            <a:r>
              <a:rPr lang="es-ES" sz="2400" b="1" dirty="0">
                <a:latin typeface="Constantia" panose="02030602050306030303" pitchFamily="18" charset="0"/>
              </a:rPr>
              <a:t>, </a:t>
            </a:r>
            <a:r>
              <a:rPr lang="es-ES" sz="2400" b="1" dirty="0" err="1">
                <a:latin typeface="Constantia" panose="02030602050306030303" pitchFamily="18" charset="0"/>
              </a:rPr>
              <a:t>pomešana</a:t>
            </a:r>
            <a:r>
              <a:rPr lang="es-ES" sz="2400" b="1" dirty="0">
                <a:latin typeface="Constantia" panose="02030602050306030303" pitchFamily="18" charset="0"/>
              </a:rPr>
              <a:t> s</a:t>
            </a:r>
            <a:r>
              <a:rPr lang="sr-Latn-RS" sz="2400" b="1" dirty="0">
                <a:latin typeface="Constantia" panose="02030602050306030303" pitchFamily="18" charset="0"/>
              </a:rPr>
              <a:t>a</a:t>
            </a:r>
            <a:r>
              <a:rPr lang="es-ES" sz="2400" b="1" dirty="0">
                <a:latin typeface="Constantia" panose="02030602050306030303" pitchFamily="18" charset="0"/>
              </a:rPr>
              <a:t> </a:t>
            </a:r>
            <a:r>
              <a:rPr lang="es-ES" sz="2400" b="1" dirty="0" err="1">
                <a:latin typeface="Constantia" panose="02030602050306030303" pitchFamily="18" charset="0"/>
              </a:rPr>
              <a:t>istinom</a:t>
            </a:r>
            <a:r>
              <a:rPr lang="es-ES" sz="2400" b="1" dirty="0">
                <a:latin typeface="Constantia" panose="02030602050306030303" pitchFamily="18" charset="0"/>
              </a:rPr>
              <a:t> i </a:t>
            </a:r>
            <a:r>
              <a:rPr lang="es-ES" sz="2400" b="1" dirty="0" err="1">
                <a:latin typeface="Constantia" panose="02030602050306030303" pitchFamily="18" charset="0"/>
              </a:rPr>
              <a:t>pravdom</a:t>
            </a:r>
            <a:r>
              <a:rPr lang="es-ES" sz="2400" b="1" dirty="0">
                <a:latin typeface="Constantia" panose="02030602050306030303" pitchFamily="18" charset="0"/>
              </a:rPr>
              <a:t>, </a:t>
            </a:r>
            <a:r>
              <a:rPr lang="es-ES" sz="2400" b="1" dirty="0" err="1">
                <a:latin typeface="Constantia" panose="02030602050306030303" pitchFamily="18" charset="0"/>
              </a:rPr>
              <a:t>čini</a:t>
            </a:r>
            <a:r>
              <a:rPr lang="es-ES" sz="2400" b="1" dirty="0">
                <a:latin typeface="Constantia" panose="02030602050306030303" pitchFamily="18" charset="0"/>
              </a:rPr>
              <a:t> </a:t>
            </a:r>
            <a:r>
              <a:rPr lang="es-ES" sz="2400" b="1" dirty="0" err="1">
                <a:latin typeface="Constantia" panose="02030602050306030303" pitchFamily="18" charset="0"/>
              </a:rPr>
              <a:t>život</a:t>
            </a:r>
            <a:r>
              <a:rPr lang="es-ES" sz="2400" b="1" dirty="0">
                <a:latin typeface="Constantia" panose="02030602050306030303" pitchFamily="18" charset="0"/>
              </a:rPr>
              <a:t> </a:t>
            </a:r>
            <a:r>
              <a:rPr lang="es-ES" sz="2400" b="1" dirty="0" err="1">
                <a:latin typeface="Constantia" panose="02030602050306030303" pitchFamily="18" charset="0"/>
              </a:rPr>
              <a:t>ne</a:t>
            </a:r>
            <a:r>
              <a:rPr lang="es-ES" sz="2400" b="1" dirty="0">
                <a:latin typeface="Constantia" panose="02030602050306030303" pitchFamily="18" charset="0"/>
              </a:rPr>
              <a:t> </a:t>
            </a:r>
            <a:r>
              <a:rPr lang="es-ES" sz="2400" b="1" dirty="0" err="1">
                <a:latin typeface="Constantia" panose="02030602050306030303" pitchFamily="18" charset="0"/>
              </a:rPr>
              <a:t>samo</a:t>
            </a:r>
            <a:r>
              <a:rPr lang="es-ES" sz="2400" b="1" dirty="0">
                <a:latin typeface="Constantia" panose="02030602050306030303" pitchFamily="18" charset="0"/>
              </a:rPr>
              <a:t> </a:t>
            </a:r>
            <a:r>
              <a:rPr lang="es-ES" sz="2400" b="1" dirty="0" err="1">
                <a:latin typeface="Constantia" panose="02030602050306030303" pitchFamily="18" charset="0"/>
              </a:rPr>
              <a:t>korisnim</a:t>
            </a:r>
            <a:r>
              <a:rPr lang="es-ES" sz="2400" b="1" dirty="0">
                <a:latin typeface="Constantia" panose="02030602050306030303" pitchFamily="18" charset="0"/>
              </a:rPr>
              <a:t>, </a:t>
            </a:r>
            <a:r>
              <a:rPr lang="es-ES" sz="2400" b="1" dirty="0" err="1">
                <a:latin typeface="Constantia" panose="02030602050306030303" pitchFamily="18" charset="0"/>
              </a:rPr>
              <a:t>već</a:t>
            </a:r>
            <a:r>
              <a:rPr lang="es-ES" sz="2400" b="1" dirty="0">
                <a:latin typeface="Constantia" panose="02030602050306030303" pitchFamily="18" charset="0"/>
              </a:rPr>
              <a:t> i </a:t>
            </a:r>
            <a:r>
              <a:rPr lang="es-ES" sz="2400" b="1" dirty="0" err="1">
                <a:latin typeface="Constantia" panose="02030602050306030303" pitchFamily="18" charset="0"/>
              </a:rPr>
              <a:t>lepim</a:t>
            </a:r>
            <a:r>
              <a:rPr lang="es-ES" sz="2400" b="1" dirty="0">
                <a:latin typeface="Constantia" panose="02030602050306030303" pitchFamily="18" charset="0"/>
              </a:rPr>
              <a:t> i </a:t>
            </a:r>
            <a:r>
              <a:rPr lang="sr-Latn-RS" sz="2400" b="1" dirty="0">
                <a:latin typeface="Constantia" panose="02030602050306030303" pitchFamily="18" charset="0"/>
              </a:rPr>
              <a:t>prijat</a:t>
            </a:r>
            <a:r>
              <a:rPr lang="es-ES" sz="2400" b="1" dirty="0">
                <a:latin typeface="Constantia" panose="02030602050306030303" pitchFamily="18" charset="0"/>
              </a:rPr>
              <a:t>nim. Lepe </a:t>
            </a:r>
            <a:r>
              <a:rPr lang="es-ES" sz="2400" b="1" dirty="0" err="1">
                <a:latin typeface="Constantia" panose="02030602050306030303" pitchFamily="18" charset="0"/>
              </a:rPr>
              <a:t>reči</a:t>
            </a:r>
            <a:r>
              <a:rPr lang="es-ES" sz="2400" b="1" dirty="0">
                <a:latin typeface="Constantia" panose="02030602050306030303" pitchFamily="18" charset="0"/>
              </a:rPr>
              <a:t>, </a:t>
            </a:r>
            <a:r>
              <a:rPr lang="es-ES" sz="2400" b="1" dirty="0" err="1">
                <a:latin typeface="Constantia" panose="02030602050306030303" pitchFamily="18" charset="0"/>
              </a:rPr>
              <a:t>ljubazan</a:t>
            </a:r>
            <a:r>
              <a:rPr lang="es-ES" sz="2400" b="1" dirty="0">
                <a:latin typeface="Constantia" panose="02030602050306030303" pitchFamily="18" charset="0"/>
              </a:rPr>
              <a:t> </a:t>
            </a:r>
            <a:r>
              <a:rPr lang="es-ES" sz="2400" b="1" dirty="0" err="1">
                <a:latin typeface="Constantia" panose="02030602050306030303" pitchFamily="18" charset="0"/>
              </a:rPr>
              <a:t>izgled</a:t>
            </a:r>
            <a:r>
              <a:rPr lang="es-ES" sz="2400" b="1" dirty="0">
                <a:latin typeface="Constantia" panose="02030602050306030303" pitchFamily="18" charset="0"/>
              </a:rPr>
              <a:t>, </a:t>
            </a:r>
            <a:r>
              <a:rPr lang="es-ES" sz="2400" b="1" dirty="0" err="1">
                <a:latin typeface="Constantia" panose="02030602050306030303" pitchFamily="18" charset="0"/>
              </a:rPr>
              <a:t>vedro</a:t>
            </a:r>
            <a:r>
              <a:rPr lang="es-ES" sz="2400" b="1" dirty="0">
                <a:latin typeface="Constantia" panose="02030602050306030303" pitchFamily="18" charset="0"/>
              </a:rPr>
              <a:t> </a:t>
            </a:r>
            <a:r>
              <a:rPr lang="es-ES" sz="2400" b="1" dirty="0" err="1">
                <a:latin typeface="Constantia" panose="02030602050306030303" pitchFamily="18" charset="0"/>
              </a:rPr>
              <a:t>lice</a:t>
            </a:r>
            <a:r>
              <a:rPr lang="es-ES" sz="2400" b="1" dirty="0">
                <a:latin typeface="Constantia" panose="02030602050306030303" pitchFamily="18" charset="0"/>
              </a:rPr>
              <a:t> </a:t>
            </a:r>
            <a:r>
              <a:rPr lang="es-ES" sz="2400" b="1" dirty="0" err="1">
                <a:latin typeface="Constantia" panose="02030602050306030303" pitchFamily="18" charset="0"/>
              </a:rPr>
              <a:t>daju</a:t>
            </a:r>
            <a:r>
              <a:rPr lang="es-ES" sz="2400" b="1" dirty="0">
                <a:latin typeface="Constantia" panose="02030602050306030303" pitchFamily="18" charset="0"/>
              </a:rPr>
              <a:t> </a:t>
            </a:r>
            <a:r>
              <a:rPr lang="sr-Latn-RS" sz="2400" b="1" dirty="0">
                <a:latin typeface="Constantia" panose="02030602050306030303" pitchFamily="18" charset="0"/>
              </a:rPr>
              <a:t>h</a:t>
            </a:r>
            <a:r>
              <a:rPr lang="es-ES" sz="2400" b="1" dirty="0">
                <a:latin typeface="Constantia" panose="02030602050306030303" pitchFamily="18" charset="0"/>
              </a:rPr>
              <a:t>r</a:t>
            </a:r>
            <a:r>
              <a:rPr lang="sr-Latn-RS" sz="2400" b="1" dirty="0">
                <a:latin typeface="Constantia" panose="02030602050306030303" pitchFamily="18" charset="0"/>
              </a:rPr>
              <a:t>i</a:t>
            </a:r>
            <a:r>
              <a:rPr lang="es-ES" sz="2400" b="1" dirty="0" err="1">
                <a:latin typeface="Constantia" panose="02030602050306030303" pitchFamily="18" charset="0"/>
              </a:rPr>
              <a:t>šćaninu</a:t>
            </a:r>
            <a:r>
              <a:rPr lang="es-ES" sz="2400" b="1" dirty="0">
                <a:latin typeface="Constantia" panose="02030602050306030303" pitchFamily="18" charset="0"/>
              </a:rPr>
              <a:t> </a:t>
            </a:r>
            <a:r>
              <a:rPr lang="es-ES" sz="2400" b="1" dirty="0" err="1">
                <a:latin typeface="Constantia" panose="02030602050306030303" pitchFamily="18" charset="0"/>
              </a:rPr>
              <a:t>šarm</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a:t>
            </a:r>
            <a:r>
              <a:rPr lang="es-ES" sz="2400" b="1" dirty="0" err="1">
                <a:latin typeface="Constantia" panose="02030602050306030303" pitchFamily="18" charset="0"/>
              </a:rPr>
              <a:t>njegov</a:t>
            </a:r>
            <a:r>
              <a:rPr lang="es-ES" sz="2400" b="1" dirty="0">
                <a:latin typeface="Constantia" panose="02030602050306030303" pitchFamily="18" charset="0"/>
              </a:rPr>
              <a:t> ut</a:t>
            </a:r>
            <a:r>
              <a:rPr lang="sr-Latn-RS" sz="2400" b="1" dirty="0">
                <a:latin typeface="Constantia" panose="02030602050306030303" pitchFamily="18" charset="0"/>
              </a:rPr>
              <a:t>i</a:t>
            </a:r>
            <a:r>
              <a:rPr lang="es-ES" sz="2400" b="1" dirty="0">
                <a:latin typeface="Constantia" panose="02030602050306030303" pitchFamily="18" charset="0"/>
              </a:rPr>
              <a:t>caj </a:t>
            </a:r>
            <a:r>
              <a:rPr lang="es-ES" sz="2400" b="1" dirty="0" err="1">
                <a:latin typeface="Constantia" panose="02030602050306030303" pitchFamily="18" charset="0"/>
              </a:rPr>
              <a:t>čini</a:t>
            </a:r>
            <a:r>
              <a:rPr lang="es-ES" sz="2400" b="1" dirty="0">
                <a:latin typeface="Constantia" panose="02030602050306030303" pitchFamily="18" charset="0"/>
              </a:rPr>
              <a:t> </a:t>
            </a:r>
            <a:r>
              <a:rPr lang="es-ES" sz="2400" b="1" dirty="0" err="1">
                <a:latin typeface="Constantia" panose="02030602050306030303" pitchFamily="18" charset="0"/>
              </a:rPr>
              <a:t>gotovo</a:t>
            </a:r>
            <a:r>
              <a:rPr lang="es-ES" sz="2400" b="1" dirty="0">
                <a:latin typeface="Constantia" panose="02030602050306030303" pitchFamily="18" charset="0"/>
              </a:rPr>
              <a:t> </a:t>
            </a:r>
            <a:r>
              <a:rPr lang="es-ES" sz="2400" b="1" dirty="0" err="1">
                <a:latin typeface="Constantia" panose="02030602050306030303" pitchFamily="18" charset="0"/>
              </a:rPr>
              <a:t>neodoljivim</a:t>
            </a:r>
            <a:r>
              <a:rPr lang="es-ES" sz="2400" b="1" dirty="0">
                <a:latin typeface="Constantia" panose="02030602050306030303" pitchFamily="18" charset="0"/>
              </a:rPr>
              <a:t>. U </a:t>
            </a:r>
            <a:r>
              <a:rPr lang="es-ES" sz="2400" b="1" dirty="0" err="1">
                <a:latin typeface="Constantia" panose="02030602050306030303" pitchFamily="18" charset="0"/>
              </a:rPr>
              <a:t>zaboravu</a:t>
            </a:r>
            <a:r>
              <a:rPr lang="es-ES" sz="2400" b="1" dirty="0">
                <a:latin typeface="Constantia" panose="02030602050306030303" pitchFamily="18" charset="0"/>
              </a:rPr>
              <a:t> </a:t>
            </a:r>
            <a:r>
              <a:rPr lang="sr-Latn-RS" sz="2400" b="1" dirty="0">
                <a:latin typeface="Constantia" panose="02030602050306030303" pitchFamily="18" charset="0"/>
              </a:rPr>
              <a:t>na </a:t>
            </a:r>
            <a:r>
              <a:rPr lang="es-ES" sz="2400" b="1" dirty="0">
                <a:latin typeface="Constantia" panose="02030602050306030303" pitchFamily="18" charset="0"/>
              </a:rPr>
              <a:t>sebe, u </a:t>
            </a:r>
            <a:r>
              <a:rPr lang="es-ES" sz="2400" b="1" dirty="0" err="1">
                <a:latin typeface="Constantia" panose="02030602050306030303" pitchFamily="18" charset="0"/>
              </a:rPr>
              <a:t>svetlu</a:t>
            </a:r>
            <a:r>
              <a:rPr lang="es-ES" sz="2400" b="1" dirty="0">
                <a:latin typeface="Constantia" panose="02030602050306030303" pitchFamily="18" charset="0"/>
              </a:rPr>
              <a:t>, </a:t>
            </a:r>
            <a:r>
              <a:rPr lang="es-ES" sz="2400" b="1" dirty="0" err="1">
                <a:latin typeface="Constantia" panose="02030602050306030303" pitchFamily="18" charset="0"/>
              </a:rPr>
              <a:t>miru</a:t>
            </a:r>
            <a:r>
              <a:rPr lang="es-ES" sz="2400" b="1" dirty="0">
                <a:latin typeface="Constantia" panose="02030602050306030303" pitchFamily="18" charset="0"/>
              </a:rPr>
              <a:t> i </a:t>
            </a:r>
            <a:r>
              <a:rPr lang="es-ES" sz="2400" b="1" dirty="0" err="1">
                <a:latin typeface="Constantia" panose="02030602050306030303" pitchFamily="18" charset="0"/>
              </a:rPr>
              <a:t>sreći</a:t>
            </a:r>
            <a:r>
              <a:rPr lang="es-ES" sz="2400" b="1" dirty="0">
                <a:latin typeface="Constantia" panose="02030602050306030303" pitchFamily="18" charset="0"/>
              </a:rPr>
              <a:t> </a:t>
            </a:r>
            <a:r>
              <a:rPr lang="es-ES" sz="2400" b="1" dirty="0" err="1">
                <a:latin typeface="Constantia" panose="02030602050306030303" pitchFamily="18" charset="0"/>
              </a:rPr>
              <a:t>koju</a:t>
            </a:r>
            <a:r>
              <a:rPr lang="es-ES" sz="2400" b="1" dirty="0">
                <a:latin typeface="Constantia" panose="02030602050306030303" pitchFamily="18" charset="0"/>
              </a:rPr>
              <a:t> </a:t>
            </a:r>
            <a:r>
              <a:rPr lang="es-ES" sz="2400" b="1" dirty="0" err="1">
                <a:latin typeface="Constantia" panose="02030602050306030303" pitchFamily="18" charset="0"/>
              </a:rPr>
              <a:t>stalno</a:t>
            </a:r>
            <a:r>
              <a:rPr lang="es-ES" sz="2400" b="1" dirty="0">
                <a:latin typeface="Constantia" panose="02030602050306030303" pitchFamily="18" charset="0"/>
              </a:rPr>
              <a:t> </a:t>
            </a:r>
            <a:r>
              <a:rPr lang="es-ES" sz="2400" b="1" dirty="0" err="1">
                <a:latin typeface="Constantia" panose="02030602050306030303" pitchFamily="18" charset="0"/>
              </a:rPr>
              <a:t>prenosiš</a:t>
            </a:r>
            <a:r>
              <a:rPr lang="es-ES" sz="2400" b="1" dirty="0">
                <a:latin typeface="Constantia" panose="02030602050306030303" pitchFamily="18" charset="0"/>
              </a:rPr>
              <a:t> </a:t>
            </a:r>
            <a:r>
              <a:rPr lang="es-ES" sz="2400" b="1" dirty="0" err="1">
                <a:latin typeface="Constantia" panose="02030602050306030303" pitchFamily="18" charset="0"/>
              </a:rPr>
              <a:t>drugima</a:t>
            </a:r>
            <a:r>
              <a:rPr lang="es-ES" sz="2400" b="1" dirty="0">
                <a:latin typeface="Constantia" panose="02030602050306030303" pitchFamily="18" charset="0"/>
              </a:rPr>
              <a:t>, </a:t>
            </a:r>
            <a:r>
              <a:rPr lang="es-ES" sz="2400" b="1" dirty="0" err="1">
                <a:latin typeface="Constantia" panose="02030602050306030303" pitchFamily="18" charset="0"/>
              </a:rPr>
              <a:t>pronalaziš</a:t>
            </a:r>
            <a:r>
              <a:rPr lang="es-ES" sz="2400" b="1" dirty="0">
                <a:latin typeface="Constantia" panose="02030602050306030303" pitchFamily="18" charset="0"/>
              </a:rPr>
              <a:t> </a:t>
            </a:r>
            <a:r>
              <a:rPr lang="es-ES" sz="2400" b="1" dirty="0" err="1">
                <a:latin typeface="Constantia" panose="02030602050306030303" pitchFamily="18" charset="0"/>
              </a:rPr>
              <a:t>pravu</a:t>
            </a:r>
            <a:r>
              <a:rPr lang="es-ES" sz="2400" b="1" dirty="0">
                <a:latin typeface="Constantia" panose="02030602050306030303" pitchFamily="18" charset="0"/>
              </a:rPr>
              <a:t> </a:t>
            </a:r>
            <a:r>
              <a:rPr lang="es-ES" sz="2400" b="1" dirty="0" err="1">
                <a:latin typeface="Constantia" panose="02030602050306030303" pitchFamily="18" charset="0"/>
              </a:rPr>
              <a:t>radost</a:t>
            </a:r>
            <a:r>
              <a:rPr lang="es-ES" sz="2400" b="1" dirty="0">
                <a:latin typeface="Constantia" panose="02030602050306030303" pitchFamily="18" charset="0"/>
              </a:rPr>
              <a:t>.
</a:t>
            </a:r>
            <a:r>
              <a:rPr lang="es-ES" sz="2400" b="1" dirty="0" err="1">
                <a:latin typeface="Constantia" panose="02030602050306030303" pitchFamily="18" charset="0"/>
              </a:rPr>
              <a:t>Zaboravimo</a:t>
            </a:r>
            <a:r>
              <a:rPr lang="es-ES" sz="2400" b="1" dirty="0">
                <a:latin typeface="Constantia" panose="02030602050306030303" pitchFamily="18" charset="0"/>
              </a:rPr>
              <a:t> sebe, </a:t>
            </a:r>
            <a:r>
              <a:rPr lang="es-ES" sz="2400" b="1" dirty="0" err="1">
                <a:latin typeface="Constantia" panose="02030602050306030303" pitchFamily="18" charset="0"/>
              </a:rPr>
              <a:t>uvek</a:t>
            </a:r>
            <a:r>
              <a:rPr lang="es-ES" sz="2400" b="1" dirty="0">
                <a:latin typeface="Constantia" panose="02030602050306030303" pitchFamily="18" charset="0"/>
              </a:rPr>
              <a:t> </a:t>
            </a:r>
            <a:r>
              <a:rPr lang="es-ES" sz="2400" b="1" dirty="0" err="1">
                <a:latin typeface="Constantia" panose="02030602050306030303" pitchFamily="18" charset="0"/>
              </a:rPr>
              <a:t>pokušavajući</a:t>
            </a:r>
            <a:r>
              <a:rPr lang="es-ES" sz="2400" b="1" dirty="0">
                <a:latin typeface="Constantia" panose="02030602050306030303" pitchFamily="18" charset="0"/>
              </a:rPr>
              <a:t> </a:t>
            </a:r>
            <a:r>
              <a:rPr lang="es-ES" sz="2400" b="1" dirty="0" err="1">
                <a:latin typeface="Constantia" panose="02030602050306030303" pitchFamily="18" charset="0"/>
              </a:rPr>
              <a:t>usrećiti</a:t>
            </a:r>
            <a:r>
              <a:rPr lang="es-ES" sz="2400" b="1" dirty="0">
                <a:latin typeface="Constantia" panose="02030602050306030303" pitchFamily="18" charset="0"/>
              </a:rPr>
              <a:t> </a:t>
            </a:r>
            <a:r>
              <a:rPr lang="es-ES" sz="2400" b="1" dirty="0" err="1">
                <a:latin typeface="Constantia" panose="02030602050306030303" pitchFamily="18" charset="0"/>
              </a:rPr>
              <a:t>druge</a:t>
            </a:r>
            <a:r>
              <a:rPr lang="es-ES" sz="2400" b="1" dirty="0">
                <a:latin typeface="Constantia" panose="02030602050306030303" pitchFamily="18" charset="0"/>
              </a:rPr>
              <a:t>, </a:t>
            </a:r>
            <a:r>
              <a:rPr lang="es-ES" sz="2400" b="1" dirty="0" err="1">
                <a:latin typeface="Constantia" panose="02030602050306030303" pitchFamily="18" charset="0"/>
              </a:rPr>
              <a:t>olakšati</a:t>
            </a:r>
            <a:r>
              <a:rPr lang="es-ES" sz="2400" b="1" dirty="0">
                <a:latin typeface="Constantia" panose="02030602050306030303" pitchFamily="18" charset="0"/>
              </a:rPr>
              <a:t> </a:t>
            </a:r>
            <a:r>
              <a:rPr lang="es-ES" sz="2400" b="1" dirty="0" err="1">
                <a:latin typeface="Constantia" panose="02030602050306030303" pitchFamily="18" charset="0"/>
              </a:rPr>
              <a:t>im</a:t>
            </a:r>
            <a:r>
              <a:rPr lang="es-ES" sz="2400" b="1" dirty="0">
                <a:latin typeface="Constantia" panose="02030602050306030303" pitchFamily="18" charset="0"/>
              </a:rPr>
              <a:t> terete </a:t>
            </a:r>
            <a:r>
              <a:rPr lang="es-ES" sz="2400" b="1" dirty="0" err="1">
                <a:latin typeface="Constantia" panose="02030602050306030303" pitchFamily="18" charset="0"/>
              </a:rPr>
              <a:t>kroz</a:t>
            </a:r>
            <a:r>
              <a:rPr lang="es-ES" sz="2400" b="1" dirty="0">
                <a:latin typeface="Constantia" panose="02030602050306030303" pitchFamily="18" charset="0"/>
              </a:rPr>
              <a:t> dela </a:t>
            </a:r>
            <a:r>
              <a:rPr lang="es-ES" sz="2400" b="1" dirty="0" err="1">
                <a:latin typeface="Constantia" panose="02030602050306030303" pitchFamily="18" charset="0"/>
              </a:rPr>
              <a:t>nežne</a:t>
            </a:r>
            <a:r>
              <a:rPr lang="es-ES" sz="2400" b="1" dirty="0">
                <a:latin typeface="Constantia" panose="02030602050306030303" pitchFamily="18" charset="0"/>
              </a:rPr>
              <a:t> </a:t>
            </a:r>
            <a:r>
              <a:rPr lang="es-ES" sz="2400" b="1" dirty="0" err="1">
                <a:latin typeface="Constantia" panose="02030602050306030303" pitchFamily="18" charset="0"/>
              </a:rPr>
              <a:t>dobrote</a:t>
            </a:r>
            <a:r>
              <a:rPr lang="es-ES" sz="2400" b="1" dirty="0">
                <a:latin typeface="Constantia" panose="02030602050306030303" pitchFamily="18" charset="0"/>
              </a:rPr>
              <a:t> i dela </a:t>
            </a:r>
            <a:r>
              <a:rPr lang="es-ES" sz="2400" b="1" dirty="0" err="1">
                <a:latin typeface="Constantia" panose="02030602050306030303" pitchFamily="18" charset="0"/>
              </a:rPr>
              <a:t>samopožrtvovne</a:t>
            </a:r>
            <a:r>
              <a:rPr lang="es-ES" sz="2400" b="1" dirty="0">
                <a:latin typeface="Constantia" panose="02030602050306030303" pitchFamily="18" charset="0"/>
              </a:rPr>
              <a:t> </a:t>
            </a:r>
            <a:r>
              <a:rPr lang="es-ES" sz="2400" b="1" dirty="0" err="1">
                <a:latin typeface="Constantia" panose="02030602050306030303" pitchFamily="18" charset="0"/>
              </a:rPr>
              <a:t>ljubavi</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F13D0363-7A7D-66B2-FF88-11E466648FCE}"/>
              </a:ext>
            </a:extLst>
          </p:cNvPr>
          <p:cNvSpPr txBox="1"/>
          <p:nvPr/>
        </p:nvSpPr>
        <p:spPr>
          <a:xfrm>
            <a:off x="7552723" y="6310819"/>
            <a:ext cx="4088556" cy="338554"/>
          </a:xfrm>
          <a:prstGeom prst="rect">
            <a:avLst/>
          </a:prstGeom>
          <a:noFill/>
        </p:spPr>
        <p:txBody>
          <a:bodyPr wrap="none" rtlCol="0">
            <a:spAutoFit/>
          </a:bodyPr>
          <a:lstStyle/>
          <a:p>
            <a:pPr algn="r"/>
            <a:r>
              <a:rPr lang="es-ES" sz="1600" b="1" dirty="0"/>
              <a:t>E</a:t>
            </a:r>
            <a:r>
              <a:rPr lang="hr-HR" sz="1600" b="1" dirty="0"/>
              <a:t>len G. Vajt, </a:t>
            </a:r>
            <a:r>
              <a:rPr lang="es-ES" sz="1600" i="1" dirty="0" err="1"/>
              <a:t>Na</a:t>
            </a:r>
            <a:r>
              <a:rPr lang="es-ES" sz="1600" i="1" dirty="0"/>
              <a:t> </a:t>
            </a:r>
            <a:r>
              <a:rPr lang="es-ES" sz="1600" i="1" dirty="0" err="1"/>
              <a:t>nebeskim</a:t>
            </a:r>
            <a:r>
              <a:rPr lang="es-ES" sz="1600" i="1" dirty="0"/>
              <a:t> </a:t>
            </a:r>
            <a:r>
              <a:rPr lang="es-ES" sz="1600" i="1" dirty="0" err="1"/>
              <a:t>mestima</a:t>
            </a:r>
            <a:r>
              <a:rPr lang="es-ES" sz="1600" b="1" dirty="0"/>
              <a:t>, 22 </a:t>
            </a:r>
            <a:r>
              <a:rPr lang="hr-HR" sz="1600" b="1" dirty="0"/>
              <a:t>. jun</a:t>
            </a:r>
            <a:endParaRPr lang="es-ES" sz="1600" b="1" dirty="0"/>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265468" y="3707084"/>
            <a:ext cx="11827637" cy="3170099"/>
          </a:xfrm>
          <a:prstGeom prst="rect">
            <a:avLst/>
          </a:prstGeom>
          <a:noFill/>
        </p:spPr>
        <p:txBody>
          <a:bodyPr wrap="square" rtlCol="0">
            <a:spAutoFit/>
          </a:bodyPr>
          <a:lstStyle/>
          <a:p>
            <a:pPr lvl="0" algn="ctr" defTabSz="914377" fontAlgn="base">
              <a:spcBef>
                <a:spcPct val="0"/>
              </a:spcBef>
              <a:spcAft>
                <a:spcPct val="0"/>
              </a:spcAft>
              <a:defRPr/>
            </a:pPr>
            <a:r>
              <a:rPr lang="en-US" sz="2000" b="1" dirty="0">
                <a:solidFill>
                  <a:srgbClr val="FFFFFF"/>
                </a:solidFill>
                <a:cs typeface="Arial" charset="0"/>
              </a:rPr>
              <a:t>Pavlova </a:t>
            </a:r>
            <a:r>
              <a:rPr lang="sr-Latn-RS" sz="2000" b="1" dirty="0">
                <a:solidFill>
                  <a:srgbClr val="FFFFFF"/>
                </a:solidFill>
                <a:cs typeface="Arial" charset="0"/>
              </a:rPr>
              <a:t>ž</a:t>
            </a:r>
            <a:r>
              <a:rPr lang="en-US" sz="2000" b="1" dirty="0" err="1">
                <a:solidFill>
                  <a:srgbClr val="FFFFFF"/>
                </a:solidFill>
                <a:cs typeface="Arial" charset="0"/>
              </a:rPr>
              <a:t>elja</a:t>
            </a:r>
            <a:r>
              <a:rPr lang="en-US" sz="2000" b="1" dirty="0">
                <a:solidFill>
                  <a:srgbClr val="FFFFFF"/>
                </a:solidFill>
                <a:cs typeface="Arial" charset="0"/>
              </a:rPr>
              <a:t> u </a:t>
            </a:r>
            <a:r>
              <a:rPr lang="en-US" sz="2000" b="1" dirty="0" err="1">
                <a:solidFill>
                  <a:srgbClr val="FFFFFF"/>
                </a:solidFill>
                <a:cs typeface="Arial" charset="0"/>
              </a:rPr>
              <a:t>vezi</a:t>
            </a:r>
            <a:r>
              <a:rPr lang="en-US" sz="2000" b="1" dirty="0">
                <a:solidFill>
                  <a:srgbClr val="FFFFFF"/>
                </a:solidFill>
                <a:cs typeface="Arial" charset="0"/>
              </a:rPr>
              <a:t> s</a:t>
            </a:r>
            <a:r>
              <a:rPr lang="sr-Latn-RS" sz="2000" b="1" dirty="0">
                <a:solidFill>
                  <a:srgbClr val="FFFFFF"/>
                </a:solidFill>
                <a:cs typeface="Arial" charset="0"/>
              </a:rPr>
              <a:t>a</a:t>
            </a:r>
            <a:r>
              <a:rPr lang="en-US" sz="2000" b="1" dirty="0">
                <a:solidFill>
                  <a:srgbClr val="FFFFFF"/>
                </a:solidFill>
                <a:cs typeface="Arial" charset="0"/>
              </a:rPr>
              <a:t> </a:t>
            </a:r>
            <a:r>
              <a:rPr lang="sr-Latn-RS" sz="2000" b="1" dirty="0">
                <a:solidFill>
                  <a:srgbClr val="FFFFFF"/>
                </a:solidFill>
                <a:cs typeface="Arial" charset="0"/>
              </a:rPr>
              <a:t>č</a:t>
            </a:r>
            <a:r>
              <a:rPr lang="en-US" sz="2000" b="1" dirty="0" err="1">
                <a:solidFill>
                  <a:srgbClr val="FFFFFF"/>
                </a:solidFill>
                <a:cs typeface="Arial" charset="0"/>
              </a:rPr>
              <a:t>lanovima</a:t>
            </a:r>
            <a:r>
              <a:rPr lang="en-US" sz="2000" b="1" dirty="0">
                <a:solidFill>
                  <a:srgbClr val="FFFFFF"/>
                </a:solidFill>
                <a:cs typeface="Arial" charset="0"/>
              </a:rPr>
              <a:t> </a:t>
            </a:r>
            <a:r>
              <a:rPr lang="en-US" sz="2000" b="1" dirty="0" err="1">
                <a:solidFill>
                  <a:srgbClr val="FFFFFF"/>
                </a:solidFill>
                <a:cs typeface="Arial" charset="0"/>
              </a:rPr>
              <a:t>crkve</a:t>
            </a:r>
            <a:r>
              <a:rPr lang="en-US" sz="2000" b="1" dirty="0">
                <a:solidFill>
                  <a:srgbClr val="FFFFFF"/>
                </a:solidFill>
                <a:cs typeface="Arial" charset="0"/>
              </a:rPr>
              <a:t> u </a:t>
            </a:r>
            <a:r>
              <a:rPr lang="en-US" sz="2000" b="1" dirty="0" err="1">
                <a:solidFill>
                  <a:srgbClr val="FFFFFF"/>
                </a:solidFill>
                <a:cs typeface="Arial" charset="0"/>
              </a:rPr>
              <a:t>Kolosima</a:t>
            </a:r>
            <a:r>
              <a:rPr lang="en-US" sz="2000" b="1" dirty="0">
                <a:solidFill>
                  <a:srgbClr val="FFFFFF"/>
                </a:solidFill>
                <a:cs typeface="Arial" charset="0"/>
              </a:rPr>
              <a:t> jest da </a:t>
            </a:r>
            <a:r>
              <a:rPr lang="en-US" sz="2000" b="1" dirty="0" err="1">
                <a:solidFill>
                  <a:srgbClr val="FFFFFF"/>
                </a:solidFill>
                <a:cs typeface="Arial" charset="0"/>
              </a:rPr>
              <a:t>budu</a:t>
            </a:r>
            <a:r>
              <a:rPr lang="en-US" sz="2000" b="1" dirty="0">
                <a:solidFill>
                  <a:srgbClr val="FFFFFF"/>
                </a:solidFill>
                <a:cs typeface="Arial" charset="0"/>
              </a:rPr>
              <a:t> “</a:t>
            </a:r>
            <a:r>
              <a:rPr lang="en-US" sz="2000" b="1" dirty="0" err="1">
                <a:solidFill>
                  <a:srgbClr val="FFFFFF"/>
                </a:solidFill>
                <a:cs typeface="Arial" charset="0"/>
              </a:rPr>
              <a:t>zreli</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puni</a:t>
            </a:r>
            <a:r>
              <a:rPr lang="sr-Latn-RS" sz="2000" b="1" dirty="0">
                <a:solidFill>
                  <a:srgbClr val="FFFFFF"/>
                </a:solidFill>
                <a:cs typeface="Arial" charset="0"/>
              </a:rPr>
              <a:t> sve</a:t>
            </a:r>
            <a:r>
              <a:rPr lang="en-US" sz="2000" b="1" dirty="0">
                <a:solidFill>
                  <a:srgbClr val="FFFFFF"/>
                </a:solidFill>
                <a:cs typeface="Arial" charset="0"/>
              </a:rPr>
              <a:t>ga” (Kol</a:t>
            </a:r>
            <a:r>
              <a:rPr lang="sr-Latn-RS" sz="2000" b="1" dirty="0">
                <a:solidFill>
                  <a:srgbClr val="FFFFFF"/>
                </a:solidFill>
                <a:cs typeface="Arial" charset="0"/>
              </a:rPr>
              <a:t>.</a:t>
            </a:r>
            <a:r>
              <a:rPr lang="en-US" sz="2000" b="1" dirty="0">
                <a:solidFill>
                  <a:srgbClr val="FFFFFF"/>
                </a:solidFill>
                <a:cs typeface="Arial" charset="0"/>
              </a:rPr>
              <a:t> 4,12). </a:t>
            </a:r>
            <a:r>
              <a:rPr lang="en-US" sz="2000" b="1" dirty="0" err="1">
                <a:solidFill>
                  <a:srgbClr val="FFFFFF"/>
                </a:solidFill>
                <a:cs typeface="Arial" charset="0"/>
              </a:rPr>
              <a:t>Zbog</a:t>
            </a:r>
            <a:r>
              <a:rPr lang="en-US" sz="2000" b="1" dirty="0">
                <a:solidFill>
                  <a:srgbClr val="FFFFFF"/>
                </a:solidFill>
                <a:cs typeface="Arial" charset="0"/>
              </a:rPr>
              <a:t> toga on </a:t>
            </a:r>
            <a:r>
              <a:rPr lang="en-US" sz="2000" b="1" dirty="0" err="1">
                <a:solidFill>
                  <a:srgbClr val="FFFFFF"/>
                </a:solidFill>
                <a:cs typeface="Arial" charset="0"/>
              </a:rPr>
              <a:t>okuplja</a:t>
            </a:r>
            <a:r>
              <a:rPr lang="en-US" sz="2000" b="1" dirty="0">
                <a:solidFill>
                  <a:srgbClr val="FFFFFF"/>
                </a:solidFill>
                <a:cs typeface="Arial" charset="0"/>
              </a:rPr>
              <a:t> “</a:t>
            </a:r>
            <a:r>
              <a:rPr lang="en-US" sz="2000" b="1" dirty="0" err="1">
                <a:solidFill>
                  <a:srgbClr val="FFFFFF"/>
                </a:solidFill>
                <a:cs typeface="Arial" charset="0"/>
              </a:rPr>
              <a:t>tim</a:t>
            </a:r>
            <a:r>
              <a:rPr lang="en-US" sz="2000" b="1" dirty="0">
                <a:solidFill>
                  <a:srgbClr val="FFFFFF"/>
                </a:solidFill>
                <a:cs typeface="Arial" charset="0"/>
              </a:rPr>
              <a:t> </a:t>
            </a:r>
            <a:r>
              <a:rPr lang="en-US" sz="2000" b="1" dirty="0" err="1">
                <a:solidFill>
                  <a:srgbClr val="FFFFFF"/>
                </a:solidFill>
                <a:cs typeface="Arial" charset="0"/>
              </a:rPr>
              <a:t>iz</a:t>
            </a:r>
            <a:r>
              <a:rPr lang="sr-Latn-RS" sz="2000" b="1" dirty="0">
                <a:solidFill>
                  <a:srgbClr val="FFFFFF"/>
                </a:solidFill>
                <a:cs typeface="Arial" charset="0"/>
              </a:rPr>
              <a:t> </a:t>
            </a:r>
            <a:r>
              <a:rPr lang="en-US" sz="2000" b="1" dirty="0" err="1">
                <a:solidFill>
                  <a:srgbClr val="FFFFFF"/>
                </a:solidFill>
                <a:cs typeface="Arial" charset="0"/>
              </a:rPr>
              <a:t>snova</a:t>
            </a:r>
            <a:r>
              <a:rPr lang="en-US" sz="2000" b="1" dirty="0">
                <a:solidFill>
                  <a:srgbClr val="FFFFFF"/>
                </a:solidFill>
                <a:cs typeface="Arial" charset="0"/>
              </a:rPr>
              <a:t>” koji </a:t>
            </a:r>
            <a:r>
              <a:rPr lang="sr-Latn-RS" sz="2000" b="1" dirty="0">
                <a:solidFill>
                  <a:srgbClr val="FFFFFF"/>
                </a:solidFill>
                <a:cs typeface="Arial" charset="0"/>
              </a:rPr>
              <a:t>ć</a:t>
            </a:r>
            <a:r>
              <a:rPr lang="en-US" sz="2000" b="1" dirty="0">
                <a:solidFill>
                  <a:srgbClr val="FFFFFF"/>
                </a:solidFill>
                <a:cs typeface="Arial" charset="0"/>
              </a:rPr>
              <a:t>e </a:t>
            </a:r>
            <a:r>
              <a:rPr lang="en-US" sz="2000" b="1" dirty="0" err="1">
                <a:solidFill>
                  <a:srgbClr val="FFFFFF"/>
                </a:solidFill>
                <a:cs typeface="Arial" charset="0"/>
              </a:rPr>
              <a:t>raditi</a:t>
            </a:r>
            <a:r>
              <a:rPr lang="en-US" sz="2000" b="1" dirty="0">
                <a:solidFill>
                  <a:srgbClr val="FFFFFF"/>
                </a:solidFill>
                <a:cs typeface="Arial" charset="0"/>
              </a:rPr>
              <a:t> s</a:t>
            </a:r>
            <a:r>
              <a:rPr lang="sr-Latn-RS" sz="2000" b="1" dirty="0">
                <a:solidFill>
                  <a:srgbClr val="FFFFFF"/>
                </a:solidFill>
                <a:cs typeface="Arial" charset="0"/>
              </a:rPr>
              <a:t>a</a:t>
            </a:r>
            <a:r>
              <a:rPr lang="en-US" sz="2000" b="1" dirty="0">
                <a:solidFill>
                  <a:srgbClr val="FFFFFF"/>
                </a:solidFill>
                <a:cs typeface="Arial" charset="0"/>
              </a:rPr>
              <a:t> </a:t>
            </a:r>
            <a:r>
              <a:rPr lang="en-US" sz="2000" b="1" dirty="0" err="1">
                <a:solidFill>
                  <a:srgbClr val="FFFFFF"/>
                </a:solidFill>
                <a:cs typeface="Arial" charset="0"/>
              </a:rPr>
              <a:t>njim</a:t>
            </a:r>
            <a:r>
              <a:rPr lang="en-US" sz="2000" b="1" dirty="0">
                <a:solidFill>
                  <a:srgbClr val="FFFFFF"/>
                </a:solidFill>
                <a:cs typeface="Arial" charset="0"/>
              </a:rPr>
              <a:t>. </a:t>
            </a:r>
            <a:r>
              <a:rPr lang="sr-Latn-RS" sz="2000" b="1" dirty="0">
                <a:solidFill>
                  <a:srgbClr val="FFFFFF"/>
                </a:solidFill>
                <a:cs typeface="Arial" charset="0"/>
              </a:rPr>
              <a:t>Zai</a:t>
            </a:r>
            <a:r>
              <a:rPr lang="en-US" sz="2000" b="1" dirty="0" err="1">
                <a:solidFill>
                  <a:srgbClr val="FFFFFF"/>
                </a:solidFill>
                <a:cs typeface="Arial" charset="0"/>
              </a:rPr>
              <a:t>sta</a:t>
            </a:r>
            <a:r>
              <a:rPr lang="en-US" sz="2000" b="1" dirty="0">
                <a:solidFill>
                  <a:srgbClr val="FFFFFF"/>
                </a:solidFill>
                <a:cs typeface="Arial" charset="0"/>
              </a:rPr>
              <a:t>, </a:t>
            </a:r>
            <a:r>
              <a:rPr lang="sr-Latn-RS" sz="2000" b="1" dirty="0">
                <a:solidFill>
                  <a:srgbClr val="FFFFFF"/>
                </a:solidFill>
                <a:cs typeface="Arial" charset="0"/>
              </a:rPr>
              <a:t>odelj</a:t>
            </a:r>
            <a:r>
              <a:rPr lang="en-US" sz="2000" b="1" dirty="0" err="1">
                <a:solidFill>
                  <a:srgbClr val="FFFFFF"/>
                </a:solidFill>
                <a:cs typeface="Arial" charset="0"/>
              </a:rPr>
              <a:t>ak</a:t>
            </a:r>
            <a:r>
              <a:rPr lang="en-US" sz="2000" b="1" dirty="0">
                <a:solidFill>
                  <a:srgbClr val="FFFFFF"/>
                </a:solidFill>
                <a:cs typeface="Arial" charset="0"/>
              </a:rPr>
              <a:t> u Kol</a:t>
            </a:r>
            <a:r>
              <a:rPr lang="sr-Latn-RS" sz="2000" b="1" dirty="0">
                <a:solidFill>
                  <a:srgbClr val="FFFFFF"/>
                </a:solidFill>
                <a:cs typeface="Arial" charset="0"/>
              </a:rPr>
              <a:t>.</a:t>
            </a:r>
            <a:r>
              <a:rPr lang="en-US" sz="2000" b="1" dirty="0">
                <a:solidFill>
                  <a:srgbClr val="FFFFFF"/>
                </a:solidFill>
                <a:cs typeface="Arial" charset="0"/>
              </a:rPr>
              <a:t> 4,7-14 </a:t>
            </a:r>
            <a:r>
              <a:rPr lang="en-US" sz="2000" b="1" dirty="0" err="1">
                <a:solidFill>
                  <a:srgbClr val="FFFFFF"/>
                </a:solidFill>
                <a:cs typeface="Arial" charset="0"/>
              </a:rPr>
              <a:t>iznosi</a:t>
            </a:r>
            <a:r>
              <a:rPr lang="sr-Latn-RS" sz="2000" b="1" dirty="0">
                <a:solidFill>
                  <a:srgbClr val="FFFFFF"/>
                </a:solidFill>
                <a:cs typeface="Arial" charset="0"/>
              </a:rPr>
              <a:t> </a:t>
            </a:r>
            <a:r>
              <a:rPr lang="en-US" sz="2000" b="1" dirty="0" err="1">
                <a:solidFill>
                  <a:srgbClr val="FFFFFF"/>
                </a:solidFill>
                <a:cs typeface="Arial" charset="0"/>
              </a:rPr>
              <a:t>opis</a:t>
            </a:r>
            <a:r>
              <a:rPr lang="en-US" sz="2000" b="1" dirty="0">
                <a:solidFill>
                  <a:srgbClr val="FFFFFF"/>
                </a:solidFill>
                <a:cs typeface="Arial" charset="0"/>
              </a:rPr>
              <a:t> </a:t>
            </a:r>
            <a:r>
              <a:rPr lang="en-US" sz="2000" b="1" dirty="0" err="1">
                <a:solidFill>
                  <a:srgbClr val="FFFFFF"/>
                </a:solidFill>
                <a:cs typeface="Arial" charset="0"/>
              </a:rPr>
              <a:t>hrabrih</a:t>
            </a:r>
            <a:r>
              <a:rPr lang="en-US" sz="2000" b="1" dirty="0">
                <a:solidFill>
                  <a:srgbClr val="FFFFFF"/>
                </a:solidFill>
                <a:cs typeface="Arial" charset="0"/>
              </a:rPr>
              <a:t> </a:t>
            </a:r>
            <a:r>
              <a:rPr lang="sr-Latn-RS" sz="2000" b="1" dirty="0">
                <a:solidFill>
                  <a:srgbClr val="FFFFFF"/>
                </a:solidFill>
                <a:cs typeface="Arial" charset="0"/>
              </a:rPr>
              <a:t>h</a:t>
            </a:r>
            <a:r>
              <a:rPr lang="en-US" sz="2000" b="1" dirty="0">
                <a:solidFill>
                  <a:srgbClr val="FFFFFF"/>
                </a:solidFill>
                <a:cs typeface="Arial" charset="0"/>
              </a:rPr>
              <a:t>r</a:t>
            </a:r>
            <a:r>
              <a:rPr lang="sr-Latn-RS" sz="2000" b="1" dirty="0">
                <a:solidFill>
                  <a:srgbClr val="FFFFFF"/>
                </a:solidFill>
                <a:cs typeface="Arial" charset="0"/>
              </a:rPr>
              <a:t>išć</a:t>
            </a:r>
            <a:r>
              <a:rPr lang="en-US" sz="2000" b="1" dirty="0" err="1">
                <a:solidFill>
                  <a:srgbClr val="FFFFFF"/>
                </a:solidFill>
                <a:cs typeface="Arial" charset="0"/>
              </a:rPr>
              <a:t>anskih</a:t>
            </a:r>
            <a:r>
              <a:rPr lang="en-US" sz="2000" b="1" dirty="0">
                <a:solidFill>
                  <a:srgbClr val="FFFFFF"/>
                </a:solidFill>
                <a:cs typeface="Arial" charset="0"/>
              </a:rPr>
              <a:t> </a:t>
            </a:r>
            <a:r>
              <a:rPr lang="en-US" sz="2000" b="1" dirty="0" err="1">
                <a:solidFill>
                  <a:srgbClr val="FFFFFF"/>
                </a:solidFill>
                <a:cs typeface="Arial" charset="0"/>
              </a:rPr>
              <a:t>vojnika</a:t>
            </a:r>
            <a:r>
              <a:rPr lang="en-US" sz="2000" b="1" dirty="0">
                <a:solidFill>
                  <a:srgbClr val="FFFFFF"/>
                </a:solidFill>
                <a:cs typeface="Arial" charset="0"/>
              </a:rPr>
              <a:t> koji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uklju</a:t>
            </a:r>
            <a:r>
              <a:rPr lang="sr-Latn-RS" sz="2000" b="1" dirty="0">
                <a:solidFill>
                  <a:srgbClr val="FFFFFF"/>
                </a:solidFill>
                <a:cs typeface="Arial" charset="0"/>
              </a:rPr>
              <a:t>č</a:t>
            </a:r>
            <a:r>
              <a:rPr lang="en-US" sz="2000" b="1" dirty="0" err="1">
                <a:solidFill>
                  <a:srgbClr val="FFFFFF"/>
                </a:solidFill>
                <a:cs typeface="Arial" charset="0"/>
              </a:rPr>
              <a:t>eni</a:t>
            </a:r>
            <a:r>
              <a:rPr lang="en-US" sz="2000" b="1" dirty="0">
                <a:solidFill>
                  <a:srgbClr val="FFFFFF"/>
                </a:solidFill>
                <a:cs typeface="Arial" charset="0"/>
              </a:rPr>
              <a:t> u </a:t>
            </a:r>
            <a:r>
              <a:rPr lang="en-US" sz="2000" b="1" dirty="0" err="1">
                <a:solidFill>
                  <a:srgbClr val="FFFFFF"/>
                </a:solidFill>
                <a:cs typeface="Arial" charset="0"/>
              </a:rPr>
              <a:t>najva</a:t>
            </a:r>
            <a:r>
              <a:rPr lang="sr-Latn-RS" sz="2000" b="1" dirty="0">
                <a:solidFill>
                  <a:srgbClr val="FFFFFF"/>
                </a:solidFill>
                <a:cs typeface="Arial" charset="0"/>
              </a:rPr>
              <a:t>ž</a:t>
            </a:r>
            <a:r>
              <a:rPr lang="en-US" sz="2000" b="1" dirty="0" err="1">
                <a:solidFill>
                  <a:srgbClr val="FFFFFF"/>
                </a:solidFill>
                <a:cs typeface="Arial" charset="0"/>
              </a:rPr>
              <a:t>niju</a:t>
            </a:r>
            <a:r>
              <a:rPr lang="en-US" sz="2000" b="1" dirty="0">
                <a:solidFill>
                  <a:srgbClr val="FFFFFF"/>
                </a:solidFill>
                <a:cs typeface="Arial" charset="0"/>
              </a:rPr>
              <a:t> od </a:t>
            </a:r>
            <a:r>
              <a:rPr lang="en-US" sz="2000" b="1" dirty="0" err="1">
                <a:solidFill>
                  <a:srgbClr val="FFFFFF"/>
                </a:solidFill>
                <a:cs typeface="Arial" charset="0"/>
              </a:rPr>
              <a:t>svih</a:t>
            </a:r>
            <a:r>
              <a:rPr lang="sr-Latn-RS" sz="2000" b="1" dirty="0">
                <a:solidFill>
                  <a:srgbClr val="FFFFFF"/>
                </a:solidFill>
                <a:cs typeface="Arial" charset="0"/>
              </a:rPr>
              <a:t> </a:t>
            </a:r>
            <a:r>
              <a:rPr lang="en-US" sz="2000" b="1" dirty="0" err="1">
                <a:solidFill>
                  <a:srgbClr val="FFFFFF"/>
                </a:solidFill>
                <a:cs typeface="Arial" charset="0"/>
              </a:rPr>
              <a:t>borbi</a:t>
            </a:r>
            <a:r>
              <a:rPr lang="en-US" sz="2000" b="1" dirty="0">
                <a:solidFill>
                  <a:srgbClr val="FFFFFF"/>
                </a:solidFill>
                <a:cs typeface="Arial" charset="0"/>
              </a:rPr>
              <a:t> — </a:t>
            </a:r>
            <a:r>
              <a:rPr lang="en-US" sz="2000" b="1" dirty="0" err="1">
                <a:solidFill>
                  <a:srgbClr val="FFFFFF"/>
                </a:solidFill>
                <a:cs typeface="Arial" charset="0"/>
              </a:rPr>
              <a:t>duhovni</a:t>
            </a:r>
            <a:r>
              <a:rPr lang="en-US" sz="2000" b="1" dirty="0">
                <a:solidFill>
                  <a:srgbClr val="FFFFFF"/>
                </a:solidFill>
                <a:cs typeface="Arial" charset="0"/>
              </a:rPr>
              <a:t> rat. Pav</a:t>
            </a:r>
            <a:r>
              <a:rPr lang="sr-Latn-RS" sz="2000" b="1" dirty="0">
                <a:solidFill>
                  <a:srgbClr val="FFFFFF"/>
                </a:solidFill>
                <a:cs typeface="Arial" charset="0"/>
              </a:rPr>
              <a:t>le</a:t>
            </a:r>
            <a:r>
              <a:rPr lang="en-US" sz="2000" b="1" dirty="0">
                <a:solidFill>
                  <a:srgbClr val="FFFFFF"/>
                </a:solidFill>
                <a:cs typeface="Arial" charset="0"/>
              </a:rPr>
              <a:t> </a:t>
            </a:r>
            <a:r>
              <a:rPr lang="en-US" sz="2000" b="1" dirty="0" err="1">
                <a:solidFill>
                  <a:srgbClr val="FFFFFF"/>
                </a:solidFill>
                <a:cs typeface="Arial" charset="0"/>
              </a:rPr>
              <a:t>nas</a:t>
            </a:r>
            <a:r>
              <a:rPr lang="en-US" sz="2000" b="1" dirty="0">
                <a:solidFill>
                  <a:srgbClr val="FFFFFF"/>
                </a:solidFill>
                <a:cs typeface="Arial" charset="0"/>
              </a:rPr>
              <a:t> u</a:t>
            </a:r>
            <a:r>
              <a:rPr lang="sr-Latn-RS" sz="2000" b="1" dirty="0">
                <a:solidFill>
                  <a:srgbClr val="FFFFFF"/>
                </a:solidFill>
                <a:cs typeface="Arial" charset="0"/>
              </a:rPr>
              <a:t>č</a:t>
            </a:r>
            <a:r>
              <a:rPr lang="en-US" sz="2000" b="1" dirty="0" err="1">
                <a:solidFill>
                  <a:srgbClr val="FFFFFF"/>
                </a:solidFill>
                <a:cs typeface="Arial" charset="0"/>
              </a:rPr>
              <a:t>i</a:t>
            </a:r>
            <a:r>
              <a:rPr lang="en-US" sz="2000" b="1" dirty="0">
                <a:solidFill>
                  <a:srgbClr val="FFFFFF"/>
                </a:solidFill>
                <a:cs typeface="Arial" charset="0"/>
              </a:rPr>
              <a:t> da je </a:t>
            </a:r>
            <a:r>
              <a:rPr lang="en-US" sz="2000" b="1" dirty="0" err="1">
                <a:solidFill>
                  <a:srgbClr val="FFFFFF"/>
                </a:solidFill>
                <a:cs typeface="Arial" charset="0"/>
              </a:rPr>
              <a:t>misija</a:t>
            </a:r>
            <a:r>
              <a:rPr lang="en-US" sz="2000" b="1" dirty="0">
                <a:solidFill>
                  <a:srgbClr val="FFFFFF"/>
                </a:solidFill>
                <a:cs typeface="Arial" charset="0"/>
              </a:rPr>
              <a:t> </a:t>
            </a:r>
            <a:r>
              <a:rPr lang="en-US" sz="2000" b="1" dirty="0" err="1">
                <a:solidFill>
                  <a:srgbClr val="FFFFFF"/>
                </a:solidFill>
                <a:cs typeface="Arial" charset="0"/>
              </a:rPr>
              <a:t>timski</a:t>
            </a:r>
            <a:r>
              <a:rPr lang="en-US" sz="2000" b="1" dirty="0">
                <a:solidFill>
                  <a:srgbClr val="FFFFFF"/>
                </a:solidFill>
                <a:cs typeface="Arial" charset="0"/>
              </a:rPr>
              <a:t> rad. U </a:t>
            </a:r>
            <a:r>
              <a:rPr lang="en-US" sz="2000" b="1" dirty="0" err="1">
                <a:solidFill>
                  <a:srgbClr val="FFFFFF"/>
                </a:solidFill>
                <a:cs typeface="Arial" charset="0"/>
              </a:rPr>
              <a:t>svojem</a:t>
            </a:r>
            <a:r>
              <a:rPr lang="sr-Latn-RS" sz="2000" b="1" dirty="0">
                <a:solidFill>
                  <a:srgbClr val="FFFFFF"/>
                </a:solidFill>
                <a:cs typeface="Arial" charset="0"/>
              </a:rPr>
              <a:t> </a:t>
            </a:r>
            <a:r>
              <a:rPr lang="en-US" sz="2000" b="1" dirty="0" err="1">
                <a:solidFill>
                  <a:srgbClr val="FFFFFF"/>
                </a:solidFill>
                <a:cs typeface="Arial" charset="0"/>
              </a:rPr>
              <a:t>radu</a:t>
            </a:r>
            <a:r>
              <a:rPr lang="en-US" sz="2000" b="1" dirty="0">
                <a:solidFill>
                  <a:srgbClr val="FFFFFF"/>
                </a:solidFill>
                <a:cs typeface="Arial" charset="0"/>
              </a:rPr>
              <a:t> za </a:t>
            </a:r>
            <a:r>
              <a:rPr lang="en-US" sz="2000" b="1" dirty="0" err="1">
                <a:solidFill>
                  <a:srgbClr val="FFFFFF"/>
                </a:solidFill>
                <a:cs typeface="Arial" charset="0"/>
              </a:rPr>
              <a:t>crkvu</a:t>
            </a:r>
            <a:r>
              <a:rPr lang="en-US" sz="2000" b="1" dirty="0">
                <a:solidFill>
                  <a:srgbClr val="FFFFFF"/>
                </a:solidFill>
                <a:cs typeface="Arial" charset="0"/>
              </a:rPr>
              <a:t> u </a:t>
            </a:r>
            <a:r>
              <a:rPr lang="en-US" sz="2000" b="1" dirty="0" err="1">
                <a:solidFill>
                  <a:srgbClr val="FFFFFF"/>
                </a:solidFill>
                <a:cs typeface="Arial" charset="0"/>
              </a:rPr>
              <a:t>Kolosima</a:t>
            </a:r>
            <a:r>
              <a:rPr lang="en-US" sz="2000" b="1" dirty="0">
                <a:solidFill>
                  <a:srgbClr val="FFFFFF"/>
                </a:solidFill>
                <a:cs typeface="Arial" charset="0"/>
              </a:rPr>
              <a:t>, </a:t>
            </a:r>
            <a:r>
              <a:rPr lang="en-US" sz="2000" b="1" dirty="0" err="1">
                <a:solidFill>
                  <a:srgbClr val="FFFFFF"/>
                </a:solidFill>
                <a:cs typeface="Arial" charset="0"/>
              </a:rPr>
              <a:t>Tihik</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Onezim</a:t>
            </a:r>
            <a:r>
              <a:rPr lang="en-US" sz="2000" b="1" dirty="0">
                <a:solidFill>
                  <a:srgbClr val="FFFFFF"/>
                </a:solidFill>
                <a:cs typeface="Arial" charset="0"/>
              </a:rPr>
              <a:t>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a:t>
            </a:r>
            <a:r>
              <a:rPr lang="sr-Latn-RS" sz="2000" b="1" dirty="0">
                <a:solidFill>
                  <a:srgbClr val="FFFFFF"/>
                </a:solidFill>
                <a:cs typeface="Arial" charset="0"/>
              </a:rPr>
              <a:t>č</a:t>
            </a:r>
            <a:r>
              <a:rPr lang="en-US" sz="2000" b="1" dirty="0" err="1">
                <a:solidFill>
                  <a:srgbClr val="FFFFFF"/>
                </a:solidFill>
                <a:cs typeface="Arial" charset="0"/>
              </a:rPr>
              <a:t>elu</a:t>
            </a:r>
            <a:r>
              <a:rPr lang="en-US" sz="2000" b="1" dirty="0">
                <a:solidFill>
                  <a:srgbClr val="FFFFFF"/>
                </a:solidFill>
                <a:cs typeface="Arial" charset="0"/>
              </a:rPr>
              <a:t>, </a:t>
            </a:r>
            <a:r>
              <a:rPr lang="en-US" sz="2000" b="1" dirty="0" err="1">
                <a:solidFill>
                  <a:srgbClr val="FFFFFF"/>
                </a:solidFill>
                <a:cs typeface="Arial" charset="0"/>
              </a:rPr>
              <a:t>poslani</a:t>
            </a:r>
            <a:r>
              <a:rPr lang="en-US" sz="2000" b="1" dirty="0">
                <a:solidFill>
                  <a:srgbClr val="FFFFFF"/>
                </a:solidFill>
                <a:cs typeface="Arial" charset="0"/>
              </a:rPr>
              <a:t> od </a:t>
            </a:r>
            <a:r>
              <a:rPr lang="en-US" sz="2000" b="1" dirty="0" err="1">
                <a:solidFill>
                  <a:srgbClr val="FFFFFF"/>
                </a:solidFill>
                <a:cs typeface="Arial" charset="0"/>
              </a:rPr>
              <a:t>strane</a:t>
            </a:r>
            <a:r>
              <a:rPr lang="sr-Latn-RS" sz="2000" b="1" dirty="0">
                <a:solidFill>
                  <a:srgbClr val="FFFFFF"/>
                </a:solidFill>
                <a:cs typeface="Arial" charset="0"/>
              </a:rPr>
              <a:t> </a:t>
            </a:r>
            <a:r>
              <a:rPr lang="en-US" sz="2000" b="1" dirty="0">
                <a:solidFill>
                  <a:srgbClr val="FFFFFF"/>
                </a:solidFill>
                <a:cs typeface="Arial" charset="0"/>
              </a:rPr>
              <a:t>Pavla da </a:t>
            </a:r>
            <a:r>
              <a:rPr lang="en-US" sz="2000" b="1" dirty="0" err="1">
                <a:solidFill>
                  <a:srgbClr val="FFFFFF"/>
                </a:solidFill>
                <a:cs typeface="Arial" charset="0"/>
              </a:rPr>
              <a:t>donesu</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prikupe</a:t>
            </a:r>
            <a:r>
              <a:rPr lang="en-US" sz="2000" b="1" dirty="0">
                <a:solidFill>
                  <a:srgbClr val="FFFFFF"/>
                </a:solidFill>
                <a:cs typeface="Arial" charset="0"/>
              </a:rPr>
              <a:t> </a:t>
            </a:r>
            <a:r>
              <a:rPr lang="en-US" sz="2000" b="1" dirty="0" err="1">
                <a:solidFill>
                  <a:srgbClr val="FFFFFF"/>
                </a:solidFill>
                <a:cs typeface="Arial" charset="0"/>
              </a:rPr>
              <a:t>vesti</a:t>
            </a:r>
            <a:r>
              <a:rPr lang="en-US" sz="2000" b="1" dirty="0">
                <a:solidFill>
                  <a:srgbClr val="FFFFFF"/>
                </a:solidFill>
                <a:cs typeface="Arial" charset="0"/>
              </a:rPr>
              <a:t> (Kol</a:t>
            </a:r>
            <a:r>
              <a:rPr lang="sr-Latn-RS" sz="2000" b="1" dirty="0">
                <a:solidFill>
                  <a:srgbClr val="FFFFFF"/>
                </a:solidFill>
                <a:cs typeface="Arial" charset="0"/>
              </a:rPr>
              <a:t>.</a:t>
            </a:r>
            <a:r>
              <a:rPr lang="en-US" sz="2000" b="1" dirty="0">
                <a:solidFill>
                  <a:srgbClr val="FFFFFF"/>
                </a:solidFill>
                <a:cs typeface="Arial" charset="0"/>
              </a:rPr>
              <a:t> 4,7-9). Me</a:t>
            </a:r>
            <a:r>
              <a:rPr lang="sr-Latn-RS" sz="2000" b="1" dirty="0">
                <a:solidFill>
                  <a:srgbClr val="FFFFFF"/>
                </a:solidFill>
                <a:cs typeface="Arial" charset="0"/>
              </a:rPr>
              <a:t>đ</a:t>
            </a:r>
            <a:r>
              <a:rPr lang="en-US" sz="2000" b="1" dirty="0" err="1">
                <a:solidFill>
                  <a:srgbClr val="FFFFFF"/>
                </a:solidFill>
                <a:cs typeface="Arial" charset="0"/>
              </a:rPr>
              <a:t>utim</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drugi</a:t>
            </a:r>
            <a:r>
              <a:rPr lang="sr-Latn-RS" sz="2000" b="1" dirty="0">
                <a:solidFill>
                  <a:srgbClr val="FFFFFF"/>
                </a:solidFill>
                <a:cs typeface="Arial" charset="0"/>
              </a:rPr>
              <a:t> </a:t>
            </a:r>
            <a:r>
              <a:rPr lang="en-US" sz="2000" b="1" dirty="0" err="1">
                <a:solidFill>
                  <a:srgbClr val="FFFFFF"/>
                </a:solidFill>
                <a:cs typeface="Arial" charset="0"/>
              </a:rPr>
              <a:t>Pavlovi</a:t>
            </a:r>
            <a:r>
              <a:rPr lang="en-US" sz="2000" b="1" dirty="0">
                <a:solidFill>
                  <a:srgbClr val="FFFFFF"/>
                </a:solidFill>
                <a:cs typeface="Arial" charset="0"/>
              </a:rPr>
              <a:t> s</a:t>
            </a:r>
            <a:r>
              <a:rPr lang="sr-Latn-RS" sz="2000" b="1" dirty="0">
                <a:solidFill>
                  <a:srgbClr val="FFFFFF"/>
                </a:solidFill>
                <a:cs typeface="Arial" charset="0"/>
              </a:rPr>
              <a:t>a</a:t>
            </a:r>
            <a:r>
              <a:rPr lang="en-US" sz="2000" b="1" dirty="0" err="1">
                <a:solidFill>
                  <a:srgbClr val="FFFFFF"/>
                </a:solidFill>
                <a:cs typeface="Arial" charset="0"/>
              </a:rPr>
              <a:t>radnici</a:t>
            </a:r>
            <a:r>
              <a:rPr lang="en-US" sz="2000" b="1" dirty="0">
                <a:solidFill>
                  <a:srgbClr val="FFFFFF"/>
                </a:solidFill>
                <a:cs typeface="Arial" charset="0"/>
              </a:rPr>
              <a:t> </a:t>
            </a:r>
            <a:r>
              <a:rPr lang="en-US" sz="2000" b="1" dirty="0" err="1">
                <a:solidFill>
                  <a:srgbClr val="FFFFFF"/>
                </a:solidFill>
                <a:cs typeface="Arial" charset="0"/>
              </a:rPr>
              <a:t>bili</a:t>
            </a:r>
            <a:r>
              <a:rPr lang="en-US" sz="2000" b="1" dirty="0">
                <a:solidFill>
                  <a:srgbClr val="FFFFFF"/>
                </a:solidFill>
                <a:cs typeface="Arial" charset="0"/>
              </a:rPr>
              <a:t> </a:t>
            </a:r>
            <a:r>
              <a:rPr lang="en-US" sz="2000" b="1" dirty="0" err="1">
                <a:solidFill>
                  <a:srgbClr val="FFFFFF"/>
                </a:solidFill>
                <a:cs typeface="Arial" charset="0"/>
              </a:rPr>
              <a:t>su</a:t>
            </a:r>
            <a:r>
              <a:rPr lang="en-US" sz="2000" b="1" dirty="0">
                <a:solidFill>
                  <a:srgbClr val="FFFFFF"/>
                </a:solidFill>
                <a:cs typeface="Arial" charset="0"/>
              </a:rPr>
              <a:t> </a:t>
            </a:r>
            <a:r>
              <a:rPr lang="en-US" sz="2000" b="1" dirty="0" err="1">
                <a:solidFill>
                  <a:srgbClr val="FFFFFF"/>
                </a:solidFill>
                <a:cs typeface="Arial" charset="0"/>
              </a:rPr>
              <a:t>duboko</a:t>
            </a:r>
            <a:r>
              <a:rPr lang="en-US" sz="2000" b="1" dirty="0">
                <a:solidFill>
                  <a:srgbClr val="FFFFFF"/>
                </a:solidFill>
                <a:cs typeface="Arial" charset="0"/>
              </a:rPr>
              <a:t> </a:t>
            </a:r>
            <a:r>
              <a:rPr lang="en-US" sz="2000" b="1" dirty="0" err="1">
                <a:solidFill>
                  <a:srgbClr val="FFFFFF"/>
                </a:solidFill>
                <a:cs typeface="Arial" charset="0"/>
              </a:rPr>
              <a:t>posve</a:t>
            </a:r>
            <a:r>
              <a:rPr lang="sr-Latn-RS" sz="2000" b="1" dirty="0">
                <a:solidFill>
                  <a:srgbClr val="FFFFFF"/>
                </a:solidFill>
                <a:cs typeface="Arial" charset="0"/>
              </a:rPr>
              <a:t>ć</a:t>
            </a:r>
            <a:r>
              <a:rPr lang="en-US" sz="2000" b="1" dirty="0" err="1">
                <a:solidFill>
                  <a:srgbClr val="FFFFFF"/>
                </a:solidFill>
                <a:cs typeface="Arial" charset="0"/>
              </a:rPr>
              <a:t>eni</a:t>
            </a:r>
            <a:r>
              <a:rPr lang="en-US" sz="2000" b="1" dirty="0">
                <a:solidFill>
                  <a:srgbClr val="FFFFFF"/>
                </a:solidFill>
                <a:cs typeface="Arial" charset="0"/>
              </a:rPr>
              <a:t> </a:t>
            </a:r>
            <a:r>
              <a:rPr lang="en-US" sz="2000" b="1" dirty="0" err="1">
                <a:solidFill>
                  <a:srgbClr val="FFFFFF"/>
                </a:solidFill>
                <a:cs typeface="Arial" charset="0"/>
              </a:rPr>
              <a:t>vernicima</a:t>
            </a:r>
            <a:r>
              <a:rPr lang="en-US" sz="2000" b="1" dirty="0">
                <a:solidFill>
                  <a:srgbClr val="FFFFFF"/>
                </a:solidFill>
                <a:cs typeface="Arial" charset="0"/>
              </a:rPr>
              <a:t> </a:t>
            </a:r>
            <a:r>
              <a:rPr lang="en-US" sz="2000" b="1" dirty="0" err="1">
                <a:solidFill>
                  <a:srgbClr val="FFFFFF"/>
                </a:solidFill>
                <a:cs typeface="Arial" charset="0"/>
              </a:rPr>
              <a:t>crkve</a:t>
            </a:r>
            <a:r>
              <a:rPr lang="en-US" sz="2000" b="1" dirty="0">
                <a:solidFill>
                  <a:srgbClr val="FFFFFF"/>
                </a:solidFill>
                <a:cs typeface="Arial" charset="0"/>
              </a:rPr>
              <a:t> u </a:t>
            </a:r>
            <a:r>
              <a:rPr lang="en-US" sz="2000" b="1" dirty="0" err="1">
                <a:solidFill>
                  <a:srgbClr val="FFFFFF"/>
                </a:solidFill>
                <a:cs typeface="Arial" charset="0"/>
              </a:rPr>
              <a:t>Kolosima</a:t>
            </a:r>
            <a:r>
              <a:rPr lang="sr-Latn-RS" sz="2000" b="1" dirty="0">
                <a:solidFill>
                  <a:srgbClr val="FFFFFF"/>
                </a:solidFill>
                <a:cs typeface="Arial" charset="0"/>
              </a:rPr>
              <a:t> </a:t>
            </a:r>
            <a:r>
              <a:rPr lang="en-US" sz="2000" b="1" dirty="0">
                <a:solidFill>
                  <a:srgbClr val="FFFFFF"/>
                </a:solidFill>
                <a:cs typeface="Arial" charset="0"/>
              </a:rPr>
              <a:t>(Kol</a:t>
            </a:r>
            <a:r>
              <a:rPr lang="sr-Latn-RS" sz="2000" b="1" dirty="0">
                <a:solidFill>
                  <a:srgbClr val="FFFFFF"/>
                </a:solidFill>
                <a:cs typeface="Arial" charset="0"/>
              </a:rPr>
              <a:t>.</a:t>
            </a:r>
            <a:r>
              <a:rPr lang="en-US" sz="2000" b="1" dirty="0">
                <a:solidFill>
                  <a:srgbClr val="FFFFFF"/>
                </a:solidFill>
                <a:cs typeface="Arial" charset="0"/>
              </a:rPr>
              <a:t> 4,10-14). </a:t>
            </a:r>
            <a:r>
              <a:rPr lang="en-US" sz="2000" b="1" dirty="0" err="1">
                <a:solidFill>
                  <a:srgbClr val="FFFFFF"/>
                </a:solidFill>
                <a:cs typeface="Arial" charset="0"/>
              </a:rPr>
              <a:t>Pouka</a:t>
            </a:r>
            <a:r>
              <a:rPr lang="en-US" sz="2000" b="1" dirty="0">
                <a:solidFill>
                  <a:srgbClr val="FFFFFF"/>
                </a:solidFill>
                <a:cs typeface="Arial" charset="0"/>
              </a:rPr>
              <a:t> za </a:t>
            </a:r>
            <a:r>
              <a:rPr lang="en-US" sz="2000" b="1" dirty="0" err="1">
                <a:solidFill>
                  <a:srgbClr val="FFFFFF"/>
                </a:solidFill>
                <a:cs typeface="Arial" charset="0"/>
              </a:rPr>
              <a:t>ovu</a:t>
            </a:r>
            <a:r>
              <a:rPr lang="en-US" sz="2000" b="1" dirty="0">
                <a:solidFill>
                  <a:srgbClr val="FFFFFF"/>
                </a:solidFill>
                <a:cs typeface="Arial" charset="0"/>
              </a:rPr>
              <a:t> </a:t>
            </a:r>
            <a:r>
              <a:rPr lang="en-US" sz="2000" b="1" dirty="0" err="1">
                <a:solidFill>
                  <a:srgbClr val="FFFFFF"/>
                </a:solidFill>
                <a:cs typeface="Arial" charset="0"/>
              </a:rPr>
              <a:t>sedmicu</a:t>
            </a:r>
            <a:r>
              <a:rPr lang="en-US" sz="2000" b="1" dirty="0">
                <a:solidFill>
                  <a:srgbClr val="FFFFFF"/>
                </a:solidFill>
                <a:cs typeface="Arial" charset="0"/>
              </a:rPr>
              <a:t> </a:t>
            </a:r>
            <a:r>
              <a:rPr lang="en-US" sz="2000" b="1" dirty="0" err="1">
                <a:solidFill>
                  <a:srgbClr val="FFFFFF"/>
                </a:solidFill>
                <a:cs typeface="Arial" charset="0"/>
              </a:rPr>
              <a:t>ima</a:t>
            </a:r>
            <a:r>
              <a:rPr lang="en-US" sz="2000" b="1" dirty="0">
                <a:solidFill>
                  <a:srgbClr val="FFFFFF"/>
                </a:solidFill>
                <a:cs typeface="Arial" charset="0"/>
              </a:rPr>
              <a:t> tri </a:t>
            </a:r>
            <a:r>
              <a:rPr lang="en-US" sz="2000" b="1" dirty="0" err="1">
                <a:solidFill>
                  <a:srgbClr val="FFFFFF"/>
                </a:solidFill>
                <a:cs typeface="Arial" charset="0"/>
              </a:rPr>
              <a:t>glavne</a:t>
            </a:r>
            <a:r>
              <a:rPr lang="en-US" sz="2000" b="1" dirty="0">
                <a:solidFill>
                  <a:srgbClr val="FFFFFF"/>
                </a:solidFill>
                <a:cs typeface="Arial" charset="0"/>
              </a:rPr>
              <a:t> </a:t>
            </a:r>
            <a:r>
              <a:rPr lang="en-US" sz="2000" b="1" dirty="0" err="1">
                <a:solidFill>
                  <a:srgbClr val="FFFFFF"/>
                </a:solidFill>
                <a:cs typeface="Arial" charset="0"/>
              </a:rPr>
              <a:t>teme</a:t>
            </a:r>
            <a:r>
              <a:rPr lang="en-US" sz="2000" b="1" dirty="0">
                <a:solidFill>
                  <a:srgbClr val="FFFFFF"/>
                </a:solidFill>
                <a:cs typeface="Arial" charset="0"/>
              </a:rPr>
              <a:t>: 1. </a:t>
            </a:r>
            <a:r>
              <a:rPr lang="en-US" sz="2000" b="1" dirty="0" err="1">
                <a:solidFill>
                  <a:srgbClr val="FFFFFF"/>
                </a:solidFill>
                <a:cs typeface="Arial" charset="0"/>
              </a:rPr>
              <a:t>Misija</a:t>
            </a:r>
            <a:r>
              <a:rPr lang="en-US" sz="2000" b="1" dirty="0">
                <a:solidFill>
                  <a:srgbClr val="FFFFFF"/>
                </a:solidFill>
                <a:cs typeface="Arial" charset="0"/>
              </a:rPr>
              <a:t> je </a:t>
            </a:r>
            <a:r>
              <a:rPr lang="en-US" sz="2000" b="1" dirty="0" err="1">
                <a:solidFill>
                  <a:srgbClr val="FFFFFF"/>
                </a:solidFill>
                <a:cs typeface="Arial" charset="0"/>
              </a:rPr>
              <a:t>udru</a:t>
            </a:r>
            <a:r>
              <a:rPr lang="sr-Latn-RS" sz="2000" b="1" dirty="0">
                <a:solidFill>
                  <a:srgbClr val="FFFFFF"/>
                </a:solidFill>
                <a:cs typeface="Arial" charset="0"/>
              </a:rPr>
              <a:t>ž</a:t>
            </a:r>
            <a:r>
              <a:rPr lang="en-US" sz="2000" b="1" dirty="0" err="1">
                <a:solidFill>
                  <a:srgbClr val="FFFFFF"/>
                </a:solidFill>
                <a:cs typeface="Arial" charset="0"/>
              </a:rPr>
              <a:t>eni</a:t>
            </a:r>
            <a:r>
              <a:rPr lang="en-US" sz="2000" b="1" dirty="0">
                <a:solidFill>
                  <a:srgbClr val="FFFFFF"/>
                </a:solidFill>
                <a:cs typeface="Arial" charset="0"/>
              </a:rPr>
              <a:t> </a:t>
            </a:r>
            <a:r>
              <a:rPr lang="en-US" sz="2000" b="1" dirty="0" err="1">
                <a:solidFill>
                  <a:srgbClr val="FFFFFF"/>
                </a:solidFill>
                <a:cs typeface="Arial" charset="0"/>
              </a:rPr>
              <a:t>napor</a:t>
            </a:r>
            <a:r>
              <a:rPr lang="en-US" sz="2000" b="1" dirty="0">
                <a:solidFill>
                  <a:srgbClr val="FFFFFF"/>
                </a:solidFill>
                <a:cs typeface="Arial" charset="0"/>
              </a:rPr>
              <a:t> </a:t>
            </a:r>
            <a:r>
              <a:rPr lang="en-US" sz="2000" b="1" dirty="0" err="1">
                <a:solidFill>
                  <a:srgbClr val="FFFFFF"/>
                </a:solidFill>
                <a:cs typeface="Arial" charset="0"/>
              </a:rPr>
              <a:t>ljudi</a:t>
            </a:r>
            <a:r>
              <a:rPr lang="en-US" sz="2000" b="1" dirty="0">
                <a:solidFill>
                  <a:srgbClr val="FFFFFF"/>
                </a:solidFill>
                <a:cs typeface="Arial" charset="0"/>
              </a:rPr>
              <a:t> koji </a:t>
            </a:r>
            <a:r>
              <a:rPr lang="en-US" sz="2000" b="1" dirty="0" err="1">
                <a:solidFill>
                  <a:srgbClr val="FFFFFF"/>
                </a:solidFill>
                <a:cs typeface="Arial" charset="0"/>
              </a:rPr>
              <a:t>rade</a:t>
            </a:r>
            <a:r>
              <a:rPr lang="en-US" sz="2000" b="1" dirty="0">
                <a:solidFill>
                  <a:srgbClr val="FFFFFF"/>
                </a:solidFill>
                <a:cs typeface="Arial" charset="0"/>
              </a:rPr>
              <a:t> u </a:t>
            </a:r>
            <a:r>
              <a:rPr lang="en-US" sz="2000" b="1" dirty="0" err="1">
                <a:solidFill>
                  <a:srgbClr val="FFFFFF"/>
                </a:solidFill>
                <a:cs typeface="Arial" charset="0"/>
              </a:rPr>
              <a:t>bliskoj</a:t>
            </a:r>
            <a:r>
              <a:rPr lang="en-US" sz="2000" b="1" dirty="0">
                <a:solidFill>
                  <a:srgbClr val="FFFFFF"/>
                </a:solidFill>
                <a:cs typeface="Arial" charset="0"/>
              </a:rPr>
              <a:t> </a:t>
            </a:r>
            <a:r>
              <a:rPr lang="en-US" sz="2000" b="1" dirty="0" err="1">
                <a:solidFill>
                  <a:srgbClr val="FFFFFF"/>
                </a:solidFill>
                <a:cs typeface="Arial" charset="0"/>
              </a:rPr>
              <a:t>povezanosti</a:t>
            </a:r>
            <a:r>
              <a:rPr lang="en-US" sz="2000" b="1" dirty="0">
                <a:solidFill>
                  <a:srgbClr val="FFFFFF"/>
                </a:solidFill>
                <a:cs typeface="Arial" charset="0"/>
              </a:rPr>
              <a:t>. 2. I </a:t>
            </a:r>
            <a:r>
              <a:rPr lang="en-US" sz="2000" b="1" dirty="0" err="1">
                <a:solidFill>
                  <a:srgbClr val="FFFFFF"/>
                </a:solidFill>
                <a:cs typeface="Arial" charset="0"/>
              </a:rPr>
              <a:t>misionari</a:t>
            </a:r>
            <a:r>
              <a:rPr lang="en-US" sz="2000" b="1" dirty="0">
                <a:solidFill>
                  <a:srgbClr val="FFFFFF"/>
                </a:solidFill>
                <a:cs typeface="Arial" charset="0"/>
              </a:rPr>
              <a:t> </a:t>
            </a:r>
            <a:r>
              <a:rPr lang="en-US" sz="2000" b="1" dirty="0" err="1">
                <a:solidFill>
                  <a:srgbClr val="FFFFFF"/>
                </a:solidFill>
                <a:cs typeface="Arial" charset="0"/>
              </a:rPr>
              <a:t>moraju</a:t>
            </a:r>
            <a:r>
              <a:rPr lang="en-US" sz="2000" b="1" dirty="0">
                <a:solidFill>
                  <a:srgbClr val="FFFFFF"/>
                </a:solidFill>
                <a:cs typeface="Arial" charset="0"/>
              </a:rPr>
              <a:t> </a:t>
            </a:r>
            <a:r>
              <a:rPr lang="en-US" sz="2000" b="1" dirty="0" err="1">
                <a:solidFill>
                  <a:srgbClr val="FFFFFF"/>
                </a:solidFill>
                <a:cs typeface="Arial" charset="0"/>
              </a:rPr>
              <a:t>imati</a:t>
            </a:r>
            <a:r>
              <a:rPr lang="en-US" sz="2000" b="1" dirty="0">
                <a:solidFill>
                  <a:srgbClr val="FFFFFF"/>
                </a:solidFill>
                <a:cs typeface="Arial" charset="0"/>
              </a:rPr>
              <a:t> </a:t>
            </a:r>
            <a:r>
              <a:rPr lang="en-US" sz="2000" b="1" dirty="0" err="1">
                <a:solidFill>
                  <a:srgbClr val="FFFFFF"/>
                </a:solidFill>
                <a:cs typeface="Arial" charset="0"/>
              </a:rPr>
              <a:t>jasan</a:t>
            </a:r>
            <a:r>
              <a:rPr lang="en-US" sz="2000" b="1" dirty="0">
                <a:solidFill>
                  <a:srgbClr val="FFFFFF"/>
                </a:solidFill>
                <a:cs typeface="Arial" charset="0"/>
              </a:rPr>
              <a:t> </a:t>
            </a:r>
            <a:r>
              <a:rPr lang="en-US" sz="2000" b="1" dirty="0" err="1">
                <a:solidFill>
                  <a:srgbClr val="FFFFFF"/>
                </a:solidFill>
                <a:cs typeface="Arial" charset="0"/>
              </a:rPr>
              <a:t>cilj</a:t>
            </a:r>
            <a:r>
              <a:rPr lang="en-US" sz="2000" b="1" dirty="0">
                <a:solidFill>
                  <a:srgbClr val="FFFFFF"/>
                </a:solidFill>
                <a:cs typeface="Arial" charset="0"/>
              </a:rPr>
              <a:t> — da </a:t>
            </a:r>
            <a:r>
              <a:rPr lang="en-US" sz="2000" b="1" dirty="0" err="1">
                <a:solidFill>
                  <a:srgbClr val="FFFFFF"/>
                </a:solidFill>
                <a:cs typeface="Arial" charset="0"/>
              </a:rPr>
              <a:t>članovi</a:t>
            </a:r>
            <a:r>
              <a:rPr lang="en-US" sz="2000" b="1" dirty="0">
                <a:solidFill>
                  <a:srgbClr val="FFFFFF"/>
                </a:solidFill>
                <a:cs typeface="Arial" charset="0"/>
              </a:rPr>
              <a:t> </a:t>
            </a:r>
            <a:r>
              <a:rPr lang="en-US" sz="2000" b="1" dirty="0" err="1">
                <a:solidFill>
                  <a:srgbClr val="FFFFFF"/>
                </a:solidFill>
                <a:cs typeface="Arial" charset="0"/>
              </a:rPr>
              <a:t>crkve</a:t>
            </a:r>
            <a:r>
              <a:rPr lang="en-US" sz="2000" b="1" dirty="0">
                <a:solidFill>
                  <a:srgbClr val="FFFFFF"/>
                </a:solidFill>
                <a:cs typeface="Arial" charset="0"/>
              </a:rPr>
              <a:t> “</a:t>
            </a:r>
            <a:r>
              <a:rPr lang="en-US" sz="2000" b="1" dirty="0" err="1">
                <a:solidFill>
                  <a:srgbClr val="FFFFFF"/>
                </a:solidFill>
                <a:cs typeface="Arial" charset="0"/>
              </a:rPr>
              <a:t>duhovno</a:t>
            </a:r>
            <a:r>
              <a:rPr lang="en-US" sz="2000" b="1" dirty="0">
                <a:solidFill>
                  <a:srgbClr val="FFFFFF"/>
                </a:solidFill>
                <a:cs typeface="Arial" charset="0"/>
              </a:rPr>
              <a:t> </a:t>
            </a:r>
            <a:r>
              <a:rPr lang="en-US" sz="2000" b="1" dirty="0" err="1">
                <a:solidFill>
                  <a:srgbClr val="FFFFFF"/>
                </a:solidFill>
                <a:cs typeface="Arial" charset="0"/>
              </a:rPr>
              <a:t>sazru</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potpuno</a:t>
            </a:r>
            <a:r>
              <a:rPr lang="en-US" sz="2000" b="1" dirty="0">
                <a:solidFill>
                  <a:srgbClr val="FFFFFF"/>
                </a:solidFill>
                <a:cs typeface="Arial" charset="0"/>
              </a:rPr>
              <a:t> </a:t>
            </a:r>
            <a:r>
              <a:rPr lang="en-US" sz="2000" b="1" dirty="0" err="1">
                <a:solidFill>
                  <a:srgbClr val="FFFFFF"/>
                </a:solidFill>
                <a:cs typeface="Arial" charset="0"/>
              </a:rPr>
              <a:t>ostvare</a:t>
            </a:r>
            <a:r>
              <a:rPr lang="en-US" sz="2000" b="1" dirty="0">
                <a:solidFill>
                  <a:srgbClr val="FFFFFF"/>
                </a:solidFill>
                <a:cs typeface="Arial" charset="0"/>
              </a:rPr>
              <a:t> </a:t>
            </a:r>
            <a:r>
              <a:rPr lang="en-US" sz="2000" b="1" dirty="0" err="1">
                <a:solidFill>
                  <a:srgbClr val="FFFFFF"/>
                </a:solidFill>
                <a:cs typeface="Arial" charset="0"/>
              </a:rPr>
              <a:t>sve</a:t>
            </a:r>
            <a:r>
              <a:rPr lang="en-US" sz="2000" b="1" dirty="0">
                <a:solidFill>
                  <a:srgbClr val="FFFFFF"/>
                </a:solidFill>
                <a:cs typeface="Arial" charset="0"/>
              </a:rPr>
              <a:t> ono </a:t>
            </a:r>
            <a:r>
              <a:rPr lang="en-US" sz="2000" b="1" dirty="0" err="1">
                <a:solidFill>
                  <a:srgbClr val="FFFFFF"/>
                </a:solidFill>
                <a:cs typeface="Arial" charset="0"/>
              </a:rPr>
              <a:t>što</a:t>
            </a:r>
            <a:r>
              <a:rPr lang="en-US" sz="2000" b="1" dirty="0">
                <a:solidFill>
                  <a:srgbClr val="FFFFFF"/>
                </a:solidFill>
                <a:cs typeface="Arial" charset="0"/>
              </a:rPr>
              <a:t> </a:t>
            </a:r>
            <a:r>
              <a:rPr lang="en-US" sz="2000" b="1" dirty="0" err="1">
                <a:solidFill>
                  <a:srgbClr val="FFFFFF"/>
                </a:solidFill>
                <a:cs typeface="Arial" charset="0"/>
              </a:rPr>
              <a:t>želi</a:t>
            </a:r>
            <a:r>
              <a:rPr lang="en-US" sz="2000" b="1" dirty="0">
                <a:solidFill>
                  <a:srgbClr val="FFFFFF"/>
                </a:solidFill>
                <a:cs typeface="Arial" charset="0"/>
              </a:rPr>
              <a:t> Bog” (Kol. 4,12).. 3. </a:t>
            </a:r>
            <a:r>
              <a:rPr lang="en-US" sz="2000" b="1" dirty="0" err="1">
                <a:solidFill>
                  <a:srgbClr val="FFFFFF"/>
                </a:solidFill>
                <a:cs typeface="Arial" charset="0"/>
              </a:rPr>
              <a:t>Duboka</a:t>
            </a:r>
            <a:r>
              <a:rPr lang="en-US" sz="2000" b="1" dirty="0">
                <a:solidFill>
                  <a:srgbClr val="FFFFFF"/>
                </a:solidFill>
                <a:cs typeface="Arial" charset="0"/>
              </a:rPr>
              <a:t> </a:t>
            </a:r>
            <a:r>
              <a:rPr lang="en-US" sz="2000" b="1" dirty="0" err="1">
                <a:solidFill>
                  <a:srgbClr val="FFFFFF"/>
                </a:solidFill>
                <a:cs typeface="Arial" charset="0"/>
              </a:rPr>
              <a:t>ljubav</a:t>
            </a:r>
            <a:r>
              <a:rPr lang="en-US" sz="2000" b="1" dirty="0">
                <a:solidFill>
                  <a:srgbClr val="FFFFFF"/>
                </a:solidFill>
                <a:cs typeface="Arial" charset="0"/>
              </a:rPr>
              <a:t> </a:t>
            </a:r>
            <a:r>
              <a:rPr lang="en-US" sz="2000" b="1" dirty="0" err="1">
                <a:solidFill>
                  <a:srgbClr val="FFFFFF"/>
                </a:solidFill>
                <a:cs typeface="Arial" charset="0"/>
              </a:rPr>
              <a:t>prema</a:t>
            </a:r>
            <a:r>
              <a:rPr lang="en-US" sz="2000" b="1" dirty="0">
                <a:solidFill>
                  <a:srgbClr val="FFFFFF"/>
                </a:solidFill>
                <a:cs typeface="Arial" charset="0"/>
              </a:rPr>
              <a:t> </a:t>
            </a:r>
            <a:r>
              <a:rPr lang="en-US" sz="2000" b="1" dirty="0" err="1">
                <a:solidFill>
                  <a:srgbClr val="FFFFFF"/>
                </a:solidFill>
                <a:cs typeface="Arial" charset="0"/>
              </a:rPr>
              <a:t>Isusu</a:t>
            </a:r>
            <a:r>
              <a:rPr lang="en-US" sz="2000" b="1" dirty="0">
                <a:solidFill>
                  <a:srgbClr val="FFFFFF"/>
                </a:solidFill>
                <a:cs typeface="Arial" charset="0"/>
              </a:rPr>
              <a:t> </a:t>
            </a:r>
            <a:r>
              <a:rPr lang="en-US" sz="2000" b="1" dirty="0" err="1">
                <a:solidFill>
                  <a:srgbClr val="FFFFFF"/>
                </a:solidFill>
                <a:cs typeface="Arial" charset="0"/>
              </a:rPr>
              <a:t>isključuje</a:t>
            </a:r>
            <a:r>
              <a:rPr lang="en-US" sz="2000" b="1" dirty="0">
                <a:solidFill>
                  <a:srgbClr val="FFFFFF"/>
                </a:solidFill>
                <a:cs typeface="Arial" charset="0"/>
              </a:rPr>
              <a:t> </a:t>
            </a:r>
            <a:r>
              <a:rPr lang="en-US" sz="2000" b="1" dirty="0" err="1">
                <a:solidFill>
                  <a:srgbClr val="FFFFFF"/>
                </a:solidFill>
                <a:cs typeface="Arial" charset="0"/>
              </a:rPr>
              <a:t>svako</a:t>
            </a:r>
            <a:r>
              <a:rPr lang="en-US" sz="2000" b="1" dirty="0">
                <a:solidFill>
                  <a:srgbClr val="FFFFFF"/>
                </a:solidFill>
                <a:cs typeface="Arial" charset="0"/>
              </a:rPr>
              <a:t> </a:t>
            </a:r>
            <a:r>
              <a:rPr lang="en-US" sz="2000" b="1" dirty="0" err="1">
                <a:solidFill>
                  <a:srgbClr val="FFFFFF"/>
                </a:solidFill>
                <a:cs typeface="Arial" charset="0"/>
              </a:rPr>
              <a:t>prilagođavanje</a:t>
            </a:r>
            <a:r>
              <a:rPr lang="en-US" sz="2000" b="1" dirty="0">
                <a:solidFill>
                  <a:srgbClr val="FFFFFF"/>
                </a:solidFill>
                <a:cs typeface="Arial" charset="0"/>
              </a:rPr>
              <a:t> </a:t>
            </a:r>
            <a:r>
              <a:rPr lang="en-US" sz="2000" b="1" dirty="0" err="1">
                <a:solidFill>
                  <a:srgbClr val="FFFFFF"/>
                </a:solidFill>
                <a:cs typeface="Arial" charset="0"/>
              </a:rPr>
              <a:t>merilima</a:t>
            </a:r>
            <a:r>
              <a:rPr lang="en-US" sz="2000" b="1" dirty="0">
                <a:solidFill>
                  <a:srgbClr val="FFFFFF"/>
                </a:solidFill>
                <a:cs typeface="Arial" charset="0"/>
              </a:rPr>
              <a:t> I </a:t>
            </a:r>
            <a:r>
              <a:rPr lang="en-US" sz="2000" b="1" dirty="0" err="1">
                <a:solidFill>
                  <a:srgbClr val="FFFFFF"/>
                </a:solidFill>
                <a:cs typeface="Arial" charset="0"/>
              </a:rPr>
              <a:t>materijalizmu</a:t>
            </a:r>
            <a:r>
              <a:rPr lang="en-US" sz="2000" b="1" dirty="0">
                <a:solidFill>
                  <a:srgbClr val="FFFFFF"/>
                </a:solidFill>
                <a:cs typeface="Arial" charset="0"/>
              </a:rPr>
              <a:t> </a:t>
            </a:r>
            <a:r>
              <a:rPr lang="en-US" sz="2000" b="1" dirty="0" err="1">
                <a:solidFill>
                  <a:srgbClr val="FFFFFF"/>
                </a:solidFill>
                <a:cs typeface="Arial" charset="0"/>
              </a:rPr>
              <a:t>ovoga</a:t>
            </a:r>
            <a:r>
              <a:rPr lang="en-US" sz="2000" b="1" dirty="0">
                <a:solidFill>
                  <a:srgbClr val="FFFFFF"/>
                </a:solidFill>
                <a:cs typeface="Arial" charset="0"/>
              </a:rPr>
              <a:t> </a:t>
            </a:r>
            <a:r>
              <a:rPr lang="en-US" sz="2000" b="1" dirty="0" err="1">
                <a:solidFill>
                  <a:srgbClr val="FFFFFF"/>
                </a:solidFill>
                <a:cs typeface="Arial" charset="0"/>
              </a:rPr>
              <a:t>sveta</a:t>
            </a:r>
            <a:r>
              <a:rPr lang="en-US" sz="2000" b="1" dirty="0">
                <a:solidFill>
                  <a:srgbClr val="FFFFFF"/>
                </a:solidFill>
                <a:cs typeface="Arial" charset="0"/>
              </a:rPr>
              <a:t>.</a:t>
            </a:r>
            <a:endParaRPr kumimoji="0" lang="en-US"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”Život sa drugima”,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Život sa drugima</a:t>
            </a:r>
            <a:r>
              <a:rPr lang="hr-HR" sz="2800" dirty="0">
                <a:solidFill>
                  <a:srgbClr val="FFFF99"/>
                </a:solidFill>
              </a:rPr>
              <a:t>”, možemo  da koristimo iduć</a:t>
            </a:r>
            <a:r>
              <a:rPr lang="sr-Latn-RS" sz="2800" dirty="0">
                <a:solidFill>
                  <a:srgbClr val="FFFF99"/>
                </a:solidFill>
              </a:rPr>
              <a:t>e sedmice</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685714"/>
            <a:ext cx="10563743"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3,18.1</a:t>
            </a:r>
            <a:r>
              <a:rPr lang="hr-HR" sz="1200" i="1" dirty="0">
                <a:solidFill>
                  <a:srgbClr val="FFFFFF"/>
                </a:solidFill>
                <a:latin typeface="Arial"/>
                <a:cs typeface="Arial" charset="0"/>
              </a:rPr>
              <a:t>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Kakvu ravnotežu tu vidite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Ef.</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5</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,22-25.33.</a:t>
            </a:r>
            <a:r>
              <a:rPr kumimoji="0" lang="sr-Latn-RS" sz="1200" b="0" i="1" u="none" strike="noStrike" kern="1200" cap="none" spc="0" normalizeH="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Koje dodatne savete Pavle daje u ovim redcima?</a:t>
            </a:r>
            <a:r>
              <a:rPr lang="sr-Latn-RS" sz="1600" b="1" dirty="0">
                <a:solidFill>
                  <a:srgbClr val="FFFFFF"/>
                </a:solidFill>
                <a:latin typeface="Arial"/>
                <a:cs typeface="Arial" charset="0"/>
              </a:rPr>
              <a:t> </a:t>
            </a:r>
            <a:endParaRPr kumimoji="0" lang="hr-HR" sz="1467" b="1" u="none" strike="noStrike" kern="1200" cap="none" spc="0" normalizeH="0" baseline="0" noProof="0" dirty="0">
              <a:ln>
                <a:noFill/>
              </a:ln>
              <a:solidFill>
                <a:srgbClr val="FFFFFF"/>
              </a:solidFill>
              <a:effectLst/>
              <a:uLnTx/>
              <a:uFillTx/>
              <a:latin typeface="Arial"/>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Priče</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22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,6.15;</a:t>
            </a:r>
            <a:r>
              <a:rPr kumimoji="0" lang="hr-HR" sz="1200" b="0" i="1" u="none" strike="noStrike" kern="1200" cap="none" spc="0" normalizeH="0" noProof="0" dirty="0">
                <a:ln>
                  <a:noFill/>
                </a:ln>
                <a:solidFill>
                  <a:srgbClr val="FFFFFF"/>
                </a:solidFill>
                <a:effectLst/>
                <a:uLnTx/>
                <a:uFillTx/>
                <a:latin typeface="Arial"/>
                <a:ea typeface="+mn-ea"/>
                <a:cs typeface="Arial" charset="0"/>
              </a:rPr>
              <a:t>  Matej 19,14; Iz. 1,8.9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Koji</a:t>
            </a:r>
            <a:r>
              <a:rPr kumimoji="0" lang="hr-HR" sz="1400" b="1" i="0" u="none" strike="noStrike" kern="1200" cap="none" spc="0" normalizeH="0" noProof="0" dirty="0">
                <a:ln>
                  <a:noFill/>
                </a:ln>
                <a:solidFill>
                  <a:srgbClr val="FFFFFF"/>
                </a:solidFill>
                <a:effectLst/>
                <a:uLnTx/>
                <a:uFillTx/>
                <a:latin typeface="Arial"/>
                <a:ea typeface="+mn-ea"/>
                <a:cs typeface="Arial" charset="0"/>
              </a:rPr>
              <a:t> principi su tu dati za </a:t>
            </a:r>
            <a:r>
              <a:rPr lang="hr-HR" sz="1400" b="1" dirty="0">
                <a:solidFill>
                  <a:srgbClr val="FFFFFF"/>
                </a:solidFill>
                <a:latin typeface="Arial"/>
                <a:cs typeface="Arial" charset="0"/>
              </a:rPr>
              <a:t>vspita</a:t>
            </a:r>
            <a:r>
              <a:rPr kumimoji="0" lang="hr-HR" sz="1400" b="1" i="0" u="none" strike="noStrike" kern="1200" cap="none" spc="0" normalizeH="0" noProof="0" dirty="0">
                <a:ln>
                  <a:noFill/>
                </a:ln>
                <a:solidFill>
                  <a:srgbClr val="FFFFFF"/>
                </a:solidFill>
                <a:effectLst/>
                <a:uLnTx/>
                <a:uFillTx/>
                <a:latin typeface="Arial"/>
                <a:ea typeface="+mn-ea"/>
                <a:cs typeface="Arial" charset="0"/>
              </a:rPr>
              <a:t>anje dece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Kol. 3,21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Kakvo uvažavanje podrazumeva Pavlov savet roditeljima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3,22-25</a:t>
            </a:r>
            <a:r>
              <a:rPr lang="hr-HR" sz="1200" i="1" noProof="0" dirty="0">
                <a:solidFill>
                  <a:srgbClr val="FFFFFF"/>
                </a:solidFill>
                <a:latin typeface="Arial"/>
                <a:cs typeface="Arial" charset="0"/>
              </a:rPr>
              <a:t>;</a:t>
            </a:r>
            <a:r>
              <a:rPr lang="hr-HR" sz="1200" i="1" dirty="0">
                <a:solidFill>
                  <a:srgbClr val="FFFFFF"/>
                </a:solidFill>
                <a:latin typeface="Arial"/>
                <a:cs typeface="Arial" charset="0"/>
              </a:rPr>
              <a:t> 4,1.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Koja uputstva su data robovima? Koja uputstve tu nalazimo za poslovne odnose uopšte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Ps. 34,22; Luka 17,10; 1. Pet. 2,16</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su vernici nazivani i u SZ i u NZ? (Moramo prihvatiti autoritet teksta!)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Kol. 4,2-4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Koji</a:t>
            </a:r>
            <a:r>
              <a:rPr kumimoji="0" lang="hr-HR" sz="1400" b="1" i="0" u="none" strike="noStrike" kern="1200" cap="none" spc="0" normalizeH="0" noProof="0" dirty="0">
                <a:ln>
                  <a:noFill/>
                </a:ln>
                <a:solidFill>
                  <a:srgbClr val="FFFFFF"/>
                </a:solidFill>
                <a:effectLst/>
                <a:uLnTx/>
                <a:uFillTx/>
                <a:latin typeface="Arial"/>
                <a:ea typeface="+mn-ea"/>
                <a:cs typeface="Arial" charset="0"/>
              </a:rPr>
              <a:t> principi u vezi sa molitvom ovde nalazimo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Koje molitvene</a:t>
            </a:r>
            <a:r>
              <a:rPr kumimoji="0" lang="hr-HR" sz="1400" b="1" i="0" u="none" strike="noStrike" kern="1200" cap="none" spc="0" normalizeH="0" noProof="0" dirty="0">
                <a:ln>
                  <a:noFill/>
                </a:ln>
                <a:solidFill>
                  <a:srgbClr val="FFFFFF"/>
                </a:solidFill>
                <a:effectLst/>
                <a:uLnTx/>
                <a:uFillTx/>
                <a:latin typeface="Arial"/>
                <a:ea typeface="+mn-ea"/>
                <a:cs typeface="Arial" charset="0"/>
              </a:rPr>
              <a:t> zahteve Pavle iznosi?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4,3.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Koja </a:t>
            </a:r>
            <a:r>
              <a:rPr lang="sr-Latn-RS" sz="1400" b="1" dirty="0">
                <a:solidFill>
                  <a:srgbClr val="FFFFFF"/>
                </a:solidFill>
                <a:latin typeface="Arial"/>
                <a:cs typeface="Arial" charset="0"/>
              </a:rPr>
              <a:t>“vrata reči“ bi Bog mogao da nam otvori da podelimo svoju veru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a:t>
            </a:r>
            <a:r>
              <a:rPr lang="sr-Latn-RS" sz="1200" i="1" dirty="0">
                <a:solidFill>
                  <a:srgbClr val="FFFFFF"/>
                </a:solidFill>
                <a:latin typeface="Arial"/>
                <a:cs typeface="Arial" charset="0"/>
              </a:rPr>
              <a:t>4,5.6.</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Kako je Pavle naznačio u kojim situacijama treba posebno da “hodimo u mudrosti“ i zašto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en-US" sz="4800" dirty="0">
                <a:solidFill>
                  <a:srgbClr val="FFFF99"/>
                </a:solidFill>
                <a:latin typeface="Impact" pitchFamily="34" charset="0"/>
              </a:rPr>
              <a:t>Kolo</a:t>
            </a:r>
            <a:r>
              <a:rPr lang="sr-Latn-RS" sz="4800" dirty="0">
                <a:solidFill>
                  <a:srgbClr val="FFFF99"/>
                </a:solidFill>
                <a:latin typeface="Impact" pitchFamily="34" charset="0"/>
              </a:rPr>
              <a:t>š</a:t>
            </a:r>
            <a:r>
              <a:rPr lang="en-US" sz="4800" dirty="0">
                <a:solidFill>
                  <a:srgbClr val="FFFF99"/>
                </a:solidFill>
                <a:latin typeface="Impact" pitchFamily="34" charset="0"/>
              </a:rPr>
              <a:t>anima</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sr-Latn-RS" sz="4800" dirty="0">
                <a:solidFill>
                  <a:srgbClr val="FFFF99"/>
                </a:solidFill>
                <a:latin typeface="Impact" pitchFamily="34" charset="0"/>
              </a:rPr>
              <a:t>4</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lang="hr-HR" sz="4800" dirty="0">
                <a:solidFill>
                  <a:srgbClr val="FFFF99"/>
                </a:solidFill>
                <a:latin typeface="Impact" pitchFamily="34" charset="0"/>
              </a:rPr>
              <a:t>6</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5930152" cy="1243965"/>
          </a:xfrm>
        </p:spPr>
        <p:txBody>
          <a:bodyPr/>
          <a:lstStyle/>
          <a:p>
            <a:pPr marL="0" indent="0">
              <a:buNone/>
            </a:pPr>
            <a:r>
              <a:rPr lang="en-US" dirty="0"/>
              <a:t>“</a:t>
            </a:r>
            <a:r>
              <a:rPr lang="hr-HR" dirty="0"/>
              <a:t>Reč vaša da biva svagda u blagodati, solju začinjena, da </a:t>
            </a:r>
            <a:r>
              <a:rPr lang="sr-Latn-RS" dirty="0"/>
              <a:t>znate kako vam svakome treba odgovarati.“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241241" y="421798"/>
            <a:ext cx="4983032"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4F9DE-D7AC-04F9-5888-F0976B489601}"/>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8276DA97-4F91-3FE7-9ECA-37256DB208BF}"/>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0D7B4B9-36CA-6ACD-737B-4C9FC6D3A4A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C213721-B183-FAF6-1793-8C61DFBEA9C5}"/>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8D98D13C-386B-6A47-5E3E-92C72722C884}"/>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C70068E-22BA-DAFB-8ACD-526189D1E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1A75B8A-E75B-BE39-CBF9-3F63322E96AF}"/>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01F859E-0B98-257C-5E28-E13FC0C7F7F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3217A364-7C9E-037C-C696-7BF48D517DC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BB65349-E1F7-EC8E-EFA7-A406EB3F6200}"/>
              </a:ext>
            </a:extLst>
          </p:cNvPr>
          <p:cNvSpPr txBox="1"/>
          <p:nvPr/>
        </p:nvSpPr>
        <p:spPr>
          <a:xfrm>
            <a:off x="0" y="3863718"/>
            <a:ext cx="12192000" cy="3046988"/>
          </a:xfrm>
          <a:prstGeom prst="rect">
            <a:avLst/>
          </a:prstGeom>
          <a:noFill/>
        </p:spPr>
        <p:txBody>
          <a:bodyPr wrap="square" rtlCol="0">
            <a:spAutoFit/>
          </a:bodyPr>
          <a:lstStyle/>
          <a:p>
            <a:pPr lvl="0" algn="ctr" defTabSz="914354" fontAlgn="base">
              <a:spcBef>
                <a:spcPct val="0"/>
              </a:spcBef>
              <a:spcAft>
                <a:spcPct val="0"/>
              </a:spcAft>
              <a:defRPr/>
            </a:pPr>
            <a:r>
              <a:rPr lang="hr-HR" sz="2400" b="1" dirty="0">
                <a:solidFill>
                  <a:srgbClr val="FFFFFF"/>
                </a:solidFill>
                <a:cs typeface="Arial" charset="0"/>
              </a:rPr>
              <a:t>U ovoj pouci Pavle se najprije obraća onima koji se obično smatraju ranjivijima. Nalozi koji se daju ranjivijoj strani pomno su složeni s konkretnim nalozima onima koji imaju vi</a:t>
            </a:r>
            <a:r>
              <a:rPr lang="sr-Latn-RS" sz="2400" b="1" dirty="0">
                <a:solidFill>
                  <a:srgbClr val="FFFFFF"/>
                </a:solidFill>
                <a:cs typeface="Arial" charset="0"/>
              </a:rPr>
              <a:t>š</a:t>
            </a:r>
            <a:r>
              <a:rPr lang="hr-HR" sz="2400" b="1" dirty="0">
                <a:solidFill>
                  <a:srgbClr val="FFFFFF"/>
                </a:solidFill>
                <a:cs typeface="Arial" charset="0"/>
              </a:rPr>
              <a:t>e moći. Pavle poziva moćne da ne zloupotrebljavaju svoju vlast, već da je koriste mudro.To ranjivima omogućava da se spremnije pokore onima koji imaju autoritet.” (Douglas Mangum, ur., The Christian Home [Col.] 3:18-4: Lexham Press, 2020.) Nakon </a:t>
            </a:r>
            <a:r>
              <a:rPr lang="sr-Latn-RS" sz="2400" b="1" dirty="0">
                <a:solidFill>
                  <a:srgbClr val="FFFFFF"/>
                </a:solidFill>
                <a:cs typeface="Arial" charset="0"/>
              </a:rPr>
              <a:t>š</a:t>
            </a:r>
            <a:r>
              <a:rPr lang="hr-HR" sz="2400" b="1" dirty="0">
                <a:solidFill>
                  <a:srgbClr val="FFFFFF"/>
                </a:solidFill>
                <a:cs typeface="Arial" charset="0"/>
              </a:rPr>
              <a:t>to se pozabavio ovim pitanjima, Pavao prelazi na konkretne</a:t>
            </a:r>
          </a:p>
          <a:p>
            <a:pPr lvl="0" algn="ctr" defTabSz="914354" fontAlgn="base">
              <a:spcBef>
                <a:spcPct val="0"/>
              </a:spcBef>
              <a:spcAft>
                <a:spcPct val="0"/>
              </a:spcAft>
              <a:defRPr/>
            </a:pPr>
            <a:r>
              <a:rPr lang="hr-HR" sz="2400" b="1" dirty="0">
                <a:solidFill>
                  <a:srgbClr val="FFFFFF"/>
                </a:solidFill>
                <a:cs typeface="Arial" charset="0"/>
              </a:rPr>
              <a:t>poticaje u vezi sa vanjskim uticajem koji članovi crkve mogu izvr</a:t>
            </a:r>
            <a:r>
              <a:rPr lang="sr-Latn-RS" sz="2400" b="1" dirty="0">
                <a:solidFill>
                  <a:srgbClr val="FFFFFF"/>
                </a:solidFill>
                <a:cs typeface="Arial" charset="0"/>
              </a:rPr>
              <a:t>š</a:t>
            </a:r>
            <a:r>
              <a:rPr lang="hr-HR" sz="2400" b="1" dirty="0">
                <a:solidFill>
                  <a:srgbClr val="FFFFFF"/>
                </a:solidFill>
                <a:cs typeface="Arial" charset="0"/>
              </a:rPr>
              <a:t>iti putem molitve mudrosti i govora “solju začinjenog” svjedočeći o svojoj veri onima izvan crkve.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36AFA9A2-0B62-FF09-6C10-AAD5292B6B91}"/>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2735973051"/>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8"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096000" y="3474719"/>
            <a:ext cx="5926847" cy="320087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hr-HR" sz="40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Vaša reč neka je uvek</a:t>
            </a:r>
            <a:r>
              <a:rPr kumimoji="0" lang="hr-HR"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ljubazna, solju začinjena, da svakome odgovorite </a:t>
            </a:r>
            <a:r>
              <a:rPr lang="hr-HR" sz="40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kako valja</a:t>
            </a:r>
            <a:r>
              <a:rPr kumimoji="0" lang="hr-HR"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endParaRPr kumimoji="0" lang="hr-HR" sz="40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lang="hr-HR" sz="32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Kološanima</a:t>
            </a:r>
            <a:r>
              <a:rPr kumimoji="0" lang="es-ES"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4</a:t>
            </a:r>
            <a:r>
              <a:rPr kumimoji="0" lang="hr-HR"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6</a:t>
            </a:r>
            <a:r>
              <a:rPr kumimoji="0" lang="hr-HR"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lang="hr-HR" sz="32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NS</a:t>
            </a:r>
            <a:r>
              <a:rPr kumimoji="0" lang="hr-HR"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P </a:t>
            </a:r>
            <a:endParaRPr kumimoji="0" lang="es-ES" sz="3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391148" y="4258069"/>
            <a:ext cx="6296025"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err="1">
                <a:solidFill>
                  <a:srgbClr val="994B00"/>
                </a:solidFill>
              </a:rPr>
              <a:t>Odnosi</a:t>
            </a:r>
            <a:r>
              <a:rPr lang="es-ES" sz="2000" b="1" dirty="0">
                <a:solidFill>
                  <a:srgbClr val="994B00"/>
                </a:solidFill>
              </a:rPr>
              <a:t> </a:t>
            </a:r>
            <a:r>
              <a:rPr lang="es-ES" sz="2000" b="1" dirty="0" err="1">
                <a:solidFill>
                  <a:srgbClr val="994B00"/>
                </a:solidFill>
              </a:rPr>
              <a:t>između</a:t>
            </a:r>
            <a:r>
              <a:rPr lang="es-ES" sz="2000" b="1" dirty="0">
                <a:solidFill>
                  <a:srgbClr val="994B00"/>
                </a:solidFill>
              </a:rPr>
              <a:t> </a:t>
            </a:r>
            <a:r>
              <a:rPr lang="es-ES" sz="2000" b="1" dirty="0" err="1">
                <a:solidFill>
                  <a:srgbClr val="994B00"/>
                </a:solidFill>
              </a:rPr>
              <a:t>supružnika</a:t>
            </a:r>
            <a:r>
              <a:rPr lang="es-ES" sz="2000" b="1" dirty="0">
                <a:solidFill>
                  <a:srgbClr val="994B00"/>
                </a:solidFill>
              </a:rPr>
              <a:t> (</a:t>
            </a:r>
            <a:r>
              <a:rPr lang="es-ES" sz="2000" b="1" dirty="0" err="1">
                <a:solidFill>
                  <a:srgbClr val="994B00"/>
                </a:solidFill>
              </a:rPr>
              <a:t>Kološanima</a:t>
            </a:r>
            <a:r>
              <a:rPr lang="es-ES" sz="2000" b="1" dirty="0">
                <a:solidFill>
                  <a:srgbClr val="994B00"/>
                </a:solidFill>
              </a:rPr>
              <a:t> 3</a:t>
            </a:r>
            <a:r>
              <a:rPr lang="hr-HR" sz="2000" b="1" dirty="0">
                <a:solidFill>
                  <a:srgbClr val="994B00"/>
                </a:solidFill>
              </a:rPr>
              <a:t>,</a:t>
            </a:r>
            <a:r>
              <a:rPr lang="es-ES" sz="2000" b="1" dirty="0">
                <a:solidFill>
                  <a:srgbClr val="994B00"/>
                </a:solidFill>
              </a:rPr>
              <a:t>18</a:t>
            </a:r>
            <a:r>
              <a:rPr lang="hr-HR" sz="2000" b="1" dirty="0">
                <a:solidFill>
                  <a:srgbClr val="994B00"/>
                </a:solidFill>
              </a:rPr>
              <a:t>.</a:t>
            </a:r>
            <a:r>
              <a:rPr lang="es-ES" sz="2000" b="1" dirty="0">
                <a:solidFill>
                  <a:srgbClr val="994B00"/>
                </a:solidFill>
              </a:rPr>
              <a:t>19)</a:t>
            </a:r>
            <a:r>
              <a:rPr lang="hr-HR" sz="2000" b="1" dirty="0">
                <a:solidFill>
                  <a:srgbClr val="994B00"/>
                </a:solidFill>
              </a:rPr>
              <a:t>.</a:t>
            </a:r>
          </a:p>
          <a:p>
            <a:pPr>
              <a:spcBef>
                <a:spcPts val="1200"/>
              </a:spcBef>
            </a:pPr>
            <a:r>
              <a:rPr lang="es-ES" sz="2000" b="1" dirty="0" err="1">
                <a:solidFill>
                  <a:srgbClr val="399600"/>
                </a:solidFill>
              </a:rPr>
              <a:t>Odnosi</a:t>
            </a:r>
            <a:r>
              <a:rPr lang="es-ES" sz="2000" b="1" dirty="0">
                <a:solidFill>
                  <a:srgbClr val="399600"/>
                </a:solidFill>
              </a:rPr>
              <a:t> </a:t>
            </a:r>
            <a:r>
              <a:rPr lang="es-ES" sz="2000" b="1" dirty="0" err="1">
                <a:solidFill>
                  <a:srgbClr val="399600"/>
                </a:solidFill>
              </a:rPr>
              <a:t>roditelj</a:t>
            </a:r>
            <a:r>
              <a:rPr lang="hr-HR" sz="2000" b="1" dirty="0">
                <a:solidFill>
                  <a:srgbClr val="399600"/>
                </a:solidFill>
              </a:rPr>
              <a:t>i</a:t>
            </a:r>
            <a:r>
              <a:rPr lang="es-ES" sz="2000" b="1" dirty="0">
                <a:solidFill>
                  <a:srgbClr val="399600"/>
                </a:solidFill>
              </a:rPr>
              <a:t>-de</a:t>
            </a:r>
            <a:r>
              <a:rPr lang="hr-HR" sz="2000" b="1" dirty="0">
                <a:solidFill>
                  <a:srgbClr val="399600"/>
                </a:solidFill>
              </a:rPr>
              <a:t>ca</a:t>
            </a:r>
            <a:r>
              <a:rPr lang="es-ES" sz="2000" b="1" dirty="0">
                <a:solidFill>
                  <a:srgbClr val="399600"/>
                </a:solidFill>
              </a:rPr>
              <a:t> (</a:t>
            </a:r>
            <a:r>
              <a:rPr lang="es-ES" sz="2000" b="1" dirty="0" err="1">
                <a:solidFill>
                  <a:srgbClr val="399600"/>
                </a:solidFill>
              </a:rPr>
              <a:t>Kološanima</a:t>
            </a:r>
            <a:r>
              <a:rPr lang="es-ES" sz="2000" b="1" dirty="0">
                <a:solidFill>
                  <a:srgbClr val="399600"/>
                </a:solidFill>
              </a:rPr>
              <a:t> 3</a:t>
            </a:r>
            <a:r>
              <a:rPr lang="hr-HR" sz="2000" b="1" dirty="0">
                <a:solidFill>
                  <a:srgbClr val="399600"/>
                </a:solidFill>
              </a:rPr>
              <a:t>,</a:t>
            </a:r>
            <a:r>
              <a:rPr lang="es-ES" sz="2000" b="1" dirty="0">
                <a:solidFill>
                  <a:srgbClr val="399600"/>
                </a:solidFill>
              </a:rPr>
              <a:t>20-21)</a:t>
            </a:r>
            <a:r>
              <a:rPr lang="hr-HR" sz="2000" b="1" dirty="0">
                <a:solidFill>
                  <a:srgbClr val="399600"/>
                </a:solidFill>
              </a:rPr>
              <a:t>.</a:t>
            </a:r>
            <a:endParaRPr lang="es-ES" sz="2000" b="1" dirty="0">
              <a:solidFill>
                <a:srgbClr val="399600"/>
              </a:solidFill>
            </a:endParaRPr>
          </a:p>
          <a:p>
            <a:pPr>
              <a:spcBef>
                <a:spcPts val="1200"/>
              </a:spcBef>
            </a:pPr>
            <a:r>
              <a:rPr lang="pl-PL" sz="2000" b="1" dirty="0">
                <a:solidFill>
                  <a:srgbClr val="00A47B"/>
                </a:solidFill>
              </a:rPr>
              <a:t>Odnosi na poslu (Kološanima 3,22-25; 4,1</a:t>
            </a:r>
            <a:r>
              <a:rPr lang="es-ES" sz="2000" b="1" dirty="0">
                <a:solidFill>
                  <a:srgbClr val="00A47B"/>
                </a:solidFill>
              </a:rPr>
              <a:t>)</a:t>
            </a:r>
            <a:r>
              <a:rPr lang="hr-HR" sz="2000" b="1" dirty="0">
                <a:solidFill>
                  <a:srgbClr val="00A47B"/>
                </a:solidFill>
              </a:rPr>
              <a:t>.</a:t>
            </a:r>
            <a:endParaRPr lang="es-ES" sz="2000" b="1" dirty="0">
              <a:solidFill>
                <a:srgbClr val="00A47B"/>
              </a:solidFill>
            </a:endParaRPr>
          </a:p>
          <a:p>
            <a:pPr>
              <a:spcBef>
                <a:spcPts val="1200"/>
              </a:spcBef>
            </a:pPr>
            <a:r>
              <a:rPr lang="pl-PL" sz="2000" b="1" dirty="0">
                <a:solidFill>
                  <a:srgbClr val="8D009D"/>
                </a:solidFill>
              </a:rPr>
              <a:t>Odnosi u Crkvi (Kološanima 4,2-4</a:t>
            </a:r>
            <a:r>
              <a:rPr lang="es-ES" sz="2000" b="1" dirty="0">
                <a:solidFill>
                  <a:srgbClr val="8D009D"/>
                </a:solidFill>
              </a:rPr>
              <a:t>)</a:t>
            </a:r>
            <a:r>
              <a:rPr lang="hr-HR" sz="2000" b="1" dirty="0">
                <a:solidFill>
                  <a:srgbClr val="8D009D"/>
                </a:solidFill>
              </a:rPr>
              <a:t>.</a:t>
            </a:r>
            <a:endParaRPr lang="es-ES" sz="2000" b="1" dirty="0">
              <a:solidFill>
                <a:srgbClr val="8D009D"/>
              </a:solidFill>
            </a:endParaRPr>
          </a:p>
          <a:p>
            <a:pPr>
              <a:spcBef>
                <a:spcPts val="1200"/>
              </a:spcBef>
            </a:pPr>
            <a:r>
              <a:rPr lang="pl-PL" sz="2000" b="1" dirty="0">
                <a:solidFill>
                  <a:srgbClr val="B70066"/>
                </a:solidFill>
              </a:rPr>
              <a:t>Odnosi sa nevjernicima (Kološanima 4,5.6</a:t>
            </a:r>
            <a:r>
              <a:rPr lang="es-ES" sz="2000" b="1" dirty="0">
                <a:solidFill>
                  <a:srgbClr val="B70066"/>
                </a:solidFill>
              </a:rPr>
              <a:t>)</a:t>
            </a:r>
            <a:r>
              <a:rPr lang="hr-HR" sz="2000" b="1" dirty="0">
                <a:solidFill>
                  <a:srgbClr val="B70066"/>
                </a:solidFill>
              </a:rPr>
              <a:t>.</a:t>
            </a:r>
            <a:endParaRPr lang="es-ES" sz="2000" b="1" dirty="0">
              <a:solidFill>
                <a:srgbClr val="B70066"/>
              </a:solidFill>
            </a:endParaRPr>
          </a:p>
        </p:txBody>
      </p:sp>
      <p:sp>
        <p:nvSpPr>
          <p:cNvPr id="3" name="CuadroTexto 2">
            <a:extLst>
              <a:ext uri="{FF2B5EF4-FFF2-40B4-BE49-F238E27FC236}">
                <a16:creationId xmlns:a16="http://schemas.microsoft.com/office/drawing/2014/main" id="{22DA995C-21D9-F2E5-092A-D4D0EB012166}"/>
              </a:ext>
            </a:extLst>
          </p:cNvPr>
          <p:cNvSpPr txBox="1"/>
          <p:nvPr/>
        </p:nvSpPr>
        <p:spPr>
          <a:xfrm>
            <a:off x="0" y="267830"/>
            <a:ext cx="6296025"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221700"/>
                  </a:glow>
                </a:effectLst>
              </a:rPr>
              <a:t>U </a:t>
            </a:r>
            <a:r>
              <a:rPr lang="es-ES" sz="2000" b="1" dirty="0" err="1">
                <a:solidFill>
                  <a:schemeClr val="bg1"/>
                </a:solidFill>
                <a:effectLst>
                  <a:glow rad="127000">
                    <a:srgbClr val="221700"/>
                  </a:glow>
                </a:effectLst>
              </a:rPr>
              <a:t>najpraktičnijem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delu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pisma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Pa</a:t>
            </a:r>
            <a:r>
              <a:rPr lang="sr-Latn-RS" sz="2000" b="1" dirty="0">
                <a:solidFill>
                  <a:schemeClr val="bg1"/>
                </a:solidFill>
                <a:effectLst>
                  <a:glow rad="127000">
                    <a:srgbClr val="221700"/>
                  </a:glow>
                </a:effectLst>
              </a:rPr>
              <a:t>vle</a:t>
            </a:r>
            <a:r>
              <a:rPr lang="es-ES" sz="2000" b="1" dirty="0">
                <a:solidFill>
                  <a:schemeClr val="bg1"/>
                </a:solidFill>
                <a:effectLst>
                  <a:glow rad="127000">
                    <a:srgbClr val="221700"/>
                  </a:glow>
                </a:effectLst>
              </a:rPr>
              <a:t> se </a:t>
            </a:r>
            <a:r>
              <a:rPr lang="es-ES" sz="2000" b="1" dirty="0" err="1">
                <a:solidFill>
                  <a:schemeClr val="bg1"/>
                </a:solidFill>
                <a:effectLst>
                  <a:glow rad="127000">
                    <a:srgbClr val="221700"/>
                  </a:glow>
                </a:effectLst>
              </a:rPr>
              <a:t>bavi</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pitanjem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međuljudskih</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odnosa</a:t>
            </a:r>
            <a:r>
              <a:rPr lang="es-ES" sz="2000" b="1" dirty="0">
                <a:solidFill>
                  <a:schemeClr val="bg1"/>
                </a:solidFill>
                <a:effectLst>
                  <a:glow rad="127000">
                    <a:srgbClr val="221700"/>
                  </a:glow>
                </a:effectLst>
              </a:rPr>
              <a:t> u </a:t>
            </a:r>
            <a:r>
              <a:rPr lang="es-ES" sz="2000" b="1" dirty="0" err="1">
                <a:solidFill>
                  <a:schemeClr val="bg1"/>
                </a:solidFill>
                <a:effectLst>
                  <a:glow rad="127000">
                    <a:srgbClr val="221700"/>
                  </a:glow>
                </a:effectLst>
              </a:rPr>
              <a:t>različitim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krugovima</a:t>
            </a:r>
            <a:r>
              <a:rPr lang="es-ES" sz="2000" b="1" dirty="0">
                <a:solidFill>
                  <a:schemeClr val="bg1"/>
                </a:solidFill>
                <a:effectLst>
                  <a:glow rad="127000">
                    <a:srgbClr val="221700"/>
                  </a:glow>
                </a:effectLst>
              </a:rPr>
              <a:t> ut</a:t>
            </a:r>
            <a:r>
              <a:rPr lang="sr-Latn-RS" sz="2000" b="1" dirty="0">
                <a:solidFill>
                  <a:schemeClr val="bg1"/>
                </a:solidFill>
                <a:effectLst>
                  <a:glow rad="127000">
                    <a:srgbClr val="221700"/>
                  </a:glow>
                </a:effectLst>
              </a:rPr>
              <a:t>i</a:t>
            </a:r>
            <a:r>
              <a:rPr lang="es-ES" sz="2000" b="1" dirty="0">
                <a:solidFill>
                  <a:schemeClr val="bg1"/>
                </a:solidFill>
                <a:effectLst>
                  <a:glow rad="127000">
                    <a:srgbClr val="221700"/>
                  </a:glow>
                </a:effectLst>
              </a:rPr>
              <a:t>caja.</a:t>
            </a: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1" y="2405539"/>
            <a:ext cx="6296026" cy="1323439"/>
          </a:xfrm>
          <a:prstGeom prst="rect">
            <a:avLst/>
          </a:prstGeom>
          <a:noFill/>
        </p:spPr>
        <p:txBody>
          <a:bodyPr wrap="square">
            <a:spAutoFit/>
          </a:bodyPr>
          <a:lstStyle/>
          <a:p>
            <a:pPr>
              <a:spcBef>
                <a:spcPts val="600"/>
              </a:spcBef>
            </a:pPr>
            <a:r>
              <a:rPr lang="es-ES" sz="2000" b="1" dirty="0" err="1">
                <a:solidFill>
                  <a:schemeClr val="bg1"/>
                </a:solidFill>
                <a:effectLst>
                  <a:glow rad="127000">
                    <a:srgbClr val="221700"/>
                  </a:glow>
                </a:effectLst>
              </a:rPr>
              <a:t>Pav</a:t>
            </a:r>
            <a:r>
              <a:rPr lang="sr-Latn-RS" sz="2000" b="1" dirty="0">
                <a:solidFill>
                  <a:schemeClr val="bg1"/>
                </a:solidFill>
                <a:effectLst>
                  <a:glow rad="127000">
                    <a:srgbClr val="221700"/>
                  </a:glow>
                </a:effectLst>
              </a:rPr>
              <a:t>le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nam</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daje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korisn</a:t>
            </a:r>
            <a:r>
              <a:rPr lang="sr-Latn-RS" sz="2000" b="1" dirty="0">
                <a:solidFill>
                  <a:schemeClr val="bg1"/>
                </a:solidFill>
                <a:effectLst>
                  <a:glow rad="127000">
                    <a:srgbClr val="221700"/>
                  </a:glow>
                </a:effectLst>
              </a:rPr>
              <a:t>e</a:t>
            </a:r>
            <a:r>
              <a:rPr lang="es-ES" sz="2000" b="1" dirty="0">
                <a:solidFill>
                  <a:schemeClr val="bg1"/>
                </a:solidFill>
                <a:effectLst>
                  <a:glow rad="127000">
                    <a:srgbClr val="221700"/>
                  </a:glow>
                </a:effectLst>
              </a:rPr>
              <a:t> </a:t>
            </a:r>
            <a:r>
              <a:rPr lang="sr-Latn-RS" sz="2000" b="1" dirty="0">
                <a:solidFill>
                  <a:schemeClr val="bg1"/>
                </a:solidFill>
                <a:effectLst>
                  <a:glow rad="127000">
                    <a:srgbClr val="221700"/>
                  </a:glow>
                </a:effectLst>
              </a:rPr>
              <a:t>principe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za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poboljšanje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odnosa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supružnika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roditelja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dece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gospodara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robova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braće</a:t>
            </a:r>
            <a:r>
              <a:rPr lang="es-ES" sz="2000" b="1" dirty="0">
                <a:solidFill>
                  <a:schemeClr val="bg1"/>
                </a:solidFill>
                <a:effectLst>
                  <a:glow rad="127000">
                    <a:srgbClr val="221700"/>
                  </a:glow>
                </a:effectLst>
              </a:rPr>
              <a:t> u </a:t>
            </a:r>
            <a:r>
              <a:rPr lang="es-ES" sz="2000" b="1" dirty="0" err="1">
                <a:solidFill>
                  <a:schemeClr val="bg1"/>
                </a:solidFill>
                <a:effectLst>
                  <a:glow rad="127000">
                    <a:srgbClr val="221700"/>
                  </a:glow>
                </a:effectLst>
              </a:rPr>
              <a:t>crkvi</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između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vernika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nevernika</a:t>
            </a:r>
            <a:r>
              <a:rPr lang="es-ES" sz="2000" b="1" dirty="0">
                <a:solidFill>
                  <a:schemeClr val="bg1"/>
                </a:solidFill>
                <a:effectLst>
                  <a:glow rad="127000">
                    <a:srgbClr val="221700"/>
                  </a:glow>
                </a:effectLst>
              </a:rPr>
              <a:t>.</a:t>
            </a: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229361"/>
            <a:ext cx="6296025" cy="1015663"/>
          </a:xfrm>
          <a:prstGeom prst="rect">
            <a:avLst/>
          </a:prstGeom>
          <a:noFill/>
        </p:spPr>
        <p:txBody>
          <a:bodyPr wrap="square">
            <a:spAutoFit/>
          </a:bodyPr>
          <a:lstStyle/>
          <a:p>
            <a:pPr>
              <a:spcBef>
                <a:spcPts val="600"/>
              </a:spcBef>
            </a:pPr>
            <a:r>
              <a:rPr lang="es-ES" sz="2000" b="1" dirty="0" err="1">
                <a:solidFill>
                  <a:schemeClr val="bg1"/>
                </a:solidFill>
                <a:effectLst>
                  <a:glow rad="127000">
                    <a:srgbClr val="221700"/>
                  </a:glow>
                </a:effectLst>
              </a:rPr>
              <a:t>Veze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uzrokuju</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napetosti</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svađe</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Stoga</a:t>
            </a:r>
            <a:r>
              <a:rPr lang="es-ES" sz="2000" b="1" dirty="0">
                <a:solidFill>
                  <a:schemeClr val="bg1"/>
                </a:solidFill>
                <a:effectLst>
                  <a:glow rad="127000">
                    <a:srgbClr val="221700"/>
                  </a:glow>
                </a:effectLst>
              </a:rPr>
              <a:t> mora </a:t>
            </a:r>
            <a:r>
              <a:rPr lang="es-ES" sz="2000" b="1" dirty="0" err="1">
                <a:solidFill>
                  <a:schemeClr val="bg1"/>
                </a:solidFill>
                <a:effectLst>
                  <a:glow rad="127000">
                    <a:srgbClr val="221700"/>
                  </a:glow>
                </a:effectLst>
              </a:rPr>
              <a:t>postojati</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sklad</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op</a:t>
            </a:r>
            <a:r>
              <a:rPr lang="sr-Latn-RS" sz="2000" b="1" dirty="0">
                <a:solidFill>
                  <a:schemeClr val="bg1"/>
                </a:solidFill>
                <a:effectLst>
                  <a:glow rad="127000">
                    <a:srgbClr val="221700"/>
                  </a:glow>
                </a:effectLst>
              </a:rPr>
              <a:t>št</a:t>
            </a:r>
            <a:r>
              <a:rPr lang="es-ES" sz="2000" b="1" dirty="0">
                <a:solidFill>
                  <a:schemeClr val="bg1"/>
                </a:solidFill>
                <a:effectLst>
                  <a:glow rad="127000">
                    <a:srgbClr val="221700"/>
                  </a:glow>
                </a:effectLst>
              </a:rPr>
              <a:t>i </a:t>
            </a:r>
            <a:r>
              <a:rPr lang="es-ES" sz="2000" b="1" dirty="0" err="1">
                <a:solidFill>
                  <a:schemeClr val="bg1"/>
                </a:solidFill>
                <a:effectLst>
                  <a:glow rad="127000">
                    <a:srgbClr val="221700"/>
                  </a:glow>
                </a:effectLst>
              </a:rPr>
              <a:t>dogovor</a:t>
            </a:r>
            <a:r>
              <a:rPr lang="es-ES" sz="2000" b="1" dirty="0">
                <a:solidFill>
                  <a:schemeClr val="bg1"/>
                </a:solidFill>
                <a:effectLst>
                  <a:glow rad="127000">
                    <a:srgbClr val="221700"/>
                  </a:glow>
                </a:effectLst>
              </a:rPr>
              <a:t> o </a:t>
            </a:r>
            <a:r>
              <a:rPr lang="es-ES" sz="2000" b="1" dirty="0" err="1">
                <a:solidFill>
                  <a:schemeClr val="bg1"/>
                </a:solidFill>
                <a:effectLst>
                  <a:glow rad="127000">
                    <a:srgbClr val="221700"/>
                  </a:glow>
                </a:effectLst>
              </a:rPr>
              <a:t>vrednostima</a:t>
            </a:r>
            <a:r>
              <a:rPr lang="es-ES" sz="2000" b="1" dirty="0">
                <a:solidFill>
                  <a:schemeClr val="bg1"/>
                </a:solidFill>
                <a:effectLst>
                  <a:glow rad="127000">
                    <a:srgbClr val="221700"/>
                  </a:glow>
                </a:effectLst>
              </a:rPr>
              <a:t>, </a:t>
            </a:r>
            <a:r>
              <a:rPr lang="es-ES" sz="2000" b="1" dirty="0" err="1">
                <a:solidFill>
                  <a:schemeClr val="bg1"/>
                </a:solidFill>
                <a:effectLst>
                  <a:glow rad="127000">
                    <a:srgbClr val="221700"/>
                  </a:glow>
                </a:effectLst>
              </a:rPr>
              <a:t>ciljevima</a:t>
            </a:r>
            <a:r>
              <a:rPr lang="es-ES" sz="2000" b="1" dirty="0">
                <a:solidFill>
                  <a:schemeClr val="bg1"/>
                </a:solidFill>
                <a:effectLst>
                  <a:glow rad="127000">
                    <a:srgbClr val="221700"/>
                  </a:glow>
                </a:effectLst>
              </a:rPr>
              <a:t> i </a:t>
            </a:r>
            <a:r>
              <a:rPr lang="es-ES" sz="2000" b="1" dirty="0" err="1">
                <a:solidFill>
                  <a:schemeClr val="bg1"/>
                </a:solidFill>
                <a:effectLst>
                  <a:glow rad="127000">
                    <a:srgbClr val="221700"/>
                  </a:glow>
                </a:effectLst>
              </a:rPr>
              <a:t>zadacima</a:t>
            </a:r>
            <a:r>
              <a:rPr lang="es-ES" sz="2000" b="1" dirty="0">
                <a:solidFill>
                  <a:schemeClr val="bg1"/>
                </a:solidFill>
                <a:effectLst>
                  <a:glow rad="127000">
                    <a:srgbClr val="221700"/>
                  </a:glow>
                </a:effectLst>
              </a:rPr>
              <a:t>.</a:t>
            </a: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46694"/>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88343"/>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729992"/>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271641"/>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10504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8829675" cy="769441"/>
          </a:xfrm>
          <a:prstGeom prst="rect">
            <a:avLst/>
          </a:prstGeom>
          <a:noFill/>
        </p:spPr>
        <p:txBody>
          <a:bodyPr wrap="square">
            <a:spAutoFit/>
          </a:bodyPr>
          <a:lstStyle/>
          <a:p>
            <a:pPr algn="ctr"/>
            <a:r>
              <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ODNOSI IZMEĐU SUPRUŽNIKA</a:t>
            </a: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646331"/>
          </a:xfrm>
          <a:prstGeom prst="rect">
            <a:avLst/>
          </a:prstGeom>
          <a:noFill/>
        </p:spPr>
        <p:txBody>
          <a:bodyPr wrap="square">
            <a:spAutoFit/>
          </a:bodyPr>
          <a:lstStyle/>
          <a:p>
            <a:pPr algn="ct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hr-HR"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Žene! Slušajte svoje muževe kao što treba u Gospodu. Muževi! Ljubite žene svoje i ne srdite se na njih.</a:t>
            </a: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hr-HR"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hr-HR"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Kološanima</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3</a:t>
            </a:r>
            <a:r>
              <a:rPr lang="hr-HR"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18</a:t>
            </a:r>
            <a:r>
              <a:rPr lang="hr-HR"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19)</a:t>
            </a:r>
            <a:endPar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133348" y="1726229"/>
            <a:ext cx="11830051" cy="707886"/>
          </a:xfrm>
          <a:prstGeom prst="rect">
            <a:avLst/>
          </a:prstGeom>
          <a:noFill/>
        </p:spPr>
        <p:txBody>
          <a:bodyPr wrap="square" rtlCol="0">
            <a:spAutoFit/>
          </a:bodyPr>
          <a:lstStyle/>
          <a:p>
            <a:pPr>
              <a:spcBef>
                <a:spcPts val="600"/>
              </a:spcBef>
            </a:pPr>
            <a:r>
              <a:rPr lang="es-ES" sz="2000" b="1" dirty="0" err="1"/>
              <a:t>Napisane</a:t>
            </a:r>
            <a:r>
              <a:rPr lang="es-ES" sz="2000" b="1" dirty="0"/>
              <a:t> u </a:t>
            </a:r>
            <a:r>
              <a:rPr lang="es-ES" sz="2000" b="1" dirty="0" err="1"/>
              <a:t>isto</a:t>
            </a:r>
            <a:r>
              <a:rPr lang="es-ES" sz="2000" b="1" dirty="0"/>
              <a:t> </a:t>
            </a:r>
            <a:r>
              <a:rPr lang="es-ES" sz="2000" b="1" dirty="0" err="1"/>
              <a:t>vreme</a:t>
            </a:r>
            <a:r>
              <a:rPr lang="es-ES" sz="2000" b="1" dirty="0"/>
              <a:t>, </a:t>
            </a:r>
            <a:r>
              <a:rPr lang="es-ES" sz="2000" b="1" dirty="0" err="1"/>
              <a:t>poslanice</a:t>
            </a:r>
            <a:r>
              <a:rPr lang="es-ES" sz="2000" b="1" dirty="0"/>
              <a:t> </a:t>
            </a:r>
            <a:r>
              <a:rPr lang="es-ES" sz="2000" b="1" dirty="0" err="1"/>
              <a:t>Kološanima</a:t>
            </a:r>
            <a:r>
              <a:rPr lang="es-ES" sz="2000" b="1" dirty="0"/>
              <a:t> i Efe</a:t>
            </a:r>
            <a:r>
              <a:rPr lang="sr-Latn-RS" sz="2000" b="1" dirty="0"/>
              <a:t>sc</a:t>
            </a:r>
            <a:r>
              <a:rPr lang="es-ES" sz="2000" b="1" dirty="0" err="1"/>
              <a:t>ima</a:t>
            </a:r>
            <a:r>
              <a:rPr lang="es-ES" sz="2000" b="1" dirty="0"/>
              <a:t> </a:t>
            </a:r>
            <a:r>
              <a:rPr lang="es-ES" sz="2000" b="1" dirty="0" err="1"/>
              <a:t>sadrže</a:t>
            </a:r>
            <a:r>
              <a:rPr lang="es-ES" sz="2000" b="1" dirty="0"/>
              <a:t> </a:t>
            </a:r>
            <a:r>
              <a:rPr lang="es-ES" sz="2000" b="1" dirty="0" err="1"/>
              <a:t>slične</a:t>
            </a:r>
            <a:r>
              <a:rPr lang="es-ES" sz="2000" b="1" dirty="0"/>
              <a:t> (i </a:t>
            </a:r>
            <a:r>
              <a:rPr lang="es-ES" sz="2000" b="1" dirty="0" err="1"/>
              <a:t>komplementarne</a:t>
            </a:r>
            <a:r>
              <a:rPr lang="es-ES" sz="2000" b="1" dirty="0"/>
              <a:t>) </a:t>
            </a:r>
            <a:r>
              <a:rPr lang="es-ES" sz="2000" b="1" dirty="0" err="1"/>
              <a:t>savete</a:t>
            </a:r>
            <a:r>
              <a:rPr lang="es-ES" sz="2000" b="1" dirty="0"/>
              <a:t> o </a:t>
            </a:r>
            <a:r>
              <a:rPr lang="es-ES" sz="2000" b="1" dirty="0" err="1"/>
              <a:t>supružnicima</a:t>
            </a:r>
            <a:r>
              <a:rPr lang="es-ES" sz="2000" b="1" dirty="0"/>
              <a:t> (</a:t>
            </a:r>
            <a:r>
              <a:rPr lang="es-ES" sz="2000" b="1" dirty="0" err="1"/>
              <a:t>Kol</a:t>
            </a:r>
            <a:r>
              <a:rPr lang="es-ES" sz="2000" b="1" dirty="0"/>
              <a:t>. 3</a:t>
            </a:r>
            <a:r>
              <a:rPr lang="hr-HR" sz="2000" b="1" dirty="0"/>
              <a:t>,</a:t>
            </a:r>
            <a:r>
              <a:rPr lang="es-ES" sz="2000" b="1" dirty="0"/>
              <a:t>18</a:t>
            </a:r>
            <a:r>
              <a:rPr lang="hr-HR" sz="2000" b="1" dirty="0"/>
              <a:t>.</a:t>
            </a:r>
            <a:r>
              <a:rPr lang="es-ES" sz="2000" b="1" dirty="0"/>
              <a:t>19; Ef. 5</a:t>
            </a:r>
            <a:r>
              <a:rPr lang="hr-HR" sz="2000" b="1" dirty="0"/>
              <a:t>,</a:t>
            </a:r>
            <a:r>
              <a:rPr lang="es-ES" sz="2000" b="1" dirty="0"/>
              <a:t>21-33).</a:t>
            </a: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3048452708"/>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896098" y="5099806"/>
            <a:ext cx="5295902" cy="1631216"/>
          </a:xfrm>
          <a:prstGeom prst="rect">
            <a:avLst/>
          </a:prstGeom>
          <a:noFill/>
        </p:spPr>
        <p:txBody>
          <a:bodyPr wrap="square" rtlCol="0">
            <a:spAutoFit/>
          </a:bodyPr>
          <a:lstStyle/>
          <a:p>
            <a:pPr>
              <a:spcBef>
                <a:spcPts val="600"/>
              </a:spcBef>
            </a:pPr>
            <a:r>
              <a:rPr lang="es-ES" sz="2000" b="1" dirty="0"/>
              <a:t>Oba </a:t>
            </a:r>
            <a:r>
              <a:rPr lang="es-ES" sz="2000" b="1" dirty="0" err="1"/>
              <a:t>supružnika</a:t>
            </a:r>
            <a:r>
              <a:rPr lang="es-ES" sz="2000" b="1" dirty="0"/>
              <a:t> </a:t>
            </a:r>
            <a:r>
              <a:rPr lang="es-ES" sz="2000" b="1" dirty="0" err="1"/>
              <a:t>moraju</a:t>
            </a:r>
            <a:r>
              <a:rPr lang="es-ES" sz="2000" b="1" dirty="0"/>
              <a:t> </a:t>
            </a:r>
            <a:r>
              <a:rPr lang="es-ES" sz="2000" b="1" dirty="0" err="1"/>
              <a:t>raditi</a:t>
            </a:r>
            <a:r>
              <a:rPr lang="es-ES" sz="2000" b="1" dirty="0"/>
              <a:t> </a:t>
            </a:r>
            <a:r>
              <a:rPr lang="es-ES" sz="2000" b="1" dirty="0" err="1"/>
              <a:t>kao</a:t>
            </a:r>
            <a:r>
              <a:rPr lang="es-ES" sz="2000" b="1" dirty="0"/>
              <a:t> </a:t>
            </a:r>
            <a:r>
              <a:rPr lang="es-ES" sz="2000" b="1" dirty="0" err="1"/>
              <a:t>tim</a:t>
            </a:r>
            <a:r>
              <a:rPr lang="es-ES" sz="2000" b="1" dirty="0"/>
              <a:t>, </a:t>
            </a:r>
            <a:r>
              <a:rPr lang="es-ES" sz="2000" b="1" dirty="0" err="1"/>
              <a:t>konzultirati</a:t>
            </a:r>
            <a:r>
              <a:rPr lang="es-ES" sz="2000" b="1" dirty="0"/>
              <a:t> se i </a:t>
            </a:r>
            <a:r>
              <a:rPr lang="es-ES" sz="2000" b="1" dirty="0" err="1"/>
              <a:t>donositi</a:t>
            </a:r>
            <a:r>
              <a:rPr lang="es-ES" sz="2000" b="1" dirty="0"/>
              <a:t> </a:t>
            </a:r>
            <a:r>
              <a:rPr lang="es-ES" sz="2000" b="1" dirty="0" err="1"/>
              <a:t>odluke</a:t>
            </a:r>
            <a:r>
              <a:rPr lang="es-ES" sz="2000" b="1" dirty="0"/>
              <a:t> </a:t>
            </a:r>
            <a:r>
              <a:rPr lang="es-ES" sz="2000" b="1" dirty="0" err="1"/>
              <a:t>jednoglasno</a:t>
            </a:r>
            <a:r>
              <a:rPr lang="es-ES" sz="2000" b="1" dirty="0"/>
              <a:t>, </a:t>
            </a:r>
            <a:r>
              <a:rPr lang="es-ES" sz="2000" b="1" dirty="0" err="1"/>
              <a:t>pri</a:t>
            </a:r>
            <a:r>
              <a:rPr lang="es-ES" sz="2000" b="1" dirty="0"/>
              <a:t> </a:t>
            </a:r>
            <a:r>
              <a:rPr lang="es-ES" sz="2000" b="1" dirty="0" err="1"/>
              <a:t>čemu</a:t>
            </a:r>
            <a:r>
              <a:rPr lang="es-ES" sz="2000" b="1" dirty="0"/>
              <a:t> je </a:t>
            </a:r>
            <a:r>
              <a:rPr lang="es-ES" sz="2000" b="1" dirty="0" err="1"/>
              <a:t>muž</a:t>
            </a:r>
            <a:r>
              <a:rPr lang="es-ES" sz="2000" b="1" dirty="0"/>
              <a:t> </a:t>
            </a:r>
            <a:r>
              <a:rPr lang="es-ES" sz="2000" b="1" dirty="0" err="1"/>
              <a:t>idealan</a:t>
            </a:r>
            <a:r>
              <a:rPr lang="es-ES" sz="2000" b="1" dirty="0"/>
              <a:t> </a:t>
            </a:r>
            <a:r>
              <a:rPr lang="es-ES" sz="2000" b="1" dirty="0" err="1"/>
              <a:t>vođa</a:t>
            </a:r>
            <a:r>
              <a:rPr lang="es-ES" sz="2000" b="1" dirty="0"/>
              <a:t> </a:t>
            </a:r>
            <a:r>
              <a:rPr lang="sr-Latn-RS" sz="2000" b="1" dirty="0"/>
              <a:t>porodice</a:t>
            </a:r>
            <a:r>
              <a:rPr lang="es-ES" sz="2000" b="1" dirty="0"/>
              <a:t>. </a:t>
            </a:r>
            <a:r>
              <a:rPr lang="es-ES" sz="2000" b="1" dirty="0" err="1"/>
              <a:t>Svaki</a:t>
            </a:r>
            <a:r>
              <a:rPr lang="es-ES" sz="2000" b="1" dirty="0"/>
              <a:t> </a:t>
            </a:r>
            <a:r>
              <a:rPr lang="es-ES" sz="2000" b="1" dirty="0" err="1"/>
              <a:t>od</a:t>
            </a:r>
            <a:r>
              <a:rPr lang="es-ES" sz="2000" b="1" dirty="0"/>
              <a:t> </a:t>
            </a:r>
            <a:r>
              <a:rPr lang="es-ES" sz="2000" b="1" dirty="0" err="1"/>
              <a:t>njih</a:t>
            </a:r>
            <a:r>
              <a:rPr lang="es-ES" sz="2000" b="1" dirty="0"/>
              <a:t> </a:t>
            </a:r>
            <a:r>
              <a:rPr lang="es-ES" sz="2000" b="1" dirty="0" err="1"/>
              <a:t>uvek</a:t>
            </a:r>
            <a:r>
              <a:rPr lang="es-ES" sz="2000" b="1" dirty="0"/>
              <a:t> mora </a:t>
            </a:r>
            <a:r>
              <a:rPr lang="sr-Latn-RS" sz="2000" b="1" dirty="0"/>
              <a:t>da </a:t>
            </a:r>
            <a:r>
              <a:rPr lang="es-ES" sz="2000" b="1" dirty="0" err="1"/>
              <a:t>teži</a:t>
            </a:r>
            <a:r>
              <a:rPr lang="es-ES" sz="2000" b="1" dirty="0"/>
              <a:t> </a:t>
            </a:r>
            <a:r>
              <a:rPr lang="es-ES" sz="2000" b="1" dirty="0" err="1"/>
              <a:t>dobrobiti</a:t>
            </a:r>
            <a:r>
              <a:rPr lang="es-ES" sz="2000" b="1" dirty="0"/>
              <a:t> </a:t>
            </a:r>
            <a:r>
              <a:rPr lang="es-ES" sz="2000" b="1" dirty="0" err="1"/>
              <a:t>drugoga</a:t>
            </a:r>
            <a:r>
              <a:rPr lang="es-ES" sz="2000" b="1" dirty="0"/>
              <a:t>.</a:t>
            </a: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8943975" y="127011"/>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879600" y="822960"/>
            <a:ext cx="8217710" cy="4601260"/>
          </a:xfrm>
          <a:prstGeom prst="rect">
            <a:avLst/>
          </a:prstGeom>
          <a:noFill/>
        </p:spPr>
        <p:txBody>
          <a:bodyPr wrap="square">
            <a:spAutoFit/>
          </a:bodyPr>
          <a:lstStyle/>
          <a:p>
            <a:pPr algn="just">
              <a:spcBef>
                <a:spcPts val="600"/>
              </a:spcBef>
            </a:pPr>
            <a:r>
              <a:rPr lang="es-ES" sz="2400" b="1" dirty="0">
                <a:latin typeface="Constantia" panose="02030602050306030303" pitchFamily="18" charset="0"/>
              </a:rPr>
              <a:t>“Volite </a:t>
            </a:r>
            <a:r>
              <a:rPr lang="es-ES" sz="2400" b="1" dirty="0" err="1">
                <a:latin typeface="Constantia" panose="02030602050306030303" pitchFamily="18" charset="0"/>
              </a:rPr>
              <a:t>jedno</a:t>
            </a:r>
            <a:r>
              <a:rPr lang="es-ES" sz="2400" b="1" dirty="0">
                <a:latin typeface="Constantia" panose="02030602050306030303" pitchFamily="18" charset="0"/>
              </a:rPr>
              <a:t> </a:t>
            </a:r>
            <a:r>
              <a:rPr lang="es-ES" sz="2400" b="1" dirty="0" err="1">
                <a:latin typeface="Constantia" panose="02030602050306030303" pitchFamily="18" charset="0"/>
              </a:rPr>
              <a:t>drugo</a:t>
            </a:r>
            <a:r>
              <a:rPr lang="es-ES" sz="2400" b="1" dirty="0">
                <a:latin typeface="Constantia" panose="02030602050306030303" pitchFamily="18" charset="0"/>
              </a:rPr>
              <a:t> pre </a:t>
            </a:r>
            <a:r>
              <a:rPr lang="es-ES" sz="2400" b="1" dirty="0" err="1">
                <a:latin typeface="Constantia" panose="02030602050306030303" pitchFamily="18" charset="0"/>
              </a:rPr>
              <a:t>nego</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a:t>
            </a:r>
            <a:r>
              <a:rPr lang="es-ES" sz="2400" b="1" dirty="0" err="1">
                <a:latin typeface="Constantia" panose="02030602050306030303" pitchFamily="18" charset="0"/>
              </a:rPr>
              <a:t>zahtevate</a:t>
            </a:r>
            <a:r>
              <a:rPr lang="es-ES" sz="2400" b="1" dirty="0">
                <a:latin typeface="Constantia" panose="02030602050306030303" pitchFamily="18" charset="0"/>
              </a:rPr>
              <a:t> da vas </a:t>
            </a:r>
            <a:r>
              <a:rPr lang="es-ES" sz="2400" b="1" dirty="0" err="1">
                <a:latin typeface="Constantia" panose="02030602050306030303" pitchFamily="18" charset="0"/>
              </a:rPr>
              <a:t>drugi</a:t>
            </a:r>
            <a:r>
              <a:rPr lang="es-ES" sz="2400" b="1" dirty="0">
                <a:latin typeface="Constantia" panose="02030602050306030303" pitchFamily="18" charset="0"/>
              </a:rPr>
              <a:t> voli. </a:t>
            </a:r>
            <a:r>
              <a:rPr lang="es-ES" sz="2400" b="1" dirty="0" err="1">
                <a:latin typeface="Constantia" panose="02030602050306030303" pitchFamily="18" charset="0"/>
              </a:rPr>
              <a:t>Neguj</a:t>
            </a:r>
            <a:r>
              <a:rPr lang="es-ES" sz="2400" b="1" dirty="0">
                <a:latin typeface="Constantia" panose="02030602050306030303" pitchFamily="18" charset="0"/>
              </a:rPr>
              <a:t> </a:t>
            </a:r>
            <a:r>
              <a:rPr lang="sr-Latn-RS" sz="2400" b="1" dirty="0">
                <a:latin typeface="Constantia" panose="02030602050306030303" pitchFamily="18" charset="0"/>
              </a:rPr>
              <a:t>ono </a:t>
            </a:r>
            <a:r>
              <a:rPr lang="es-ES" sz="2400" b="1" dirty="0" err="1">
                <a:latin typeface="Constantia" panose="02030602050306030303" pitchFamily="18" charset="0"/>
              </a:rPr>
              <a:t>najplemenitije</a:t>
            </a:r>
            <a:r>
              <a:rPr lang="es-ES" sz="2400" b="1" dirty="0">
                <a:latin typeface="Constantia" panose="02030602050306030303" pitchFamily="18" charset="0"/>
              </a:rPr>
              <a:t> u </a:t>
            </a:r>
            <a:r>
              <a:rPr lang="es-ES" sz="2400" b="1" dirty="0" err="1">
                <a:latin typeface="Constantia" panose="02030602050306030303" pitchFamily="18" charset="0"/>
              </a:rPr>
              <a:t>sebi</a:t>
            </a:r>
            <a:r>
              <a:rPr lang="es-ES" sz="2400" b="1" dirty="0">
                <a:latin typeface="Constantia" panose="02030602050306030303" pitchFamily="18" charset="0"/>
              </a:rPr>
              <a:t> i </a:t>
            </a:r>
            <a:r>
              <a:rPr lang="es-ES" sz="2400" b="1" dirty="0" err="1">
                <a:latin typeface="Constantia" panose="02030602050306030303" pitchFamily="18" charset="0"/>
              </a:rPr>
              <a:t>budi</a:t>
            </a:r>
            <a:r>
              <a:rPr lang="es-ES" sz="2400" b="1" dirty="0">
                <a:latin typeface="Constantia" panose="02030602050306030303" pitchFamily="18" charset="0"/>
              </a:rPr>
              <a:t> </a:t>
            </a:r>
            <a:r>
              <a:rPr lang="es-ES" sz="2400" b="1" dirty="0" err="1">
                <a:latin typeface="Constantia" panose="02030602050306030303" pitchFamily="18" charset="0"/>
              </a:rPr>
              <a:t>spreman</a:t>
            </a:r>
            <a:r>
              <a:rPr lang="es-ES" sz="2400" b="1" dirty="0">
                <a:latin typeface="Constantia" panose="02030602050306030303" pitchFamily="18" charset="0"/>
              </a:rPr>
              <a:t> </a:t>
            </a:r>
            <a:r>
              <a:rPr lang="es-ES" sz="2400" b="1" dirty="0" err="1">
                <a:latin typeface="Constantia" panose="02030602050306030303" pitchFamily="18" charset="0"/>
              </a:rPr>
              <a:t>prepoznati</a:t>
            </a:r>
            <a:r>
              <a:rPr lang="es-ES" sz="2400" b="1" dirty="0">
                <a:latin typeface="Constantia" panose="02030602050306030303" pitchFamily="18" charset="0"/>
              </a:rPr>
              <a:t> </a:t>
            </a:r>
            <a:r>
              <a:rPr lang="es-ES" sz="2400" b="1" dirty="0" err="1">
                <a:latin typeface="Constantia" panose="02030602050306030303" pitchFamily="18" charset="0"/>
              </a:rPr>
              <a:t>dobre</a:t>
            </a:r>
            <a:r>
              <a:rPr lang="es-ES" sz="2400" b="1" dirty="0">
                <a:latin typeface="Constantia" panose="02030602050306030303" pitchFamily="18" charset="0"/>
              </a:rPr>
              <a:t> </a:t>
            </a:r>
            <a:r>
              <a:rPr lang="es-ES" sz="2400" b="1" dirty="0" err="1">
                <a:latin typeface="Constantia" panose="02030602050306030303" pitchFamily="18" charset="0"/>
              </a:rPr>
              <a:t>osobine</a:t>
            </a:r>
            <a:r>
              <a:rPr lang="es-ES" sz="2400" b="1" dirty="0">
                <a:latin typeface="Constantia" panose="02030602050306030303" pitchFamily="18" charset="0"/>
              </a:rPr>
              <a:t> </a:t>
            </a:r>
            <a:r>
              <a:rPr lang="es-ES" sz="2400" b="1" dirty="0" err="1">
                <a:latin typeface="Constantia" panose="02030602050306030303" pitchFamily="18" charset="0"/>
              </a:rPr>
              <a:t>drugoga</a:t>
            </a:r>
            <a:r>
              <a:rPr lang="es-ES" sz="2400" b="1" dirty="0">
                <a:latin typeface="Constantia" panose="02030602050306030303" pitchFamily="18" charset="0"/>
              </a:rPr>
              <a:t>. </a:t>
            </a:r>
            <a:r>
              <a:rPr lang="es-ES" sz="2400" b="1" dirty="0" err="1">
                <a:latin typeface="Constantia" panose="02030602050306030303" pitchFamily="18" charset="0"/>
              </a:rPr>
              <a:t>Znati</a:t>
            </a:r>
            <a:r>
              <a:rPr lang="es-ES" sz="2400" b="1" dirty="0">
                <a:latin typeface="Constantia" panose="02030602050306030303" pitchFamily="18" charset="0"/>
              </a:rPr>
              <a:t> da </a:t>
            </a:r>
            <a:r>
              <a:rPr lang="es-ES" sz="2400" b="1" dirty="0" err="1">
                <a:latin typeface="Constantia" panose="02030602050306030303" pitchFamily="18" charset="0"/>
              </a:rPr>
              <a:t>ste</a:t>
            </a:r>
            <a:r>
              <a:rPr lang="es-ES" sz="2400" b="1" dirty="0">
                <a:latin typeface="Constantia" panose="02030602050306030303" pitchFamily="18" charset="0"/>
              </a:rPr>
              <a:t> </a:t>
            </a:r>
            <a:r>
              <a:rPr lang="es-ES" sz="2400" b="1" dirty="0" err="1">
                <a:latin typeface="Constantia" panose="02030602050306030303" pitchFamily="18" charset="0"/>
              </a:rPr>
              <a:t>cenjeni</a:t>
            </a:r>
            <a:r>
              <a:rPr lang="es-ES" sz="2400" b="1" dirty="0">
                <a:latin typeface="Constantia" panose="02030602050306030303" pitchFamily="18" charset="0"/>
              </a:rPr>
              <a:t> je </a:t>
            </a:r>
            <a:r>
              <a:rPr lang="es-ES" sz="2400" b="1" dirty="0" err="1">
                <a:latin typeface="Constantia" panose="02030602050306030303" pitchFamily="18" charset="0"/>
              </a:rPr>
              <a:t>pohvalan</a:t>
            </a:r>
            <a:r>
              <a:rPr lang="es-ES" sz="2400" b="1" dirty="0">
                <a:latin typeface="Constantia" panose="02030602050306030303" pitchFamily="18" charset="0"/>
              </a:rPr>
              <a:t> </a:t>
            </a:r>
            <a:r>
              <a:rPr lang="es-ES" sz="2400" b="1" dirty="0" err="1">
                <a:latin typeface="Constantia" panose="02030602050306030303" pitchFamily="18" charset="0"/>
              </a:rPr>
              <a:t>poticaj</a:t>
            </a:r>
            <a:r>
              <a:rPr lang="es-ES" sz="2400" b="1" dirty="0">
                <a:latin typeface="Constantia" panose="02030602050306030303" pitchFamily="18" charset="0"/>
              </a:rPr>
              <a:t> i </a:t>
            </a:r>
            <a:r>
              <a:rPr lang="es-ES" sz="2400" b="1" dirty="0" err="1">
                <a:latin typeface="Constantia" panose="02030602050306030303" pitchFamily="18" charset="0"/>
              </a:rPr>
              <a:t>razlog</a:t>
            </a:r>
            <a:r>
              <a:rPr lang="es-ES" sz="2400" b="1" dirty="0">
                <a:latin typeface="Constantia" panose="02030602050306030303" pitchFamily="18" charset="0"/>
              </a:rPr>
              <a:t> </a:t>
            </a:r>
            <a:r>
              <a:rPr lang="es-ES" sz="2400" b="1" dirty="0" err="1">
                <a:latin typeface="Constantia" panose="02030602050306030303" pitchFamily="18" charset="0"/>
              </a:rPr>
              <a:t>za</a:t>
            </a:r>
            <a:r>
              <a:rPr lang="es-ES" sz="2400" b="1" dirty="0">
                <a:latin typeface="Constantia" panose="02030602050306030303" pitchFamily="18" charset="0"/>
              </a:rPr>
              <a:t> </a:t>
            </a:r>
            <a:r>
              <a:rPr lang="es-ES" sz="2400" b="1" dirty="0" err="1">
                <a:latin typeface="Constantia" panose="02030602050306030303" pitchFamily="18" charset="0"/>
              </a:rPr>
              <a:t>zadovoljstvo</a:t>
            </a:r>
            <a:r>
              <a:rPr lang="es-ES" sz="2400" b="1" dirty="0">
                <a:latin typeface="Constantia" panose="02030602050306030303" pitchFamily="18" charset="0"/>
              </a:rPr>
              <a:t>. S</a:t>
            </a:r>
            <a:r>
              <a:rPr lang="sr-Latn-RS" sz="2400" b="1" dirty="0">
                <a:latin typeface="Constantia" panose="02030602050306030303" pitchFamily="18" charset="0"/>
              </a:rPr>
              <a:t>a</a:t>
            </a:r>
            <a:r>
              <a:rPr lang="es-ES" sz="2400" b="1" dirty="0" err="1">
                <a:latin typeface="Constantia" panose="02030602050306030303" pitchFamily="18" charset="0"/>
              </a:rPr>
              <a:t>osećanje</a:t>
            </a:r>
            <a:r>
              <a:rPr lang="es-ES" sz="2400" b="1" dirty="0">
                <a:latin typeface="Constantia" panose="02030602050306030303" pitchFamily="18" charset="0"/>
              </a:rPr>
              <a:t> i </a:t>
            </a:r>
            <a:r>
              <a:rPr lang="es-ES" sz="2400" b="1" dirty="0" err="1">
                <a:latin typeface="Constantia" panose="02030602050306030303" pitchFamily="18" charset="0"/>
              </a:rPr>
              <a:t>poštovanje</a:t>
            </a:r>
            <a:r>
              <a:rPr lang="es-ES" sz="2400" b="1" dirty="0">
                <a:latin typeface="Constantia" panose="02030602050306030303" pitchFamily="18" charset="0"/>
              </a:rPr>
              <a:t> </a:t>
            </a:r>
            <a:r>
              <a:rPr lang="es-ES" sz="2400" b="1" dirty="0" err="1">
                <a:latin typeface="Constantia" panose="02030602050306030303" pitchFamily="18" charset="0"/>
              </a:rPr>
              <a:t>potiču</a:t>
            </a:r>
            <a:r>
              <a:rPr lang="es-ES" sz="2400" b="1" dirty="0">
                <a:latin typeface="Constantia" panose="02030602050306030303" pitchFamily="18" charset="0"/>
              </a:rPr>
              <a:t> </a:t>
            </a:r>
            <a:r>
              <a:rPr lang="es-ES" sz="2400" b="1" dirty="0" err="1">
                <a:latin typeface="Constantia" panose="02030602050306030303" pitchFamily="18" charset="0"/>
              </a:rPr>
              <a:t>težnju</a:t>
            </a:r>
            <a:r>
              <a:rPr lang="es-ES" sz="2400" b="1" dirty="0">
                <a:latin typeface="Constantia" panose="02030602050306030303" pitchFamily="18" charset="0"/>
              </a:rPr>
              <a:t> </a:t>
            </a:r>
            <a:r>
              <a:rPr lang="es-ES" sz="2400" b="1" dirty="0" err="1">
                <a:latin typeface="Constantia" panose="02030602050306030303" pitchFamily="18" charset="0"/>
              </a:rPr>
              <a:t>ka</a:t>
            </a:r>
            <a:r>
              <a:rPr lang="es-ES" sz="2400" b="1" dirty="0">
                <a:latin typeface="Constantia" panose="02030602050306030303" pitchFamily="18" charset="0"/>
              </a:rPr>
              <a:t> </a:t>
            </a:r>
            <a:r>
              <a:rPr lang="es-ES" sz="2400" b="1" dirty="0" err="1">
                <a:latin typeface="Constantia" panose="02030602050306030303" pitchFamily="18" charset="0"/>
              </a:rPr>
              <a:t>izvrsnosti</a:t>
            </a:r>
            <a:r>
              <a:rPr lang="es-ES" sz="2400" b="1" dirty="0">
                <a:latin typeface="Constantia" panose="02030602050306030303" pitchFamily="18" charset="0"/>
              </a:rPr>
              <a:t>, a </a:t>
            </a:r>
            <a:r>
              <a:rPr lang="es-ES" sz="2400" b="1" dirty="0" err="1">
                <a:latin typeface="Constantia" panose="02030602050306030303" pitchFamily="18" charset="0"/>
              </a:rPr>
              <a:t>ljubav</a:t>
            </a:r>
            <a:r>
              <a:rPr lang="es-ES" sz="2400" b="1" dirty="0">
                <a:latin typeface="Constantia" panose="02030602050306030303" pitchFamily="18" charset="0"/>
              </a:rPr>
              <a:t> </a:t>
            </a:r>
            <a:r>
              <a:rPr lang="es-ES" sz="2400" b="1" dirty="0" err="1">
                <a:latin typeface="Constantia" panose="02030602050306030303" pitchFamily="18" charset="0"/>
              </a:rPr>
              <a:t>raste</a:t>
            </a:r>
            <a:r>
              <a:rPr lang="es-ES" sz="2400" b="1" dirty="0">
                <a:latin typeface="Constantia" panose="02030602050306030303" pitchFamily="18" charset="0"/>
              </a:rPr>
              <a:t> </a:t>
            </a:r>
            <a:r>
              <a:rPr lang="es-ES" sz="2400" b="1" dirty="0" err="1">
                <a:latin typeface="Constantia" panose="02030602050306030303" pitchFamily="18" charset="0"/>
              </a:rPr>
              <a:t>poticanjem</a:t>
            </a:r>
            <a:r>
              <a:rPr lang="es-ES" sz="2400" b="1" dirty="0">
                <a:latin typeface="Constantia" panose="02030602050306030303" pitchFamily="18" charset="0"/>
              </a:rPr>
              <a:t> </a:t>
            </a:r>
            <a:r>
              <a:rPr lang="sr-Latn-RS" sz="2400" b="1" dirty="0">
                <a:latin typeface="Constantia" panose="02030602050306030303" pitchFamily="18" charset="0"/>
              </a:rPr>
              <a:t>traženja</a:t>
            </a:r>
            <a:r>
              <a:rPr lang="es-ES" sz="2400" b="1" dirty="0">
                <a:latin typeface="Constantia" panose="02030602050306030303" pitchFamily="18" charset="0"/>
              </a:rPr>
              <a:t> </a:t>
            </a:r>
            <a:r>
              <a:rPr lang="es-ES" sz="2400" b="1" dirty="0" err="1">
                <a:latin typeface="Constantia" panose="02030602050306030303" pitchFamily="18" charset="0"/>
              </a:rPr>
              <a:t>sve</a:t>
            </a:r>
            <a:r>
              <a:rPr lang="es-ES" sz="2400" b="1" dirty="0">
                <a:latin typeface="Constantia" panose="02030602050306030303" pitchFamily="18" charset="0"/>
              </a:rPr>
              <a:t> </a:t>
            </a:r>
            <a:r>
              <a:rPr lang="es-ES" sz="2400" b="1" dirty="0" err="1">
                <a:latin typeface="Constantia" panose="02030602050306030303" pitchFamily="18" charset="0"/>
              </a:rPr>
              <a:t>plemenitiji</a:t>
            </a:r>
            <a:r>
              <a:rPr lang="sr-Latn-RS" sz="2400" b="1" dirty="0">
                <a:latin typeface="Constantia" panose="02030602050306030303" pitchFamily="18" charset="0"/>
              </a:rPr>
              <a:t>h</a:t>
            </a:r>
            <a:r>
              <a:rPr lang="es-ES" sz="2400" b="1" dirty="0">
                <a:latin typeface="Constantia" panose="02030602050306030303" pitchFamily="18" charset="0"/>
              </a:rPr>
              <a:t> </a:t>
            </a:r>
            <a:r>
              <a:rPr lang="es-ES" sz="2400" b="1" dirty="0" err="1">
                <a:latin typeface="Constantia" panose="02030602050306030303" pitchFamily="18" charset="0"/>
              </a:rPr>
              <a:t>ciljeva</a:t>
            </a:r>
            <a:r>
              <a:rPr lang="es-ES" sz="2400" b="1" dirty="0">
                <a:latin typeface="Constantia" panose="02030602050306030303" pitchFamily="18" charset="0"/>
              </a:rPr>
              <a:t>. […]
</a:t>
            </a:r>
            <a:r>
              <a:rPr lang="es-ES" sz="2400" b="1" dirty="0" err="1">
                <a:latin typeface="Constantia" panose="02030602050306030303" pitchFamily="18" charset="0"/>
              </a:rPr>
              <a:t>Žena</a:t>
            </a:r>
            <a:r>
              <a:rPr lang="es-ES" sz="2400" b="1" dirty="0">
                <a:latin typeface="Constantia" panose="02030602050306030303" pitchFamily="18" charset="0"/>
              </a:rPr>
              <a:t> mora </a:t>
            </a:r>
            <a:r>
              <a:rPr lang="es-ES" sz="2400" b="1" dirty="0" err="1">
                <a:latin typeface="Constantia" panose="02030602050306030303" pitchFamily="18" charset="0"/>
              </a:rPr>
              <a:t>poštovati</a:t>
            </a:r>
            <a:r>
              <a:rPr lang="es-ES" sz="2400" b="1" dirty="0">
                <a:latin typeface="Constantia" panose="02030602050306030303" pitchFamily="18" charset="0"/>
              </a:rPr>
              <a:t> </a:t>
            </a:r>
            <a:r>
              <a:rPr lang="es-ES" sz="2400" b="1" dirty="0" err="1">
                <a:latin typeface="Constantia" panose="02030602050306030303" pitchFamily="18" charset="0"/>
              </a:rPr>
              <a:t>muža</a:t>
            </a:r>
            <a:r>
              <a:rPr lang="es-ES" sz="2400" b="1" dirty="0">
                <a:latin typeface="Constantia" panose="02030602050306030303" pitchFamily="18" charset="0"/>
              </a:rPr>
              <a:t>. </a:t>
            </a:r>
            <a:r>
              <a:rPr lang="es-ES" sz="2400" b="1" dirty="0" err="1">
                <a:latin typeface="Constantia" panose="02030602050306030303" pitchFamily="18" charset="0"/>
              </a:rPr>
              <a:t>On</a:t>
            </a:r>
            <a:r>
              <a:rPr lang="es-ES" sz="2400" b="1" dirty="0">
                <a:latin typeface="Constantia" panose="02030602050306030303" pitchFamily="18" charset="0"/>
              </a:rPr>
              <a:t> </a:t>
            </a:r>
            <a:r>
              <a:rPr lang="sr-Latn-RS" sz="2400" b="1" dirty="0">
                <a:latin typeface="Constantia" panose="02030602050306030303" pitchFamily="18" charset="0"/>
              </a:rPr>
              <a:t>treba da </a:t>
            </a:r>
            <a:r>
              <a:rPr lang="es-ES" sz="2400" b="1" dirty="0">
                <a:latin typeface="Constantia" panose="02030602050306030303" pitchFamily="18" charset="0"/>
              </a:rPr>
              <a:t>je voli i </a:t>
            </a:r>
            <a:r>
              <a:rPr lang="es-ES" sz="2400" b="1" dirty="0" err="1">
                <a:latin typeface="Constantia" panose="02030602050306030303" pitchFamily="18" charset="0"/>
              </a:rPr>
              <a:t>čuva</a:t>
            </a:r>
            <a:r>
              <a:rPr lang="es-ES" sz="2400" b="1" dirty="0">
                <a:latin typeface="Constantia" panose="02030602050306030303" pitchFamily="18" charset="0"/>
              </a:rPr>
              <a:t>: i </a:t>
            </a:r>
            <a:r>
              <a:rPr lang="es-ES" sz="2400" b="1" dirty="0" err="1">
                <a:latin typeface="Constantia" panose="02030602050306030303" pitchFamily="18" charset="0"/>
              </a:rPr>
              <a:t>kao</a:t>
            </a:r>
            <a:r>
              <a:rPr lang="es-ES" sz="2400" b="1" dirty="0">
                <a:latin typeface="Constantia" panose="02030602050306030303" pitchFamily="18" charset="0"/>
              </a:rPr>
              <a:t> </a:t>
            </a:r>
            <a:r>
              <a:rPr lang="es-ES" sz="2400" b="1" dirty="0" err="1">
                <a:latin typeface="Constantia" panose="02030602050306030303" pitchFamily="18" charset="0"/>
              </a:rPr>
              <a:t>što</a:t>
            </a:r>
            <a:r>
              <a:rPr lang="es-ES" sz="2400" b="1" dirty="0">
                <a:latin typeface="Constantia" panose="02030602050306030303" pitchFamily="18" charset="0"/>
              </a:rPr>
              <a:t> su </a:t>
            </a:r>
            <a:r>
              <a:rPr lang="es-ES" sz="2400" b="1" dirty="0" err="1">
                <a:latin typeface="Constantia" panose="02030602050306030303" pitchFamily="18" charset="0"/>
              </a:rPr>
              <a:t>ujedinjeni</a:t>
            </a:r>
            <a:r>
              <a:rPr lang="es-ES" sz="2400" b="1" dirty="0">
                <a:latin typeface="Constantia" panose="02030602050306030303" pitchFamily="18" charset="0"/>
              </a:rPr>
              <a:t> </a:t>
            </a:r>
            <a:r>
              <a:rPr lang="es-ES" sz="2400" b="1" dirty="0" err="1">
                <a:latin typeface="Constantia" panose="02030602050306030303" pitchFamily="18" charset="0"/>
              </a:rPr>
              <a:t>bračnim</a:t>
            </a:r>
            <a:r>
              <a:rPr lang="es-ES" sz="2400" b="1" dirty="0">
                <a:latin typeface="Constantia" panose="02030602050306030303" pitchFamily="18" charset="0"/>
              </a:rPr>
              <a:t> </a:t>
            </a:r>
            <a:r>
              <a:rPr lang="es-ES" sz="2400" b="1" dirty="0" err="1">
                <a:latin typeface="Constantia" panose="02030602050306030303" pitchFamily="18" charset="0"/>
              </a:rPr>
              <a:t>zavetom</a:t>
            </a:r>
            <a:r>
              <a:rPr lang="es-ES" sz="2400" b="1" dirty="0">
                <a:latin typeface="Constantia" panose="02030602050306030303" pitchFamily="18" charset="0"/>
              </a:rPr>
              <a:t>, </a:t>
            </a:r>
            <a:r>
              <a:rPr lang="es-ES" sz="2400" b="1" dirty="0" err="1">
                <a:latin typeface="Constantia" panose="02030602050306030303" pitchFamily="18" charset="0"/>
              </a:rPr>
              <a:t>tako</a:t>
            </a:r>
            <a:r>
              <a:rPr lang="es-ES" sz="2400" b="1" dirty="0">
                <a:latin typeface="Constantia" panose="02030602050306030303" pitchFamily="18" charset="0"/>
              </a:rPr>
              <a:t> i </a:t>
            </a:r>
            <a:r>
              <a:rPr lang="es-ES" sz="2400" b="1" dirty="0" err="1">
                <a:latin typeface="Constantia" panose="02030602050306030303" pitchFamily="18" charset="0"/>
              </a:rPr>
              <a:t>njihova</a:t>
            </a:r>
            <a:r>
              <a:rPr lang="es-ES" sz="2400" b="1" dirty="0">
                <a:latin typeface="Constantia" panose="02030602050306030303" pitchFamily="18" charset="0"/>
              </a:rPr>
              <a:t> vera u </a:t>
            </a:r>
            <a:r>
              <a:rPr lang="es-ES" sz="2400" b="1" dirty="0" err="1">
                <a:latin typeface="Constantia" panose="02030602050306030303" pitchFamily="18" charset="0"/>
              </a:rPr>
              <a:t>Hrista</a:t>
            </a:r>
            <a:r>
              <a:rPr lang="es-ES" sz="2400" b="1" dirty="0">
                <a:latin typeface="Constantia" panose="02030602050306030303" pitchFamily="18" charset="0"/>
              </a:rPr>
              <a:t> mora </a:t>
            </a:r>
            <a:r>
              <a:rPr lang="sr-Latn-RS" sz="2400" b="1" dirty="0">
                <a:latin typeface="Constantia" panose="02030602050306030303" pitchFamily="18" charset="0"/>
              </a:rPr>
              <a:t>da </a:t>
            </a:r>
            <a:r>
              <a:rPr lang="es-ES" sz="2400" b="1" dirty="0" err="1">
                <a:latin typeface="Constantia" panose="02030602050306030303" pitchFamily="18" charset="0"/>
              </a:rPr>
              <a:t>ih</a:t>
            </a:r>
            <a:r>
              <a:rPr lang="es-ES" sz="2400" b="1" dirty="0">
                <a:latin typeface="Constantia" panose="02030602050306030303" pitchFamily="18" charset="0"/>
              </a:rPr>
              <a:t> </a:t>
            </a:r>
            <a:r>
              <a:rPr lang="es-ES" sz="2400" b="1" dirty="0" err="1">
                <a:latin typeface="Constantia" panose="02030602050306030303" pitchFamily="18" charset="0"/>
              </a:rPr>
              <a:t>učini</a:t>
            </a:r>
            <a:r>
              <a:rPr lang="es-ES" sz="2400" b="1" dirty="0">
                <a:latin typeface="Constantia" panose="02030602050306030303" pitchFamily="18" charset="0"/>
              </a:rPr>
              <a:t> </a:t>
            </a:r>
            <a:r>
              <a:rPr lang="es-ES" sz="2400" b="1" dirty="0" err="1">
                <a:latin typeface="Constantia" panose="02030602050306030303" pitchFamily="18" charset="0"/>
              </a:rPr>
              <a:t>jednim</a:t>
            </a:r>
            <a:r>
              <a:rPr lang="es-ES" sz="2400" b="1" dirty="0">
                <a:latin typeface="Constantia" panose="02030602050306030303" pitchFamily="18" charset="0"/>
              </a:rPr>
              <a:t> u </a:t>
            </a:r>
            <a:r>
              <a:rPr lang="sr-Latn-RS" sz="2400" b="1" dirty="0">
                <a:latin typeface="Constantia" panose="02030602050306030303" pitchFamily="18" charset="0"/>
              </a:rPr>
              <a:t>N</a:t>
            </a:r>
            <a:r>
              <a:rPr lang="es-ES" sz="2400" b="1" dirty="0" err="1">
                <a:latin typeface="Constantia" panose="02030602050306030303" pitchFamily="18" charset="0"/>
              </a:rPr>
              <a:t>jemu</a:t>
            </a:r>
            <a:r>
              <a:rPr lang="es-ES" sz="2400" b="1" dirty="0">
                <a:latin typeface="Constantia" panose="02030602050306030303" pitchFamily="18" charset="0"/>
              </a:rPr>
              <a:t>. </a:t>
            </a:r>
            <a:r>
              <a:rPr lang="es-ES" sz="2400" b="1" dirty="0" err="1">
                <a:latin typeface="Constantia" panose="02030602050306030303" pitchFamily="18" charset="0"/>
              </a:rPr>
              <a:t>Šta</a:t>
            </a:r>
            <a:r>
              <a:rPr lang="es-ES" sz="2400" b="1" dirty="0">
                <a:latin typeface="Constantia" panose="02030602050306030303" pitchFamily="18" charset="0"/>
              </a:rPr>
              <a:t> </a:t>
            </a:r>
            <a:r>
              <a:rPr lang="es-ES" sz="2400" b="1" dirty="0" err="1">
                <a:latin typeface="Constantia" panose="02030602050306030303" pitchFamily="18" charset="0"/>
              </a:rPr>
              <a:t>bi</a:t>
            </a:r>
            <a:r>
              <a:rPr lang="es-ES" sz="2400" b="1" dirty="0">
                <a:latin typeface="Constantia" panose="02030602050306030303" pitchFamily="18" charset="0"/>
              </a:rPr>
              <a:t> </a:t>
            </a:r>
            <a:r>
              <a:rPr lang="es-ES" sz="2400" b="1" dirty="0" err="1">
                <a:latin typeface="Constantia" panose="02030602050306030303" pitchFamily="18" charset="0"/>
              </a:rPr>
              <a:t>Bogu</a:t>
            </a:r>
            <a:r>
              <a:rPr lang="es-ES" sz="2400" b="1" dirty="0">
                <a:latin typeface="Constantia" panose="02030602050306030303" pitchFamily="18" charset="0"/>
              </a:rPr>
              <a:t> </a:t>
            </a:r>
            <a:r>
              <a:rPr lang="es-ES" sz="2400" b="1" dirty="0" err="1">
                <a:latin typeface="Constantia" panose="02030602050306030303" pitchFamily="18" charset="0"/>
              </a:rPr>
              <a:t>moglo</a:t>
            </a:r>
            <a:r>
              <a:rPr lang="es-ES" sz="2400" b="1" dirty="0">
                <a:latin typeface="Constantia" panose="02030602050306030303" pitchFamily="18" charset="0"/>
              </a:rPr>
              <a:t> </a:t>
            </a:r>
            <a:r>
              <a:rPr lang="es-ES" sz="2400" b="1" dirty="0" err="1">
                <a:latin typeface="Constantia" panose="02030602050306030303" pitchFamily="18" charset="0"/>
              </a:rPr>
              <a:t>biti</a:t>
            </a:r>
            <a:r>
              <a:rPr lang="es-ES" sz="2400" b="1" dirty="0">
                <a:latin typeface="Constantia" panose="02030602050306030303" pitchFamily="18" charset="0"/>
              </a:rPr>
              <a:t> </a:t>
            </a:r>
            <a:r>
              <a:rPr lang="es-ES" sz="2400" b="1" dirty="0" err="1">
                <a:latin typeface="Constantia" panose="02030602050306030303" pitchFamily="18" charset="0"/>
              </a:rPr>
              <a:t>ugodnije</a:t>
            </a:r>
            <a:r>
              <a:rPr lang="es-ES" sz="2400" b="1" dirty="0">
                <a:latin typeface="Constantia" panose="02030602050306030303" pitchFamily="18" charset="0"/>
              </a:rPr>
              <a:t> </a:t>
            </a:r>
            <a:r>
              <a:rPr lang="es-ES" sz="2400" b="1" dirty="0" err="1">
                <a:latin typeface="Constantia" panose="02030602050306030303" pitchFamily="18" charset="0"/>
              </a:rPr>
              <a:t>nego</a:t>
            </a:r>
            <a:r>
              <a:rPr lang="es-ES" sz="2400" b="1" dirty="0">
                <a:latin typeface="Constantia" panose="02030602050306030303" pitchFamily="18" charset="0"/>
              </a:rPr>
              <a:t> </a:t>
            </a:r>
            <a:r>
              <a:rPr lang="es-ES" sz="2400" b="1" dirty="0" err="1">
                <a:latin typeface="Constantia" panose="02030602050306030303" pitchFamily="18" charset="0"/>
              </a:rPr>
              <a:t>videti</a:t>
            </a:r>
            <a:r>
              <a:rPr lang="es-ES" sz="2400" b="1" dirty="0">
                <a:latin typeface="Constantia" panose="02030602050306030303" pitchFamily="18" charset="0"/>
              </a:rPr>
              <a:t> </a:t>
            </a:r>
            <a:r>
              <a:rPr lang="es-ES" sz="2400" b="1" dirty="0" err="1">
                <a:latin typeface="Constantia" panose="02030602050306030303" pitchFamily="18" charset="0"/>
              </a:rPr>
              <a:t>one</a:t>
            </a:r>
            <a:r>
              <a:rPr lang="es-ES" sz="2400" b="1" dirty="0">
                <a:latin typeface="Constantia" panose="02030602050306030303" pitchFamily="18" charset="0"/>
              </a:rPr>
              <a:t> </a:t>
            </a:r>
            <a:r>
              <a:rPr lang="es-ES" sz="2400" b="1" dirty="0" err="1">
                <a:latin typeface="Constantia" panose="02030602050306030303" pitchFamily="18" charset="0"/>
              </a:rPr>
              <a:t>koji</a:t>
            </a:r>
            <a:r>
              <a:rPr lang="es-ES" sz="2400" b="1" dirty="0">
                <a:latin typeface="Constantia" panose="02030602050306030303" pitchFamily="18" charset="0"/>
              </a:rPr>
              <a:t> se </a:t>
            </a:r>
            <a:r>
              <a:rPr lang="es-ES" sz="2400" b="1" dirty="0" err="1">
                <a:latin typeface="Constantia" panose="02030602050306030303" pitchFamily="18" charset="0"/>
              </a:rPr>
              <a:t>venčaju</a:t>
            </a:r>
            <a:r>
              <a:rPr lang="es-ES" sz="2400" b="1" dirty="0">
                <a:latin typeface="Constantia" panose="02030602050306030303" pitchFamily="18" charset="0"/>
              </a:rPr>
              <a:t> </a:t>
            </a:r>
            <a:r>
              <a:rPr lang="es-ES" sz="2400" b="1" dirty="0" err="1">
                <a:latin typeface="Constantia" panose="02030602050306030303" pitchFamily="18" charset="0"/>
              </a:rPr>
              <a:t>kako</a:t>
            </a:r>
            <a:r>
              <a:rPr lang="es-ES" sz="2400" b="1" dirty="0">
                <a:latin typeface="Constantia" panose="02030602050306030303" pitchFamily="18" charset="0"/>
              </a:rPr>
              <a:t> </a:t>
            </a:r>
            <a:r>
              <a:rPr lang="es-ES" sz="2400" b="1" dirty="0" err="1">
                <a:latin typeface="Constantia" panose="02030602050306030303" pitchFamily="18" charset="0"/>
              </a:rPr>
              <a:t>zajedno</a:t>
            </a:r>
            <a:r>
              <a:rPr lang="es-ES" sz="2400" b="1" dirty="0">
                <a:latin typeface="Constantia" panose="02030602050306030303" pitchFamily="18" charset="0"/>
              </a:rPr>
              <a:t> </a:t>
            </a:r>
            <a:r>
              <a:rPr lang="es-ES" sz="2400" b="1" dirty="0" err="1">
                <a:latin typeface="Constantia" panose="02030602050306030303" pitchFamily="18" charset="0"/>
              </a:rPr>
              <a:t>nastoje</a:t>
            </a:r>
            <a:r>
              <a:rPr lang="es-ES" sz="2400" b="1" dirty="0">
                <a:latin typeface="Constantia" panose="02030602050306030303" pitchFamily="18" charset="0"/>
              </a:rPr>
              <a:t> </a:t>
            </a:r>
            <a:r>
              <a:rPr lang="es-ES" sz="2400" b="1" dirty="0" err="1">
                <a:latin typeface="Constantia" panose="02030602050306030303" pitchFamily="18" charset="0"/>
              </a:rPr>
              <a:t>učiti</a:t>
            </a:r>
            <a:r>
              <a:rPr lang="es-ES" sz="2400" b="1" dirty="0">
                <a:latin typeface="Constantia" panose="02030602050306030303" pitchFamily="18" charset="0"/>
              </a:rPr>
              <a:t> o </a:t>
            </a:r>
            <a:r>
              <a:rPr lang="es-ES" sz="2400" b="1" dirty="0" err="1">
                <a:latin typeface="Constantia" panose="02030602050306030303" pitchFamily="18" charset="0"/>
              </a:rPr>
              <a:t>Isusu</a:t>
            </a:r>
            <a:r>
              <a:rPr lang="es-ES" sz="2400" b="1" dirty="0">
                <a:latin typeface="Constantia" panose="02030602050306030303" pitchFamily="18" charset="0"/>
              </a:rPr>
              <a:t> i </a:t>
            </a:r>
            <a:r>
              <a:rPr lang="es-ES" sz="2400" b="1" dirty="0" err="1">
                <a:latin typeface="Constantia" panose="02030602050306030303" pitchFamily="18" charset="0"/>
              </a:rPr>
              <a:t>sve</a:t>
            </a:r>
            <a:r>
              <a:rPr lang="es-ES" sz="2400" b="1" dirty="0">
                <a:latin typeface="Constantia" panose="02030602050306030303" pitchFamily="18" charset="0"/>
              </a:rPr>
              <a:t> </a:t>
            </a:r>
            <a:r>
              <a:rPr lang="es-ES" sz="2400" b="1" dirty="0" err="1">
                <a:latin typeface="Constantia" panose="02030602050306030303" pitchFamily="18" charset="0"/>
              </a:rPr>
              <a:t>više</a:t>
            </a:r>
            <a:r>
              <a:rPr lang="es-ES" sz="2400" b="1" dirty="0">
                <a:latin typeface="Constantia" panose="02030602050306030303" pitchFamily="18" charset="0"/>
              </a:rPr>
              <a:t> </a:t>
            </a:r>
            <a:r>
              <a:rPr lang="es-ES" sz="2400" b="1" dirty="0" err="1">
                <a:latin typeface="Constantia" panose="02030602050306030303" pitchFamily="18" charset="0"/>
              </a:rPr>
              <a:t>biti</a:t>
            </a:r>
            <a:r>
              <a:rPr lang="es-ES" sz="2400" b="1" dirty="0">
                <a:latin typeface="Constantia" panose="02030602050306030303" pitchFamily="18" charset="0"/>
              </a:rPr>
              <a:t> </a:t>
            </a:r>
            <a:r>
              <a:rPr lang="es-ES" sz="2400" b="1" dirty="0" err="1">
                <a:latin typeface="Constantia" panose="02030602050306030303" pitchFamily="18" charset="0"/>
              </a:rPr>
              <a:t>ispunjeni</a:t>
            </a:r>
            <a:r>
              <a:rPr lang="es-ES" sz="2400" b="1" dirty="0">
                <a:latin typeface="Constantia" panose="02030602050306030303" pitchFamily="18" charset="0"/>
              </a:rPr>
              <a:t> </a:t>
            </a:r>
            <a:r>
              <a:rPr lang="es-ES" sz="2400" b="1" dirty="0" err="1">
                <a:latin typeface="Constantia" panose="02030602050306030303" pitchFamily="18" charset="0"/>
              </a:rPr>
              <a:t>njegovim</a:t>
            </a:r>
            <a:r>
              <a:rPr lang="es-ES" sz="2400" b="1" dirty="0">
                <a:latin typeface="Constantia" panose="02030602050306030303" pitchFamily="18" charset="0"/>
              </a:rPr>
              <a:t> </a:t>
            </a:r>
            <a:r>
              <a:rPr lang="es-ES" sz="2400" b="1" dirty="0" err="1">
                <a:latin typeface="Constantia" panose="02030602050306030303" pitchFamily="18" charset="0"/>
              </a:rPr>
              <a:t>Duhom</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E250363D-DF77-43D7-58C3-0D9B90368BFB}"/>
              </a:ext>
            </a:extLst>
          </p:cNvPr>
          <p:cNvSpPr txBox="1"/>
          <p:nvPr/>
        </p:nvSpPr>
        <p:spPr>
          <a:xfrm>
            <a:off x="5351275" y="6018989"/>
            <a:ext cx="5122685" cy="338554"/>
          </a:xfrm>
          <a:prstGeom prst="rect">
            <a:avLst/>
          </a:prstGeom>
          <a:noFill/>
        </p:spPr>
        <p:txBody>
          <a:bodyPr wrap="none" rtlCol="0">
            <a:spAutoFit/>
          </a:bodyPr>
          <a:lstStyle/>
          <a:p>
            <a:pPr algn="r"/>
            <a:r>
              <a:rPr lang="es-ES" sz="1600" b="1" dirty="0"/>
              <a:t>E</a:t>
            </a:r>
            <a:r>
              <a:rPr lang="hr-HR" sz="1600" b="1" dirty="0"/>
              <a:t>len G. </a:t>
            </a:r>
            <a:r>
              <a:rPr lang="en-US" sz="1600" b="1" dirty="0" err="1"/>
              <a:t>Vajt</a:t>
            </a:r>
            <a:r>
              <a:rPr lang="hr-HR" sz="1600" b="1" dirty="0"/>
              <a:t>, </a:t>
            </a:r>
            <a:r>
              <a:rPr lang="hr-HR" sz="1600" i="1" dirty="0"/>
              <a:t>Temelji sre</a:t>
            </a:r>
            <a:r>
              <a:rPr lang="sr-Latn-RS" sz="1600" i="1" dirty="0"/>
              <a:t>ć</a:t>
            </a:r>
            <a:r>
              <a:rPr lang="hr-HR" sz="1600" i="1" dirty="0"/>
              <a:t>nog doma</a:t>
            </a:r>
            <a:r>
              <a:rPr lang="es-ES" sz="1600" b="1" dirty="0"/>
              <a:t>, </a:t>
            </a:r>
            <a:r>
              <a:rPr lang="sr-Latn-RS" sz="1600" b="1" dirty="0"/>
              <a:t>str</a:t>
            </a:r>
            <a:r>
              <a:rPr lang="es-ES" sz="1600" b="1" dirty="0"/>
              <a:t>. 92, 99</a:t>
            </a:r>
            <a:r>
              <a:rPr lang="hr-HR" sz="1600" b="1" dirty="0"/>
              <a:t>. original.</a:t>
            </a:r>
            <a:endParaRPr lang="es-ES" sz="1600" b="1" dirty="0"/>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ODNOSI RODITELJ</a:t>
            </a:r>
            <a:r>
              <a:rPr lang="hr-H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a:t>
            </a: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-DIJ</a:t>
            </a:r>
            <a:r>
              <a:rPr lang="hr-H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ECA</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B815248-CF51-8488-B757-CCD4FBEB356A}"/>
              </a:ext>
            </a:extLst>
          </p:cNvPr>
          <p:cNvSpPr txBox="1"/>
          <p:nvPr/>
        </p:nvSpPr>
        <p:spPr>
          <a:xfrm>
            <a:off x="1219199" y="656908"/>
            <a:ext cx="10302241" cy="612934"/>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es-ES" b="1" dirty="0">
                <a:solidFill>
                  <a:schemeClr val="accent6">
                    <a:lumMod val="75000"/>
                  </a:schemeClr>
                </a:solidFill>
                <a:latin typeface="Comic Sans MS" panose="030F0702030302020204" pitchFamily="66" charset="0"/>
              </a:rPr>
              <a:t>“Deco, </a:t>
            </a:r>
            <a:r>
              <a:rPr lang="sr-Latn-RS" b="1" dirty="0">
                <a:solidFill>
                  <a:schemeClr val="accent6">
                    <a:lumMod val="75000"/>
                  </a:schemeClr>
                </a:solidFill>
                <a:latin typeface="Comic Sans MS" panose="030F0702030302020204" pitchFamily="66" charset="0"/>
              </a:rPr>
              <a:t>sluš</a:t>
            </a:r>
            <a:r>
              <a:rPr lang="es-ES" b="1" dirty="0" err="1">
                <a:solidFill>
                  <a:schemeClr val="accent6">
                    <a:lumMod val="75000"/>
                  </a:schemeClr>
                </a:solidFill>
                <a:latin typeface="Comic Sans MS" panose="030F0702030302020204" pitchFamily="66" charset="0"/>
              </a:rPr>
              <a:t>ajte</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roditelj</a:t>
            </a:r>
            <a:r>
              <a:rPr lang="sr-Latn-RS" b="1" dirty="0">
                <a:solidFill>
                  <a:schemeClr val="accent6">
                    <a:lumMod val="75000"/>
                  </a:schemeClr>
                </a:solidFill>
                <a:latin typeface="Comic Sans MS" panose="030F0702030302020204" pitchFamily="66" charset="0"/>
              </a:rPr>
              <a:t>e svoje u svačemu</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jer</a:t>
            </a:r>
            <a:r>
              <a:rPr lang="es-ES" b="1" dirty="0">
                <a:solidFill>
                  <a:schemeClr val="accent6">
                    <a:lumMod val="75000"/>
                  </a:schemeClr>
                </a:solidFill>
                <a:latin typeface="Comic Sans MS" panose="030F0702030302020204" pitchFamily="66" charset="0"/>
              </a:rPr>
              <a:t> je </a:t>
            </a:r>
            <a:r>
              <a:rPr lang="es-ES" b="1" dirty="0" err="1">
                <a:solidFill>
                  <a:schemeClr val="accent6">
                    <a:lumMod val="75000"/>
                  </a:schemeClr>
                </a:solidFill>
                <a:latin typeface="Comic Sans MS" panose="030F0702030302020204" pitchFamily="66" charset="0"/>
              </a:rPr>
              <a:t>to</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ugodno</a:t>
            </a:r>
            <a:r>
              <a:rPr lang="es-ES" b="1" dirty="0">
                <a:solidFill>
                  <a:schemeClr val="accent6">
                    <a:lumMod val="75000"/>
                  </a:schemeClr>
                </a:solidFill>
                <a:latin typeface="Comic Sans MS" panose="030F0702030302020204" pitchFamily="66" charset="0"/>
              </a:rPr>
              <a:t> </a:t>
            </a:r>
            <a:r>
              <a:rPr lang="es-ES" b="1" dirty="0" err="1">
                <a:solidFill>
                  <a:schemeClr val="accent6">
                    <a:lumMod val="75000"/>
                  </a:schemeClr>
                </a:solidFill>
                <a:latin typeface="Comic Sans MS" panose="030F0702030302020204" pitchFamily="66" charset="0"/>
              </a:rPr>
              <a:t>Gospodu</a:t>
            </a:r>
            <a:r>
              <a:rPr lang="es-ES" b="1" dirty="0">
                <a:solidFill>
                  <a:schemeClr val="accent6">
                    <a:lumMod val="75000"/>
                  </a:schemeClr>
                </a:solidFill>
                <a:latin typeface="Comic Sans MS" panose="030F0702030302020204" pitchFamily="66" charset="0"/>
              </a:rPr>
              <a:t>.</a:t>
            </a:r>
            <a:r>
              <a:rPr lang="sr-Latn-RS" b="1" dirty="0">
                <a:solidFill>
                  <a:schemeClr val="accent6">
                    <a:lumMod val="75000"/>
                  </a:schemeClr>
                </a:solidFill>
                <a:latin typeface="Comic Sans MS" panose="030F0702030302020204" pitchFamily="66" charset="0"/>
              </a:rPr>
              <a:t> Očevi, ne razdražujte dece svoje, da ne gube volju</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hr-HR" sz="1400" b="1" dirty="0">
                <a:solidFill>
                  <a:schemeClr val="accent6">
                    <a:lumMod val="75000"/>
                  </a:schemeClr>
                </a:solidFill>
                <a:latin typeface="Comic Sans MS" panose="030F0702030302020204" pitchFamily="66" charset="0"/>
              </a:rPr>
              <a:t>Kološanima</a:t>
            </a:r>
            <a:r>
              <a:rPr lang="es-ES" sz="1400" b="1" dirty="0">
                <a:solidFill>
                  <a:schemeClr val="accent6">
                    <a:lumMod val="75000"/>
                  </a:schemeClr>
                </a:solidFill>
                <a:latin typeface="Comic Sans MS" panose="030F0702030302020204" pitchFamily="66" charset="0"/>
              </a:rPr>
              <a:t> 3</a:t>
            </a:r>
            <a:r>
              <a:rPr lang="hr-HR"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20</a:t>
            </a:r>
            <a:r>
              <a:rPr lang="hr-HR"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21)</a:t>
            </a:r>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926040549"/>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238124" y="5842337"/>
            <a:ext cx="8669901" cy="1015663"/>
          </a:xfrm>
          <a:prstGeom prst="rect">
            <a:avLst/>
          </a:prstGeom>
          <a:noFill/>
        </p:spPr>
        <p:txBody>
          <a:bodyPr wrap="square" rtlCol="0">
            <a:spAutoFit/>
          </a:bodyPr>
          <a:lstStyle/>
          <a:p>
            <a:pPr>
              <a:spcBef>
                <a:spcPts val="600"/>
              </a:spcBef>
            </a:pPr>
            <a:r>
              <a:rPr lang="es-ES" sz="2000" b="1" dirty="0" err="1"/>
              <a:t>Jutarnje</a:t>
            </a:r>
            <a:r>
              <a:rPr lang="es-ES" sz="2000" b="1" dirty="0"/>
              <a:t> i/</a:t>
            </a:r>
            <a:r>
              <a:rPr lang="es-ES" sz="2000" b="1" dirty="0" err="1"/>
              <a:t>ili</a:t>
            </a:r>
            <a:r>
              <a:rPr lang="es-ES" sz="2000" b="1" dirty="0"/>
              <a:t> </a:t>
            </a:r>
            <a:r>
              <a:rPr lang="es-ES" sz="2000" b="1" dirty="0" err="1"/>
              <a:t>večernje</a:t>
            </a:r>
            <a:r>
              <a:rPr lang="es-ES" sz="2000" b="1" dirty="0"/>
              <a:t> </a:t>
            </a:r>
            <a:r>
              <a:rPr lang="sr-Latn-RS" sz="2000" b="1" dirty="0"/>
              <a:t>porodičn</a:t>
            </a:r>
            <a:r>
              <a:rPr lang="es-ES" sz="2000" b="1" dirty="0"/>
              <a:t>o </a:t>
            </a:r>
            <a:r>
              <a:rPr lang="es-ES" sz="2000" b="1" dirty="0" err="1"/>
              <a:t>bogosluž</a:t>
            </a:r>
            <a:r>
              <a:rPr lang="sr-Latn-RS" sz="2000" b="1" dirty="0"/>
              <a:t>en</a:t>
            </a:r>
            <a:r>
              <a:rPr lang="es-ES" sz="2000" b="1" dirty="0"/>
              <a:t>je </a:t>
            </a:r>
            <a:r>
              <a:rPr lang="es-ES" sz="2000" b="1" dirty="0" err="1"/>
              <a:t>važno</a:t>
            </a:r>
            <a:r>
              <a:rPr lang="es-ES" sz="2000" b="1" dirty="0"/>
              <a:t> je </a:t>
            </a:r>
            <a:r>
              <a:rPr lang="es-ES" sz="2000" b="1" dirty="0" err="1"/>
              <a:t>za</a:t>
            </a:r>
            <a:r>
              <a:rPr lang="es-ES" sz="2000" b="1" dirty="0"/>
              <a:t> </a:t>
            </a:r>
            <a:r>
              <a:rPr lang="es-ES" sz="2000" b="1" dirty="0" err="1"/>
              <a:t>našu</a:t>
            </a:r>
            <a:r>
              <a:rPr lang="es-ES" sz="2000" b="1" dirty="0"/>
              <a:t> </a:t>
            </a:r>
            <a:r>
              <a:rPr lang="es-ES" sz="2000" b="1" dirty="0" err="1"/>
              <a:t>decu</a:t>
            </a:r>
            <a:r>
              <a:rPr lang="es-ES" sz="2000" b="1" dirty="0"/>
              <a:t> </a:t>
            </a:r>
            <a:r>
              <a:rPr lang="es-ES" sz="2000" b="1" dirty="0" err="1"/>
              <a:t>kako</a:t>
            </a:r>
            <a:r>
              <a:rPr lang="es-ES" sz="2000" b="1" dirty="0"/>
              <a:t> </a:t>
            </a:r>
            <a:r>
              <a:rPr lang="es-ES" sz="2000" b="1" dirty="0" err="1"/>
              <a:t>bi</a:t>
            </a:r>
            <a:r>
              <a:rPr lang="es-ES" sz="2000" b="1" dirty="0"/>
              <a:t> </a:t>
            </a:r>
            <a:r>
              <a:rPr lang="es-ES" sz="2000" b="1" dirty="0" err="1"/>
              <a:t>učila</a:t>
            </a:r>
            <a:r>
              <a:rPr lang="es-ES" sz="2000" b="1" dirty="0"/>
              <a:t> o </a:t>
            </a:r>
            <a:r>
              <a:rPr lang="es-ES" sz="2000" b="1" dirty="0" err="1"/>
              <a:t>Bogu</a:t>
            </a:r>
            <a:r>
              <a:rPr lang="es-ES" sz="2000" b="1" dirty="0"/>
              <a:t> i </a:t>
            </a:r>
            <a:r>
              <a:rPr lang="es-ES" sz="2000" b="1" dirty="0" err="1"/>
              <a:t>donosila</a:t>
            </a:r>
            <a:r>
              <a:rPr lang="es-ES" sz="2000" b="1" dirty="0"/>
              <a:t> </a:t>
            </a:r>
            <a:r>
              <a:rPr lang="es-ES" sz="2000" b="1" dirty="0" err="1"/>
              <a:t>odluke</a:t>
            </a:r>
            <a:r>
              <a:rPr lang="es-ES" sz="2000" b="1" dirty="0"/>
              <a:t> </a:t>
            </a:r>
            <a:r>
              <a:rPr lang="es-ES" sz="2000" b="1" dirty="0" err="1"/>
              <a:t>za</a:t>
            </a:r>
            <a:r>
              <a:rPr lang="es-ES" sz="2000" b="1" dirty="0"/>
              <a:t> </a:t>
            </a:r>
            <a:r>
              <a:rPr lang="es-ES" sz="2000" b="1" dirty="0" err="1"/>
              <a:t>večni</a:t>
            </a:r>
            <a:r>
              <a:rPr lang="es-ES" sz="2000" b="1" dirty="0"/>
              <a:t> </a:t>
            </a:r>
            <a:r>
              <a:rPr lang="es-ES" sz="2000" b="1" dirty="0" err="1"/>
              <a:t>život</a:t>
            </a:r>
            <a:r>
              <a:rPr lang="es-ES" sz="2000" b="1" dirty="0"/>
              <a:t>. I </a:t>
            </a:r>
            <a:r>
              <a:rPr lang="es-ES" sz="2000" b="1" dirty="0" err="1"/>
              <a:t>ne</a:t>
            </a:r>
            <a:r>
              <a:rPr lang="es-ES" sz="2000" b="1" dirty="0"/>
              <a:t> </a:t>
            </a:r>
            <a:r>
              <a:rPr lang="es-ES" sz="2000" b="1" dirty="0" err="1"/>
              <a:t>zaboravimo</a:t>
            </a:r>
            <a:r>
              <a:rPr lang="es-ES" sz="2000" b="1" dirty="0"/>
              <a:t> da je </a:t>
            </a:r>
            <a:r>
              <a:rPr lang="es-ES" sz="2000" b="1" dirty="0" err="1"/>
              <a:t>naš</a:t>
            </a:r>
            <a:r>
              <a:rPr lang="es-ES" sz="2000" b="1" dirty="0"/>
              <a:t> primer </a:t>
            </a:r>
            <a:r>
              <a:rPr lang="es-ES" sz="2000" b="1" dirty="0" err="1"/>
              <a:t>najveći</a:t>
            </a:r>
            <a:r>
              <a:rPr lang="es-ES" sz="2000" b="1" dirty="0"/>
              <a:t> </a:t>
            </a:r>
            <a:r>
              <a:rPr lang="sr-Latn-RS" sz="2000" b="1" dirty="0"/>
              <a:t>vaspitač</a:t>
            </a:r>
            <a:r>
              <a:rPr lang="es-ES" sz="2000" b="1" dirty="0"/>
              <a:t> </a:t>
            </a:r>
            <a:r>
              <a:rPr lang="es-ES" sz="2000" b="1" dirty="0" err="1"/>
              <a:t>naše</a:t>
            </a:r>
            <a:r>
              <a:rPr lang="es-ES" sz="2000" b="1" dirty="0"/>
              <a:t> </a:t>
            </a:r>
            <a:r>
              <a:rPr lang="es-ES" sz="2000" b="1" dirty="0" err="1"/>
              <a:t>dece</a:t>
            </a:r>
            <a:r>
              <a:rPr lang="es-ES" sz="2000" b="1" dirty="0"/>
              <a:t>.</a:t>
            </a:r>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
        <p:nvSpPr>
          <p:cNvPr id="2" name="CuadroTexto 1">
            <a:extLst>
              <a:ext uri="{FF2B5EF4-FFF2-40B4-BE49-F238E27FC236}">
                <a16:creationId xmlns:a16="http://schemas.microsoft.com/office/drawing/2014/main" id="{AFEA8513-1EA5-938E-1D51-ABACA8F3237C}"/>
              </a:ext>
            </a:extLst>
          </p:cNvPr>
          <p:cNvSpPr txBox="1"/>
          <p:nvPr/>
        </p:nvSpPr>
        <p:spPr>
          <a:xfrm>
            <a:off x="2574068" y="1458238"/>
            <a:ext cx="7170007" cy="1323439"/>
          </a:xfrm>
          <a:prstGeom prst="rect">
            <a:avLst/>
          </a:prstGeom>
          <a:noFill/>
        </p:spPr>
        <p:txBody>
          <a:bodyPr wrap="square" rtlCol="0">
            <a:spAutoFit/>
          </a:bodyPr>
          <a:lstStyle/>
          <a:p>
            <a:pPr>
              <a:spcBef>
                <a:spcPts val="600"/>
              </a:spcBef>
            </a:pPr>
            <a:r>
              <a:rPr lang="es-ES" sz="2000" b="1" dirty="0"/>
              <a:t>U </a:t>
            </a:r>
            <a:r>
              <a:rPr lang="es-ES" sz="2000" b="1" dirty="0" err="1"/>
              <a:t>današnjem</a:t>
            </a:r>
            <a:r>
              <a:rPr lang="es-ES" sz="2000" b="1" dirty="0"/>
              <a:t> </a:t>
            </a:r>
            <a:r>
              <a:rPr lang="es-ES" sz="2000" b="1" dirty="0" err="1"/>
              <a:t>društvu</a:t>
            </a:r>
            <a:r>
              <a:rPr lang="es-ES" sz="2000" b="1" dirty="0"/>
              <a:t>, </a:t>
            </a:r>
            <a:r>
              <a:rPr lang="es-ES" sz="2000" b="1" dirty="0" err="1"/>
              <a:t>reč</a:t>
            </a:r>
            <a:r>
              <a:rPr lang="es-ES" sz="2000" b="1" dirty="0"/>
              <a:t> „</a:t>
            </a:r>
            <a:r>
              <a:rPr lang="es-ES" sz="2000" b="1" dirty="0" err="1"/>
              <a:t>roditelji</a:t>
            </a:r>
            <a:r>
              <a:rPr lang="es-ES" sz="2000" b="1" dirty="0"/>
              <a:t>“ </a:t>
            </a:r>
            <a:r>
              <a:rPr lang="es-ES" sz="2000" b="1" dirty="0" err="1"/>
              <a:t>treba</a:t>
            </a:r>
            <a:r>
              <a:rPr lang="es-ES" sz="2000" b="1" dirty="0"/>
              <a:t> da se </a:t>
            </a:r>
            <a:r>
              <a:rPr lang="es-ES" sz="2000" b="1" dirty="0" err="1"/>
              <a:t>primenjuje</a:t>
            </a:r>
            <a:r>
              <a:rPr lang="es-ES" sz="2000" b="1" dirty="0"/>
              <a:t> i </a:t>
            </a:r>
            <a:r>
              <a:rPr lang="es-ES" sz="2000" b="1" dirty="0" err="1"/>
              <a:t>na</a:t>
            </a:r>
            <a:r>
              <a:rPr lang="es-ES" sz="2000" b="1" dirty="0"/>
              <a:t> </a:t>
            </a:r>
            <a:r>
              <a:rPr lang="es-ES" sz="2000" b="1" dirty="0" err="1"/>
              <a:t>uspostavljene</a:t>
            </a:r>
            <a:r>
              <a:rPr lang="es-ES" sz="2000" b="1" dirty="0"/>
              <a:t> </a:t>
            </a:r>
            <a:r>
              <a:rPr lang="es-ES" sz="2000" b="1" dirty="0" err="1"/>
              <a:t>brakove</a:t>
            </a:r>
            <a:r>
              <a:rPr lang="es-ES" sz="2000" b="1" dirty="0"/>
              <a:t> i </a:t>
            </a:r>
            <a:r>
              <a:rPr lang="es-ES" sz="2000" b="1" dirty="0" err="1"/>
              <a:t>na</a:t>
            </a:r>
            <a:r>
              <a:rPr lang="es-ES" sz="2000" b="1" dirty="0"/>
              <a:t> </a:t>
            </a:r>
            <a:r>
              <a:rPr lang="es-ES" sz="2000" b="1" dirty="0" err="1"/>
              <a:t>porodice</a:t>
            </a:r>
            <a:r>
              <a:rPr lang="es-ES" sz="2000" b="1" dirty="0"/>
              <a:t> </a:t>
            </a:r>
            <a:r>
              <a:rPr lang="es-ES" sz="2000" b="1" dirty="0" err="1"/>
              <a:t>sa</a:t>
            </a:r>
            <a:r>
              <a:rPr lang="es-ES" sz="2000" b="1" dirty="0"/>
              <a:t> </a:t>
            </a:r>
            <a:r>
              <a:rPr lang="es-ES" sz="2000" b="1" dirty="0" err="1"/>
              <a:t>jednim</a:t>
            </a:r>
            <a:r>
              <a:rPr lang="es-ES" sz="2000" b="1" dirty="0"/>
              <a:t> </a:t>
            </a:r>
            <a:r>
              <a:rPr lang="es-ES" sz="2000" b="1" dirty="0" err="1"/>
              <a:t>roditeljem</a:t>
            </a:r>
            <a:r>
              <a:rPr lang="es-ES" sz="2000" b="1" dirty="0"/>
              <a:t>. </a:t>
            </a:r>
            <a:r>
              <a:rPr lang="es-ES" sz="2000" b="1" dirty="0" err="1"/>
              <a:t>Prema</a:t>
            </a:r>
            <a:r>
              <a:rPr lang="es-ES" sz="2000" b="1" dirty="0"/>
              <a:t> </a:t>
            </a:r>
            <a:r>
              <a:rPr lang="es-ES" sz="2000" b="1" dirty="0" err="1"/>
              <a:t>Pablu</a:t>
            </a:r>
            <a:r>
              <a:rPr lang="es-ES" sz="2000" b="1" dirty="0"/>
              <a:t>, </a:t>
            </a:r>
            <a:r>
              <a:rPr lang="es-ES" sz="2000" b="1" dirty="0" err="1"/>
              <a:t>zdrav</a:t>
            </a:r>
            <a:r>
              <a:rPr lang="es-ES" sz="2000" b="1" dirty="0"/>
              <a:t> </a:t>
            </a:r>
            <a:r>
              <a:rPr lang="es-ES" sz="2000" b="1" dirty="0" err="1"/>
              <a:t>odnos</a:t>
            </a:r>
            <a:r>
              <a:rPr lang="es-ES" sz="2000" b="1" dirty="0"/>
              <a:t> nije </a:t>
            </a:r>
            <a:r>
              <a:rPr lang="es-ES" sz="2000" b="1" dirty="0" err="1"/>
              <a:t>isključivo</a:t>
            </a:r>
            <a:r>
              <a:rPr lang="es-ES" sz="2000" b="1" dirty="0"/>
              <a:t> </a:t>
            </a:r>
            <a:r>
              <a:rPr lang="es-ES" sz="2000" b="1" dirty="0" err="1"/>
              <a:t>odgovornost</a:t>
            </a:r>
            <a:r>
              <a:rPr lang="es-ES" sz="2000" b="1" dirty="0"/>
              <a:t> </a:t>
            </a:r>
            <a:r>
              <a:rPr lang="es-ES" sz="2000" b="1" dirty="0" err="1"/>
              <a:t>roditelja</a:t>
            </a:r>
            <a:r>
              <a:rPr lang="es-ES" sz="2000" b="1" dirty="0"/>
              <a:t>, </a:t>
            </a:r>
            <a:r>
              <a:rPr lang="es-ES" sz="2000" b="1" dirty="0" err="1"/>
              <a:t>vec</a:t>
            </a:r>
            <a:r>
              <a:rPr lang="es-ES" sz="2000" b="1" dirty="0"/>
              <a:t>́ i </a:t>
            </a:r>
            <a:r>
              <a:rPr lang="es-ES" sz="2000" b="1" dirty="0" err="1"/>
              <a:t>same</a:t>
            </a:r>
            <a:r>
              <a:rPr lang="es-ES" sz="2000" b="1" dirty="0"/>
              <a:t> </a:t>
            </a:r>
            <a:r>
              <a:rPr lang="es-ES" sz="2000" b="1" dirty="0" err="1"/>
              <a:t>dece</a:t>
            </a:r>
            <a:r>
              <a:rPr lang="es-ES" sz="2000" b="1" dirty="0"/>
              <a:t>.</a:t>
            </a:r>
          </a:p>
        </p:txBody>
      </p:sp>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Graphic spid="4" grpId="0" uiExpand="1">
        <p:bldSub>
          <a:bldDgm bld="one"/>
        </p:bldSub>
      </p:bldGraphic>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165553"/>
            <a:ext cx="9581948" cy="3693319"/>
          </a:xfrm>
          <a:prstGeom prst="rect">
            <a:avLst/>
          </a:prstGeom>
          <a:noFill/>
        </p:spPr>
        <p:txBody>
          <a:bodyPr wrap="square">
            <a:spAutoFit/>
          </a:bodyPr>
          <a:lstStyle/>
          <a:p>
            <a:pPr algn="just">
              <a:spcBef>
                <a:spcPts val="600"/>
              </a:spcBef>
            </a:pPr>
            <a:r>
              <a:rPr lang="es-ES" sz="2600" b="1" dirty="0">
                <a:latin typeface="Constantia" panose="02030602050306030303" pitchFamily="18" charset="0"/>
              </a:rPr>
              <a:t>“</a:t>
            </a:r>
            <a:r>
              <a:rPr lang="es-ES" sz="2600" b="1" dirty="0" err="1">
                <a:latin typeface="Constantia" panose="02030602050306030303" pitchFamily="18" charset="0"/>
              </a:rPr>
              <a:t>Roditelji</a:t>
            </a:r>
            <a:r>
              <a:rPr lang="es-ES" sz="2600" b="1" dirty="0">
                <a:latin typeface="Constantia" panose="02030602050306030303" pitchFamily="18" charset="0"/>
              </a:rPr>
              <a:t>, </a:t>
            </a:r>
            <a:r>
              <a:rPr lang="es-ES" sz="2600" b="1" dirty="0" err="1">
                <a:latin typeface="Constantia" panose="02030602050306030303" pitchFamily="18" charset="0"/>
              </a:rPr>
              <a:t>pokažite</a:t>
            </a:r>
            <a:r>
              <a:rPr lang="es-ES" sz="2600" b="1" dirty="0">
                <a:latin typeface="Constantia" panose="02030602050306030303" pitchFamily="18" charset="0"/>
              </a:rPr>
              <a:t> </a:t>
            </a:r>
            <a:r>
              <a:rPr lang="es-ES" sz="2600" b="1" dirty="0" err="1">
                <a:latin typeface="Constantia" panose="02030602050306030303" pitchFamily="18" charset="0"/>
              </a:rPr>
              <a:t>svojoj</a:t>
            </a:r>
            <a:r>
              <a:rPr lang="es-ES" sz="2600" b="1" dirty="0">
                <a:latin typeface="Constantia" panose="02030602050306030303" pitchFamily="18" charset="0"/>
              </a:rPr>
              <a:t> </a:t>
            </a:r>
            <a:r>
              <a:rPr lang="es-ES" sz="2600" b="1" dirty="0" err="1">
                <a:latin typeface="Constantia" panose="02030602050306030303" pitchFamily="18" charset="0"/>
              </a:rPr>
              <a:t>deci</a:t>
            </a:r>
            <a:r>
              <a:rPr lang="es-ES" sz="2600" b="1" dirty="0">
                <a:latin typeface="Constantia" panose="02030602050306030303" pitchFamily="18" charset="0"/>
              </a:rPr>
              <a:t> da </a:t>
            </a:r>
            <a:r>
              <a:rPr lang="es-ES" sz="2600" b="1" dirty="0" err="1">
                <a:latin typeface="Constantia" panose="02030602050306030303" pitchFamily="18" charset="0"/>
              </a:rPr>
              <a:t>ih</a:t>
            </a:r>
            <a:r>
              <a:rPr lang="es-ES" sz="2600" b="1" dirty="0">
                <a:latin typeface="Constantia" panose="02030602050306030303" pitchFamily="18" charset="0"/>
              </a:rPr>
              <a:t> volite i da </a:t>
            </a:r>
            <a:r>
              <a:rPr lang="es-ES" sz="2600" b="1" dirty="0" err="1">
                <a:latin typeface="Constantia" panose="02030602050306030303" pitchFamily="18" charset="0"/>
              </a:rPr>
              <a:t>želite</a:t>
            </a:r>
            <a:r>
              <a:rPr lang="es-ES" sz="2600" b="1" dirty="0">
                <a:latin typeface="Constantia" panose="02030602050306030303" pitchFamily="18" charset="0"/>
              </a:rPr>
              <a:t> </a:t>
            </a:r>
            <a:r>
              <a:rPr lang="es-ES" sz="2600" b="1" dirty="0" err="1">
                <a:latin typeface="Constantia" panose="02030602050306030303" pitchFamily="18" charset="0"/>
              </a:rPr>
              <a:t>učiniti</a:t>
            </a:r>
            <a:r>
              <a:rPr lang="es-ES" sz="2600" b="1" dirty="0">
                <a:latin typeface="Constantia" panose="02030602050306030303" pitchFamily="18" charset="0"/>
              </a:rPr>
              <a:t> </a:t>
            </a:r>
            <a:r>
              <a:rPr lang="es-ES" sz="2600" b="1" dirty="0" err="1">
                <a:latin typeface="Constantia" panose="02030602050306030303" pitchFamily="18" charset="0"/>
              </a:rPr>
              <a:t>sve</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a:t>
            </a:r>
            <a:r>
              <a:rPr lang="es-ES" sz="2600" b="1" dirty="0" err="1">
                <a:latin typeface="Constantia" panose="02030602050306030303" pitchFamily="18" charset="0"/>
              </a:rPr>
              <a:t>možete</a:t>
            </a:r>
            <a:r>
              <a:rPr lang="es-ES" sz="2600" b="1" dirty="0">
                <a:latin typeface="Constantia" panose="02030602050306030303" pitchFamily="18" charset="0"/>
              </a:rPr>
              <a:t> </a:t>
            </a:r>
            <a:r>
              <a:rPr lang="es-ES" sz="2600" b="1" dirty="0" err="1">
                <a:latin typeface="Constantia" panose="02030602050306030303" pitchFamily="18" charset="0"/>
              </a:rPr>
              <a:t>kako</a:t>
            </a:r>
            <a:r>
              <a:rPr lang="es-ES" sz="2600" b="1" dirty="0">
                <a:latin typeface="Constantia" panose="02030602050306030303" pitchFamily="18" charset="0"/>
              </a:rPr>
              <a:t> </a:t>
            </a:r>
            <a:r>
              <a:rPr lang="es-ES" sz="2600" b="1" dirty="0" err="1">
                <a:latin typeface="Constantia" panose="02030602050306030303" pitchFamily="18" charset="0"/>
              </a:rPr>
              <a:t>biste</a:t>
            </a:r>
            <a:r>
              <a:rPr lang="es-ES" sz="2600" b="1" dirty="0">
                <a:latin typeface="Constantia" panose="02030602050306030303" pitchFamily="18" charset="0"/>
              </a:rPr>
              <a:t> </a:t>
            </a:r>
            <a:r>
              <a:rPr lang="es-ES" sz="2600" b="1" dirty="0" err="1">
                <a:latin typeface="Constantia" panose="02030602050306030303" pitchFamily="18" charset="0"/>
              </a:rPr>
              <a:t>osigurali</a:t>
            </a:r>
            <a:r>
              <a:rPr lang="es-ES" sz="2600" b="1" dirty="0">
                <a:latin typeface="Constantia" panose="02030602050306030303" pitchFamily="18" charset="0"/>
              </a:rPr>
              <a:t> </a:t>
            </a:r>
            <a:r>
              <a:rPr lang="es-ES" sz="2600" b="1" dirty="0" err="1">
                <a:latin typeface="Constantia" panose="02030602050306030303" pitchFamily="18" charset="0"/>
              </a:rPr>
              <a:t>njihovu</a:t>
            </a:r>
            <a:r>
              <a:rPr lang="es-ES" sz="2600" b="1" dirty="0">
                <a:latin typeface="Constantia" panose="02030602050306030303" pitchFamily="18" charset="0"/>
              </a:rPr>
              <a:t> </a:t>
            </a:r>
            <a:r>
              <a:rPr lang="es-ES" sz="2600" b="1" dirty="0" err="1">
                <a:latin typeface="Constantia" panose="02030602050306030303" pitchFamily="18" charset="0"/>
              </a:rPr>
              <a:t>sreću</a:t>
            </a:r>
            <a:r>
              <a:rPr lang="es-ES" sz="2600" b="1" dirty="0">
                <a:latin typeface="Constantia" panose="02030602050306030303" pitchFamily="18" charset="0"/>
              </a:rPr>
              <a:t>. </a:t>
            </a:r>
            <a:r>
              <a:rPr lang="es-ES" sz="2600" b="1" dirty="0" err="1">
                <a:latin typeface="Constantia" panose="02030602050306030303" pitchFamily="18" charset="0"/>
              </a:rPr>
              <a:t>Ako</a:t>
            </a:r>
            <a:r>
              <a:rPr lang="es-ES" sz="2600" b="1" dirty="0">
                <a:latin typeface="Constantia" panose="02030602050306030303" pitchFamily="18" charset="0"/>
              </a:rPr>
              <a:t> </a:t>
            </a:r>
            <a:r>
              <a:rPr lang="es-ES" sz="2600" b="1" dirty="0" err="1">
                <a:latin typeface="Constantia" panose="02030602050306030303" pitchFamily="18" charset="0"/>
              </a:rPr>
              <a:t>to</a:t>
            </a:r>
            <a:r>
              <a:rPr lang="es-ES" sz="2600" b="1" dirty="0">
                <a:latin typeface="Constantia" panose="02030602050306030303" pitchFamily="18" charset="0"/>
              </a:rPr>
              <a:t> </a:t>
            </a:r>
            <a:r>
              <a:rPr lang="es-ES" sz="2600" b="1" dirty="0" err="1">
                <a:latin typeface="Constantia" panose="02030602050306030303" pitchFamily="18" charset="0"/>
              </a:rPr>
              <a:t>učinite</a:t>
            </a:r>
            <a:r>
              <a:rPr lang="es-ES" sz="2600" b="1" dirty="0">
                <a:latin typeface="Constantia" panose="02030602050306030303" pitchFamily="18" charset="0"/>
              </a:rPr>
              <a:t>, </a:t>
            </a:r>
            <a:r>
              <a:rPr lang="es-ES" sz="2600" b="1" dirty="0" err="1">
                <a:latin typeface="Constantia" panose="02030602050306030303" pitchFamily="18" charset="0"/>
              </a:rPr>
              <a:t>ograničenja</a:t>
            </a:r>
            <a:r>
              <a:rPr lang="es-ES" sz="2600" b="1" dirty="0">
                <a:latin typeface="Constantia" panose="02030602050306030303" pitchFamily="18" charset="0"/>
              </a:rPr>
              <a:t> </a:t>
            </a:r>
            <a:r>
              <a:rPr lang="es-ES" sz="2600" b="1" dirty="0" err="1">
                <a:latin typeface="Constantia" panose="02030602050306030303" pitchFamily="18" charset="0"/>
              </a:rPr>
              <a:t>koja</a:t>
            </a:r>
            <a:r>
              <a:rPr lang="es-ES" sz="2600" b="1" dirty="0">
                <a:latin typeface="Constantia" panose="02030602050306030303" pitchFamily="18" charset="0"/>
              </a:rPr>
              <a:t> </a:t>
            </a:r>
            <a:r>
              <a:rPr lang="es-ES" sz="2600" b="1" dirty="0" err="1">
                <a:latin typeface="Constantia" panose="02030602050306030303" pitchFamily="18" charset="0"/>
              </a:rPr>
              <a:t>im</a:t>
            </a:r>
            <a:r>
              <a:rPr lang="es-ES" sz="2600" b="1" dirty="0">
                <a:latin typeface="Constantia" panose="02030602050306030303" pitchFamily="18" charset="0"/>
              </a:rPr>
              <a:t> morate </a:t>
            </a:r>
            <a:r>
              <a:rPr lang="es-ES" sz="2600" b="1" dirty="0" err="1">
                <a:latin typeface="Constantia" panose="02030602050306030303" pitchFamily="18" charset="0"/>
              </a:rPr>
              <a:t>nametnuti</a:t>
            </a:r>
            <a:r>
              <a:rPr lang="es-ES" sz="2600" b="1" dirty="0">
                <a:latin typeface="Constantia" panose="02030602050306030303" pitchFamily="18" charset="0"/>
              </a:rPr>
              <a:t> </a:t>
            </a:r>
            <a:r>
              <a:rPr lang="es-ES" sz="2600" b="1" dirty="0" err="1">
                <a:latin typeface="Constantia" panose="02030602050306030303" pitchFamily="18" charset="0"/>
              </a:rPr>
              <a:t>imaće</a:t>
            </a:r>
            <a:r>
              <a:rPr lang="es-ES" sz="2600" b="1" dirty="0">
                <a:latin typeface="Constantia" panose="02030602050306030303" pitchFamily="18" charset="0"/>
              </a:rPr>
              <a:t> puno </a:t>
            </a:r>
            <a:r>
              <a:rPr lang="es-ES" sz="2600" b="1" dirty="0" err="1">
                <a:latin typeface="Constantia" panose="02030602050306030303" pitchFamily="18" charset="0"/>
              </a:rPr>
              <a:t>veći</a:t>
            </a:r>
            <a:r>
              <a:rPr lang="es-ES" sz="2600" b="1" dirty="0">
                <a:latin typeface="Constantia" panose="02030602050306030303" pitchFamily="18" charset="0"/>
              </a:rPr>
              <a:t> </a:t>
            </a:r>
            <a:r>
              <a:rPr lang="es-ES" sz="2600" b="1" dirty="0" err="1">
                <a:latin typeface="Constantia" panose="02030602050306030303" pitchFamily="18" charset="0"/>
              </a:rPr>
              <a:t>teret</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njihovu</a:t>
            </a:r>
            <a:r>
              <a:rPr lang="es-ES" sz="2600" b="1" dirty="0">
                <a:latin typeface="Constantia" panose="02030602050306030303" pitchFamily="18" charset="0"/>
              </a:rPr>
              <a:t> </a:t>
            </a:r>
            <a:r>
              <a:rPr lang="es-ES" sz="2600" b="1" dirty="0" err="1">
                <a:latin typeface="Constantia" panose="02030602050306030303" pitchFamily="18" charset="0"/>
              </a:rPr>
              <a:t>mladu</a:t>
            </a:r>
            <a:r>
              <a:rPr lang="es-ES" sz="2600" b="1" dirty="0">
                <a:latin typeface="Constantia" panose="02030602050306030303" pitchFamily="18" charset="0"/>
              </a:rPr>
              <a:t> </a:t>
            </a:r>
            <a:r>
              <a:rPr lang="es-ES" sz="2600" b="1" dirty="0" err="1">
                <a:latin typeface="Constantia" panose="02030602050306030303" pitchFamily="18" charset="0"/>
              </a:rPr>
              <a:t>inteligenciju</a:t>
            </a:r>
            <a:r>
              <a:rPr lang="es-ES" sz="2600" b="1" dirty="0">
                <a:latin typeface="Constantia" panose="02030602050306030303" pitchFamily="18" charset="0"/>
              </a:rPr>
              <a:t>. </a:t>
            </a:r>
            <a:r>
              <a:rPr lang="es-ES" sz="2600" b="1" dirty="0" err="1">
                <a:latin typeface="Constantia" panose="02030602050306030303" pitchFamily="18" charset="0"/>
              </a:rPr>
              <a:t>Upravljajte</a:t>
            </a:r>
            <a:r>
              <a:rPr lang="es-ES" sz="2600" b="1" dirty="0">
                <a:latin typeface="Constantia" panose="02030602050306030303" pitchFamily="18" charset="0"/>
              </a:rPr>
              <a:t> </a:t>
            </a:r>
            <a:r>
              <a:rPr lang="es-ES" sz="2600" b="1" dirty="0" err="1">
                <a:latin typeface="Constantia" panose="02030602050306030303" pitchFamily="18" charset="0"/>
              </a:rPr>
              <a:t>svojom</a:t>
            </a:r>
            <a:r>
              <a:rPr lang="es-ES" sz="2600" b="1" dirty="0">
                <a:latin typeface="Constantia" panose="02030602050306030303" pitchFamily="18" charset="0"/>
              </a:rPr>
              <a:t> </a:t>
            </a:r>
            <a:r>
              <a:rPr lang="es-ES" sz="2600" b="1" dirty="0" err="1">
                <a:latin typeface="Constantia" panose="02030602050306030303" pitchFamily="18" charset="0"/>
              </a:rPr>
              <a:t>djecom</a:t>
            </a:r>
            <a:r>
              <a:rPr lang="es-ES" sz="2600" b="1" dirty="0">
                <a:latin typeface="Constantia" panose="02030602050306030303" pitchFamily="18" charset="0"/>
              </a:rPr>
              <a:t> s</a:t>
            </a:r>
            <a:r>
              <a:rPr lang="sr-Latn-RS" sz="2600" b="1" dirty="0">
                <a:latin typeface="Constantia" panose="02030602050306030303" pitchFamily="18" charset="0"/>
              </a:rPr>
              <a:t>a</a:t>
            </a:r>
            <a:r>
              <a:rPr lang="es-ES" sz="2600" b="1" dirty="0">
                <a:latin typeface="Constantia" panose="02030602050306030303" pitchFamily="18" charset="0"/>
              </a:rPr>
              <a:t> </a:t>
            </a:r>
            <a:r>
              <a:rPr lang="es-ES" sz="2600" b="1" dirty="0" err="1">
                <a:latin typeface="Constantia" panose="02030602050306030303" pitchFamily="18" charset="0"/>
              </a:rPr>
              <a:t>nežnošću</a:t>
            </a:r>
            <a:r>
              <a:rPr lang="es-ES" sz="2600" b="1" dirty="0">
                <a:latin typeface="Constantia" panose="02030602050306030303" pitchFamily="18" charset="0"/>
              </a:rPr>
              <a:t> i s</a:t>
            </a:r>
            <a:r>
              <a:rPr lang="sr-Latn-RS" sz="2600" b="1" dirty="0">
                <a:latin typeface="Constantia" panose="02030602050306030303" pitchFamily="18" charset="0"/>
              </a:rPr>
              <a:t>a</a:t>
            </a:r>
            <a:r>
              <a:rPr lang="es-ES" sz="2600" b="1" dirty="0" err="1">
                <a:latin typeface="Constantia" panose="02030602050306030303" pitchFamily="18" charset="0"/>
              </a:rPr>
              <a:t>osećanjem</a:t>
            </a:r>
            <a:r>
              <a:rPr lang="es-ES" sz="2600" b="1" dirty="0">
                <a:latin typeface="Constantia" panose="02030602050306030303" pitchFamily="18" charset="0"/>
              </a:rPr>
              <a:t>, </a:t>
            </a:r>
            <a:r>
              <a:rPr lang="es-ES" sz="2600" b="1" dirty="0" err="1">
                <a:latin typeface="Constantia" panose="02030602050306030303" pitchFamily="18" charset="0"/>
              </a:rPr>
              <a:t>uvek</a:t>
            </a:r>
            <a:r>
              <a:rPr lang="es-ES" sz="2600" b="1" dirty="0">
                <a:latin typeface="Constantia" panose="02030602050306030303" pitchFamily="18" charset="0"/>
              </a:rPr>
              <a:t> </a:t>
            </a:r>
            <a:r>
              <a:rPr lang="es-ES" sz="2600" b="1" dirty="0" err="1">
                <a:latin typeface="Constantia" panose="02030602050306030303" pitchFamily="18" charset="0"/>
              </a:rPr>
              <a:t>imajući</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umu</a:t>
            </a:r>
            <a:r>
              <a:rPr lang="es-ES" sz="2600" b="1" dirty="0">
                <a:latin typeface="Constantia" panose="02030602050306030303" pitchFamily="18" charset="0"/>
              </a:rPr>
              <a:t> da "</a:t>
            </a:r>
            <a:r>
              <a:rPr lang="es-ES" sz="2600" b="1" dirty="0" err="1">
                <a:latin typeface="Constantia" panose="02030602050306030303" pitchFamily="18" charset="0"/>
              </a:rPr>
              <a:t>njihovi</a:t>
            </a:r>
            <a:r>
              <a:rPr lang="es-ES" sz="2600" b="1" dirty="0">
                <a:latin typeface="Constantia" panose="02030602050306030303" pitchFamily="18" charset="0"/>
              </a:rPr>
              <a:t> </a:t>
            </a:r>
            <a:r>
              <a:rPr lang="es-ES" sz="2600" b="1" dirty="0" err="1">
                <a:latin typeface="Constantia" panose="02030602050306030303" pitchFamily="18" charset="0"/>
              </a:rPr>
              <a:t>anđeli</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nebu</a:t>
            </a:r>
            <a:r>
              <a:rPr lang="es-ES" sz="2600" b="1" dirty="0">
                <a:latin typeface="Constantia" panose="02030602050306030303" pitchFamily="18" charset="0"/>
              </a:rPr>
              <a:t> </a:t>
            </a:r>
            <a:r>
              <a:rPr lang="sr-Latn-RS" sz="2600" b="1" dirty="0">
                <a:latin typeface="Constantia" panose="02030602050306030303" pitchFamily="18" charset="0"/>
              </a:rPr>
              <a:t>stalno</a:t>
            </a:r>
            <a:r>
              <a:rPr lang="es-ES" sz="2600" b="1" dirty="0">
                <a:latin typeface="Constantia" panose="02030602050306030303" pitchFamily="18" charset="0"/>
              </a:rPr>
              <a:t> </a:t>
            </a:r>
            <a:r>
              <a:rPr lang="sr-Latn-RS" sz="2600" b="1" dirty="0">
                <a:latin typeface="Constantia" panose="02030602050306030303" pitchFamily="18" charset="0"/>
              </a:rPr>
              <a:t>gledaju</a:t>
            </a:r>
            <a:r>
              <a:rPr lang="es-ES" sz="2600" b="1" dirty="0">
                <a:latin typeface="Constantia" panose="02030602050306030303" pitchFamily="18" charset="0"/>
              </a:rPr>
              <a:t> </a:t>
            </a:r>
            <a:r>
              <a:rPr lang="es-ES" sz="2600" b="1" dirty="0" err="1">
                <a:latin typeface="Constantia" panose="02030602050306030303" pitchFamily="18" charset="0"/>
              </a:rPr>
              <a:t>lice</a:t>
            </a:r>
            <a:r>
              <a:rPr lang="es-ES" sz="2600" b="1" dirty="0">
                <a:latin typeface="Constantia" panose="02030602050306030303" pitchFamily="18" charset="0"/>
              </a:rPr>
              <a:t> moga Oca </a:t>
            </a:r>
            <a:r>
              <a:rPr lang="es-ES" sz="2600" b="1" dirty="0" err="1">
                <a:latin typeface="Constantia" panose="02030602050306030303" pitchFamily="18" charset="0"/>
              </a:rPr>
              <a:t>koji</a:t>
            </a:r>
            <a:r>
              <a:rPr lang="es-ES" sz="2600" b="1" dirty="0">
                <a:latin typeface="Constantia" panose="02030602050306030303" pitchFamily="18" charset="0"/>
              </a:rPr>
              <a:t> je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nebu</a:t>
            </a:r>
            <a:r>
              <a:rPr lang="es-ES" sz="2600" b="1" dirty="0">
                <a:latin typeface="Constantia" panose="02030602050306030303" pitchFamily="18" charset="0"/>
              </a:rPr>
              <a:t>." </a:t>
            </a:r>
            <a:r>
              <a:rPr lang="es-ES" sz="2600" b="1" dirty="0" err="1">
                <a:latin typeface="Constantia" panose="02030602050306030303" pitchFamily="18" charset="0"/>
              </a:rPr>
              <a:t>Ako</a:t>
            </a:r>
            <a:r>
              <a:rPr lang="es-ES" sz="2600" b="1" dirty="0">
                <a:latin typeface="Constantia" panose="02030602050306030303" pitchFamily="18" charset="0"/>
              </a:rPr>
              <a:t> </a:t>
            </a:r>
            <a:r>
              <a:rPr lang="es-ES" sz="2600" b="1" dirty="0" err="1">
                <a:latin typeface="Constantia" panose="02030602050306030303" pitchFamily="18" charset="0"/>
              </a:rPr>
              <a:t>želite</a:t>
            </a:r>
            <a:r>
              <a:rPr lang="es-ES" sz="2600" b="1" dirty="0">
                <a:latin typeface="Constantia" panose="02030602050306030303" pitchFamily="18" charset="0"/>
              </a:rPr>
              <a:t> da </a:t>
            </a:r>
            <a:r>
              <a:rPr lang="es-ES" sz="2600" b="1" dirty="0" err="1">
                <a:latin typeface="Constantia" panose="02030602050306030303" pitchFamily="18" charset="0"/>
              </a:rPr>
              <a:t>anđeli</a:t>
            </a:r>
            <a:r>
              <a:rPr lang="es-ES" sz="2600" b="1" dirty="0">
                <a:latin typeface="Constantia" panose="02030602050306030303" pitchFamily="18" charset="0"/>
              </a:rPr>
              <a:t> </a:t>
            </a:r>
            <a:r>
              <a:rPr lang="es-ES" sz="2600" b="1" dirty="0" err="1">
                <a:latin typeface="Constantia" panose="02030602050306030303" pitchFamily="18" charset="0"/>
              </a:rPr>
              <a:t>obavljaju</a:t>
            </a:r>
            <a:r>
              <a:rPr lang="es-ES" sz="2600" b="1" dirty="0">
                <a:latin typeface="Constantia" panose="02030602050306030303" pitchFamily="18" charset="0"/>
              </a:rPr>
              <a:t> </a:t>
            </a:r>
            <a:r>
              <a:rPr lang="es-ES" sz="2600" b="1" dirty="0" err="1">
                <a:latin typeface="Constantia" panose="02030602050306030303" pitchFamily="18" charset="0"/>
              </a:rPr>
              <a:t>službu</a:t>
            </a:r>
            <a:r>
              <a:rPr lang="es-ES" sz="2600" b="1" dirty="0">
                <a:latin typeface="Constantia" panose="02030602050306030303" pitchFamily="18" charset="0"/>
              </a:rPr>
              <a:t> </a:t>
            </a:r>
            <a:r>
              <a:rPr lang="es-ES" sz="2600" b="1" dirty="0" err="1">
                <a:latin typeface="Constantia" panose="02030602050306030303" pitchFamily="18" charset="0"/>
              </a:rPr>
              <a:t>koju</a:t>
            </a:r>
            <a:r>
              <a:rPr lang="es-ES" sz="2600" b="1" dirty="0">
                <a:latin typeface="Constantia" panose="02030602050306030303" pitchFamily="18" charset="0"/>
              </a:rPr>
              <a:t> </a:t>
            </a:r>
            <a:r>
              <a:rPr lang="es-ES" sz="2600" b="1" dirty="0" err="1">
                <a:latin typeface="Constantia" panose="02030602050306030303" pitchFamily="18" charset="0"/>
              </a:rPr>
              <a:t>im</a:t>
            </a:r>
            <a:r>
              <a:rPr lang="es-ES" sz="2600" b="1" dirty="0">
                <a:latin typeface="Constantia" panose="02030602050306030303" pitchFamily="18" charset="0"/>
              </a:rPr>
              <a:t> je </a:t>
            </a:r>
            <a:r>
              <a:rPr lang="es-ES" sz="2600" b="1" dirty="0" err="1">
                <a:latin typeface="Constantia" panose="02030602050306030303" pitchFamily="18" charset="0"/>
              </a:rPr>
              <a:t>Bog</a:t>
            </a:r>
            <a:r>
              <a:rPr lang="es-ES" sz="2600" b="1" dirty="0">
                <a:latin typeface="Constantia" panose="02030602050306030303" pitchFamily="18" charset="0"/>
              </a:rPr>
              <a:t> </a:t>
            </a:r>
            <a:r>
              <a:rPr lang="es-ES" sz="2600" b="1" dirty="0" err="1">
                <a:latin typeface="Constantia" panose="02030602050306030303" pitchFamily="18" charset="0"/>
              </a:rPr>
              <a:t>poverio</a:t>
            </a:r>
            <a:r>
              <a:rPr lang="es-ES" sz="2600" b="1" dirty="0">
                <a:latin typeface="Constantia" panose="02030602050306030303" pitchFamily="18" charset="0"/>
              </a:rPr>
              <a:t> u </a:t>
            </a:r>
            <a:r>
              <a:rPr lang="es-ES" sz="2600" b="1" dirty="0" err="1">
                <a:latin typeface="Constantia" panose="02030602050306030303" pitchFamily="18" charset="0"/>
              </a:rPr>
              <a:t>korist</a:t>
            </a:r>
            <a:r>
              <a:rPr lang="es-ES" sz="2600" b="1" dirty="0">
                <a:latin typeface="Constantia" panose="02030602050306030303" pitchFamily="18" charset="0"/>
              </a:rPr>
              <a:t> </a:t>
            </a:r>
            <a:r>
              <a:rPr lang="es-ES" sz="2600" b="1" dirty="0" err="1">
                <a:latin typeface="Constantia" panose="02030602050306030303" pitchFamily="18" charset="0"/>
              </a:rPr>
              <a:t>vaše</a:t>
            </a:r>
            <a:r>
              <a:rPr lang="es-ES" sz="2600" b="1" dirty="0">
                <a:latin typeface="Constantia" panose="02030602050306030303" pitchFamily="18" charset="0"/>
              </a:rPr>
              <a:t> </a:t>
            </a:r>
            <a:r>
              <a:rPr lang="es-ES" sz="2600" b="1" dirty="0" err="1">
                <a:latin typeface="Constantia" panose="02030602050306030303" pitchFamily="18" charset="0"/>
              </a:rPr>
              <a:t>dece</a:t>
            </a:r>
            <a:r>
              <a:rPr lang="es-ES" sz="2600" b="1" dirty="0">
                <a:latin typeface="Constantia" panose="02030602050306030303" pitchFamily="18" charset="0"/>
              </a:rPr>
              <a:t>, s</a:t>
            </a:r>
            <a:r>
              <a:rPr lang="sr-Latn-RS" sz="2600" b="1" dirty="0">
                <a:latin typeface="Constantia" panose="02030602050306030303" pitchFamily="18" charset="0"/>
              </a:rPr>
              <a:t>a</a:t>
            </a:r>
            <a:r>
              <a:rPr lang="es-ES" sz="2600" b="1" dirty="0" err="1">
                <a:latin typeface="Constantia" panose="02030602050306030303" pitchFamily="18" charset="0"/>
              </a:rPr>
              <a:t>rađujte</a:t>
            </a:r>
            <a:r>
              <a:rPr lang="es-ES" sz="2600" b="1" dirty="0">
                <a:latin typeface="Constantia" panose="02030602050306030303" pitchFamily="18" charset="0"/>
              </a:rPr>
              <a:t> s</a:t>
            </a:r>
            <a:r>
              <a:rPr lang="sr-Latn-RS" sz="2600" b="1" dirty="0">
                <a:latin typeface="Constantia" panose="02030602050306030303" pitchFamily="18" charset="0"/>
              </a:rPr>
              <a:t>a</a:t>
            </a:r>
            <a:r>
              <a:rPr lang="es-ES" sz="2600" b="1" dirty="0">
                <a:latin typeface="Constantia" panose="02030602050306030303" pitchFamily="18" charset="0"/>
              </a:rPr>
              <a:t> </a:t>
            </a:r>
            <a:r>
              <a:rPr lang="es-ES" sz="2600" b="1" dirty="0" err="1">
                <a:latin typeface="Constantia" panose="02030602050306030303" pitchFamily="18" charset="0"/>
              </a:rPr>
              <a:t>njima</a:t>
            </a:r>
            <a:r>
              <a:rPr lang="es-ES" sz="2600" b="1" dirty="0">
                <a:latin typeface="Constantia" panose="02030602050306030303" pitchFamily="18" charset="0"/>
              </a:rPr>
              <a:t> </a:t>
            </a:r>
            <a:r>
              <a:rPr lang="es-ES" sz="2600" b="1" dirty="0" err="1">
                <a:latin typeface="Constantia" panose="02030602050306030303" pitchFamily="18" charset="0"/>
              </a:rPr>
              <a:t>tako</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a:t>
            </a:r>
            <a:r>
              <a:rPr lang="es-ES" sz="2600" b="1" dirty="0" err="1">
                <a:latin typeface="Constantia" panose="02030602050306030303" pitchFamily="18" charset="0"/>
              </a:rPr>
              <a:t>ćete</a:t>
            </a:r>
            <a:r>
              <a:rPr lang="es-ES" sz="2600" b="1" dirty="0">
                <a:latin typeface="Constantia" panose="02030602050306030303" pitchFamily="18" charset="0"/>
              </a:rPr>
              <a:t> </a:t>
            </a:r>
            <a:r>
              <a:rPr lang="es-ES" sz="2600" b="1" dirty="0" err="1">
                <a:latin typeface="Constantia" panose="02030602050306030303" pitchFamily="18" charset="0"/>
              </a:rPr>
              <a:t>činiti</a:t>
            </a:r>
            <a:r>
              <a:rPr lang="es-ES" sz="2600" b="1" dirty="0">
                <a:latin typeface="Constantia" panose="02030602050306030303" pitchFamily="18" charset="0"/>
              </a:rPr>
              <a:t> </a:t>
            </a:r>
            <a:r>
              <a:rPr lang="es-ES" sz="2600" b="1" dirty="0" err="1">
                <a:latin typeface="Constantia" panose="02030602050306030303" pitchFamily="18" charset="0"/>
              </a:rPr>
              <a:t>svoj</a:t>
            </a:r>
            <a:r>
              <a:rPr lang="es-ES" sz="2600" b="1" dirty="0">
                <a:latin typeface="Constantia" panose="02030602050306030303" pitchFamily="18" charset="0"/>
              </a:rPr>
              <a:t> d</a:t>
            </a:r>
            <a:r>
              <a:rPr lang="sr-Latn-RS" sz="2600" b="1" dirty="0">
                <a:latin typeface="Constantia" panose="02030602050306030303" pitchFamily="18" charset="0"/>
              </a:rPr>
              <a:t>e</a:t>
            </a:r>
            <a:r>
              <a:rPr lang="es-ES" sz="2600" b="1" dirty="0">
                <a:latin typeface="Constantia" panose="02030602050306030303" pitchFamily="18" charset="0"/>
              </a:rPr>
              <a:t>o."</a:t>
            </a:r>
          </a:p>
        </p:txBody>
      </p:sp>
      <p:sp>
        <p:nvSpPr>
          <p:cNvPr id="4" name="CuadroTexto 3">
            <a:extLst>
              <a:ext uri="{FF2B5EF4-FFF2-40B4-BE49-F238E27FC236}">
                <a16:creationId xmlns:a16="http://schemas.microsoft.com/office/drawing/2014/main" id="{B5B762BA-C788-D472-3775-0B7852ACB104}"/>
              </a:ext>
            </a:extLst>
          </p:cNvPr>
          <p:cNvSpPr txBox="1"/>
          <p:nvPr/>
        </p:nvSpPr>
        <p:spPr>
          <a:xfrm>
            <a:off x="6915994" y="5523170"/>
            <a:ext cx="4365362" cy="338554"/>
          </a:xfrm>
          <a:prstGeom prst="rect">
            <a:avLst/>
          </a:prstGeom>
          <a:noFill/>
        </p:spPr>
        <p:txBody>
          <a:bodyPr wrap="none" rtlCol="0">
            <a:spAutoFit/>
          </a:bodyPr>
          <a:lstStyle/>
          <a:p>
            <a:pPr algn="r"/>
            <a:r>
              <a:rPr lang="es-ES" sz="1600" b="1" dirty="0" err="1"/>
              <a:t>Elen</a:t>
            </a:r>
            <a:r>
              <a:rPr lang="es-ES" sz="1600" b="1" dirty="0"/>
              <a:t> G. </a:t>
            </a:r>
            <a:r>
              <a:rPr lang="sr-Latn-RS" sz="1600" b="1" dirty="0"/>
              <a:t>Vajt, </a:t>
            </a:r>
            <a:r>
              <a:rPr lang="sr-Latn-RS" sz="1600" i="1" dirty="0"/>
              <a:t>H</a:t>
            </a:r>
            <a:r>
              <a:rPr lang="es-ES" sz="1600" i="1" dirty="0"/>
              <a:t>r</a:t>
            </a:r>
            <a:r>
              <a:rPr lang="sr-Latn-RS" sz="1600" i="1" dirty="0"/>
              <a:t>i</a:t>
            </a:r>
            <a:r>
              <a:rPr lang="es-ES" sz="1600" i="1" dirty="0" err="1"/>
              <a:t>šćanski</a:t>
            </a:r>
            <a:r>
              <a:rPr lang="es-ES" sz="1600" i="1" dirty="0"/>
              <a:t> dom</a:t>
            </a:r>
            <a:r>
              <a:rPr lang="es-ES" sz="1600" b="1" dirty="0"/>
              <a:t>, </a:t>
            </a:r>
            <a:r>
              <a:rPr lang="es-ES" sz="1600" b="1" dirty="0" err="1"/>
              <a:t>str</a:t>
            </a:r>
            <a:r>
              <a:rPr lang="es-ES" sz="1600" b="1" dirty="0"/>
              <a:t>. 172. </a:t>
            </a:r>
            <a:r>
              <a:rPr lang="sr-Latn-RS" sz="1600" b="1" dirty="0"/>
              <a:t>original</a:t>
            </a:r>
            <a:r>
              <a:rPr lang="es-ES" sz="1600" b="1" dirty="0"/>
              <a:t>.</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5244</TotalTime>
  <Words>2863</Words>
  <Application>Microsoft Office PowerPoint</Application>
  <PresentationFormat>Panorámica</PresentationFormat>
  <Paragraphs>130</Paragraphs>
  <Slides>20</Slides>
  <Notes>9</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20</vt:i4>
      </vt:variant>
    </vt:vector>
  </HeadingPairs>
  <TitlesOfParts>
    <vt:vector size="38" baseType="lpstr">
      <vt:lpstr>Bodoni MT Poster Compressed</vt:lpstr>
      <vt:lpstr>Aptos Display</vt:lpstr>
      <vt:lpstr>Calibri</vt:lpstr>
      <vt:lpstr>Impact</vt:lpstr>
      <vt:lpstr>Arial Narrow</vt:lpstr>
      <vt:lpstr>Constantia</vt:lpstr>
      <vt:lpstr>Britannic Bold</vt:lpstr>
      <vt:lpstr>Comic Sans MS</vt:lpstr>
      <vt:lpstr>Aptos</vt:lpstr>
      <vt:lpstr>Times New Roman</vt:lpstr>
      <vt:lpstr>Arial</vt:lpstr>
      <vt:lpstr>Gill Sans MT Ext Condensed Bold</vt:lpstr>
      <vt:lpstr>Tema de Office</vt:lpstr>
      <vt:lpstr>1_Tema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89</cp:revision>
  <dcterms:created xsi:type="dcterms:W3CDTF">2026-02-06T07:46:31Z</dcterms:created>
  <dcterms:modified xsi:type="dcterms:W3CDTF">2026-02-27T06:38:04Z</dcterms:modified>
</cp:coreProperties>
</file>