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4926" autoAdjust="0"/>
  </p:normalViewPr>
  <p:slideViewPr>
    <p:cSldViewPr snapToGrid="0">
      <p:cViewPr varScale="1">
        <p:scale>
          <a:sx n="84" d="100"/>
          <a:sy n="84" d="100"/>
        </p:scale>
        <p:origin x="9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pročišće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zlato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en-US" sz="1800" b="1" noProof="0" dirty="0">
              <a:effectLst/>
            </a:rPr>
            <a:t>Ne </a:t>
          </a:r>
          <a:r>
            <a:rPr lang="en-US" sz="1800" b="1" noProof="0" dirty="0" err="1">
              <a:effectLst/>
            </a:rPr>
            <a:t>smemo</a:t>
          </a:r>
          <a:r>
            <a:rPr lang="en-US" sz="1800" b="1" noProof="0" dirty="0">
              <a:effectLst/>
            </a:rPr>
            <a:t> se </a:t>
          </a:r>
          <a:r>
            <a:rPr lang="en-US" sz="1800" b="1" noProof="0" dirty="0" err="1">
              <a:effectLst/>
            </a:rPr>
            <a:t>zadovoljiti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poluistinama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ili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površnim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proučavanjem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Biblije</a:t>
          </a:r>
          <a:r>
            <a:rPr lang="en-US" sz="1800" b="1" noProof="0" dirty="0">
              <a:effectLst/>
            </a:rPr>
            <a:t>. Moramo </a:t>
          </a:r>
          <a:r>
            <a:rPr lang="en-US" sz="1800" b="1" noProof="0" dirty="0" err="1">
              <a:effectLst/>
            </a:rPr>
            <a:t>odbaciti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ljudske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doktrine</a:t>
          </a:r>
          <a:r>
            <a:rPr lang="en-US" sz="1800" b="1" noProof="0" dirty="0">
              <a:effectLst/>
            </a:rPr>
            <a:t> (</a:t>
          </a:r>
          <a:r>
            <a:rPr lang="sr-Latn-RS" sz="1800" b="1" noProof="0" dirty="0">
              <a:effectLst/>
            </a:rPr>
            <a:t>učenja</a:t>
          </a:r>
          <a:r>
            <a:rPr lang="en-US" sz="1800" b="1" noProof="0" dirty="0">
              <a:effectLst/>
            </a:rPr>
            <a:t>) </a:t>
          </a:r>
          <a:r>
            <a:rPr lang="en-US" sz="1800" b="1" noProof="0" dirty="0" err="1">
              <a:effectLst/>
            </a:rPr>
            <a:t>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dublje</a:t>
          </a:r>
          <a:r>
            <a:rPr lang="en-US" sz="1800" b="1" noProof="0" dirty="0">
              <a:effectLst/>
            </a:rPr>
            <a:t> se </a:t>
          </a:r>
          <a:r>
            <a:rPr lang="en-US" sz="1800" b="1" noProof="0" dirty="0" err="1">
              <a:effectLst/>
            </a:rPr>
            <a:t>upustiti</a:t>
          </a:r>
          <a:r>
            <a:rPr lang="en-US" sz="1800" b="1" noProof="0" dirty="0">
              <a:effectLst/>
            </a:rPr>
            <a:t> u </a:t>
          </a:r>
          <a:r>
            <a:rPr lang="en-US" sz="1800" b="1" noProof="0" dirty="0" err="1">
              <a:effectLst/>
            </a:rPr>
            <a:t>naše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proučavanje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Biblije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kako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bismo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uklonili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sve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nesavršenosti</a:t>
          </a:r>
          <a:r>
            <a:rPr lang="en-US" sz="1800" b="1" noProof="0" dirty="0">
              <a:effectLst/>
            </a:rPr>
            <a:t> (</a:t>
          </a:r>
          <a:r>
            <a:rPr lang="en-US" sz="1800" b="1" noProof="0" dirty="0" err="1">
              <a:effectLst/>
            </a:rPr>
            <a:t>šljaku</a:t>
          </a:r>
          <a:r>
            <a:rPr lang="en-US" sz="1800" b="1" noProof="0" dirty="0">
              <a:effectLst/>
            </a:rPr>
            <a:t>) </a:t>
          </a:r>
          <a:r>
            <a:rPr lang="en-US" sz="1800" b="1" noProof="0" dirty="0" err="1">
              <a:effectLst/>
            </a:rPr>
            <a:t>iz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našeg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razumevanja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Božje reči</a:t>
          </a:r>
          <a:r>
            <a:rPr lang="en-US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haljine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en-US" sz="1800" b="1" noProof="0" dirty="0" err="1">
              <a:effectLst/>
            </a:rPr>
            <a:t>Prihvatanje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Isusove</a:t>
          </a:r>
          <a:r>
            <a:rPr lang="sr-Latn-RS" sz="1800" b="1" noProof="0" dirty="0">
              <a:effectLst/>
            </a:rPr>
            <a:t> pravedno-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sti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jedini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način</a:t>
          </a:r>
          <a:r>
            <a:rPr lang="en-US" sz="1800" b="1" noProof="0" dirty="0">
              <a:effectLst/>
            </a:rPr>
            <a:t> da </a:t>
          </a:r>
          <a:r>
            <a:rPr lang="sr-Latn-RS" sz="1800" b="1" noProof="0" dirty="0">
              <a:effectLst/>
            </a:rPr>
            <a:t>postigne-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spasenje</a:t>
          </a:r>
          <a:r>
            <a:rPr lang="en-US" sz="1800" b="1" noProof="0" dirty="0">
              <a:effectLst/>
            </a:rPr>
            <a:t>. </a:t>
          </a:r>
          <a:r>
            <a:rPr lang="en-US" sz="1800" b="1" noProof="0" dirty="0" err="1">
              <a:effectLst/>
            </a:rPr>
            <a:t>Pokušaj</a:t>
          </a:r>
          <a:r>
            <a:rPr lang="en-US" sz="1800" b="1" noProof="0" dirty="0">
              <a:effectLst/>
            </a:rPr>
            <a:t> da se </a:t>
          </a:r>
          <a:r>
            <a:rPr lang="en-US" sz="1800" b="1" noProof="0" dirty="0" err="1">
              <a:effectLst/>
            </a:rPr>
            <a:t>predstavimo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Bogu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sa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naš</a:t>
          </a:r>
          <a:r>
            <a:rPr lang="sr-Latn-RS" sz="1800" b="1" noProof="0" dirty="0">
              <a:effectLst/>
            </a:rPr>
            <a:t>i</a:t>
          </a:r>
          <a:r>
            <a:rPr lang="en-US" sz="1800" b="1" noProof="0" dirty="0">
              <a:effectLst/>
            </a:rPr>
            <a:t>m </a:t>
          </a:r>
          <a:r>
            <a:rPr lang="en-US" sz="1800" b="1" noProof="0" dirty="0" err="1">
              <a:effectLst/>
            </a:rPr>
            <a:t>sopstven</a:t>
          </a:r>
          <a:r>
            <a:rPr lang="sr-Latn-RS" sz="1800" b="1" noProof="0" dirty="0">
              <a:effectLst/>
            </a:rPr>
            <a:t>i</a:t>
          </a:r>
          <a:r>
            <a:rPr lang="en-US" sz="1800" b="1" noProof="0" dirty="0">
              <a:effectLst/>
            </a:rPr>
            <a:t>m </a:t>
          </a:r>
          <a:r>
            <a:rPr lang="en-US" sz="1800" b="1" noProof="0" dirty="0" err="1">
              <a:effectLst/>
            </a:rPr>
            <a:t>praved</a:t>
          </a:r>
          <a:r>
            <a:rPr lang="sr-Latn-RS" sz="1800" b="1" noProof="0" dirty="0">
              <a:effectLst/>
            </a:rPr>
            <a:t>ni</a:t>
          </a:r>
          <a:r>
            <a:rPr lang="en-US" sz="1800" b="1" noProof="0" dirty="0">
              <a:effectLst/>
            </a:rPr>
            <a:t>m </a:t>
          </a:r>
          <a:r>
            <a:rPr lang="en-US" sz="1800" b="1" noProof="0" dirty="0" err="1">
              <a:effectLst/>
            </a:rPr>
            <a:t>delima</a:t>
          </a:r>
          <a:r>
            <a:rPr lang="en-US" sz="1800" b="1" noProof="0" dirty="0">
              <a:effectLst/>
            </a:rPr>
            <a:t> je </a:t>
          </a:r>
          <a:r>
            <a:rPr lang="sr-Latn-RS" sz="1800" b="1" noProof="0" dirty="0">
              <a:effectLst/>
            </a:rPr>
            <a:t>pokušaj da se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pokažemo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goli</a:t>
          </a:r>
          <a:r>
            <a:rPr lang="en-US" sz="1800" b="1" noProof="0" dirty="0">
              <a:effectLst/>
            </a:rPr>
            <a:t> pred </a:t>
          </a:r>
          <a:r>
            <a:rPr lang="en-US" sz="1800" b="1" noProof="0" dirty="0" err="1">
              <a:effectLst/>
            </a:rPr>
            <a:t>Njim</a:t>
          </a:r>
          <a:r>
            <a:rPr lang="en-US" sz="1800" b="1" noProof="0" dirty="0">
              <a:effectLst/>
            </a:rPr>
            <a:t>.</a:t>
          </a:r>
          <a:endParaRPr lang="en" sz="1800" noProof="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mast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oči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sr-Latn-RS" sz="1800" b="1" noProof="0" dirty="0">
              <a:effectLst/>
            </a:rPr>
            <a:t>Treba da p</a:t>
          </a:r>
          <a:r>
            <a:rPr lang="en-US" sz="1800" b="1" noProof="0" dirty="0" err="1">
              <a:effectLst/>
            </a:rPr>
            <a:t>rimi</a:t>
          </a:r>
          <a:r>
            <a:rPr lang="sr-Latn-RS" sz="1800" b="1" noProof="0" dirty="0">
              <a:effectLst/>
            </a:rPr>
            <a:t>mo</a:t>
          </a:r>
          <a:r>
            <a:rPr lang="en-US" sz="1800" b="1" noProof="0" dirty="0">
              <a:effectLst/>
            </a:rPr>
            <a:t> Duha </a:t>
          </a:r>
          <a:r>
            <a:rPr lang="en-US" sz="1800" b="1" noProof="0" dirty="0" err="1">
              <a:effectLst/>
            </a:rPr>
            <a:t>Svetoga</a:t>
          </a:r>
          <a:r>
            <a:rPr lang="en-US" sz="1800" b="1" noProof="0" dirty="0">
              <a:effectLst/>
            </a:rPr>
            <a:t>. Samo On </a:t>
          </a:r>
          <a:r>
            <a:rPr lang="en-US" sz="1800" b="1" noProof="0" dirty="0" err="1">
              <a:effectLst/>
            </a:rPr>
            <a:t>nam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može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dati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duhovno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rasuđivanje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ubediti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nas</a:t>
          </a:r>
          <a:r>
            <a:rPr lang="en-US" sz="1800" b="1" noProof="0" dirty="0">
              <a:effectLst/>
            </a:rPr>
            <a:t> u </a:t>
          </a:r>
          <a:r>
            <a:rPr lang="en-US" sz="1800" b="1" noProof="0" dirty="0" err="1">
              <a:effectLst/>
            </a:rPr>
            <a:t>naše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pravo</a:t>
          </a:r>
          <a:r>
            <a:rPr lang="en-US" sz="1800" b="1" noProof="0" dirty="0">
              <a:effectLst/>
            </a:rPr>
            <a:t> </a:t>
          </a:r>
          <a:r>
            <a:rPr lang="en-US" sz="1800" b="1" noProof="0" dirty="0" err="1">
              <a:effectLst/>
            </a:rPr>
            <a:t>stanje</a:t>
          </a:r>
          <a:r>
            <a:rPr lang="en-US" sz="1800" b="1" noProof="0" dirty="0">
              <a:effectLst/>
            </a:rPr>
            <a:t> </a:t>
          </a:r>
          <a:r>
            <a:rPr lang="sr-Latn-RS" sz="1800" b="1" noProof="0" dirty="0">
              <a:effectLst/>
            </a:rPr>
            <a:t>          </a:t>
          </a:r>
          <a:r>
            <a:rPr lang="en-US" sz="1800" b="1" noProof="0" dirty="0">
              <a:effectLst/>
            </a:rPr>
            <a:t>(Jovan 16</a:t>
          </a:r>
          <a:r>
            <a:rPr lang="sr-Latn-RS" sz="1800" b="1" noProof="0" dirty="0">
              <a:effectLst/>
            </a:rPr>
            <a:t>,</a:t>
          </a:r>
          <a:r>
            <a:rPr lang="en-US" sz="1800" b="1" noProof="0" dirty="0">
              <a:effectLst/>
            </a:rPr>
            <a:t>8).</a:t>
          </a:r>
          <a:endParaRPr lang="en" sz="1800" noProof="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noProof="0" dirty="0"/>
            <a:t>Odlučio je da nas stvori</a:t>
          </a:r>
          <a:br>
            <a:rPr lang="pl-PL" sz="1800" b="1" noProof="0" dirty="0"/>
          </a:br>
          <a:r>
            <a:rPr lang="pl-PL" sz="1800" b="1" noProof="0" dirty="0"/>
            <a:t>(1. Moj. 2,7</a:t>
          </a:r>
          <a:r>
            <a:rPr lang="en" sz="1800" b="1" noProof="0" dirty="0"/>
            <a:t>)</a:t>
          </a:r>
          <a:endParaRPr lang="en" sz="1800" noProof="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noProof="0" dirty="0"/>
            <a:t>On nas traži kada  zgrešimo       (1. Moj.3,8.9)</a:t>
          </a:r>
          <a:endParaRPr lang="en" sz="1800" noProof="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sr-Latn-RS" sz="1800" b="1" noProof="0" dirty="0"/>
            <a:t>D</a:t>
          </a:r>
          <a:r>
            <a:rPr lang="en-US" sz="1800" b="1" noProof="0" dirty="0" err="1"/>
            <a:t>ao</a:t>
          </a:r>
          <a:r>
            <a:rPr lang="en-US" sz="1800" b="1" noProof="0" dirty="0"/>
            <a:t> </a:t>
          </a:r>
          <a:r>
            <a:rPr lang="sr-Latn-RS" sz="1800" b="1" noProof="0" dirty="0"/>
            <a:t>se ra-zapeti da</a:t>
          </a:r>
          <a:r>
            <a:rPr lang="en-US" sz="1800" b="1" noProof="0" dirty="0"/>
            <a:t> </a:t>
          </a:r>
          <a:r>
            <a:rPr lang="sr-Latn-RS" sz="1800" b="1" noProof="0" dirty="0"/>
            <a:t>nas </a:t>
          </a:r>
          <a:r>
            <a:rPr lang="en-US" sz="1800" b="1" noProof="0" dirty="0" err="1"/>
            <a:t>spasi</a:t>
          </a:r>
          <a:r>
            <a:rPr lang="en-US" sz="1800" b="1" noProof="0" dirty="0"/>
            <a:t> (</a:t>
          </a:r>
          <a:r>
            <a:rPr lang="en-US" sz="1800" b="1" noProof="0" dirty="0" err="1"/>
            <a:t>Jov</a:t>
          </a:r>
          <a:r>
            <a:rPr lang="sr-Latn-RS" sz="1800" b="1" noProof="0" dirty="0"/>
            <a:t>.</a:t>
          </a:r>
          <a:r>
            <a:rPr lang="en-US" sz="1800" b="1" noProof="0" dirty="0"/>
            <a:t> 3</a:t>
          </a:r>
          <a:r>
            <a:rPr lang="sr-Latn-RS" sz="1800" b="1" noProof="0" dirty="0"/>
            <a:t>,</a:t>
          </a:r>
          <a:r>
            <a:rPr lang="en-US" sz="1800" b="1" noProof="0" dirty="0"/>
            <a:t>16)</a:t>
          </a:r>
          <a:endParaRPr lang="en" sz="1800" noProof="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1800" b="1" noProof="0" dirty="0"/>
            <a:t>On </a:t>
          </a:r>
          <a:r>
            <a:rPr lang="en-US" sz="1800" b="1" noProof="0" dirty="0" err="1"/>
            <a:t>želi</a:t>
          </a:r>
          <a:r>
            <a:rPr lang="en-US" sz="1800" b="1" noProof="0" dirty="0"/>
            <a:t> da </a:t>
          </a:r>
          <a:r>
            <a:rPr lang="en-US" sz="1800" b="1" noProof="0" dirty="0" err="1"/>
            <a:t>nam</a:t>
          </a:r>
          <a:r>
            <a:rPr lang="en-US" sz="1800" b="1" noProof="0" dirty="0"/>
            <a:t> da </a:t>
          </a:r>
          <a:r>
            <a:rPr lang="en-US" sz="1800" b="1" noProof="0" dirty="0" err="1"/>
            <a:t>nagradu</a:t>
          </a:r>
          <a:r>
            <a:rPr lang="en-US" sz="1800" b="1" noProof="0" dirty="0"/>
            <a:t>: da </a:t>
          </a:r>
          <a:r>
            <a:rPr lang="en-US" sz="1800" b="1" noProof="0" dirty="0" err="1"/>
            <a:t>sedimo</a:t>
          </a:r>
          <a:r>
            <a:rPr lang="en-US" sz="1800" b="1" noProof="0" dirty="0"/>
            <a:t> </a:t>
          </a:r>
          <a:r>
            <a:rPr lang="en-US" sz="1800" b="1" noProof="0" dirty="0" err="1"/>
            <a:t>sa</a:t>
          </a:r>
          <a:r>
            <a:rPr lang="en-US" sz="1800" b="1" noProof="0" dirty="0"/>
            <a:t> </a:t>
          </a:r>
          <a:r>
            <a:rPr lang="en-US" sz="1800" b="1" noProof="0" dirty="0" err="1"/>
            <a:t>Njim</a:t>
          </a:r>
          <a:r>
            <a:rPr lang="en-US" sz="1800" b="1" noProof="0" dirty="0"/>
            <a:t>, </a:t>
          </a:r>
          <a:r>
            <a:rPr lang="en-US" sz="1800" b="1" noProof="0" dirty="0" err="1"/>
            <a:t>i</a:t>
          </a:r>
          <a:r>
            <a:rPr lang="en-US" sz="1800" b="1" noProof="0" dirty="0"/>
            <a:t> </a:t>
          </a:r>
          <a:r>
            <a:rPr lang="en-US" sz="1800" b="1" noProof="0" dirty="0" err="1"/>
            <a:t>uživamo</a:t>
          </a:r>
          <a:r>
            <a:rPr lang="en-US" sz="1800" b="1" noProof="0" dirty="0"/>
            <a:t> </a:t>
          </a:r>
          <a:r>
            <a:rPr lang="en-US" sz="1800" b="1" noProof="0" dirty="0" err="1"/>
            <a:t>večnost</a:t>
          </a:r>
          <a:r>
            <a:rPr lang="en-US" sz="1800" b="1" noProof="0" dirty="0"/>
            <a:t> u </a:t>
          </a:r>
          <a:r>
            <a:rPr lang="en-US" sz="1800" b="1" noProof="0" dirty="0" err="1"/>
            <a:t>Njegovom</a:t>
          </a:r>
          <a:r>
            <a:rPr lang="en-US" sz="1800" b="1" noProof="0" dirty="0"/>
            <a:t> </a:t>
          </a:r>
          <a:r>
            <a:rPr lang="en-US" sz="1800" b="1" noProof="0" dirty="0" err="1"/>
            <a:t>društvu</a:t>
          </a:r>
          <a:r>
            <a:rPr lang="en-US" sz="1800" b="1" noProof="0" dirty="0"/>
            <a:t> (Ot</a:t>
          </a:r>
          <a:r>
            <a:rPr lang="sr-Latn-RS" sz="1800" b="1" noProof="0" dirty="0"/>
            <a:t>k</a:t>
          </a:r>
          <a:r>
            <a:rPr lang="en-US" sz="1800" b="1" noProof="0" dirty="0"/>
            <a:t>. 3</a:t>
          </a:r>
          <a:r>
            <a:rPr lang="sr-Latn-RS" sz="1800" b="1" noProof="0" dirty="0"/>
            <a:t>,</a:t>
          </a:r>
          <a:r>
            <a:rPr lang="en-US" sz="1800" b="1" noProof="0" dirty="0"/>
            <a:t>21)</a:t>
          </a:r>
          <a:r>
            <a:rPr lang="sr-Latn-RS" sz="1800" b="1" noProof="0" dirty="0"/>
            <a:t>.</a:t>
          </a:r>
          <a:endParaRPr lang="en" sz="1800" noProof="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X="127573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je naš Utešitelj (Jovan 14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nam otkriva Isusa (Jovan 15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Osuđuje na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greh (Jovan 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nas vodi u svu istinu (Jovan 16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r>
            <a:rPr lang="sr-Latn-R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effectLst/>
            </a:rPr>
            <a:t>Ne </a:t>
          </a:r>
          <a:r>
            <a:rPr lang="en-US" sz="1800" b="1" kern="1200" noProof="0" dirty="0" err="1">
              <a:effectLst/>
            </a:rPr>
            <a:t>smemo</a:t>
          </a:r>
          <a:r>
            <a:rPr lang="en-US" sz="1800" b="1" kern="1200" noProof="0" dirty="0">
              <a:effectLst/>
            </a:rPr>
            <a:t> se </a:t>
          </a:r>
          <a:r>
            <a:rPr lang="en-US" sz="1800" b="1" kern="1200" noProof="0" dirty="0" err="1">
              <a:effectLst/>
            </a:rPr>
            <a:t>zadovoljiti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poluistinama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ili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površnim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proučavanjem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Biblije</a:t>
          </a:r>
          <a:r>
            <a:rPr lang="en-US" sz="1800" b="1" kern="1200" noProof="0" dirty="0">
              <a:effectLst/>
            </a:rPr>
            <a:t>. Moramo </a:t>
          </a:r>
          <a:r>
            <a:rPr lang="en-US" sz="1800" b="1" kern="1200" noProof="0" dirty="0" err="1">
              <a:effectLst/>
            </a:rPr>
            <a:t>odbaciti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ljudske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doktrine</a:t>
          </a:r>
          <a:r>
            <a:rPr lang="en-US" sz="1800" b="1" kern="1200" noProof="0" dirty="0">
              <a:effectLst/>
            </a:rPr>
            <a:t> (</a:t>
          </a:r>
          <a:r>
            <a:rPr lang="sr-Latn-RS" sz="1800" b="1" kern="1200" noProof="0" dirty="0">
              <a:effectLst/>
            </a:rPr>
            <a:t>učenja</a:t>
          </a:r>
          <a:r>
            <a:rPr lang="en-US" sz="1800" b="1" kern="1200" noProof="0" dirty="0">
              <a:effectLst/>
            </a:rPr>
            <a:t>) </a:t>
          </a:r>
          <a:r>
            <a:rPr lang="en-US" sz="1800" b="1" kern="1200" noProof="0" dirty="0" err="1">
              <a:effectLst/>
            </a:rPr>
            <a:t>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dublje</a:t>
          </a:r>
          <a:r>
            <a:rPr lang="en-US" sz="1800" b="1" kern="1200" noProof="0" dirty="0">
              <a:effectLst/>
            </a:rPr>
            <a:t> se </a:t>
          </a:r>
          <a:r>
            <a:rPr lang="en-US" sz="1800" b="1" kern="1200" noProof="0" dirty="0" err="1">
              <a:effectLst/>
            </a:rPr>
            <a:t>upustiti</a:t>
          </a:r>
          <a:r>
            <a:rPr lang="en-US" sz="1800" b="1" kern="1200" noProof="0" dirty="0">
              <a:effectLst/>
            </a:rPr>
            <a:t> u </a:t>
          </a:r>
          <a:r>
            <a:rPr lang="en-US" sz="1800" b="1" kern="1200" noProof="0" dirty="0" err="1">
              <a:effectLst/>
            </a:rPr>
            <a:t>naše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proučavanje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Biblije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kako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bismo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uklonili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sve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nesavršenosti</a:t>
          </a:r>
          <a:r>
            <a:rPr lang="en-US" sz="1800" b="1" kern="1200" noProof="0" dirty="0">
              <a:effectLst/>
            </a:rPr>
            <a:t> (</a:t>
          </a:r>
          <a:r>
            <a:rPr lang="en-US" sz="1800" b="1" kern="1200" noProof="0" dirty="0" err="1">
              <a:effectLst/>
            </a:rPr>
            <a:t>šljaku</a:t>
          </a:r>
          <a:r>
            <a:rPr lang="en-US" sz="1800" b="1" kern="1200" noProof="0" dirty="0">
              <a:effectLst/>
            </a:rPr>
            <a:t>) </a:t>
          </a:r>
          <a:r>
            <a:rPr lang="en-US" sz="1800" b="1" kern="1200" noProof="0" dirty="0" err="1">
              <a:effectLst/>
            </a:rPr>
            <a:t>iz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našeg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razumevanja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Božje reči</a:t>
          </a:r>
          <a:r>
            <a:rPr lang="en-US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pročišće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zlato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effectLst/>
            </a:rPr>
            <a:t>Prihvatanje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Isusove</a:t>
          </a:r>
          <a:r>
            <a:rPr lang="sr-Latn-RS" sz="1800" b="1" kern="1200" noProof="0" dirty="0">
              <a:effectLst/>
            </a:rPr>
            <a:t> pravedno-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sti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jedini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način</a:t>
          </a:r>
          <a:r>
            <a:rPr lang="en-US" sz="1800" b="1" kern="1200" noProof="0" dirty="0">
              <a:effectLst/>
            </a:rPr>
            <a:t> da </a:t>
          </a:r>
          <a:r>
            <a:rPr lang="sr-Latn-RS" sz="1800" b="1" kern="1200" noProof="0" dirty="0">
              <a:effectLst/>
            </a:rPr>
            <a:t>postigne-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spasenje</a:t>
          </a:r>
          <a:r>
            <a:rPr lang="en-US" sz="1800" b="1" kern="1200" noProof="0" dirty="0">
              <a:effectLst/>
            </a:rPr>
            <a:t>. </a:t>
          </a:r>
          <a:r>
            <a:rPr lang="en-US" sz="1800" b="1" kern="1200" noProof="0" dirty="0" err="1">
              <a:effectLst/>
            </a:rPr>
            <a:t>Pokušaj</a:t>
          </a:r>
          <a:r>
            <a:rPr lang="en-US" sz="1800" b="1" kern="1200" noProof="0" dirty="0">
              <a:effectLst/>
            </a:rPr>
            <a:t> da se </a:t>
          </a:r>
          <a:r>
            <a:rPr lang="en-US" sz="1800" b="1" kern="1200" noProof="0" dirty="0" err="1">
              <a:effectLst/>
            </a:rPr>
            <a:t>predstavimo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Bogu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sa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naš</a:t>
          </a:r>
          <a:r>
            <a:rPr lang="sr-Latn-RS" sz="1800" b="1" kern="1200" noProof="0" dirty="0">
              <a:effectLst/>
            </a:rPr>
            <a:t>i</a:t>
          </a:r>
          <a:r>
            <a:rPr lang="en-US" sz="1800" b="1" kern="1200" noProof="0" dirty="0">
              <a:effectLst/>
            </a:rPr>
            <a:t>m </a:t>
          </a:r>
          <a:r>
            <a:rPr lang="en-US" sz="1800" b="1" kern="1200" noProof="0" dirty="0" err="1">
              <a:effectLst/>
            </a:rPr>
            <a:t>sopstven</a:t>
          </a:r>
          <a:r>
            <a:rPr lang="sr-Latn-RS" sz="1800" b="1" kern="1200" noProof="0" dirty="0">
              <a:effectLst/>
            </a:rPr>
            <a:t>i</a:t>
          </a:r>
          <a:r>
            <a:rPr lang="en-US" sz="1800" b="1" kern="1200" noProof="0" dirty="0">
              <a:effectLst/>
            </a:rPr>
            <a:t>m </a:t>
          </a:r>
          <a:r>
            <a:rPr lang="en-US" sz="1800" b="1" kern="1200" noProof="0" dirty="0" err="1">
              <a:effectLst/>
            </a:rPr>
            <a:t>praved</a:t>
          </a:r>
          <a:r>
            <a:rPr lang="sr-Latn-RS" sz="1800" b="1" kern="1200" noProof="0" dirty="0">
              <a:effectLst/>
            </a:rPr>
            <a:t>ni</a:t>
          </a:r>
          <a:r>
            <a:rPr lang="en-US" sz="1800" b="1" kern="1200" noProof="0" dirty="0">
              <a:effectLst/>
            </a:rPr>
            <a:t>m </a:t>
          </a:r>
          <a:r>
            <a:rPr lang="en-US" sz="1800" b="1" kern="1200" noProof="0" dirty="0" err="1">
              <a:effectLst/>
            </a:rPr>
            <a:t>delima</a:t>
          </a:r>
          <a:r>
            <a:rPr lang="en-US" sz="1800" b="1" kern="1200" noProof="0" dirty="0">
              <a:effectLst/>
            </a:rPr>
            <a:t> je </a:t>
          </a:r>
          <a:r>
            <a:rPr lang="sr-Latn-RS" sz="1800" b="1" kern="1200" noProof="0" dirty="0">
              <a:effectLst/>
            </a:rPr>
            <a:t>pokušaj da se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pokažemo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goli</a:t>
          </a:r>
          <a:r>
            <a:rPr lang="en-US" sz="1800" b="1" kern="1200" noProof="0" dirty="0">
              <a:effectLst/>
            </a:rPr>
            <a:t> pred </a:t>
          </a:r>
          <a:r>
            <a:rPr lang="en-US" sz="1800" b="1" kern="1200" noProof="0" dirty="0" err="1">
              <a:effectLst/>
            </a:rPr>
            <a:t>Njim</a:t>
          </a:r>
          <a:r>
            <a:rPr lang="en-US" sz="1800" b="1" kern="1200" noProof="0" dirty="0">
              <a:effectLst/>
            </a:rPr>
            <a:t>.</a:t>
          </a:r>
          <a:endParaRPr lang="en" sz="1800" kern="1200" noProof="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haljine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9200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9926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7919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>
              <a:effectLst/>
            </a:rPr>
            <a:t>Treba da p</a:t>
          </a:r>
          <a:r>
            <a:rPr lang="en-US" sz="1800" b="1" kern="1200" noProof="0" dirty="0" err="1">
              <a:effectLst/>
            </a:rPr>
            <a:t>rimi</a:t>
          </a:r>
          <a:r>
            <a:rPr lang="sr-Latn-RS" sz="1800" b="1" kern="1200" noProof="0" dirty="0">
              <a:effectLst/>
            </a:rPr>
            <a:t>mo</a:t>
          </a:r>
          <a:r>
            <a:rPr lang="en-US" sz="1800" b="1" kern="1200" noProof="0" dirty="0">
              <a:effectLst/>
            </a:rPr>
            <a:t> Duha </a:t>
          </a:r>
          <a:r>
            <a:rPr lang="en-US" sz="1800" b="1" kern="1200" noProof="0" dirty="0" err="1">
              <a:effectLst/>
            </a:rPr>
            <a:t>Svetoga</a:t>
          </a:r>
          <a:r>
            <a:rPr lang="en-US" sz="1800" b="1" kern="1200" noProof="0" dirty="0">
              <a:effectLst/>
            </a:rPr>
            <a:t>. Samo On </a:t>
          </a:r>
          <a:r>
            <a:rPr lang="en-US" sz="1800" b="1" kern="1200" noProof="0" dirty="0" err="1">
              <a:effectLst/>
            </a:rPr>
            <a:t>nam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može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dati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duhovno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rasuđivanje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ubediti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nas</a:t>
          </a:r>
          <a:r>
            <a:rPr lang="en-US" sz="1800" b="1" kern="1200" noProof="0" dirty="0">
              <a:effectLst/>
            </a:rPr>
            <a:t> u </a:t>
          </a:r>
          <a:r>
            <a:rPr lang="en-US" sz="1800" b="1" kern="1200" noProof="0" dirty="0" err="1">
              <a:effectLst/>
            </a:rPr>
            <a:t>naše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pravo</a:t>
          </a:r>
          <a:r>
            <a:rPr lang="en-US" sz="1800" b="1" kern="1200" noProof="0" dirty="0">
              <a:effectLst/>
            </a:rPr>
            <a:t> </a:t>
          </a:r>
          <a:r>
            <a:rPr lang="en-US" sz="1800" b="1" kern="1200" noProof="0" dirty="0" err="1">
              <a:effectLst/>
            </a:rPr>
            <a:t>stanje</a:t>
          </a:r>
          <a:r>
            <a:rPr lang="en-US" sz="1800" b="1" kern="1200" noProof="0" dirty="0">
              <a:effectLst/>
            </a:rPr>
            <a:t> </a:t>
          </a:r>
          <a:r>
            <a:rPr lang="sr-Latn-RS" sz="1800" b="1" kern="1200" noProof="0" dirty="0">
              <a:effectLst/>
            </a:rPr>
            <a:t>          </a:t>
          </a:r>
          <a:r>
            <a:rPr lang="en-US" sz="1800" b="1" kern="1200" noProof="0" dirty="0">
              <a:effectLst/>
            </a:rPr>
            <a:t>(Jovan 16</a:t>
          </a:r>
          <a:r>
            <a:rPr lang="sr-Latn-RS" sz="1800" b="1" kern="1200" noProof="0" dirty="0">
              <a:effectLst/>
            </a:rPr>
            <a:t>,</a:t>
          </a:r>
          <a:r>
            <a:rPr lang="en-US" sz="1800" b="1" kern="1200" noProof="0" dirty="0">
              <a:effectLst/>
            </a:rPr>
            <a:t>8).</a:t>
          </a:r>
          <a:endParaRPr lang="en" sz="1800" kern="1200" noProof="0" dirty="0">
            <a:effectLst/>
          </a:endParaRPr>
        </a:p>
      </dsp:txBody>
      <dsp:txXfrm>
        <a:off x="417919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387126" y="2042"/>
          <a:ext cx="2447993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Kupi 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mast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za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oči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26" y="2042"/>
        <a:ext cx="2447993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542" y="75275"/>
          <a:ext cx="1454700" cy="1751064"/>
        </a:xfrm>
        <a:prstGeom prst="rect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1465" y="1798349"/>
          <a:ext cx="1294683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noProof="0" dirty="0"/>
            <a:t>Odlučio je da nas stvori</a:t>
          </a:r>
          <a:br>
            <a:rPr lang="pl-PL" sz="1800" b="1" kern="1200" noProof="0" dirty="0"/>
          </a:br>
          <a:r>
            <a:rPr lang="pl-PL" sz="1800" b="1" kern="1200" noProof="0" dirty="0"/>
            <a:t>(1. Moj. 2,7</a:t>
          </a:r>
          <a:r>
            <a:rPr lang="en" sz="1800" b="1" kern="1200" noProof="0" dirty="0"/>
            <a:t>)</a:t>
          </a:r>
          <a:endParaRPr lang="en" sz="1800" kern="1200" noProof="0" dirty="0"/>
        </a:p>
      </dsp:txBody>
      <dsp:txXfrm>
        <a:off x="131465" y="1798349"/>
        <a:ext cx="1294683" cy="1400850"/>
      </dsp:txXfrm>
    </dsp:sp>
    <dsp:sp modelId="{82582CD3-6F25-4839-B5CD-59E085EE7CF9}">
      <dsp:nvSpPr>
        <dsp:cNvPr id="0" name=""/>
        <dsp:cNvSpPr/>
      </dsp:nvSpPr>
      <dsp:spPr>
        <a:xfrm>
          <a:off x="1648282" y="75275"/>
          <a:ext cx="1454700" cy="1751064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600713" y="1798349"/>
          <a:ext cx="1651666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noProof="0" dirty="0"/>
            <a:t>On nas traži kada  zgrešimo       (1. Moj.3,8.9)</a:t>
          </a:r>
          <a:endParaRPr lang="en" sz="1800" kern="1200" noProof="0" dirty="0"/>
        </a:p>
      </dsp:txBody>
      <dsp:txXfrm>
        <a:off x="1600713" y="1798349"/>
        <a:ext cx="1651666" cy="1400850"/>
      </dsp:txXfrm>
    </dsp:sp>
    <dsp:sp modelId="{2689B363-DF21-48B7-961E-AE76016241D0}">
      <dsp:nvSpPr>
        <dsp:cNvPr id="0" name=""/>
        <dsp:cNvSpPr/>
      </dsp:nvSpPr>
      <dsp:spPr>
        <a:xfrm>
          <a:off x="3397850" y="75275"/>
          <a:ext cx="1454700" cy="1751064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528773" y="1798349"/>
          <a:ext cx="1294683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1800" b="1" kern="1200" noProof="0" dirty="0"/>
            <a:t>D</a:t>
          </a:r>
          <a:r>
            <a:rPr lang="en-US" sz="1800" b="1" kern="1200" noProof="0" dirty="0" err="1"/>
            <a:t>ao</a:t>
          </a:r>
          <a:r>
            <a:rPr lang="en-US" sz="1800" b="1" kern="1200" noProof="0" dirty="0"/>
            <a:t> </a:t>
          </a:r>
          <a:r>
            <a:rPr lang="sr-Latn-RS" sz="1800" b="1" kern="1200" noProof="0" dirty="0"/>
            <a:t>se ra-zapeti da</a:t>
          </a:r>
          <a:r>
            <a:rPr lang="en-US" sz="1800" b="1" kern="1200" noProof="0" dirty="0"/>
            <a:t> </a:t>
          </a:r>
          <a:r>
            <a:rPr lang="sr-Latn-RS" sz="1800" b="1" kern="1200" noProof="0" dirty="0"/>
            <a:t>nas </a:t>
          </a:r>
          <a:r>
            <a:rPr lang="en-US" sz="1800" b="1" kern="1200" noProof="0" dirty="0" err="1"/>
            <a:t>spasi</a:t>
          </a:r>
          <a:r>
            <a:rPr lang="en-US" sz="1800" b="1" kern="1200" noProof="0" dirty="0"/>
            <a:t> (</a:t>
          </a:r>
          <a:r>
            <a:rPr lang="en-US" sz="1800" b="1" kern="1200" noProof="0" dirty="0" err="1"/>
            <a:t>Jov</a:t>
          </a:r>
          <a:r>
            <a:rPr lang="sr-Latn-RS" sz="1800" b="1" kern="1200" noProof="0" dirty="0"/>
            <a:t>.</a:t>
          </a:r>
          <a:r>
            <a:rPr lang="en-US" sz="1800" b="1" kern="1200" noProof="0" dirty="0"/>
            <a:t> 3</a:t>
          </a:r>
          <a:r>
            <a:rPr lang="sr-Latn-RS" sz="1800" b="1" kern="1200" noProof="0" dirty="0"/>
            <a:t>,</a:t>
          </a:r>
          <a:r>
            <a:rPr lang="en-US" sz="1800" b="1" kern="1200" noProof="0" dirty="0"/>
            <a:t>16)</a:t>
          </a:r>
          <a:endParaRPr lang="en" sz="1800" kern="1200" noProof="0" dirty="0"/>
        </a:p>
      </dsp:txBody>
      <dsp:txXfrm>
        <a:off x="3528773" y="1798349"/>
        <a:ext cx="1294683" cy="1400850"/>
      </dsp:txXfrm>
    </dsp:sp>
    <dsp:sp modelId="{027EF167-1BD9-440E-B2CE-9F1F4DB31BB7}">
      <dsp:nvSpPr>
        <dsp:cNvPr id="0" name=""/>
        <dsp:cNvSpPr/>
      </dsp:nvSpPr>
      <dsp:spPr>
        <a:xfrm>
          <a:off x="5340435" y="75275"/>
          <a:ext cx="1454700" cy="1751064"/>
        </a:xfrm>
        <a:prstGeom prst="rect">
          <a:avLst/>
        </a:prstGeom>
        <a:blipFill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98021" y="1798349"/>
          <a:ext cx="2241356" cy="140085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/>
            <a:t>On </a:t>
          </a:r>
          <a:r>
            <a:rPr lang="en-US" sz="1800" b="1" kern="1200" noProof="0" dirty="0" err="1"/>
            <a:t>želi</a:t>
          </a:r>
          <a:r>
            <a:rPr lang="en-US" sz="1800" b="1" kern="1200" noProof="0" dirty="0"/>
            <a:t> da </a:t>
          </a:r>
          <a:r>
            <a:rPr lang="en-US" sz="1800" b="1" kern="1200" noProof="0" dirty="0" err="1"/>
            <a:t>nam</a:t>
          </a:r>
          <a:r>
            <a:rPr lang="en-US" sz="1800" b="1" kern="1200" noProof="0" dirty="0"/>
            <a:t> da </a:t>
          </a:r>
          <a:r>
            <a:rPr lang="en-US" sz="1800" b="1" kern="1200" noProof="0" dirty="0" err="1"/>
            <a:t>nagradu</a:t>
          </a:r>
          <a:r>
            <a:rPr lang="en-US" sz="1800" b="1" kern="1200" noProof="0" dirty="0"/>
            <a:t>: da </a:t>
          </a:r>
          <a:r>
            <a:rPr lang="en-US" sz="1800" b="1" kern="1200" noProof="0" dirty="0" err="1"/>
            <a:t>sedimo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sa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Njim</a:t>
          </a:r>
          <a:r>
            <a:rPr lang="en-US" sz="1800" b="1" kern="1200" noProof="0" dirty="0"/>
            <a:t>, </a:t>
          </a:r>
          <a:r>
            <a:rPr lang="en-US" sz="1800" b="1" kern="1200" noProof="0" dirty="0" err="1"/>
            <a:t>i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uživamo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večnost</a:t>
          </a:r>
          <a:r>
            <a:rPr lang="en-US" sz="1800" b="1" kern="1200" noProof="0" dirty="0"/>
            <a:t> u </a:t>
          </a:r>
          <a:r>
            <a:rPr lang="en-US" sz="1800" b="1" kern="1200" noProof="0" dirty="0" err="1"/>
            <a:t>Njegovom</a:t>
          </a:r>
          <a:r>
            <a:rPr lang="en-US" sz="1800" b="1" kern="1200" noProof="0" dirty="0"/>
            <a:t> </a:t>
          </a:r>
          <a:r>
            <a:rPr lang="en-US" sz="1800" b="1" kern="1200" noProof="0" dirty="0" err="1"/>
            <a:t>društvu</a:t>
          </a:r>
          <a:r>
            <a:rPr lang="en-US" sz="1800" b="1" kern="1200" noProof="0" dirty="0"/>
            <a:t> (Ot</a:t>
          </a:r>
          <a:r>
            <a:rPr lang="sr-Latn-RS" sz="1800" b="1" kern="1200" noProof="0" dirty="0"/>
            <a:t>k</a:t>
          </a:r>
          <a:r>
            <a:rPr lang="en-US" sz="1800" b="1" kern="1200" noProof="0" dirty="0"/>
            <a:t>. 3</a:t>
          </a:r>
          <a:r>
            <a:rPr lang="sr-Latn-RS" sz="1800" b="1" kern="1200" noProof="0" dirty="0"/>
            <a:t>,</a:t>
          </a:r>
          <a:r>
            <a:rPr lang="en-US" sz="1800" b="1" kern="1200" noProof="0" dirty="0"/>
            <a:t>21)</a:t>
          </a:r>
          <a:r>
            <a:rPr lang="sr-Latn-RS" sz="1800" b="1" kern="1200" noProof="0" dirty="0"/>
            <a:t>.</a:t>
          </a:r>
          <a:endParaRPr lang="en" sz="1800" kern="1200" noProof="0" dirty="0"/>
        </a:p>
      </dsp:txBody>
      <dsp:txXfrm>
        <a:off x="4998021" y="1798349"/>
        <a:ext cx="2241356" cy="1400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281565" y="579"/>
          <a:ext cx="4788004" cy="431526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je naš Utešitelj (Jovan 14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79"/>
        <a:ext cx="4680123" cy="431526"/>
      </dsp:txXfrm>
    </dsp:sp>
    <dsp:sp modelId="{BD7F966C-344C-4880-A71C-848E52194C0E}">
      <dsp:nvSpPr>
        <dsp:cNvPr id="0" name=""/>
        <dsp:cNvSpPr/>
      </dsp:nvSpPr>
      <dsp:spPr>
        <a:xfrm>
          <a:off x="0" y="579"/>
          <a:ext cx="431526" cy="431526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281565" y="558955"/>
          <a:ext cx="4788004" cy="431526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nam otkriva Isusa (Jovan 15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26)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558955"/>
        <a:ext cx="4680123" cy="431526"/>
      </dsp:txXfrm>
    </dsp:sp>
    <dsp:sp modelId="{07903487-9C75-4F36-BAAD-3999608CFCC1}">
      <dsp:nvSpPr>
        <dsp:cNvPr id="0" name=""/>
        <dsp:cNvSpPr/>
      </dsp:nvSpPr>
      <dsp:spPr>
        <a:xfrm>
          <a:off x="0" y="558955"/>
          <a:ext cx="431526" cy="431526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281565" y="1117332"/>
          <a:ext cx="4788004" cy="431526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Osuđuje na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greh (Jovan 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117332"/>
        <a:ext cx="4680123" cy="431526"/>
      </dsp:txXfrm>
    </dsp:sp>
    <dsp:sp modelId="{E82A5EE8-5D4A-48AE-B257-2340C0E1B182}">
      <dsp:nvSpPr>
        <dsp:cNvPr id="0" name=""/>
        <dsp:cNvSpPr/>
      </dsp:nvSpPr>
      <dsp:spPr>
        <a:xfrm>
          <a:off x="0" y="1117332"/>
          <a:ext cx="431526" cy="431526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281565" y="1675708"/>
          <a:ext cx="4788004" cy="4315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291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 nas vodi u svu istinu (Jovan 16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13)</a:t>
          </a:r>
          <a:r>
            <a:rPr lang="sr-Latn-R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89446" y="1675708"/>
        <a:ext cx="4680123" cy="431526"/>
      </dsp:txXfrm>
    </dsp:sp>
    <dsp:sp modelId="{656187B0-B962-462C-A5AD-3ABA3D521DB8}">
      <dsp:nvSpPr>
        <dsp:cNvPr id="0" name=""/>
        <dsp:cNvSpPr/>
      </dsp:nvSpPr>
      <dsp:spPr>
        <a:xfrm>
          <a:off x="0" y="1675708"/>
          <a:ext cx="431526" cy="431526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98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756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474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29/03/2026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8.jp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4.xml"/><Relationship Id="rId11" Type="http://schemas.openxmlformats.org/officeDocument/2006/relationships/image" Target="../media/image34.jpeg"/><Relationship Id="rId5" Type="http://schemas.microsoft.com/office/2007/relationships/hdphoto" Target="../media/hdphoto12.wdp"/><Relationship Id="rId10" Type="http://schemas.microsoft.com/office/2007/relationships/diagramDrawing" Target="../diagrams/drawing4.xml"/><Relationship Id="rId4" Type="http://schemas.openxmlformats.org/officeDocument/2006/relationships/image" Target="../media/image29.png"/><Relationship Id="rId9" Type="http://schemas.openxmlformats.org/officeDocument/2006/relationships/diagramColors" Target="../diagrams/colors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971924" y="-133350"/>
            <a:ext cx="8029575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8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PROVERA</a:t>
            </a:r>
            <a:r>
              <a:rPr kumimoji="0" lang="es-ES" sz="8800" b="1" i="0" u="none" strike="noStrike" kern="1200" cap="none" spc="0" normalizeH="0" baseline="0" noProof="0" dirty="0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8800" b="1" i="0" u="none" strike="noStrike" kern="1200" cap="none" spc="0" normalizeH="0" baseline="0" noProof="0" dirty="0" err="1">
                <a:ln w="12700" cmpd="sng">
                  <a:solidFill>
                    <a:srgbClr val="0F9ED5"/>
                  </a:solidFill>
                  <a:prstDash val="solid"/>
                </a:ln>
                <a:gradFill>
                  <a:gsLst>
                    <a:gs pos="0">
                      <a:srgbClr val="0F9ED5"/>
                    </a:gs>
                    <a:gs pos="4000">
                      <a:srgbClr val="0F9ED5">
                        <a:lumMod val="60000"/>
                        <a:lumOff val="40000"/>
                      </a:srgbClr>
                    </a:gs>
                    <a:gs pos="87000">
                      <a:srgbClr val="0F9ED5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STVARNOSTI</a:t>
            </a:r>
            <a:endParaRPr kumimoji="0" lang="es-ES" sz="8800" b="1" i="0" u="none" strike="noStrike" kern="1200" cap="none" spc="0" normalizeH="0" baseline="0" noProof="0" dirty="0">
              <a:ln w="12700" cmpd="sng">
                <a:solidFill>
                  <a:srgbClr val="0F9ED5"/>
                </a:solidFill>
                <a:prstDash val="solid"/>
              </a:ln>
              <a:gradFill>
                <a:gsLst>
                  <a:gs pos="0">
                    <a:srgbClr val="0F9ED5"/>
                  </a:gs>
                  <a:gs pos="4000">
                    <a:srgbClr val="0F9ED5">
                      <a:lumMod val="60000"/>
                      <a:lumOff val="40000"/>
                    </a:srgbClr>
                  </a:gs>
                  <a:gs pos="87000">
                    <a:srgbClr val="0F9ED5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132202" y="6305550"/>
            <a:ext cx="2633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4.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7AA8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2026.</a:t>
            </a: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sr-Latn-RS" sz="4400" b="1" noProof="0" dirty="0">
                <a:ln/>
                <a:solidFill>
                  <a:schemeClr val="accent4"/>
                </a:solidFill>
              </a:rPr>
              <a:t>LOZA I ČOKOT</a:t>
            </a:r>
            <a:endParaRPr lang="en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614361" y="578910"/>
            <a:ext cx="10963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 sam čokot a vi loze: i koji bude u meni i ja u njemu on će roditi mnogi rod; jer bez mene ne možete činiti ništa</a:t>
            </a:r>
            <a:r>
              <a:rPr lang="en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sr-Latn-RS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  <a:endParaRPr lang="en" b="1" noProof="0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417438"/>
            <a:ext cx="7008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Neposredno pre svoje smrti, Isus je izjavio da je on „Čokot", i da su njegovi učenici „loze". Šta je mislio time reći?</a:t>
            </a:r>
            <a:endParaRPr lang="en" sz="2000" b="1" noProof="0" dirty="0"/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602956" y="4595346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Ostati</a:t>
            </a:r>
            <a:r>
              <a:rPr lang="en-US" sz="2000" b="1" dirty="0"/>
              <a:t> u </a:t>
            </a:r>
            <a:r>
              <a:rPr lang="en-US" sz="2000" b="1" dirty="0" err="1"/>
              <a:t>Isusu</a:t>
            </a:r>
            <a:r>
              <a:rPr lang="en-US" sz="2000" b="1" dirty="0"/>
              <a:t> je </a:t>
            </a:r>
            <a:r>
              <a:rPr lang="en-US" sz="2000" b="1" dirty="0" err="1"/>
              <a:t>prot</a:t>
            </a:r>
            <a:r>
              <a:rPr lang="sr-Latn-RS" sz="2000" b="1" dirty="0"/>
              <a:t>u</a:t>
            </a:r>
            <a:r>
              <a:rPr lang="en-US" sz="2000" b="1" dirty="0" err="1"/>
              <a:t>otrov</a:t>
            </a:r>
            <a:r>
              <a:rPr lang="en-US" sz="2000" b="1" dirty="0"/>
              <a:t> za </a:t>
            </a:r>
            <a:r>
              <a:rPr lang="en-US" sz="2000" b="1" dirty="0" err="1"/>
              <a:t>Laodikejsk</a:t>
            </a:r>
            <a:r>
              <a:rPr lang="sr-Latn-RS" sz="2000" b="1" dirty="0"/>
              <a:t>u</a:t>
            </a:r>
            <a:r>
              <a:rPr lang="en-US" sz="2000" b="1" dirty="0"/>
              <a:t> </a:t>
            </a:r>
            <a:r>
              <a:rPr lang="en-US" sz="2000" b="1" dirty="0" err="1"/>
              <a:t>mlakost</a:t>
            </a:r>
            <a:r>
              <a:rPr lang="en-US" sz="2000" b="1" dirty="0"/>
              <a:t>. </a:t>
            </a:r>
            <a:r>
              <a:rPr lang="en-US" sz="2000" b="1" dirty="0" err="1"/>
              <a:t>Štaviše</a:t>
            </a:r>
            <a:r>
              <a:rPr lang="en-US" sz="2000" b="1" dirty="0"/>
              <a:t>, to je </a:t>
            </a:r>
            <a:r>
              <a:rPr lang="en-US" sz="2000" b="1" dirty="0" err="1"/>
              <a:t>izvor</a:t>
            </a:r>
            <a:r>
              <a:rPr lang="en-US" sz="2000" b="1" dirty="0"/>
              <a:t> </a:t>
            </a:r>
            <a:r>
              <a:rPr lang="en-US" sz="2000" b="1" dirty="0" err="1"/>
              <a:t>radosti</a:t>
            </a:r>
            <a:r>
              <a:rPr lang="en-US" sz="2000" b="1" dirty="0"/>
              <a:t> (Jovan 5</a:t>
            </a:r>
            <a:r>
              <a:rPr lang="sr-Latn-RS" sz="2000" b="1" dirty="0"/>
              <a:t>,</a:t>
            </a:r>
            <a:r>
              <a:rPr lang="en-US" sz="2000" b="1" dirty="0"/>
              <a:t>11). Ali </a:t>
            </a:r>
            <a:r>
              <a:rPr lang="en-US" sz="2000" b="1" dirty="0" err="1"/>
              <a:t>kako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ostati</a:t>
            </a:r>
            <a:r>
              <a:rPr lang="en-US" sz="2000" b="1" dirty="0"/>
              <a:t> u </a:t>
            </a:r>
            <a:r>
              <a:rPr lang="en-US" sz="2000" b="1" dirty="0" err="1"/>
              <a:t>Isusu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602955" y="5611009"/>
            <a:ext cx="66962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Čineći</a:t>
            </a:r>
            <a:r>
              <a:rPr lang="en-US" sz="2000" b="1" dirty="0"/>
              <a:t> ono </a:t>
            </a:r>
            <a:r>
              <a:rPr lang="en-US" sz="2000" b="1" dirty="0" err="1"/>
              <a:t>što</a:t>
            </a:r>
            <a:r>
              <a:rPr lang="en-US" sz="2000" b="1" dirty="0"/>
              <a:t> Mu je po </a:t>
            </a:r>
            <a:r>
              <a:rPr lang="en-US" sz="2000" b="1" dirty="0" err="1"/>
              <a:t>volji</a:t>
            </a:r>
            <a:r>
              <a:rPr lang="en-US" sz="2000" b="1" dirty="0"/>
              <a:t>, to jest, </a:t>
            </a:r>
            <a:r>
              <a:rPr lang="en-US" sz="2000" b="1" dirty="0" err="1"/>
              <a:t>držeći</a:t>
            </a:r>
            <a:r>
              <a:rPr lang="en-US" sz="2000" b="1" dirty="0"/>
              <a:t> </a:t>
            </a:r>
            <a:r>
              <a:rPr lang="en-US" sz="2000" b="1" dirty="0" err="1"/>
              <a:t>Njegove</a:t>
            </a:r>
            <a:r>
              <a:rPr lang="en-US" sz="2000" b="1" dirty="0"/>
              <a:t> </a:t>
            </a:r>
            <a:r>
              <a:rPr lang="en-US" sz="2000" b="1" dirty="0" err="1"/>
              <a:t>zapovesti</a:t>
            </a:r>
            <a:r>
              <a:rPr lang="en-US" sz="2000" b="1" dirty="0"/>
              <a:t> (Jovan 15</a:t>
            </a:r>
            <a:r>
              <a:rPr lang="sr-Latn-RS" sz="2000" b="1" dirty="0"/>
              <a:t>,</a:t>
            </a:r>
            <a:r>
              <a:rPr lang="en-US" sz="2000" b="1" dirty="0"/>
              <a:t>10). Ovo je </a:t>
            </a:r>
            <a:r>
              <a:rPr lang="en-US" sz="2000" b="1" dirty="0" err="1"/>
              <a:t>ljubavni</a:t>
            </a:r>
            <a:r>
              <a:rPr lang="en-US" sz="2000" b="1" dirty="0"/>
              <a:t> </a:t>
            </a:r>
            <a:r>
              <a:rPr lang="en-US" sz="2000" b="1" dirty="0" err="1"/>
              <a:t>odgovor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ljubav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je Bog </a:t>
            </a:r>
            <a:r>
              <a:rPr lang="en-US" sz="2000" b="1" dirty="0" err="1"/>
              <a:t>pokazao</a:t>
            </a:r>
            <a:r>
              <a:rPr lang="en-US" sz="2000" b="1" dirty="0"/>
              <a:t> (1</a:t>
            </a:r>
            <a:r>
              <a:rPr lang="sr-Latn-RS" sz="2000" b="1" dirty="0"/>
              <a:t>.</a:t>
            </a:r>
            <a:r>
              <a:rPr lang="en-US" sz="2000" b="1" dirty="0"/>
              <a:t> Jovan</a:t>
            </a:r>
            <a:r>
              <a:rPr lang="sr-Latn-RS" sz="2000" b="1" dirty="0"/>
              <a:t>.</a:t>
            </a:r>
            <a:r>
              <a:rPr lang="en-US" sz="2000" b="1" dirty="0"/>
              <a:t> 4</a:t>
            </a:r>
            <a:r>
              <a:rPr lang="sr-Latn-RS" sz="2000" b="1" dirty="0"/>
              <a:t>,</a:t>
            </a:r>
            <a:r>
              <a:rPr lang="en-US" sz="2000" b="1" dirty="0"/>
              <a:t>19).</a:t>
            </a:r>
            <a:endParaRPr lang="en" sz="2000" b="1" noProof="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433101"/>
            <a:ext cx="72540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sr-Latn-RS" sz="2000" b="1" dirty="0"/>
              <a:t>Loz</a:t>
            </a:r>
            <a:r>
              <a:rPr lang="en-US" sz="2000" b="1" dirty="0"/>
              <a:t>a </a:t>
            </a:r>
            <a:r>
              <a:rPr lang="en-US" sz="2000" b="1" dirty="0" err="1"/>
              <a:t>može</a:t>
            </a:r>
            <a:r>
              <a:rPr lang="en-US" sz="2000" b="1" dirty="0"/>
              <a:t> da </a:t>
            </a:r>
            <a:r>
              <a:rPr lang="en-US" sz="2000" b="1" dirty="0" err="1"/>
              <a:t>živi</a:t>
            </a:r>
            <a:r>
              <a:rPr lang="en-US" sz="2000" b="1" dirty="0"/>
              <a:t> </a:t>
            </a:r>
            <a:r>
              <a:rPr lang="en-US" sz="2000" b="1" dirty="0" err="1"/>
              <a:t>neko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 bez </a:t>
            </a:r>
            <a:r>
              <a:rPr lang="en-US" sz="2000" b="1" dirty="0" err="1"/>
              <a:t>vezivanja</a:t>
            </a:r>
            <a:r>
              <a:rPr lang="en-US" sz="2000" b="1" dirty="0"/>
              <a:t> za </a:t>
            </a:r>
            <a:r>
              <a:rPr lang="sr-Latn-RS" sz="2000" b="1" dirty="0"/>
              <a:t>čokot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kraju</a:t>
            </a:r>
            <a:r>
              <a:rPr lang="en-US" sz="2000" b="1" dirty="0"/>
              <a:t>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uvenuti</a:t>
            </a:r>
            <a:r>
              <a:rPr lang="en-US" sz="2000" b="1" dirty="0"/>
              <a:t>. Da ne </a:t>
            </a:r>
            <a:r>
              <a:rPr lang="en-US" sz="2000" b="1" dirty="0" err="1"/>
              <a:t>bismo</a:t>
            </a:r>
            <a:r>
              <a:rPr lang="en-US" sz="2000" b="1" dirty="0"/>
              <a:t> </a:t>
            </a:r>
            <a:r>
              <a:rPr lang="en-US" sz="2000" b="1" dirty="0" err="1"/>
              <a:t>izgubili</a:t>
            </a:r>
            <a:r>
              <a:rPr lang="en-US" sz="2000" b="1" dirty="0"/>
              <a:t> </a:t>
            </a:r>
            <a:r>
              <a:rPr lang="en-US" sz="2000" b="1" dirty="0" err="1"/>
              <a:t>večni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, Isus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moli</a:t>
            </a:r>
            <a:r>
              <a:rPr lang="en-US" sz="2000" b="1" dirty="0"/>
              <a:t>: </a:t>
            </a:r>
            <a:r>
              <a:rPr lang="sr-Latn-RS" sz="2000" b="1" dirty="0"/>
              <a:t>„</a:t>
            </a:r>
            <a:r>
              <a:rPr lang="en-US" sz="2000" b="1" dirty="0" err="1"/>
              <a:t>Ostanite</a:t>
            </a:r>
            <a:r>
              <a:rPr lang="en-US" sz="2000" b="1" dirty="0"/>
              <a:t> u </a:t>
            </a:r>
            <a:r>
              <a:rPr lang="en-US" sz="2000" b="1" dirty="0" err="1"/>
              <a:t>meni</a:t>
            </a:r>
            <a:r>
              <a:rPr lang="sr-Latn-RS" sz="2000" b="1" dirty="0"/>
              <a:t>“ </a:t>
            </a:r>
            <a:r>
              <a:rPr lang="en-US" sz="2000" b="1" dirty="0"/>
              <a:t>(Jovan 15</a:t>
            </a:r>
            <a:r>
              <a:rPr lang="sr-Latn-RS" sz="2000" b="1" dirty="0"/>
              <a:t>,</a:t>
            </a:r>
            <a:r>
              <a:rPr lang="en-US" sz="2000" b="1" dirty="0"/>
              <a:t>4). U 11 </a:t>
            </a:r>
            <a:r>
              <a:rPr lang="en-US" sz="2000" b="1" dirty="0" err="1"/>
              <a:t>stihova</a:t>
            </a:r>
            <a:r>
              <a:rPr lang="en-US" sz="2000" b="1" dirty="0"/>
              <a:t> u </a:t>
            </a:r>
            <a:r>
              <a:rPr lang="en-US" sz="2000" b="1" dirty="0" err="1"/>
              <a:t>kojima</a:t>
            </a:r>
            <a:r>
              <a:rPr lang="en-US" sz="2000" b="1" dirty="0"/>
              <a:t> Isus </a:t>
            </a:r>
            <a:r>
              <a:rPr lang="en-US" sz="2000" b="1" dirty="0" err="1"/>
              <a:t>govori</a:t>
            </a:r>
            <a:r>
              <a:rPr lang="en-US" sz="2000" b="1" dirty="0"/>
              <a:t> </a:t>
            </a:r>
            <a:r>
              <a:rPr lang="en-US" sz="2000" b="1" dirty="0" err="1"/>
              <a:t>ovu</a:t>
            </a:r>
            <a:r>
              <a:rPr lang="en-US" sz="2000" b="1" dirty="0"/>
              <a:t> </a:t>
            </a:r>
            <a:r>
              <a:rPr lang="en-US" sz="2000" b="1" dirty="0" err="1"/>
              <a:t>priču</a:t>
            </a:r>
            <a:r>
              <a:rPr lang="en-US" sz="2000" b="1" dirty="0"/>
              <a:t> o </a:t>
            </a:r>
            <a:r>
              <a:rPr lang="sr-Latn-RS" sz="2000" b="1" dirty="0"/>
              <a:t>čokotu i </a:t>
            </a:r>
            <a:r>
              <a:rPr lang="en-US" sz="2000" b="1" dirty="0" err="1"/>
              <a:t>vinovoj</a:t>
            </a:r>
            <a:r>
              <a:rPr lang="en-US" sz="2000" b="1" dirty="0"/>
              <a:t> </a:t>
            </a:r>
            <a:r>
              <a:rPr lang="en-US" sz="2000" b="1" dirty="0" err="1"/>
              <a:t>lozi</a:t>
            </a:r>
            <a:r>
              <a:rPr lang="en-US" sz="2000" b="1" dirty="0"/>
              <a:t>, </a:t>
            </a:r>
            <a:r>
              <a:rPr lang="sr-Latn-RS" sz="2000" b="1" dirty="0"/>
              <a:t>O</a:t>
            </a:r>
            <a:r>
              <a:rPr lang="en-US" sz="2000" b="1" dirty="0"/>
              <a:t>n </a:t>
            </a:r>
            <a:r>
              <a:rPr lang="en-US" sz="2000" b="1" dirty="0" err="1"/>
              <a:t>koristi</a:t>
            </a:r>
            <a:r>
              <a:rPr lang="en-US" sz="2000" b="1" dirty="0"/>
              <a:t> glagol "</a:t>
            </a:r>
            <a:r>
              <a:rPr lang="en-US" sz="2000" b="1" dirty="0" err="1"/>
              <a:t>ostati</a:t>
            </a:r>
            <a:r>
              <a:rPr lang="en-US" sz="2000" b="1" dirty="0"/>
              <a:t>" 10 puta. To mora </a:t>
            </a:r>
            <a:r>
              <a:rPr lang="en-US" sz="2000" b="1" dirty="0" err="1"/>
              <a:t>biti</a:t>
            </a:r>
            <a:r>
              <a:rPr lang="en-US" sz="2000" b="1" dirty="0"/>
              <a:t> </a:t>
            </a:r>
            <a:r>
              <a:rPr lang="en-US" sz="2000" b="1" dirty="0" err="1"/>
              <a:t>nešto</a:t>
            </a:r>
            <a:r>
              <a:rPr lang="en-US" sz="2000" b="1" dirty="0"/>
              <a:t> </a:t>
            </a:r>
            <a:r>
              <a:rPr lang="en-US" sz="2000" b="1" dirty="0" err="1"/>
              <a:t>zaista</a:t>
            </a:r>
            <a:r>
              <a:rPr lang="en-US" sz="2000" b="1" dirty="0"/>
              <a:t> </a:t>
            </a:r>
            <a:r>
              <a:rPr lang="sr-Latn-RS" sz="2000" b="1" dirty="0"/>
              <a:t>veoma </a:t>
            </a:r>
            <a:r>
              <a:rPr lang="en-US" sz="2000" b="1" dirty="0" err="1"/>
              <a:t>važno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100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GROŽĐAANI SOK</a:t>
            </a:r>
            <a:endParaRPr lang="en" sz="4400" b="1" spc="100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814387" y="533251"/>
            <a:ext cx="10563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Budite u meni i ja ću u vama. Kao što loza ne može roda roditi sama od sebe ako ne bude na čokotu, tako i vi ako u meni ne budete</a:t>
            </a:r>
            <a:r>
              <a:rPr lang="en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sr-Latn-RS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van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sr-Latn-RS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Zimi</a:t>
            </a:r>
            <a:r>
              <a:rPr lang="en-US" sz="2000" b="1" dirty="0"/>
              <a:t>, </a:t>
            </a:r>
            <a:r>
              <a:rPr lang="sr-Latn-RS" sz="2000" b="1" dirty="0"/>
              <a:t>loze</a:t>
            </a:r>
            <a:r>
              <a:rPr lang="en-US" sz="2000" b="1" dirty="0"/>
              <a:t> s</a:t>
            </a:r>
            <a:r>
              <a:rPr lang="sr-Latn-RS" sz="2000" b="1" dirty="0"/>
              <a:t>u pričvršćene na čokotu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ne </a:t>
            </a:r>
            <a:r>
              <a:rPr lang="en-US" sz="2000" b="1" dirty="0" err="1"/>
              <a:t>donose</a:t>
            </a:r>
            <a:r>
              <a:rPr lang="en-US" sz="2000" b="1" dirty="0"/>
              <a:t> </a:t>
            </a:r>
            <a:r>
              <a:rPr lang="en-US" sz="2000" b="1" dirty="0" err="1"/>
              <a:t>plodove</a:t>
            </a:r>
            <a:r>
              <a:rPr lang="en-US" sz="2000" b="1" dirty="0"/>
              <a:t>. </a:t>
            </a:r>
            <a:r>
              <a:rPr lang="en-US" sz="2000" b="1" dirty="0" err="1"/>
              <a:t>Zašto</a:t>
            </a:r>
            <a:r>
              <a:rPr lang="en-US" sz="2000" b="1" dirty="0"/>
              <a:t>?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ne </a:t>
            </a:r>
            <a:r>
              <a:rPr lang="en-US" sz="2000" b="1" dirty="0" err="1"/>
              <a:t>primaju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sr-Latn-RS" sz="2000" b="1" dirty="0"/>
              <a:t> iz čokota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958414"/>
              </p:ext>
            </p:extLst>
          </p:nvPr>
        </p:nvGraphicFramePr>
        <p:xfrm>
          <a:off x="135267" y="4750185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36720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" noProof="0" dirty="0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3" y="3842101"/>
            <a:ext cx="8929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istom</a:t>
            </a:r>
            <a:r>
              <a:rPr lang="en-US" sz="2000" b="1" dirty="0"/>
              <a:t> </a:t>
            </a:r>
            <a:r>
              <a:rPr lang="en-US" sz="2000" b="1" dirty="0" err="1"/>
              <a:t>govoru</a:t>
            </a:r>
            <a:r>
              <a:rPr lang="en-US" sz="2000" b="1" dirty="0"/>
              <a:t> (Jovan 14</a:t>
            </a:r>
            <a:r>
              <a:rPr lang="sr-Latn-RS" sz="2000" b="1" dirty="0"/>
              <a:t>,</a:t>
            </a:r>
            <a:r>
              <a:rPr lang="en-US" sz="2000" b="1" dirty="0"/>
              <a:t>17), Isus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daje</a:t>
            </a:r>
            <a:r>
              <a:rPr lang="en-US" sz="2000" b="1" dirty="0"/>
              <a:t> </a:t>
            </a:r>
            <a:r>
              <a:rPr lang="en-US" sz="2000" b="1" dirty="0" err="1"/>
              <a:t>objašnjenje</a:t>
            </a:r>
            <a:r>
              <a:rPr lang="en-US" sz="2000" b="1" dirty="0"/>
              <a:t>: Sveti Duh je </a:t>
            </a:r>
            <a:r>
              <a:rPr lang="en-US" sz="2000" b="1" dirty="0" err="1"/>
              <a:t>onaj</a:t>
            </a:r>
            <a:r>
              <a:rPr lang="en-US" sz="2000" b="1" dirty="0"/>
              <a:t> koji </a:t>
            </a:r>
            <a:r>
              <a:rPr lang="en-US" sz="2000" b="1" dirty="0" err="1"/>
              <a:t>deluje</a:t>
            </a:r>
            <a:r>
              <a:rPr lang="en-US" sz="2000" b="1" dirty="0"/>
              <a:t> u nama </a:t>
            </a:r>
            <a:r>
              <a:rPr lang="sr-Latn-RS" sz="2000" b="1" dirty="0"/>
              <a:t>dok smo na čokotu, i </a:t>
            </a:r>
            <a:r>
              <a:rPr lang="en-US" sz="2000" b="1" dirty="0"/>
              <a:t>da</a:t>
            </a:r>
            <a:r>
              <a:rPr lang="sr-Latn-RS" sz="2000" b="1" dirty="0"/>
              <a:t>je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, </a:t>
            </a:r>
            <a:r>
              <a:rPr lang="en-US" sz="2000" b="1" dirty="0" err="1"/>
              <a:t>ako</a:t>
            </a:r>
            <a:r>
              <a:rPr lang="en-US" sz="2000" b="1" dirty="0"/>
              <a:t> </a:t>
            </a:r>
            <a:r>
              <a:rPr lang="sr-Latn-RS" sz="2000" b="1" dirty="0"/>
              <a:t>odlučimo da to </a:t>
            </a:r>
            <a:r>
              <a:rPr lang="en-US" sz="2000" b="1" dirty="0" err="1"/>
              <a:t>želimo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3" y="3086282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Bez </a:t>
            </a:r>
            <a:r>
              <a:rPr lang="en-US" sz="2000" b="1" dirty="0" err="1"/>
              <a:t>obzira</a:t>
            </a:r>
            <a:r>
              <a:rPr lang="en-US" sz="2000" b="1" dirty="0"/>
              <a:t> da li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nežni</a:t>
            </a:r>
            <a:r>
              <a:rPr lang="en-US" sz="2000" b="1" dirty="0"/>
              <a:t> </a:t>
            </a:r>
            <a:r>
              <a:rPr lang="en-US" sz="2000" b="1" dirty="0" err="1"/>
              <a:t>izdanci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slomljene</a:t>
            </a:r>
            <a:r>
              <a:rPr lang="en-US" sz="2000" b="1" dirty="0"/>
              <a:t> </a:t>
            </a:r>
            <a:r>
              <a:rPr lang="sr-Latn-RS" sz="2000" b="1" dirty="0"/>
              <a:t>loz</a:t>
            </a:r>
            <a:r>
              <a:rPr lang="en-US" sz="2000" b="1" dirty="0"/>
              <a:t>e, </a:t>
            </a:r>
            <a:r>
              <a:rPr lang="en-US" sz="2000" b="1" dirty="0" err="1"/>
              <a:t>jedn</a:t>
            </a:r>
            <a:r>
              <a:rPr lang="sr-Latn-RS" sz="2000" b="1" dirty="0"/>
              <a:t>o je ovde</a:t>
            </a:r>
            <a:r>
              <a:rPr lang="en-US" sz="2000" b="1" dirty="0"/>
              <a:t> </a:t>
            </a:r>
            <a:r>
              <a:rPr lang="en-US" sz="2000" b="1" dirty="0" err="1"/>
              <a:t>jasn</a:t>
            </a:r>
            <a:r>
              <a:rPr lang="sr-Latn-RS" sz="2000" b="1" dirty="0"/>
              <a:t>o</a:t>
            </a:r>
            <a:r>
              <a:rPr lang="en-US" sz="2000" b="1" dirty="0"/>
              <a:t>: </a:t>
            </a:r>
            <a:r>
              <a:rPr lang="en-US" sz="2000" b="1" dirty="0" err="1"/>
              <a:t>potreban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je </a:t>
            </a:r>
            <a:r>
              <a:rPr lang="en-US" sz="2000" b="1" dirty="0" err="1"/>
              <a:t>sok</a:t>
            </a:r>
            <a:r>
              <a:rPr lang="en-US" sz="2000" b="1" dirty="0"/>
              <a:t> </a:t>
            </a:r>
            <a:r>
              <a:rPr lang="sr-Latn-RS" sz="2000" b="1" dirty="0"/>
              <a:t>samog čokota</a:t>
            </a:r>
            <a:r>
              <a:rPr lang="en-US" sz="2000" b="1" dirty="0"/>
              <a:t>. Sa </a:t>
            </a:r>
            <a:r>
              <a:rPr lang="en-US" sz="2000" b="1" dirty="0" err="1"/>
              <a:t>čime</a:t>
            </a:r>
            <a:r>
              <a:rPr lang="en-US" sz="2000" b="1" dirty="0"/>
              <a:t>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uporediti</a:t>
            </a:r>
            <a:r>
              <a:rPr lang="en-US" sz="2000" b="1" dirty="0"/>
              <a:t> </a:t>
            </a:r>
            <a:r>
              <a:rPr lang="en-US" sz="2000" b="1" dirty="0" err="1"/>
              <a:t>ovaj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2022687"/>
            <a:ext cx="89292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Tek </a:t>
            </a:r>
            <a:r>
              <a:rPr lang="en-US" sz="2000" b="1" dirty="0" err="1"/>
              <a:t>kada</a:t>
            </a:r>
            <a:r>
              <a:rPr lang="en-US" sz="2000" b="1" dirty="0"/>
              <a:t> </a:t>
            </a:r>
            <a:r>
              <a:rPr lang="en-US" sz="2000" b="1" dirty="0" err="1"/>
              <a:t>dođe</a:t>
            </a:r>
            <a:r>
              <a:rPr lang="en-US" sz="2000" b="1" dirty="0"/>
              <a:t> </a:t>
            </a:r>
            <a:r>
              <a:rPr lang="en-US" sz="2000" b="1" dirty="0" err="1"/>
              <a:t>proleće</a:t>
            </a:r>
            <a:r>
              <a:rPr lang="en-US" sz="2000" b="1" dirty="0"/>
              <a:t>, oni </a:t>
            </a:r>
            <a:r>
              <a:rPr lang="en-US" sz="2000" b="1" dirty="0" err="1"/>
              <a:t>primaju</a:t>
            </a:r>
            <a:r>
              <a:rPr lang="en-US" sz="2000" b="1" dirty="0"/>
              <a:t> </a:t>
            </a:r>
            <a:r>
              <a:rPr lang="en-US" sz="2000" b="1" dirty="0" err="1"/>
              <a:t>sok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sr-Latn-RS" sz="2000" b="1" dirty="0"/>
              <a:t>čokota</a:t>
            </a:r>
            <a:r>
              <a:rPr lang="en-US" sz="2000" b="1" dirty="0"/>
              <a:t>, a </a:t>
            </a:r>
            <a:r>
              <a:rPr lang="en-US" sz="2000" b="1" dirty="0" err="1"/>
              <a:t>zatim</a:t>
            </a:r>
            <a:r>
              <a:rPr lang="en-US" sz="2000" b="1" dirty="0"/>
              <a:t> se </a:t>
            </a:r>
            <a:r>
              <a:rPr lang="en-US" sz="2000" b="1" dirty="0" err="1"/>
              <a:t>pojavljuju</a:t>
            </a:r>
            <a:r>
              <a:rPr lang="en-US" sz="2000" b="1" dirty="0"/>
              <a:t> </a:t>
            </a:r>
            <a:r>
              <a:rPr lang="en-US" sz="2000" b="1" dirty="0" err="1"/>
              <a:t>izdanci</a:t>
            </a:r>
            <a:r>
              <a:rPr lang="en-US" sz="2000" b="1" dirty="0"/>
              <a:t> </a:t>
            </a:r>
            <a:r>
              <a:rPr lang="sr-Latn-RS" sz="2000" b="1" dirty="0"/>
              <a:t>i budući grozdovi</a:t>
            </a:r>
            <a:r>
              <a:rPr lang="en-US" sz="2000" b="1" dirty="0"/>
              <a:t>. </a:t>
            </a:r>
            <a:r>
              <a:rPr lang="en-US" sz="2000" b="1" dirty="0" err="1"/>
              <a:t>Grčka</a:t>
            </a:r>
            <a:r>
              <a:rPr lang="en-US" sz="2000" b="1" dirty="0"/>
              <a:t> </a:t>
            </a:r>
            <a:r>
              <a:rPr lang="en-US" sz="2000" b="1" dirty="0" err="1"/>
              <a:t>reč</a:t>
            </a:r>
            <a:r>
              <a:rPr lang="en-US" sz="2000" b="1" dirty="0"/>
              <a:t> </a:t>
            </a:r>
            <a:r>
              <a:rPr lang="en-US" sz="2000" b="1" dirty="0" err="1"/>
              <a:t>koju</a:t>
            </a:r>
            <a:r>
              <a:rPr lang="en-US" sz="2000" b="1" dirty="0"/>
              <a:t> </a:t>
            </a:r>
            <a:r>
              <a:rPr lang="en-US" sz="2000" b="1" dirty="0" err="1"/>
              <a:t>koristi</a:t>
            </a:r>
            <a:r>
              <a:rPr lang="en-US" sz="2000" b="1" dirty="0"/>
              <a:t> Jovan </a:t>
            </a:r>
            <a:r>
              <a:rPr lang="en-US" sz="2000" b="1" dirty="0" err="1"/>
              <a:t>može</a:t>
            </a:r>
            <a:r>
              <a:rPr lang="en-US" sz="2000" b="1" dirty="0"/>
              <a:t> se </a:t>
            </a:r>
            <a:r>
              <a:rPr lang="en-US" sz="2000" b="1" dirty="0" err="1"/>
              <a:t>odnositi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sr-Latn-RS" sz="2000" b="1" dirty="0"/>
              <a:t>loz</a:t>
            </a:r>
            <a:r>
              <a:rPr lang="en-US" sz="2000" b="1" dirty="0"/>
              <a:t>e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odlomljene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kalemljene</a:t>
            </a:r>
            <a:r>
              <a:rPr lang="en-US" sz="2000" b="1" dirty="0"/>
              <a:t> </a:t>
            </a:r>
            <a:r>
              <a:rPr lang="en-US" sz="2000" b="1" dirty="0" err="1"/>
              <a:t>nazad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vinovu</a:t>
            </a:r>
            <a:r>
              <a:rPr lang="en-US" sz="2000" b="1" dirty="0"/>
              <a:t> </a:t>
            </a:r>
            <a:r>
              <a:rPr lang="en-US" sz="2000" b="1" dirty="0" err="1"/>
              <a:t>lozu</a:t>
            </a:r>
            <a:r>
              <a:rPr lang="en-US" sz="2000" b="1" dirty="0"/>
              <a:t>.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995680" y="965200"/>
            <a:ext cx="1008527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noProof="0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Zlato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koje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ovde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preporučuje</a:t>
            </a:r>
            <a:r>
              <a:rPr lang="en-US" sz="2400" b="1" dirty="0">
                <a:latin typeface="Constantia" panose="02030602050306030303" pitchFamily="18" charset="0"/>
              </a:rPr>
              <a:t> k</a:t>
            </a:r>
            <a:r>
              <a:rPr lang="sr-Latn-RS" sz="2400" b="1" dirty="0">
                <a:latin typeface="Constantia" panose="02030602050306030303" pitchFamily="18" charset="0"/>
              </a:rPr>
              <a:t>oje je pročišće</a:t>
            </a:r>
            <a:r>
              <a:rPr lang="en-US" sz="2400" b="1" dirty="0">
                <a:latin typeface="Constantia" panose="02030602050306030303" pitchFamily="18" charset="0"/>
              </a:rPr>
              <a:t>no u </a:t>
            </a:r>
            <a:r>
              <a:rPr lang="en-US" sz="2400" b="1" dirty="0" err="1">
                <a:latin typeface="Constantia" panose="02030602050306030303" pitchFamily="18" charset="0"/>
              </a:rPr>
              <a:t>vatri</a:t>
            </a:r>
            <a:r>
              <a:rPr lang="en-US" sz="2400" b="1" dirty="0">
                <a:latin typeface="Constantia" panose="02030602050306030303" pitchFamily="18" charset="0"/>
              </a:rPr>
              <a:t> je vera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ljubav</a:t>
            </a:r>
            <a:r>
              <a:rPr lang="en-US" sz="2400" b="1" dirty="0">
                <a:latin typeface="Constantia" panose="02030602050306030303" pitchFamily="18" charset="0"/>
              </a:rPr>
              <a:t>. To </a:t>
            </a:r>
            <a:r>
              <a:rPr lang="sr-Latn-RS" sz="2400" b="1" dirty="0">
                <a:latin typeface="Constantia" panose="02030602050306030303" pitchFamily="18" charset="0"/>
              </a:rPr>
              <a:t>obogaćuje srce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jer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sr-Latn-RS" sz="2400" b="1" dirty="0">
                <a:latin typeface="Constantia" panose="02030602050306030303" pitchFamily="18" charset="0"/>
              </a:rPr>
              <a:t>pro</a:t>
            </a:r>
            <a:r>
              <a:rPr lang="en-US" sz="2400" b="1" dirty="0" err="1">
                <a:latin typeface="Constantia" panose="02030602050306030303" pitchFamily="18" charset="0"/>
              </a:rPr>
              <a:t>čišć</a:t>
            </a:r>
            <a:r>
              <a:rPr lang="sr-Latn-RS" sz="2400" b="1" dirty="0">
                <a:latin typeface="Constantia" panose="02030602050306030303" pitchFamily="18" charset="0"/>
              </a:rPr>
              <a:t>avano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dok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postane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čist</a:t>
            </a:r>
            <a:r>
              <a:rPr lang="sr-Latn-RS" sz="2400" b="1" dirty="0">
                <a:latin typeface="Constantia" panose="02030602050306030303" pitchFamily="18" charset="0"/>
              </a:rPr>
              <a:t>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što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više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pročišćavano</a:t>
            </a:r>
            <a:r>
              <a:rPr lang="en-US" sz="2400" b="1" dirty="0">
                <a:latin typeface="Constantia" panose="02030602050306030303" pitchFamily="18" charset="0"/>
              </a:rPr>
              <a:t>, to je </a:t>
            </a:r>
            <a:r>
              <a:rPr lang="en-US" sz="2400" b="1" dirty="0" err="1">
                <a:latin typeface="Constantia" panose="02030602050306030303" pitchFamily="18" charset="0"/>
              </a:rPr>
              <a:t>sjajniji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nje</a:t>
            </a:r>
            <a:r>
              <a:rPr lang="sr-Latn-RS" sz="2400" b="1" dirty="0">
                <a:latin typeface="Constantia" panose="02030602050306030303" pitchFamily="18" charset="0"/>
              </a:rPr>
              <a:t>gov sjaj</a:t>
            </a:r>
            <a:r>
              <a:rPr lang="en-US" sz="2400" b="1" dirty="0">
                <a:latin typeface="Constantia" panose="02030602050306030303" pitchFamily="18" charset="0"/>
              </a:rPr>
              <a:t>. Bela </a:t>
            </a:r>
            <a:r>
              <a:rPr lang="en-US" sz="2400" b="1" dirty="0" err="1">
                <a:latin typeface="Constantia" panose="02030602050306030303" pitchFamily="18" charset="0"/>
              </a:rPr>
              <a:t>haljina</a:t>
            </a:r>
            <a:r>
              <a:rPr lang="en-US" sz="2400" b="1" dirty="0">
                <a:latin typeface="Constantia" panose="02030602050306030303" pitchFamily="18" charset="0"/>
              </a:rPr>
              <a:t> je </a:t>
            </a:r>
            <a:r>
              <a:rPr lang="en-US" sz="2400" b="1" dirty="0" err="1">
                <a:latin typeface="Constantia" panose="02030602050306030303" pitchFamily="18" charset="0"/>
              </a:rPr>
              <a:t>čistota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karaktera</a:t>
            </a:r>
            <a:r>
              <a:rPr lang="en-US" sz="2400" b="1" dirty="0">
                <a:latin typeface="Constantia" panose="02030602050306030303" pitchFamily="18" charset="0"/>
              </a:rPr>
              <a:t>, Hristova </a:t>
            </a:r>
            <a:r>
              <a:rPr lang="en-US" sz="2400" b="1" dirty="0" err="1">
                <a:latin typeface="Constantia" panose="02030602050306030303" pitchFamily="18" charset="0"/>
              </a:rPr>
              <a:t>pravednost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daje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grešniku</a:t>
            </a:r>
            <a:r>
              <a:rPr lang="en-US" sz="2400" b="1" dirty="0">
                <a:latin typeface="Constantia" panose="02030602050306030303" pitchFamily="18" charset="0"/>
              </a:rPr>
              <a:t>. Ovo je </a:t>
            </a:r>
            <a:r>
              <a:rPr lang="en-US" sz="2400" b="1" dirty="0" err="1">
                <a:latin typeface="Constantia" panose="02030602050306030303" pitchFamily="18" charset="0"/>
              </a:rPr>
              <a:t>zaista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haljina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nebeske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teksture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se </a:t>
            </a:r>
            <a:r>
              <a:rPr lang="en-US" sz="2400" b="1" dirty="0" err="1">
                <a:latin typeface="Constantia" panose="02030602050306030303" pitchFamily="18" charset="0"/>
              </a:rPr>
              <a:t>može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kupiti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samo</a:t>
            </a:r>
            <a:r>
              <a:rPr lang="en-US" sz="2400" b="1" dirty="0">
                <a:latin typeface="Constantia" panose="02030602050306030303" pitchFamily="18" charset="0"/>
              </a:rPr>
              <a:t> od Hrista </a:t>
            </a:r>
            <a:r>
              <a:rPr lang="en-US" sz="2400" b="1" dirty="0" err="1">
                <a:latin typeface="Constantia" panose="02030602050306030303" pitchFamily="18" charset="0"/>
              </a:rPr>
              <a:t>život</a:t>
            </a:r>
            <a:r>
              <a:rPr lang="sr-Latn-RS" sz="2400" b="1" dirty="0">
                <a:latin typeface="Constantia" panose="02030602050306030303" pitchFamily="18" charset="0"/>
              </a:rPr>
              <a:t>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voljne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poslušnosti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sr-Latn-RS" sz="2400" b="1" dirty="0">
                <a:latin typeface="Constantia" panose="02030602050306030303" pitchFamily="18" charset="0"/>
              </a:rPr>
              <a:t>M</a:t>
            </a:r>
            <a:r>
              <a:rPr lang="en-US" sz="2400" b="1" dirty="0" err="1">
                <a:latin typeface="Constantia" panose="02030602050306030303" pitchFamily="18" charset="0"/>
              </a:rPr>
              <a:t>ast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za oči </a:t>
            </a:r>
            <a:r>
              <a:rPr lang="en-US" sz="2400" b="1" dirty="0">
                <a:latin typeface="Constantia" panose="02030602050306030303" pitchFamily="18" charset="0"/>
              </a:rPr>
              <a:t>je </a:t>
            </a:r>
            <a:r>
              <a:rPr lang="en-US" sz="2400" b="1" dirty="0" err="1">
                <a:latin typeface="Constantia" panose="02030602050306030303" pitchFamily="18" charset="0"/>
              </a:rPr>
              <a:t>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mudrost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milost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omogućava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en-US" sz="2400" b="1" dirty="0" err="1">
                <a:latin typeface="Constantia" panose="02030602050306030303" pitchFamily="18" charset="0"/>
              </a:rPr>
              <a:t>razlikujemo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između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zla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dobra,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en-US" sz="2400" b="1" dirty="0" err="1">
                <a:latin typeface="Constantia" panose="02030602050306030303" pitchFamily="18" charset="0"/>
              </a:rPr>
              <a:t>otkri</a:t>
            </a:r>
            <a:r>
              <a:rPr lang="sr-Latn-RS" sz="2400" b="1" dirty="0">
                <a:latin typeface="Constantia" panose="02030602050306030303" pitchFamily="18" charset="0"/>
              </a:rPr>
              <a:t>va</a:t>
            </a:r>
            <a:r>
              <a:rPr lang="en-US" sz="2400" b="1" dirty="0" err="1">
                <a:latin typeface="Constantia" panose="02030602050306030303" pitchFamily="18" charset="0"/>
              </a:rPr>
              <a:t>mo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greh</a:t>
            </a:r>
            <a:r>
              <a:rPr lang="en-US" sz="2400" b="1" dirty="0">
                <a:latin typeface="Constantia" panose="02030602050306030303" pitchFamily="18" charset="0"/>
              </a:rPr>
              <a:t> pod </a:t>
            </a:r>
            <a:r>
              <a:rPr lang="en-US" sz="2400" b="1" dirty="0" err="1">
                <a:latin typeface="Constantia" panose="02030602050306030303" pitchFamily="18" charset="0"/>
              </a:rPr>
              <a:t>bilo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kojom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maskom</a:t>
            </a:r>
            <a:r>
              <a:rPr lang="en-US" sz="2400" b="1" dirty="0">
                <a:latin typeface="Constantia" panose="02030602050306030303" pitchFamily="18" charset="0"/>
              </a:rPr>
              <a:t>. Bog je dao </a:t>
            </a:r>
            <a:r>
              <a:rPr lang="en-US" sz="2400" b="1" dirty="0" err="1">
                <a:latin typeface="Constantia" panose="02030602050306030303" pitchFamily="18" charset="0"/>
              </a:rPr>
              <a:t>Svojoj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crkvi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koje</a:t>
            </a:r>
            <a:r>
              <a:rPr lang="en-US" sz="2400" b="1" dirty="0">
                <a:latin typeface="Constantia" panose="02030602050306030303" pitchFamily="18" charset="0"/>
              </a:rPr>
              <a:t> On </a:t>
            </a:r>
            <a:r>
              <a:rPr lang="en-US" sz="2400" b="1" dirty="0" err="1">
                <a:latin typeface="Constantia" panose="02030602050306030303" pitchFamily="18" charset="0"/>
              </a:rPr>
              <a:t>zahteva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en-US" sz="2400" b="1" dirty="0" err="1">
                <a:latin typeface="Constantia" panose="02030602050306030303" pitchFamily="18" charset="0"/>
              </a:rPr>
              <a:t>njih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sr-Latn-RS" sz="2400" b="1" dirty="0">
                <a:latin typeface="Constantia" panose="02030602050306030303" pitchFamily="18" charset="0"/>
              </a:rPr>
              <a:t>ih </a:t>
            </a:r>
            <a:r>
              <a:rPr lang="en-US" sz="2400" b="1" dirty="0" err="1">
                <a:latin typeface="Constantia" panose="02030602050306030303" pitchFamily="18" charset="0"/>
              </a:rPr>
              <a:t>pomažu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mudrošću</a:t>
            </a:r>
            <a:r>
              <a:rPr lang="en-US" sz="2400" b="1" dirty="0">
                <a:latin typeface="Constantia" panose="02030602050306030303" pitchFamily="18" charset="0"/>
              </a:rPr>
              <a:t>, da bi </a:t>
            </a:r>
            <a:r>
              <a:rPr lang="en-US" sz="2400" b="1" dirty="0" err="1">
                <a:latin typeface="Constantia" panose="02030602050306030303" pitchFamily="18" charset="0"/>
              </a:rPr>
              <a:t>mogli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jasno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videti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mnogi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iskopali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crkve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kad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mogli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jer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latin typeface="Constantia" panose="02030602050306030303" pitchFamily="18" charset="0"/>
              </a:rPr>
              <a:t>žele</a:t>
            </a:r>
            <a:r>
              <a:rPr lang="en-US" sz="2400" b="1" dirty="0">
                <a:latin typeface="Constantia" panose="02030602050306030303" pitchFamily="18" charset="0"/>
              </a:rPr>
              <a:t> da </a:t>
            </a:r>
            <a:r>
              <a:rPr lang="en-US" sz="2400" b="1" dirty="0" err="1">
                <a:latin typeface="Constantia" panose="02030602050306030303" pitchFamily="18" charset="0"/>
              </a:rPr>
              <a:t>njihova</a:t>
            </a:r>
            <a:r>
              <a:rPr lang="en-US" sz="2400" b="1" dirty="0">
                <a:latin typeface="Constantia" panose="02030602050306030303" pitchFamily="18" charset="0"/>
              </a:rPr>
              <a:t> dela </a:t>
            </a:r>
            <a:r>
              <a:rPr lang="en-US" sz="2400" b="1" dirty="0" err="1">
                <a:latin typeface="Constantia" panose="02030602050306030303" pitchFamily="18" charset="0"/>
              </a:rPr>
              <a:t>izađu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videlo</a:t>
            </a:r>
            <a:r>
              <a:rPr lang="en-US" sz="2400" b="1" dirty="0">
                <a:latin typeface="Constantia" panose="02030602050306030303" pitchFamily="18" charset="0"/>
              </a:rPr>
              <a:t>, da ne bi </a:t>
            </a:r>
            <a:r>
              <a:rPr lang="en-US" sz="2400" b="1" dirty="0" err="1">
                <a:latin typeface="Constantia" panose="02030602050306030303" pitchFamily="18" charset="0"/>
              </a:rPr>
              <a:t>bil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ukoren</a:t>
            </a:r>
            <a:r>
              <a:rPr lang="sr-Latn-RS" sz="2400" b="1" dirty="0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Božanska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očna</a:t>
            </a:r>
            <a:r>
              <a:rPr lang="en-US" sz="2400" b="1" dirty="0">
                <a:latin typeface="Constantia" panose="02030602050306030303" pitchFamily="18" charset="0"/>
              </a:rPr>
              <a:t> mast </a:t>
            </a:r>
            <a:r>
              <a:rPr lang="en-US" sz="2400" b="1" dirty="0" err="1">
                <a:latin typeface="Constantia" panose="02030602050306030303" pitchFamily="18" charset="0"/>
              </a:rPr>
              <a:t>će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jasnoću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sr-Latn-RS" sz="2400" b="1" dirty="0">
                <a:latin typeface="Constantia" panose="02030602050306030303" pitchFamily="18" charset="0"/>
              </a:rPr>
              <a:t>našem </a:t>
            </a:r>
            <a:r>
              <a:rPr lang="en-US" sz="2400" b="1" dirty="0" err="1">
                <a:latin typeface="Constantia" panose="02030602050306030303" pitchFamily="18" charset="0"/>
              </a:rPr>
              <a:t>razumevanju</a:t>
            </a:r>
            <a:r>
              <a:rPr lang="en-US" sz="2400" b="1" dirty="0">
                <a:latin typeface="Constantia" panose="02030602050306030303" pitchFamily="18" charset="0"/>
              </a:rPr>
              <a:t>. Hristos je </a:t>
            </a:r>
            <a:r>
              <a:rPr lang="en-US" sz="2400" b="1" dirty="0" err="1">
                <a:latin typeface="Constantia" panose="02030602050306030303" pitchFamily="18" charset="0"/>
              </a:rPr>
              <a:t>čuvar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</a:t>
            </a:r>
            <a:r>
              <a:rPr lang="sr-Latn-RS" sz="2400" b="1" dirty="0">
                <a:latin typeface="Constantia" panose="02030602050306030303" pitchFamily="18" charset="0"/>
              </a:rPr>
              <a:t>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milosti</a:t>
            </a:r>
            <a:r>
              <a:rPr lang="en-US" sz="2400" b="1" dirty="0">
                <a:latin typeface="Constantia" panose="02030602050306030303" pitchFamily="18" charset="0"/>
              </a:rPr>
              <a:t>. On </a:t>
            </a:r>
            <a:r>
              <a:rPr lang="en-US" sz="2400" b="1" dirty="0" err="1">
                <a:latin typeface="Constantia" panose="02030602050306030303" pitchFamily="18" charset="0"/>
              </a:rPr>
              <a:t>kaže</a:t>
            </a:r>
            <a:r>
              <a:rPr lang="en-US" sz="2400" b="1" dirty="0">
                <a:latin typeface="Constantia" panose="02030602050306030303" pitchFamily="18" charset="0"/>
              </a:rPr>
              <a:t>: "Kupi od </a:t>
            </a:r>
            <a:r>
              <a:rPr lang="en-US" sz="2400" b="1" dirty="0" err="1">
                <a:latin typeface="Constantia" panose="02030602050306030303" pitchFamily="18" charset="0"/>
              </a:rPr>
              <a:t>mene</a:t>
            </a:r>
            <a:r>
              <a:rPr lang="en-US" sz="2400" b="1" dirty="0">
                <a:latin typeface="Constantia" panose="02030602050306030303" pitchFamily="18" charset="0"/>
              </a:rPr>
              <a:t>" (</a:t>
            </a:r>
            <a:r>
              <a:rPr lang="en-US" sz="2400" b="1" dirty="0" err="1">
                <a:latin typeface="Constantia" panose="02030602050306030303" pitchFamily="18" charset="0"/>
              </a:rPr>
              <a:t>Otk</a:t>
            </a:r>
            <a:r>
              <a:rPr lang="sr-Latn-RS" sz="2400" b="1" dirty="0">
                <a:latin typeface="Constantia" panose="02030602050306030303" pitchFamily="18" charset="0"/>
              </a:rPr>
              <a:t>.</a:t>
            </a:r>
            <a:r>
              <a:rPr lang="en-US" sz="2400" b="1" dirty="0">
                <a:latin typeface="Constantia" panose="02030602050306030303" pitchFamily="18" charset="0"/>
              </a:rPr>
              <a:t> 3</a:t>
            </a:r>
            <a:r>
              <a:rPr lang="sr-Latn-RS" sz="2400" b="1" dirty="0">
                <a:latin typeface="Constantia" panose="02030602050306030303" pitchFamily="18" charset="0"/>
              </a:rPr>
              <a:t>,</a:t>
            </a:r>
            <a:r>
              <a:rPr lang="en-US" sz="2400" b="1" dirty="0">
                <a:latin typeface="Constantia" panose="02030602050306030303" pitchFamily="18" charset="0"/>
              </a:rPr>
              <a:t>18)."</a:t>
            </a:r>
            <a:endParaRPr lang="en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5587222" y="6056289"/>
            <a:ext cx="5608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noProof="0" dirty="0"/>
              <a:t>E</a:t>
            </a:r>
            <a:r>
              <a:rPr lang="sr-Latn-RS" sz="1600" b="1" noProof="0" dirty="0"/>
              <a:t>len G. Vajt, </a:t>
            </a:r>
            <a:r>
              <a:rPr lang="en-US" sz="1600" i="1" dirty="0" err="1"/>
              <a:t>Svedočanstva</a:t>
            </a:r>
            <a:r>
              <a:rPr lang="en-US" sz="1600" i="1" dirty="0"/>
              <a:t> za </a:t>
            </a:r>
            <a:r>
              <a:rPr lang="en-US" sz="1600" i="1" dirty="0" err="1"/>
              <a:t>Crkvu</a:t>
            </a:r>
            <a:r>
              <a:rPr lang="en" sz="1600" b="1" noProof="0" dirty="0"/>
              <a:t>, vol. 4, </a:t>
            </a:r>
            <a:r>
              <a:rPr lang="sr-Latn-RS" sz="1600" b="1" noProof="0" dirty="0"/>
              <a:t>str</a:t>
            </a:r>
            <a:r>
              <a:rPr lang="en" sz="1600" b="1" noProof="0" dirty="0"/>
              <a:t>. 88</a:t>
            </a:r>
            <a:r>
              <a:rPr lang="sr-Latn-RS" sz="1600" b="1" noProof="0" dirty="0"/>
              <a:t>. original.</a:t>
            </a:r>
            <a:endParaRPr lang="en" sz="1600" b="1" noProof="0" dirty="0"/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" noProof="0" dirty="0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526780" y="659011"/>
            <a:ext cx="357308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Kao 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 je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Otac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voleo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mene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ja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voleo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vas</a:t>
            </a:r>
            <a:r>
              <a:rPr lang="sr-Latn-R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ostanite u mojoj ljubavi</a:t>
            </a:r>
            <a:r>
              <a:rPr lang="en" sz="4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</a:t>
            </a:r>
          </a:p>
          <a:p>
            <a:pPr algn="ctr">
              <a:spcBef>
                <a:spcPts val="1200"/>
              </a:spcBef>
            </a:pP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15</a:t>
            </a:r>
            <a:r>
              <a:rPr lang="sr-Latn-RS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 </a:t>
            </a:r>
            <a:r>
              <a:rPr lang="en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sr-Latn-RS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SP</a:t>
            </a:r>
            <a:r>
              <a:rPr lang="en" sz="24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n" sz="4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rgbClr val="6C176A"/>
                </a:solidFill>
              </a:rPr>
              <a:t>Božja</a:t>
            </a:r>
            <a:r>
              <a:rPr lang="en-US" sz="2000" b="1" dirty="0">
                <a:solidFill>
                  <a:srgbClr val="6C176A"/>
                </a:solidFill>
              </a:rPr>
              <a:t> </a:t>
            </a:r>
            <a:r>
              <a:rPr lang="sr-Latn-RS" sz="2000" b="1" dirty="0">
                <a:solidFill>
                  <a:srgbClr val="6C176A"/>
                </a:solidFill>
              </a:rPr>
              <a:t>poruka (</a:t>
            </a:r>
            <a:r>
              <a:rPr lang="en-US" sz="2000" b="1" dirty="0" err="1">
                <a:solidFill>
                  <a:srgbClr val="6C176A"/>
                </a:solidFill>
              </a:rPr>
              <a:t>Otkrivenje</a:t>
            </a:r>
            <a:r>
              <a:rPr lang="en-US" sz="2000" b="1" dirty="0">
                <a:solidFill>
                  <a:srgbClr val="6C176A"/>
                </a:solidFill>
              </a:rPr>
              <a:t> 3</a:t>
            </a:r>
            <a:r>
              <a:rPr lang="sr-Latn-RS" sz="2000" b="1" dirty="0">
                <a:solidFill>
                  <a:srgbClr val="6C176A"/>
                </a:solidFill>
              </a:rPr>
              <a:t>,</a:t>
            </a:r>
            <a:r>
              <a:rPr lang="en-US" sz="2000" b="1" dirty="0">
                <a:solidFill>
                  <a:srgbClr val="6C176A"/>
                </a:solidFill>
              </a:rPr>
              <a:t>14-22):</a:t>
            </a:r>
            <a:endParaRPr lang="sr-Latn-RS" sz="2000" b="1" dirty="0">
              <a:solidFill>
                <a:srgbClr val="6C176A"/>
              </a:solidFill>
            </a:endParaRPr>
          </a:p>
          <a:p>
            <a:pPr>
              <a:spcBef>
                <a:spcPts val="600"/>
              </a:spcBef>
            </a:pPr>
            <a:r>
              <a:rPr lang="sr-Latn-RS" sz="2000" b="1" noProof="0" dirty="0">
                <a:solidFill>
                  <a:srgbClr val="6C176A"/>
                </a:solidFill>
              </a:rPr>
              <a:t>         </a:t>
            </a:r>
            <a:r>
              <a:rPr lang="en-US" sz="2000" b="1" dirty="0" err="1"/>
              <a:t>Evaluacija</a:t>
            </a:r>
            <a:r>
              <a:rPr lang="en-US" sz="2000" b="1" dirty="0"/>
              <a:t> (</a:t>
            </a:r>
            <a:r>
              <a:rPr lang="sr-Latn-RS" sz="2000" b="1" dirty="0"/>
              <a:t>st</a:t>
            </a:r>
            <a:r>
              <a:rPr lang="en-US" sz="2000" b="1" dirty="0"/>
              <a:t>. 14-17)</a:t>
            </a:r>
            <a:r>
              <a:rPr lang="sr-Latn-R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sr-Latn-RS" sz="2000" b="1" noProof="0" dirty="0"/>
              <a:t>         </a:t>
            </a:r>
            <a:r>
              <a:rPr lang="en-US" sz="2000" b="1" dirty="0" err="1"/>
              <a:t>Rešenje</a:t>
            </a:r>
            <a:r>
              <a:rPr lang="en-US" sz="2000" b="1" dirty="0"/>
              <a:t> (</a:t>
            </a:r>
            <a:r>
              <a:rPr lang="sr-Latn-RS" sz="2000" b="1" dirty="0"/>
              <a:t>st</a:t>
            </a:r>
            <a:r>
              <a:rPr lang="en-US" sz="2000" b="1" dirty="0"/>
              <a:t>. 18</a:t>
            </a:r>
            <a:r>
              <a:rPr lang="en" sz="2000" b="1" noProof="0" dirty="0"/>
              <a:t>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Rezultat</a:t>
            </a:r>
            <a:r>
              <a:rPr lang="en-US" sz="2000" b="1" dirty="0"/>
              <a:t> (</a:t>
            </a:r>
            <a:r>
              <a:rPr lang="sr-Latn-RS" sz="2000" b="1" dirty="0"/>
              <a:t>st</a:t>
            </a:r>
            <a:r>
              <a:rPr lang="en-US" sz="2000" b="1" dirty="0"/>
              <a:t>. 19</a:t>
            </a:r>
            <a:r>
              <a:rPr lang="sr-Latn-RS" sz="2000" b="1" dirty="0"/>
              <a:t>.</a:t>
            </a:r>
            <a:r>
              <a:rPr lang="en-US" sz="2000" b="1" dirty="0"/>
              <a:t>20</a:t>
            </a:r>
            <a:r>
              <a:rPr lang="en" sz="2000" b="1" noProof="0" dirty="0"/>
              <a:t>)</a:t>
            </a:r>
            <a:r>
              <a:rPr lang="sr-Latn-RS" sz="2000" b="1" noProof="0" dirty="0"/>
              <a:t>.</a:t>
            </a:r>
            <a:endParaRPr lang="en" sz="2000" b="1" noProof="0" dirty="0"/>
          </a:p>
          <a:p>
            <a:pPr lvl="1">
              <a:spcBef>
                <a:spcPts val="600"/>
              </a:spcBef>
            </a:pPr>
            <a:r>
              <a:rPr lang="en-US" sz="2000" b="1" dirty="0"/>
              <a:t>Zadovoljenje (</a:t>
            </a:r>
            <a:r>
              <a:rPr lang="sr-Latn-RS" sz="2000" b="1" dirty="0"/>
              <a:t>st</a:t>
            </a:r>
            <a:r>
              <a:rPr lang="en-US" sz="2000" b="1" dirty="0"/>
              <a:t>. 21</a:t>
            </a:r>
            <a:r>
              <a:rPr lang="sr-Latn-RS" sz="2000" b="1" dirty="0"/>
              <a:t>.</a:t>
            </a:r>
            <a:r>
              <a:rPr lang="en-US" sz="2000" b="1" dirty="0"/>
              <a:t>22</a:t>
            </a:r>
            <a:r>
              <a:rPr lang="en" sz="2000" b="1" noProof="0" dirty="0"/>
              <a:t>)</a:t>
            </a:r>
            <a:r>
              <a:rPr lang="sr-Latn-RS" sz="2000" b="1" noProof="0" dirty="0"/>
              <a:t>.</a:t>
            </a:r>
            <a:endParaRPr lang="en" sz="2000" b="1" noProof="0" dirty="0"/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801C21"/>
                </a:solidFill>
              </a:rPr>
              <a:t>Provera </a:t>
            </a:r>
            <a:r>
              <a:rPr lang="en-US" sz="2000" b="1" dirty="0" err="1">
                <a:solidFill>
                  <a:srgbClr val="801C21"/>
                </a:solidFill>
              </a:rPr>
              <a:t>stvarnosti</a:t>
            </a:r>
            <a:r>
              <a:rPr lang="en-US" sz="2000" b="1" dirty="0">
                <a:solidFill>
                  <a:srgbClr val="801C21"/>
                </a:solidFill>
              </a:rPr>
              <a:t> (Jovan 15</a:t>
            </a:r>
            <a:r>
              <a:rPr lang="sr-Latn-RS" sz="2000" b="1" dirty="0">
                <a:solidFill>
                  <a:srgbClr val="801C21"/>
                </a:solidFill>
              </a:rPr>
              <a:t>,</a:t>
            </a:r>
            <a:r>
              <a:rPr lang="en-US" sz="2000" b="1" dirty="0">
                <a:solidFill>
                  <a:srgbClr val="801C21"/>
                </a:solidFill>
              </a:rPr>
              <a:t>1-11</a:t>
            </a:r>
            <a:r>
              <a:rPr lang="en" sz="2000" b="1" noProof="0" dirty="0">
                <a:solidFill>
                  <a:srgbClr val="801C21"/>
                </a:solidFill>
              </a:rPr>
              <a:t>):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Grana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vinova</a:t>
            </a:r>
            <a:r>
              <a:rPr lang="en-US" sz="2000" b="1" dirty="0"/>
              <a:t> </a:t>
            </a:r>
            <a:r>
              <a:rPr lang="en-US" sz="2000" b="1" dirty="0" err="1"/>
              <a:t>loza</a:t>
            </a:r>
            <a:r>
              <a:rPr lang="sr-Latn-RS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sr-Latn-RS" sz="2000" b="1" dirty="0"/>
              <a:t>Grožđani s</a:t>
            </a:r>
            <a:r>
              <a:rPr lang="en-US" sz="2000" b="1" dirty="0"/>
              <a:t>ok</a:t>
            </a:r>
            <a:r>
              <a:rPr lang="sr-Latn-RS" sz="2000" b="1" dirty="0"/>
              <a:t>.</a:t>
            </a:r>
            <a:endParaRPr lang="en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73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drugačiji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Ali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slažemo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stvari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sr-Latn-R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rast</a:t>
            </a:r>
            <a:r>
              <a:rPr lang="sr-Latn-R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252" y="3519063"/>
            <a:ext cx="4938713" cy="3149534"/>
          </a:xfrm>
          <a:prstGeom prst="snip2DiagRect">
            <a:avLst>
              <a:gd name="adj1" fmla="val 4096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769278"/>
            <a:ext cx="83915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dao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opštu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poruku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stanju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crkve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završnoj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fazi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Sada je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nama da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ispitamo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koji deo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poruke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ojačamo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produbimo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Bogom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959451"/>
            <a:ext cx="8391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korak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koji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preduzeti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bismo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rasli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da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budemo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svesni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trenutne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situacije</a:t>
            </a:r>
            <a:r>
              <a:rPr lang="en-US" sz="24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400" b="1" noProof="0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sr-Latn-R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BOŽJA</a:t>
            </a:r>
            <a:r>
              <a:rPr lang="en-U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sr-Latn-RS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PORUKA</a:t>
            </a:r>
            <a:endParaRPr lang="en" sz="11500" noProof="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Otkrivenje</a:t>
            </a:r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n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14-22)</a:t>
            </a:r>
            <a:r>
              <a:rPr lang="sr-Latn-RS" sz="4800" noProof="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" sz="4800" noProof="0" dirty="0">
              <a:ln w="0"/>
              <a:solidFill>
                <a:srgbClr val="33792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Latn-RS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PROCEN</a:t>
            </a:r>
            <a:r>
              <a:rPr lang="en-US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endParaRPr lang="en" sz="4400" b="1" spc="600" noProof="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0" y="714977"/>
            <a:ext cx="73653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Jer govoriš: bogat sam, i obogatio sam se, i ništa ne potrebujem; a ne znaš da si ti nesrećan , i nevoljan, i siromah, i slep, i go.</a:t>
            </a:r>
            <a:r>
              <a:rPr lang="en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Poruka</a:t>
            </a:r>
            <a:r>
              <a:rPr lang="en-US" sz="2000" b="1" dirty="0"/>
              <a:t> </a:t>
            </a:r>
            <a:r>
              <a:rPr lang="sr-Latn-RS" sz="2000" b="1" dirty="0"/>
              <a:t>na </a:t>
            </a:r>
            <a:r>
              <a:rPr lang="en-US" sz="2000" b="1" dirty="0" err="1"/>
              <a:t>sedam</a:t>
            </a:r>
            <a:r>
              <a:rPr lang="en-US" sz="2000" b="1" dirty="0"/>
              <a:t> </a:t>
            </a:r>
            <a:r>
              <a:rPr lang="en-US" sz="2000" b="1" dirty="0" err="1"/>
              <a:t>crkava</a:t>
            </a:r>
            <a:r>
              <a:rPr lang="en-US" sz="2000" b="1" dirty="0"/>
              <a:t> </a:t>
            </a:r>
            <a:r>
              <a:rPr lang="en-US" sz="2000" b="1" dirty="0" err="1"/>
              <a:t>predstavlja</a:t>
            </a:r>
            <a:r>
              <a:rPr lang="en-US" sz="2000" b="1" dirty="0"/>
              <a:t> </a:t>
            </a:r>
            <a:r>
              <a:rPr lang="en-US" sz="2000" b="1" dirty="0" err="1"/>
              <a:t>stanje</a:t>
            </a:r>
            <a:r>
              <a:rPr lang="en-US" sz="2000" b="1" dirty="0"/>
              <a:t> </a:t>
            </a:r>
            <a:r>
              <a:rPr lang="en-US" sz="2000" b="1" dirty="0" err="1"/>
              <a:t>crkve</a:t>
            </a:r>
            <a:r>
              <a:rPr lang="en-US" sz="2000" b="1" dirty="0"/>
              <a:t> </a:t>
            </a:r>
            <a:r>
              <a:rPr lang="sr-Latn-RS" sz="2000" b="1" dirty="0"/>
              <a:t>sveta </a:t>
            </a:r>
            <a:r>
              <a:rPr lang="en-US" sz="2000" b="1" dirty="0"/>
              <a:t>od </a:t>
            </a:r>
            <a:r>
              <a:rPr lang="en-US" sz="2000" b="1" dirty="0" err="1"/>
              <a:t>apostolskih</a:t>
            </a:r>
            <a:r>
              <a:rPr lang="en-US" sz="2000" b="1" dirty="0"/>
              <a:t> </a:t>
            </a:r>
            <a:r>
              <a:rPr lang="en-US" sz="2000" b="1" dirty="0" err="1"/>
              <a:t>vremena</a:t>
            </a:r>
            <a:r>
              <a:rPr lang="en-US" sz="2000" b="1" dirty="0"/>
              <a:t> do </a:t>
            </a:r>
            <a:r>
              <a:rPr lang="en-US" sz="2000" b="1" dirty="0" err="1"/>
              <a:t>danas</a:t>
            </a:r>
            <a:r>
              <a:rPr lang="sr-Latn-RS" sz="2000" b="1" dirty="0"/>
              <a:t> </a:t>
            </a:r>
            <a:r>
              <a:rPr lang="en-US" sz="2000" b="1" dirty="0"/>
              <a:t>(</a:t>
            </a:r>
            <a:r>
              <a:rPr lang="en-US" sz="2000" b="1" dirty="0" err="1"/>
              <a:t>Otk</a:t>
            </a:r>
            <a:r>
              <a:rPr lang="sr-Latn-RS" sz="2000" b="1" dirty="0"/>
              <a:t>. 3,</a:t>
            </a:r>
            <a:r>
              <a:rPr lang="en-US" sz="2000" b="1" dirty="0"/>
              <a:t> 2</a:t>
            </a:r>
            <a:r>
              <a:rPr lang="sr-Latn-RS" sz="2000" b="1" dirty="0"/>
              <a:t>.</a:t>
            </a:r>
            <a:r>
              <a:rPr lang="en-US" sz="2000" b="1" dirty="0"/>
              <a:t>3). </a:t>
            </a:r>
            <a:r>
              <a:rPr lang="en-US" sz="2000" b="1" dirty="0" err="1"/>
              <a:t>Predstavljajući</a:t>
            </a:r>
            <a:r>
              <a:rPr lang="en-US" sz="2000" b="1" dirty="0"/>
              <a:t> </a:t>
            </a:r>
            <a:r>
              <a:rPr lang="en-US" sz="2000" b="1" dirty="0" err="1"/>
              <a:t>poruku</a:t>
            </a:r>
            <a:r>
              <a:rPr lang="en-US" sz="2000" b="1" dirty="0"/>
              <a:t> za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 (</a:t>
            </a:r>
            <a:r>
              <a:rPr lang="en-US" sz="2000" b="1" dirty="0" err="1"/>
              <a:t>Laodikeja</a:t>
            </a:r>
            <a:r>
              <a:rPr lang="en-US" sz="2000" b="1" dirty="0"/>
              <a:t>), Isus se </a:t>
            </a:r>
            <a:r>
              <a:rPr lang="en-US" sz="2000" b="1" dirty="0" err="1"/>
              <a:t>predstavlja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"Amin, </a:t>
            </a:r>
            <a:r>
              <a:rPr lang="en-US" sz="2000" b="1" dirty="0" err="1"/>
              <a:t>verni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istiniti</a:t>
            </a:r>
            <a:r>
              <a:rPr lang="en-US" sz="2000" b="1" dirty="0"/>
              <a:t> </a:t>
            </a:r>
            <a:r>
              <a:rPr lang="en-US" sz="2000" b="1" dirty="0" err="1"/>
              <a:t>svedok</a:t>
            </a:r>
            <a:r>
              <a:rPr lang="en-US" sz="2000" b="1" dirty="0"/>
              <a:t>" (</a:t>
            </a:r>
            <a:r>
              <a:rPr lang="en-US" sz="2000" b="1" dirty="0" err="1"/>
              <a:t>Otkr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14).</a:t>
            </a:r>
            <a:endParaRPr lang="en" sz="2000" b="1" noProof="0" dirty="0"/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897357" y="3406366"/>
            <a:ext cx="7291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Kada </a:t>
            </a:r>
            <a:r>
              <a:rPr lang="en-US" sz="2000" b="1" dirty="0" err="1"/>
              <a:t>pogledamo</a:t>
            </a:r>
            <a:r>
              <a:rPr lang="en-US" sz="2000" b="1" dirty="0"/>
              <a:t> </a:t>
            </a:r>
            <a:r>
              <a:rPr lang="en-US" sz="2000" b="1" dirty="0" err="1"/>
              <a:t>sebe</a:t>
            </a:r>
            <a:r>
              <a:rPr lang="en-US" sz="2000" b="1" dirty="0"/>
              <a:t> </a:t>
            </a:r>
            <a:r>
              <a:rPr lang="en-US" sz="2000" b="1" dirty="0" err="1"/>
              <a:t>vidimo</a:t>
            </a:r>
            <a:r>
              <a:rPr lang="en-US" sz="2000" b="1" dirty="0"/>
              <a:t>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sr-Latn-RS" sz="2000" b="1" dirty="0"/>
              <a:t>i</a:t>
            </a:r>
            <a:r>
              <a:rPr lang="en-US" sz="2000" b="1" dirty="0" err="1"/>
              <a:t>stinu</a:t>
            </a:r>
            <a:r>
              <a:rPr lang="en-US" sz="2000" b="1" dirty="0"/>
              <a:t>: "</a:t>
            </a:r>
            <a:r>
              <a:rPr lang="en-US" sz="2000" b="1" dirty="0" err="1"/>
              <a:t>Bogat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obogatio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 se,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ništa</a:t>
            </a:r>
            <a:r>
              <a:rPr lang="en-US" sz="2000" b="1" dirty="0"/>
              <a:t> mi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potrebno</a:t>
            </a:r>
            <a:r>
              <a:rPr lang="en-US" sz="2000" b="1" dirty="0"/>
              <a:t>" (</a:t>
            </a:r>
            <a:r>
              <a:rPr lang="en-US" sz="2000" b="1" dirty="0" err="1"/>
              <a:t>Otk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17a).</a:t>
            </a:r>
            <a:endParaRPr lang="en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14921" y="5144166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Sada je </a:t>
            </a:r>
            <a:r>
              <a:rPr lang="en-US" sz="2000" b="1" dirty="0" err="1"/>
              <a:t>vreme</a:t>
            </a:r>
            <a:r>
              <a:rPr lang="en-US" sz="2000" b="1" dirty="0"/>
              <a:t> da </a:t>
            </a:r>
            <a:r>
              <a:rPr lang="en-US" sz="2000" b="1" dirty="0" err="1"/>
              <a:t>procenimo</a:t>
            </a:r>
            <a:r>
              <a:rPr lang="sr-Latn-RS" sz="2000" b="1" dirty="0"/>
              <a:t>:</a:t>
            </a:r>
            <a:r>
              <a:rPr lang="en-US" sz="2000" b="1" dirty="0"/>
              <a:t> Da li </a:t>
            </a:r>
            <a:r>
              <a:rPr lang="en-US" sz="2000" b="1" dirty="0" err="1"/>
              <a:t>sam</a:t>
            </a:r>
            <a:r>
              <a:rPr lang="en-US" sz="2000" b="1" dirty="0"/>
              <a:t> </a:t>
            </a:r>
            <a:r>
              <a:rPr lang="en-US" sz="2000" b="1" dirty="0" err="1"/>
              <a:t>svestan</a:t>
            </a:r>
            <a:r>
              <a:rPr lang="en-US" sz="2000" b="1" dirty="0"/>
              <a:t> </a:t>
            </a:r>
            <a:r>
              <a:rPr lang="en-US" sz="2000" b="1" dirty="0" err="1"/>
              <a:t>šta</a:t>
            </a:r>
            <a:r>
              <a:rPr lang="en-US" sz="2000" b="1" dirty="0"/>
              <a:t> </a:t>
            </a:r>
            <a:r>
              <a:rPr lang="en-US" sz="2000" b="1" dirty="0" err="1"/>
              <a:t>zaista</a:t>
            </a:r>
            <a:r>
              <a:rPr lang="en-US" sz="2000" b="1" dirty="0"/>
              <a:t> imam,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šta</a:t>
            </a:r>
            <a:r>
              <a:rPr lang="en-US" sz="2000" b="1" dirty="0"/>
              <a:t> mi je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potrebno</a:t>
            </a:r>
            <a:r>
              <a:rPr lang="en-US" sz="2000" b="1" dirty="0"/>
              <a:t>? Koliko </a:t>
            </a:r>
            <a:r>
              <a:rPr lang="en-US" sz="2000" b="1" dirty="0" err="1"/>
              <a:t>sam</a:t>
            </a:r>
            <a:r>
              <a:rPr lang="en-US" sz="2000" b="1" dirty="0"/>
              <a:t> </a:t>
            </a:r>
            <a:r>
              <a:rPr lang="en-US" sz="2000" b="1" dirty="0" err="1"/>
              <a:t>porastao</a:t>
            </a:r>
            <a:r>
              <a:rPr lang="en-US" sz="2000" b="1" dirty="0"/>
              <a:t> u </a:t>
            </a:r>
            <a:r>
              <a:rPr lang="en-US" sz="2000" b="1" dirty="0" err="1"/>
              <a:t>svom</a:t>
            </a:r>
            <a:r>
              <a:rPr lang="en-US" sz="2000" b="1" dirty="0"/>
              <a:t> </a:t>
            </a:r>
            <a:r>
              <a:rPr lang="en-US" sz="2000" b="1" dirty="0" err="1"/>
              <a:t>odnosu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Isusom</a:t>
            </a:r>
            <a:r>
              <a:rPr lang="en-US" sz="2000" b="1" dirty="0"/>
              <a:t>? Da li se </a:t>
            </a:r>
            <a:r>
              <a:rPr lang="en-US" sz="2000" b="1" dirty="0" err="1"/>
              <a:t>menjam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bolje</a:t>
            </a:r>
            <a:r>
              <a:rPr lang="sr-Latn-RS" sz="2000" b="1" dirty="0"/>
              <a:t>, ili</a:t>
            </a:r>
            <a:r>
              <a:rPr lang="en-US" sz="2000" b="1" dirty="0"/>
              <a:t>?</a:t>
            </a:r>
            <a:endParaRPr lang="en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897357" y="4121377"/>
            <a:ext cx="4900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Ali Isus </a:t>
            </a:r>
            <a:r>
              <a:rPr lang="en-US" sz="2000" b="1" dirty="0" err="1"/>
              <a:t>vidi</a:t>
            </a:r>
            <a:r>
              <a:rPr lang="en-US" sz="2000" b="1" dirty="0"/>
              <a:t> </a:t>
            </a:r>
            <a:r>
              <a:rPr lang="en-US" sz="2000" b="1" dirty="0" err="1"/>
              <a:t>istinu</a:t>
            </a:r>
            <a:r>
              <a:rPr lang="en-US" sz="2000" b="1" dirty="0"/>
              <a:t>, </a:t>
            </a:r>
            <a:r>
              <a:rPr lang="en-US" sz="2000" b="1" dirty="0" err="1"/>
              <a:t>našu</a:t>
            </a:r>
            <a:r>
              <a:rPr lang="en-US" sz="2000" b="1" dirty="0"/>
              <a:t> </a:t>
            </a:r>
            <a:r>
              <a:rPr lang="en-US" sz="2000" b="1" dirty="0" err="1"/>
              <a:t>stvarnost</a:t>
            </a:r>
            <a:r>
              <a:rPr lang="en-US" sz="2000" b="1" dirty="0"/>
              <a:t>: "Ti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sr-Latn-RS" sz="2000" b="1" dirty="0"/>
              <a:t>nesrećan</a:t>
            </a:r>
            <a:r>
              <a:rPr lang="en-US" sz="2000" b="1" dirty="0"/>
              <a:t>, </a:t>
            </a:r>
            <a:r>
              <a:rPr lang="sr-Latn-RS" sz="2000" b="1" dirty="0"/>
              <a:t>nevolj</a:t>
            </a:r>
            <a:r>
              <a:rPr lang="en-US" sz="2000" b="1" dirty="0"/>
              <a:t>an, </a:t>
            </a:r>
            <a:r>
              <a:rPr lang="en-US" sz="2000" b="1" dirty="0" err="1"/>
              <a:t>siromašan</a:t>
            </a:r>
            <a:r>
              <a:rPr lang="en-US" sz="2000" b="1" dirty="0"/>
              <a:t>, </a:t>
            </a:r>
            <a:r>
              <a:rPr lang="en-US" sz="2000" b="1" dirty="0" err="1"/>
              <a:t>slep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go" (</a:t>
            </a:r>
            <a:r>
              <a:rPr lang="en-US" sz="2000" b="1" dirty="0" err="1"/>
              <a:t>Otkr</a:t>
            </a:r>
            <a:r>
              <a:rPr lang="en-US" sz="2000" b="1" dirty="0"/>
              <a:t>. 3</a:t>
            </a:r>
            <a:r>
              <a:rPr lang="sr-Latn-RS" sz="2000" b="1" dirty="0"/>
              <a:t>,</a:t>
            </a:r>
            <a:r>
              <a:rPr lang="en-US" sz="2000" b="1" dirty="0"/>
              <a:t>17b).</a:t>
            </a:r>
            <a:endParaRPr lang="en" sz="2000" b="1" noProof="0" dirty="0"/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sz="4400" b="1" spc="10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REŠENjE</a:t>
            </a:r>
            <a:endParaRPr lang="en" sz="4400" b="1" spc="100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98873"/>
            <a:ext cx="9324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sr-Latn-RS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Savetujem te da kupiš u mene zlata žeženoga u ognju, da se obogatiš; i bele haljine da se obućeš, i da se ne pokaže sramota golotinje tvoje; i masti očinjom pomaži oči svoje da vidiš.</a:t>
            </a:r>
            <a:r>
              <a:rPr lang="en" sz="16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sr-Latn-RS" sz="12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Otkrivenje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sr-Latn-RS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2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18)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Pošto</a:t>
            </a:r>
            <a:r>
              <a:rPr lang="en-US" sz="2000" b="1" dirty="0"/>
              <a:t> </a:t>
            </a:r>
            <a:r>
              <a:rPr lang="en-US" sz="2000" b="1" dirty="0" err="1"/>
              <a:t>osećaj</a:t>
            </a:r>
            <a:r>
              <a:rPr lang="en-US" sz="2000" b="1" dirty="0"/>
              <a:t> </a:t>
            </a:r>
            <a:r>
              <a:rPr lang="sr-Latn-RS" sz="2000" b="1" dirty="0"/>
              <a:t>zadovoljstva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našom</a:t>
            </a:r>
            <a:r>
              <a:rPr lang="en-US" sz="2000" b="1" dirty="0"/>
              <a:t> </a:t>
            </a:r>
            <a:r>
              <a:rPr lang="en-US" sz="2000" b="1" dirty="0" err="1"/>
              <a:t>situacijom</a:t>
            </a:r>
            <a:r>
              <a:rPr lang="en-US" sz="2000" b="1" dirty="0"/>
              <a:t> </a:t>
            </a:r>
            <a:r>
              <a:rPr lang="en-US" sz="2000" b="1" dirty="0" err="1"/>
              <a:t>proizvodi</a:t>
            </a:r>
            <a:r>
              <a:rPr lang="en-US" sz="2000" b="1" dirty="0"/>
              <a:t> </a:t>
            </a:r>
            <a:r>
              <a:rPr lang="en-US" sz="2000" b="1" dirty="0" err="1"/>
              <a:t>apatiju</a:t>
            </a:r>
            <a:r>
              <a:rPr lang="en-US" sz="2000" b="1" dirty="0"/>
              <a:t> (</a:t>
            </a:r>
            <a:r>
              <a:rPr lang="en-US" sz="2000" b="1" dirty="0" err="1"/>
              <a:t>mlakost</a:t>
            </a:r>
            <a:r>
              <a:rPr lang="en-US" sz="2000" b="1" dirty="0"/>
              <a:t>), Isus </a:t>
            </a:r>
            <a:r>
              <a:rPr lang="en-US" sz="2000" b="1" dirty="0" err="1"/>
              <a:t>nam</a:t>
            </a:r>
            <a:r>
              <a:rPr lang="en-US" sz="2000" b="1" dirty="0"/>
              <a:t> </a:t>
            </a:r>
            <a:r>
              <a:rPr lang="en-US" sz="2000" b="1" dirty="0" err="1"/>
              <a:t>savetuje</a:t>
            </a:r>
            <a:r>
              <a:rPr lang="en-US" sz="2000" b="1" dirty="0"/>
              <a:t> da </a:t>
            </a:r>
            <a:r>
              <a:rPr lang="en-US" sz="2000" b="1" dirty="0" err="1"/>
              <a:t>uradimo</a:t>
            </a:r>
            <a:r>
              <a:rPr lang="en-US" sz="2000" b="1" dirty="0"/>
              <a:t> tri </a:t>
            </a:r>
            <a:r>
              <a:rPr lang="en-US" sz="2000" b="1" dirty="0" err="1"/>
              <a:t>stvari</a:t>
            </a:r>
            <a:r>
              <a:rPr lang="en-US" sz="2000" b="1" dirty="0"/>
              <a:t>:</a:t>
            </a:r>
            <a:endParaRPr lang="en" sz="2000" b="1" noProof="0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5996780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995067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9272070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Latn-RS" sz="4400" b="1" spc="1000" noProof="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REZULTAT</a:t>
            </a:r>
            <a:endParaRPr lang="en" sz="4400" b="1" spc="1000" noProof="0" dirty="0">
              <a:ln/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052512" y="656876"/>
            <a:ext cx="10086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Evo stojim na vratima i kucam: ako ko čuje glas moj i otvori vrata, ući ću k njemu i večeraću s njim, i on sa mnom.</a:t>
            </a:r>
            <a:r>
              <a:rPr lang="en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304797" y="1672539"/>
            <a:ext cx="7367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Postoji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problem.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Osećam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dobro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poboljša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Međutim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svestan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nikada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promeniti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Nikada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želeti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mislim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imam.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304797" y="5658007"/>
            <a:ext cx="7367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mog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srca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strpljivo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On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meš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me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natera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imam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odnos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Odluka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otvori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svoje srce, svoj um,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moja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samo moja odluka!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304795" y="4217286"/>
            <a:ext cx="73672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ukor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kazna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nužno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negativni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On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više voli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dijaloga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Želi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mirno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nama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razgovara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... "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vratima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kucam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Ako ko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Moj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otvori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vrata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ući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njemu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večera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ću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Otk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20).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304794" y="3098800"/>
            <a:ext cx="73672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bi to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rešio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Isus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Koliko god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volim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prekoravam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poučav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avam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“, On dalje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dodaje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"P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ostaraj se dakle, i p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okaj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se" (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Otk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sr-Latn-R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19).</a:t>
            </a:r>
            <a:endParaRPr lang="en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ZADOVOLJ</a:t>
            </a:r>
            <a:r>
              <a:rPr lang="sr-Latn-RS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STVO</a:t>
            </a:r>
            <a:endParaRPr lang="en" sz="4400" b="1" spc="1000" noProof="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“</a:t>
            </a:r>
            <a:r>
              <a:rPr lang="sr-Latn-RS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Koji</a:t>
            </a:r>
            <a:r>
              <a:rPr lang="sr-Latn-RS" b="1" dirty="0">
                <a:solidFill>
                  <a:srgbClr val="652F00"/>
                </a:solidFill>
                <a:latin typeface="Comic Sans MS" panose="030F0702030302020204" pitchFamily="66" charset="0"/>
              </a:rPr>
              <a:t> pobedi daću mu da sedi sa mnom na prestolu mojemu, kao i ja što pobedih i sedoh sa Ocem svojim na prestolu njegovu.</a:t>
            </a:r>
            <a:r>
              <a:rPr lang="en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(</a:t>
            </a:r>
            <a:r>
              <a:rPr lang="sr-Latn-R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Otkrivenje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 3</a:t>
            </a:r>
            <a:r>
              <a:rPr lang="sr-Latn-RS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 noProof="0" dirty="0">
                <a:solidFill>
                  <a:srgbClr val="652F00"/>
                </a:solidFill>
                <a:latin typeface="Comic Sans MS" panose="030F0702030302020204" pitchFamily="66" charset="0"/>
              </a:rPr>
              <a:t>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314326" y="1322188"/>
            <a:ext cx="8240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Isus </a:t>
            </a:r>
            <a:r>
              <a:rPr lang="en-US" sz="2000" b="1" dirty="0" err="1"/>
              <a:t>zna</a:t>
            </a:r>
            <a:r>
              <a:rPr lang="en-US" sz="2000" b="1" dirty="0"/>
              <a:t> da put </a:t>
            </a:r>
            <a:r>
              <a:rPr lang="en-US" sz="2000" b="1" dirty="0" err="1"/>
              <a:t>nije</a:t>
            </a:r>
            <a:r>
              <a:rPr lang="en-US" sz="2000" b="1" dirty="0"/>
              <a:t> </a:t>
            </a:r>
            <a:r>
              <a:rPr lang="en-US" sz="2000" b="1" dirty="0" err="1"/>
              <a:t>lak</a:t>
            </a:r>
            <a:r>
              <a:rPr lang="en-US" sz="2000" b="1" dirty="0"/>
              <a:t>. On </a:t>
            </a:r>
            <a:r>
              <a:rPr lang="en-US" sz="2000" b="1" dirty="0" err="1"/>
              <a:t>zna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napore</a:t>
            </a:r>
            <a:r>
              <a:rPr lang="en-US" sz="2000" b="1" dirty="0"/>
              <a:t> da </a:t>
            </a:r>
            <a:r>
              <a:rPr lang="en-US" sz="2000" b="1" dirty="0" err="1"/>
              <a:t>kupimo</a:t>
            </a:r>
            <a:r>
              <a:rPr lang="en-US" sz="2000" b="1" dirty="0"/>
              <a:t> </a:t>
            </a:r>
            <a:r>
              <a:rPr lang="en-US" sz="2000" b="1" dirty="0" err="1"/>
              <a:t>zlato</a:t>
            </a:r>
            <a:r>
              <a:rPr lang="en-US" sz="2000" b="1" dirty="0"/>
              <a:t>, </a:t>
            </a:r>
            <a:r>
              <a:rPr lang="sr-Latn-RS" sz="2000" b="1" dirty="0"/>
              <a:t>odelo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m</a:t>
            </a:r>
            <a:r>
              <a:rPr lang="sr-Latn-RS" sz="2000" b="1" dirty="0"/>
              <a:t>ast</a:t>
            </a:r>
            <a:r>
              <a:rPr lang="en-US" sz="2000" b="1" dirty="0"/>
              <a:t> za </a:t>
            </a:r>
            <a:r>
              <a:rPr lang="en-US" sz="2000" b="1" dirty="0" err="1"/>
              <a:t>oči</a:t>
            </a:r>
            <a:r>
              <a:rPr lang="en-US" sz="2000" b="1" dirty="0"/>
              <a:t>. On </a:t>
            </a:r>
            <a:r>
              <a:rPr lang="en-US" sz="2000" b="1" dirty="0" err="1"/>
              <a:t>zna</a:t>
            </a:r>
            <a:r>
              <a:rPr lang="en-US" sz="2000" b="1" dirty="0"/>
              <a:t> </a:t>
            </a:r>
            <a:r>
              <a:rPr lang="en-US" sz="2000" b="1" dirty="0" err="1"/>
              <a:t>naše</a:t>
            </a:r>
            <a:r>
              <a:rPr lang="en-US" sz="2000" b="1" dirty="0"/>
              <a:t> </a:t>
            </a:r>
            <a:r>
              <a:rPr lang="en-US" sz="2000" b="1" dirty="0" err="1"/>
              <a:t>borbe</a:t>
            </a:r>
            <a:r>
              <a:rPr lang="en-US" sz="2000" b="1" dirty="0"/>
              <a:t> da </a:t>
            </a:r>
            <a:r>
              <a:rPr lang="en-US" sz="2000" b="1" dirty="0" err="1"/>
              <a:t>prevaziđemo</a:t>
            </a:r>
            <a:r>
              <a:rPr lang="en-US" sz="2000" b="1" dirty="0"/>
              <a:t> </a:t>
            </a:r>
            <a:r>
              <a:rPr lang="sr-Latn-RS" sz="2000" b="1" dirty="0"/>
              <a:t>naše stanje </a:t>
            </a:r>
            <a:r>
              <a:rPr lang="en-US" sz="2000" b="1" dirty="0" err="1"/>
              <a:t>mlakost</a:t>
            </a:r>
            <a:r>
              <a:rPr lang="sr-Latn-RS" sz="2000" b="1" dirty="0"/>
              <a:t>i</a:t>
            </a:r>
            <a:r>
              <a:rPr lang="en-US" sz="2000" b="1" dirty="0"/>
              <a:t>, </a:t>
            </a:r>
            <a:r>
              <a:rPr lang="sr-Latn-RS" sz="2000" b="1" dirty="0"/>
              <a:t>i </a:t>
            </a:r>
            <a:r>
              <a:rPr lang="en-US" sz="2000" b="1" dirty="0" err="1"/>
              <a:t>otvorimo</a:t>
            </a:r>
            <a:r>
              <a:rPr lang="en-US" sz="2000" b="1" dirty="0"/>
              <a:t> </a:t>
            </a:r>
            <a:r>
              <a:rPr lang="en-US" sz="2000" b="1" dirty="0" err="1"/>
              <a:t>vrata</a:t>
            </a:r>
            <a:r>
              <a:rPr lang="sr-Latn-RS" sz="2000" b="1" dirty="0"/>
              <a:t> naših srca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povežemo</a:t>
            </a:r>
            <a:r>
              <a:rPr lang="en-US" sz="2000" b="1" dirty="0"/>
              <a:t> se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Njim</a:t>
            </a:r>
            <a:r>
              <a:rPr lang="en-US" sz="2000" b="1" dirty="0"/>
              <a:t>. </a:t>
            </a:r>
            <a:r>
              <a:rPr lang="en-US" sz="2000" b="1" dirty="0" err="1"/>
              <a:t>Zato</a:t>
            </a:r>
            <a:r>
              <a:rPr lang="en-US" sz="2000" b="1" dirty="0"/>
              <a:t> </a:t>
            </a:r>
            <a:r>
              <a:rPr lang="en-US" sz="2000" b="1" dirty="0" err="1"/>
              <a:t>nam</a:t>
            </a:r>
            <a:r>
              <a:rPr lang="en-US" sz="2000" b="1" dirty="0"/>
              <a:t> On </a:t>
            </a:r>
            <a:r>
              <a:rPr lang="en-US" sz="2000" b="1" dirty="0" err="1"/>
              <a:t>kaže</a:t>
            </a:r>
            <a:r>
              <a:rPr lang="en-US" sz="2000" b="1" dirty="0"/>
              <a:t>: Vi </a:t>
            </a:r>
            <a:r>
              <a:rPr lang="en-US" sz="2000" b="1" dirty="0" err="1"/>
              <a:t>možete</a:t>
            </a:r>
            <a:r>
              <a:rPr lang="en-US" sz="2000" b="1" dirty="0"/>
              <a:t> </a:t>
            </a:r>
            <a:r>
              <a:rPr lang="en-US" sz="2000" b="1" dirty="0" err="1"/>
              <a:t>pobediti</a:t>
            </a:r>
            <a:r>
              <a:rPr lang="en-US" sz="2000" b="1" dirty="0"/>
              <a:t>, </a:t>
            </a:r>
            <a:r>
              <a:rPr lang="en-US" sz="2000" b="1" dirty="0" err="1"/>
              <a:t>baš</a:t>
            </a:r>
            <a:r>
              <a:rPr lang="en-US" sz="2000" b="1" dirty="0"/>
              <a:t>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</a:t>
            </a:r>
            <a:r>
              <a:rPr lang="en-US" sz="2000" b="1" dirty="0" err="1"/>
              <a:t>sam</a:t>
            </a:r>
            <a:r>
              <a:rPr lang="en-US" sz="2000" b="1" dirty="0"/>
              <a:t> ja </a:t>
            </a:r>
            <a:r>
              <a:rPr lang="en-US" sz="2000" b="1" dirty="0" err="1"/>
              <a:t>pobedio</a:t>
            </a:r>
            <a:r>
              <a:rPr lang="en-US" sz="2000" b="1" dirty="0"/>
              <a:t> (</a:t>
            </a:r>
            <a:r>
              <a:rPr lang="en-US" sz="2000" b="1" dirty="0" err="1"/>
              <a:t>Otk</a:t>
            </a:r>
            <a:r>
              <a:rPr lang="sr-Latn-RS" sz="2000" b="1" dirty="0"/>
              <a:t>.</a:t>
            </a:r>
            <a:r>
              <a:rPr lang="en-US" sz="2000" b="1" dirty="0"/>
              <a:t> 3</a:t>
            </a:r>
            <a:r>
              <a:rPr lang="sr-Latn-RS" sz="2000" b="1" dirty="0"/>
              <a:t>,</a:t>
            </a:r>
            <a:r>
              <a:rPr lang="en-US" sz="2000" b="1" dirty="0"/>
              <a:t>21)</a:t>
            </a:r>
            <a:r>
              <a:rPr lang="sr-Latn-RS" sz="2000" b="1" dirty="0"/>
              <a:t>!</a:t>
            </a:r>
            <a:endParaRPr lang="en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2595529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1423126"/>
            <a:ext cx="3322576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314325" y="2893277"/>
            <a:ext cx="8052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On </a:t>
            </a:r>
            <a:r>
              <a:rPr lang="en-US" sz="2000" b="1" dirty="0" err="1"/>
              <a:t>takođe</a:t>
            </a:r>
            <a:r>
              <a:rPr lang="en-US" sz="2000" b="1" dirty="0"/>
              <a:t> </a:t>
            </a:r>
            <a:r>
              <a:rPr lang="en-US" sz="2000" b="1" dirty="0" err="1"/>
              <a:t>zna</a:t>
            </a:r>
            <a:r>
              <a:rPr lang="en-US" sz="2000" b="1" dirty="0"/>
              <a:t> da </a:t>
            </a:r>
            <a:r>
              <a:rPr lang="en-US" sz="2000" b="1" dirty="0" err="1"/>
              <a:t>nikada</a:t>
            </a:r>
            <a:r>
              <a:rPr lang="en-US" sz="2000" b="1" dirty="0"/>
              <a:t> </a:t>
            </a:r>
            <a:r>
              <a:rPr lang="en-US" sz="2000" b="1" dirty="0" err="1"/>
              <a:t>nećemo</a:t>
            </a:r>
            <a:r>
              <a:rPr lang="en-US" sz="2000" b="1" dirty="0"/>
              <a:t> </a:t>
            </a:r>
            <a:r>
              <a:rPr lang="en-US" sz="2000" b="1" dirty="0" err="1"/>
              <a:t>preduzeti</a:t>
            </a:r>
            <a:r>
              <a:rPr lang="en-US" sz="2000" b="1" dirty="0"/>
              <a:t> </a:t>
            </a:r>
            <a:r>
              <a:rPr lang="en-US" sz="2000" b="1" dirty="0" err="1"/>
              <a:t>prvi</a:t>
            </a:r>
            <a:r>
              <a:rPr lang="en-US" sz="2000" b="1" dirty="0"/>
              <a:t> </a:t>
            </a:r>
            <a:r>
              <a:rPr lang="en-US" sz="2000" b="1" dirty="0" err="1"/>
              <a:t>korak</a:t>
            </a:r>
            <a:r>
              <a:rPr lang="en-US" sz="2000" b="1" dirty="0"/>
              <a:t>. Bog je </a:t>
            </a:r>
            <a:r>
              <a:rPr lang="en-US" sz="2000" b="1" dirty="0" err="1"/>
              <a:t>uvek</a:t>
            </a:r>
            <a:r>
              <a:rPr lang="en-US" sz="2000" b="1" dirty="0"/>
              <a:t> </a:t>
            </a:r>
            <a:r>
              <a:rPr lang="en-US" sz="2000" b="1" dirty="0" err="1"/>
              <a:t>preuz</a:t>
            </a:r>
            <a:r>
              <a:rPr lang="sr-Latn-RS" sz="2000" b="1" dirty="0"/>
              <a:t>ima</a:t>
            </a:r>
            <a:r>
              <a:rPr lang="en-US" sz="2000" b="1" dirty="0"/>
              <a:t>o </a:t>
            </a:r>
            <a:r>
              <a:rPr lang="en-US" sz="2000" b="1" dirty="0" err="1"/>
              <a:t>inicijativu</a:t>
            </a:r>
            <a:r>
              <a:rPr lang="sr-Latn-RS" sz="2000" b="1" dirty="0"/>
              <a:t>, pa to čini i danas. On preduzima prvi korak-</a:t>
            </a:r>
            <a:endParaRPr lang="en" sz="2000" b="1" noProof="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826479" y="4119714"/>
            <a:ext cx="42573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Ključ</a:t>
            </a:r>
            <a:r>
              <a:rPr lang="en-US" sz="2000" b="1" dirty="0"/>
              <a:t> </a:t>
            </a:r>
            <a:r>
              <a:rPr lang="en-US" sz="2000" b="1" dirty="0" err="1"/>
              <a:t>ovog</a:t>
            </a:r>
            <a:r>
              <a:rPr lang="en-US" sz="2000" b="1" dirty="0"/>
              <a:t> </a:t>
            </a:r>
            <a:r>
              <a:rPr lang="en-US" sz="2000" b="1" dirty="0" err="1"/>
              <a:t>božanskog</a:t>
            </a:r>
            <a:r>
              <a:rPr lang="en-US" sz="2000" b="1" dirty="0"/>
              <a:t> </a:t>
            </a:r>
            <a:r>
              <a:rPr lang="en-US" sz="2000" b="1" dirty="0" err="1"/>
              <a:t>ponašanja</a:t>
            </a:r>
            <a:r>
              <a:rPr lang="en-US" sz="2000" b="1" dirty="0"/>
              <a:t> (</a:t>
            </a:r>
            <a:r>
              <a:rPr lang="en-US" sz="2000" b="1" dirty="0" err="1"/>
              <a:t>koje</a:t>
            </a:r>
            <a:r>
              <a:rPr lang="en-US" sz="2000" b="1" dirty="0"/>
              <a:t> ne </a:t>
            </a:r>
            <a:r>
              <a:rPr lang="en-US" sz="2000" b="1" dirty="0" err="1"/>
              <a:t>zaslužujemo</a:t>
            </a:r>
            <a:r>
              <a:rPr lang="en-US" sz="2000" b="1" dirty="0"/>
              <a:t>) je </a:t>
            </a:r>
            <a:r>
              <a:rPr lang="en-US" sz="2000" b="1" dirty="0" err="1"/>
              <a:t>ljubav</a:t>
            </a:r>
            <a:r>
              <a:rPr lang="en-US" sz="2000" b="1" dirty="0"/>
              <a:t>: "</a:t>
            </a:r>
            <a:r>
              <a:rPr lang="en-US" sz="2000" b="1" dirty="0" err="1"/>
              <a:t>Ljub</a:t>
            </a:r>
            <a:r>
              <a:rPr lang="sr-Latn-RS" sz="2000" b="1" dirty="0"/>
              <a:t>m</a:t>
            </a:r>
            <a:r>
              <a:rPr lang="en-US" sz="2000" b="1" dirty="0"/>
              <a:t> vas </a:t>
            </a:r>
            <a:r>
              <a:rPr lang="en-US" sz="2000" b="1" dirty="0" err="1"/>
              <a:t>večnom</a:t>
            </a:r>
            <a:r>
              <a:rPr lang="en-US" sz="2000" b="1" dirty="0"/>
              <a:t> </a:t>
            </a:r>
            <a:r>
              <a:rPr lang="en-US" sz="2000" b="1" dirty="0" err="1"/>
              <a:t>ljubavlju</a:t>
            </a:r>
            <a:r>
              <a:rPr lang="en-US" sz="2000" b="1" dirty="0"/>
              <a:t>" (Je</a:t>
            </a:r>
            <a:r>
              <a:rPr lang="sr-Latn-RS" sz="2000" b="1" dirty="0"/>
              <a:t>r.</a:t>
            </a:r>
            <a:r>
              <a:rPr lang="en-US" sz="2000" b="1" dirty="0"/>
              <a:t> 31</a:t>
            </a:r>
            <a:r>
              <a:rPr lang="sr-Latn-RS" sz="2000" b="1" dirty="0"/>
              <a:t>,</a:t>
            </a:r>
            <a:r>
              <a:rPr lang="en-US" sz="2000" b="1" dirty="0"/>
              <a:t>3). On </a:t>
            </a:r>
            <a:r>
              <a:rPr lang="en-US" sz="2000" b="1" dirty="0" err="1"/>
              <a:t>želi</a:t>
            </a:r>
            <a:r>
              <a:rPr lang="en-US" sz="2000" b="1" dirty="0"/>
              <a:t> da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odnos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nama. Da li </a:t>
            </a:r>
            <a:r>
              <a:rPr lang="en-US" sz="2000" b="1" dirty="0" err="1"/>
              <a:t>želim</a:t>
            </a:r>
            <a:r>
              <a:rPr lang="en-US" sz="2000" b="1" dirty="0"/>
              <a:t> da imam </a:t>
            </a:r>
            <a:r>
              <a:rPr lang="en-US" sz="2000" b="1" dirty="0" err="1"/>
              <a:t>odnos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Njim</a:t>
            </a:r>
            <a:r>
              <a:rPr lang="en-US" sz="2000" b="1" dirty="0"/>
              <a:t>? Da li </a:t>
            </a:r>
            <a:r>
              <a:rPr lang="en-US" sz="2000" b="1" dirty="0" err="1"/>
              <a:t>ću</a:t>
            </a:r>
            <a:r>
              <a:rPr lang="en-US" sz="2000" b="1" dirty="0"/>
              <a:t> </a:t>
            </a:r>
            <a:r>
              <a:rPr lang="en-US" sz="2000" b="1" dirty="0" err="1"/>
              <a:t>otvoriti</a:t>
            </a:r>
            <a:r>
              <a:rPr lang="en-US" sz="2000" b="1" dirty="0"/>
              <a:t> </a:t>
            </a:r>
            <a:r>
              <a:rPr lang="en-US" sz="2000" b="1" dirty="0" err="1"/>
              <a:t>svoje</a:t>
            </a:r>
            <a:r>
              <a:rPr lang="en-US" sz="2000" b="1" dirty="0"/>
              <a:t> </a:t>
            </a:r>
            <a:r>
              <a:rPr lang="en-US" sz="2000" b="1" dirty="0" err="1"/>
              <a:t>srce</a:t>
            </a:r>
            <a:r>
              <a:rPr lang="en-US" sz="2000" b="1" dirty="0"/>
              <a:t> za </a:t>
            </a:r>
            <a:r>
              <a:rPr lang="en-US" sz="2000" b="1" dirty="0" err="1"/>
              <a:t>Njega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vol</a:t>
            </a:r>
            <a:r>
              <a:rPr lang="sr-Latn-RS" sz="2000" b="1" dirty="0"/>
              <a:t>eti</a:t>
            </a:r>
            <a:r>
              <a:rPr lang="en-US" sz="2000" b="1" dirty="0"/>
              <a:t> Ga </a:t>
            </a:r>
            <a:r>
              <a:rPr lang="en-US" sz="2000" b="1" dirty="0" err="1"/>
              <a:t>kao</a:t>
            </a:r>
            <a:r>
              <a:rPr lang="en-US" sz="2000" b="1" dirty="0"/>
              <a:t> </a:t>
            </a:r>
            <a:r>
              <a:rPr lang="en-US" sz="2000" b="1" dirty="0" err="1"/>
              <a:t>što</a:t>
            </a:r>
            <a:r>
              <a:rPr lang="en-US" sz="2000" b="1" dirty="0"/>
              <a:t> On </a:t>
            </a:r>
            <a:r>
              <a:rPr lang="en-US" sz="2000" b="1" dirty="0" err="1"/>
              <a:t>voli</a:t>
            </a:r>
            <a:r>
              <a:rPr lang="en-US" sz="2000" b="1" dirty="0"/>
              <a:t> </a:t>
            </a:r>
            <a:r>
              <a:rPr lang="en-US" sz="2000" b="1" dirty="0" err="1"/>
              <a:t>mene</a:t>
            </a:r>
            <a:r>
              <a:rPr lang="en-US" sz="2000" b="1" dirty="0"/>
              <a:t>?</a:t>
            </a:r>
            <a:r>
              <a:rPr lang="sr-Latn-RS" sz="2000" b="1" dirty="0"/>
              <a:t> Moram to odlučiti!</a:t>
            </a:r>
            <a:endParaRPr lang="en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013145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en-US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PROVERA STVARNOSTI</a:t>
            </a:r>
            <a:endParaRPr lang="en" sz="11500" spc="600" noProof="0" dirty="0">
              <a:ln w="0"/>
              <a:solidFill>
                <a:srgbClr val="0C8A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sr-Latn-R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Jova</a:t>
            </a:r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 15</a:t>
            </a:r>
            <a:r>
              <a:rPr lang="sr-Latn-RS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en" sz="4800" noProof="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1-11)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1737</Words>
  <Application>Microsoft Office PowerPoint</Application>
  <PresentationFormat>Panorámica</PresentationFormat>
  <Paragraphs>71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Comic Sans MS</vt:lpstr>
      <vt:lpstr>Arial</vt:lpstr>
      <vt:lpstr>Constantia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106</cp:revision>
  <dcterms:created xsi:type="dcterms:W3CDTF">2026-02-21T18:00:10Z</dcterms:created>
  <dcterms:modified xsi:type="dcterms:W3CDTF">2026-03-29T17:18:03Z</dcterms:modified>
</cp:coreProperties>
</file>