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396" r:id="rId7"/>
    <p:sldId id="388" r:id="rId8"/>
    <p:sldId id="478" r:id="rId9"/>
    <p:sldId id="291" r:id="rId10"/>
    <p:sldId id="287" r:id="rId11"/>
    <p:sldId id="258" r:id="rId12"/>
    <p:sldId id="259" r:id="rId13"/>
    <p:sldId id="260" r:id="rId14"/>
    <p:sldId id="288" r:id="rId15"/>
    <p:sldId id="289" r:id="rId16"/>
    <p:sldId id="290" r:id="rId17"/>
    <p:sldId id="264" r:id="rId18"/>
    <p:sldId id="282" r:id="rId19"/>
    <p:sldId id="283" r:id="rId20"/>
    <p:sldId id="393" r:id="rId21"/>
    <p:sldId id="484" r:id="rId22"/>
    <p:sldId id="390" r:id="rId23"/>
    <p:sldId id="485" r:id="rId24"/>
    <p:sldId id="482"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132" y="138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US" sz="2400" b="1" dirty="0" err="1">
              <a:solidFill>
                <a:srgbClr val="C00000"/>
              </a:solidFill>
            </a:rPr>
            <a:t>Primeri</a:t>
          </a:r>
          <a:r>
            <a:rPr lang="en-US" sz="2400" b="1" dirty="0">
              <a:solidFill>
                <a:srgbClr val="C00000"/>
              </a:solidFill>
            </a:rPr>
            <a:t> </a:t>
          </a:r>
          <a:r>
            <a:rPr lang="en-US" sz="2400" b="1" dirty="0" err="1">
              <a:solidFill>
                <a:srgbClr val="C00000"/>
              </a:solidFill>
            </a:rPr>
            <a:t>ponosa</a:t>
          </a:r>
          <a:r>
            <a:rPr lang="hr-HR" sz="2400" b="1" dirty="0">
              <a:solidFill>
                <a:srgbClr val="C00000"/>
              </a:solidFill>
            </a:rPr>
            <a:t>:</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Lucifer</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US" sz="2000" b="1" dirty="0" err="1"/>
            <a:t>Isusovi</a:t>
          </a:r>
          <a:r>
            <a:rPr lang="en-US" sz="2000" b="1" dirty="0"/>
            <a:t> </a:t>
          </a:r>
          <a:r>
            <a:rPr lang="en-US" sz="2000" b="1" dirty="0" err="1"/>
            <a:t>učenici</a:t>
          </a:r>
          <a:r>
            <a:rPr lang="hr-HR" sz="2000" b="1" dirty="0"/>
            <a:t>.</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US" sz="2400" b="1" dirty="0" err="1">
              <a:solidFill>
                <a:schemeClr val="accent4">
                  <a:lumMod val="75000"/>
                </a:schemeClr>
              </a:solidFill>
            </a:rPr>
            <a:t>Primeri</a:t>
          </a:r>
          <a:r>
            <a:rPr lang="en-US" sz="2400" b="1" dirty="0">
              <a:solidFill>
                <a:schemeClr val="accent4">
                  <a:lumMod val="75000"/>
                </a:schemeClr>
              </a:solidFill>
            </a:rPr>
            <a:t> </a:t>
          </a:r>
          <a:r>
            <a:rPr lang="en-US" sz="2400" b="1" dirty="0" err="1">
              <a:solidFill>
                <a:schemeClr val="accent4">
                  <a:lumMod val="75000"/>
                </a:schemeClr>
              </a:solidFill>
            </a:rPr>
            <a:t>poniznosti</a:t>
          </a:r>
          <a:r>
            <a:rPr lang="hr-HR" sz="2400" b="1" dirty="0">
              <a:solidFill>
                <a:schemeClr val="accent4">
                  <a:lumMod val="75000"/>
                </a:schemeClr>
              </a:solidFill>
            </a:rPr>
            <a:t>:</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US" sz="2000" b="1" dirty="0" err="1"/>
            <a:t>Carinik</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US" sz="2000" b="1" dirty="0"/>
            <a:t>Mojsije</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US" sz="2000" b="1" dirty="0"/>
            <a:t>Isus, </a:t>
          </a:r>
          <a:r>
            <a:rPr lang="en-US" sz="2000" b="1" dirty="0" err="1"/>
            <a:t>savršen</a:t>
          </a:r>
          <a:r>
            <a:rPr lang="en-US" sz="2000" b="1" dirty="0"/>
            <a:t> prime</a:t>
          </a:r>
          <a:r>
            <a:rPr lang="hr-HR" sz="2000" b="1" dirty="0"/>
            <a:t>.</a:t>
          </a:r>
          <a:r>
            <a:rPr lang="en-US" sz="2000" b="1" dirty="0"/>
            <a:t>r</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it-IT" sz="2000" b="1" dirty="0">
              <a:solidFill>
                <a:schemeClr val="accent2">
                  <a:lumMod val="50000"/>
                </a:schemeClr>
              </a:solidFill>
            </a:rPr>
            <a:t>Nećemo gledati na druge kao na inferiorne (Fil</a:t>
          </a:r>
          <a:r>
            <a:rPr lang="hr-HR" sz="2000" b="1" dirty="0">
              <a:solidFill>
                <a:schemeClr val="accent2">
                  <a:lumMod val="50000"/>
                </a:schemeClr>
              </a:solidFill>
            </a:rPr>
            <a:t>ib</a:t>
          </a:r>
          <a:r>
            <a:rPr lang="it-IT" sz="2000" b="1" dirty="0">
              <a:solidFill>
                <a:schemeClr val="accent2">
                  <a:lumMod val="50000"/>
                </a:schemeClr>
              </a:solidFill>
            </a:rPr>
            <a:t>. 2</a:t>
          </a:r>
          <a:r>
            <a:rPr lang="hr-HR" sz="2000" b="1" dirty="0">
              <a:solidFill>
                <a:schemeClr val="accent2">
                  <a:lumMod val="50000"/>
                </a:schemeClr>
              </a:solidFill>
            </a:rPr>
            <a:t>,</a:t>
          </a:r>
          <a:r>
            <a:rPr lang="it-IT" sz="2000" b="1" dirty="0">
              <a:solidFill>
                <a:schemeClr val="accent2">
                  <a:lumMod val="50000"/>
                </a:schemeClr>
              </a:solidFill>
            </a:rPr>
            <a:t>3)</a:t>
          </a:r>
          <a:r>
            <a:rPr lang="hr-HR" sz="2000" b="1" dirty="0">
              <a:solidFill>
                <a:schemeClr val="accent2">
                  <a:lumMod val="50000"/>
                </a:schemeClr>
              </a:solidFill>
            </a:rPr>
            <a:t>.</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US" sz="2000" b="1" dirty="0" err="1">
              <a:solidFill>
                <a:srgbClr val="7D7A00"/>
              </a:solidFill>
            </a:rPr>
            <a:t>Nećemo</a:t>
          </a:r>
          <a:r>
            <a:rPr lang="en-US" sz="2000" b="1" dirty="0">
              <a:solidFill>
                <a:srgbClr val="7D7A00"/>
              </a:solidFill>
            </a:rPr>
            <a:t> </a:t>
          </a:r>
          <a:r>
            <a:rPr lang="en-US" sz="2000" b="1" dirty="0" err="1">
              <a:solidFill>
                <a:srgbClr val="7D7A00"/>
              </a:solidFill>
            </a:rPr>
            <a:t>tražiti</a:t>
          </a:r>
          <a:r>
            <a:rPr lang="en-US" sz="2000" b="1" dirty="0">
              <a:solidFill>
                <a:srgbClr val="7D7A00"/>
              </a:solidFill>
            </a:rPr>
            <a:t> </a:t>
          </a:r>
          <a:r>
            <a:rPr lang="en-US" sz="2000" b="1" dirty="0" err="1">
              <a:solidFill>
                <a:srgbClr val="7D7A00"/>
              </a:solidFill>
            </a:rPr>
            <a:t>javno</a:t>
          </a:r>
          <a:r>
            <a:rPr lang="en-US" sz="2000" b="1" dirty="0">
              <a:solidFill>
                <a:srgbClr val="7D7A00"/>
              </a:solidFill>
            </a:rPr>
            <a:t> </a:t>
          </a:r>
          <a:r>
            <a:rPr lang="en-US" sz="2000" b="1" dirty="0" err="1">
              <a:solidFill>
                <a:srgbClr val="7D7A00"/>
              </a:solidFill>
            </a:rPr>
            <a:t>priznanje</a:t>
          </a:r>
          <a:r>
            <a:rPr lang="en-US" sz="2000" b="1" dirty="0">
              <a:solidFill>
                <a:srgbClr val="7D7A00"/>
              </a:solidFill>
            </a:rPr>
            <a:t> (Luka. 14</a:t>
          </a:r>
          <a:r>
            <a:rPr lang="hr-HR" sz="2000" b="1" dirty="0">
              <a:solidFill>
                <a:srgbClr val="7D7A00"/>
              </a:solidFill>
            </a:rPr>
            <a:t>,</a:t>
          </a:r>
          <a:r>
            <a:rPr lang="en-US" sz="2000" b="1" dirty="0">
              <a:solidFill>
                <a:srgbClr val="7D7A00"/>
              </a:solidFill>
            </a:rPr>
            <a:t>7-11)</a:t>
          </a:r>
          <a:r>
            <a:rPr lang="hr-HR" sz="2000" b="1" dirty="0">
              <a:solidFill>
                <a:srgbClr val="7D7A00"/>
              </a:solidFill>
            </a:rPr>
            <a:t>.</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pl-PL" sz="2000" b="1" dirty="0">
              <a:solidFill>
                <a:schemeClr val="accent4">
                  <a:lumMod val="50000"/>
                </a:schemeClr>
              </a:solidFill>
            </a:rPr>
            <a:t>Dozvolićemo drugima da nam daju priznanje (Pr.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it-IT" sz="2000" b="1" dirty="0">
              <a:solidFill>
                <a:schemeClr val="accent5">
                  <a:lumMod val="50000"/>
                </a:schemeClr>
              </a:solidFill>
            </a:rPr>
            <a:t>Mi ćemo primiti Božju milost (</a:t>
          </a:r>
          <a:r>
            <a:rPr lang="hr-HR" sz="2000" b="1" dirty="0">
              <a:solidFill>
                <a:schemeClr val="accent5">
                  <a:lumMod val="50000"/>
                </a:schemeClr>
              </a:solidFill>
            </a:rPr>
            <a:t>Jakov</a:t>
          </a:r>
          <a:r>
            <a:rPr lang="it-IT" sz="2000" b="1" dirty="0">
              <a:solidFill>
                <a:schemeClr val="accent5">
                  <a:lumMod val="50000"/>
                </a:schemeClr>
              </a:solidFill>
            </a:rPr>
            <a:t> 4</a:t>
          </a:r>
          <a:r>
            <a:rPr lang="hr-HR" sz="2000" b="1" dirty="0">
              <a:solidFill>
                <a:schemeClr val="accent5">
                  <a:lumMod val="50000"/>
                </a:schemeClr>
              </a:solidFill>
            </a:rPr>
            <a:t>,</a:t>
          </a:r>
          <a:r>
            <a:rPr lang="it-IT" sz="2000" b="1" dirty="0">
              <a:solidFill>
                <a:schemeClr val="accent5">
                  <a:lumMod val="50000"/>
                </a:schemeClr>
              </a:solidFill>
            </a:rPr>
            <a:t>6)</a:t>
          </a:r>
          <a:r>
            <a:rPr lang="hr-HR" sz="2000" b="1" dirty="0">
              <a:solidFill>
                <a:schemeClr val="accent5">
                  <a:lumMod val="50000"/>
                </a:schemeClr>
              </a:solidFill>
            </a:rPr>
            <a:t>.</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it-IT" sz="2000" b="1" dirty="0">
              <a:solidFill>
                <a:schemeClr val="accent6">
                  <a:lumMod val="50000"/>
                </a:schemeClr>
              </a:solidFill>
            </a:rPr>
            <a:t>Mi ćemo preneti tu milost drugima (1</a:t>
          </a:r>
          <a:r>
            <a:rPr lang="hr-HR" sz="2000" b="1" dirty="0">
              <a:solidFill>
                <a:schemeClr val="accent6">
                  <a:lumMod val="50000"/>
                </a:schemeClr>
              </a:solidFill>
            </a:rPr>
            <a:t>.</a:t>
          </a:r>
          <a:r>
            <a:rPr lang="it-IT" sz="2000" b="1" dirty="0">
              <a:solidFill>
                <a:schemeClr val="accent6">
                  <a:lumMod val="50000"/>
                </a:schemeClr>
              </a:solidFill>
            </a:rPr>
            <a:t> Pet</a:t>
          </a:r>
          <a:r>
            <a:rPr lang="hr-HR" sz="2000" b="1" dirty="0">
              <a:solidFill>
                <a:schemeClr val="accent6">
                  <a:lumMod val="50000"/>
                </a:schemeClr>
              </a:solidFill>
            </a:rPr>
            <a:t>.</a:t>
          </a:r>
          <a:r>
            <a:rPr lang="it-IT" sz="2000" b="1" dirty="0">
              <a:solidFill>
                <a:schemeClr val="accent6">
                  <a:lumMod val="50000"/>
                </a:schemeClr>
              </a:solidFill>
            </a:rPr>
            <a:t> 4</a:t>
          </a:r>
          <a:r>
            <a:rPr lang="hr-HR" sz="2000" b="1" dirty="0">
              <a:solidFill>
                <a:schemeClr val="accent6">
                  <a:lumMod val="50000"/>
                </a:schemeClr>
              </a:solidFill>
            </a:rPr>
            <a:t>,</a:t>
          </a:r>
          <a:r>
            <a:rPr lang="it-IT" sz="2000" b="1" dirty="0">
              <a:solidFill>
                <a:schemeClr val="accent6">
                  <a:lumMod val="50000"/>
                </a:schemeClr>
              </a:solidFill>
            </a:rPr>
            <a:t>10)</a:t>
          </a:r>
          <a:r>
            <a:rPr lang="hr-HR" sz="2000" b="1" dirty="0">
              <a:solidFill>
                <a:schemeClr val="accent6">
                  <a:lumMod val="50000"/>
                </a:schemeClr>
              </a:solidFill>
            </a:rPr>
            <a:t>.</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US" sz="2400" b="1" kern="1200" dirty="0" err="1">
              <a:solidFill>
                <a:srgbClr val="C00000"/>
              </a:solidFill>
            </a:rPr>
            <a:t>Primeri</a:t>
          </a:r>
          <a:r>
            <a:rPr lang="en-US" sz="2400" b="1" kern="1200" dirty="0">
              <a:solidFill>
                <a:srgbClr val="C00000"/>
              </a:solidFill>
            </a:rPr>
            <a:t> </a:t>
          </a:r>
          <a:r>
            <a:rPr lang="en-US" sz="2400" b="1" kern="1200" dirty="0" err="1">
              <a:solidFill>
                <a:srgbClr val="C00000"/>
              </a:solidFill>
            </a:rPr>
            <a:t>ponosa</a:t>
          </a:r>
          <a:r>
            <a:rPr lang="hr-HR" sz="2400" b="1" kern="1200" dirty="0">
              <a:solidFill>
                <a:srgbClr val="C00000"/>
              </a:solidFill>
            </a:rPr>
            <a:t>:</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Lucifer</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Isusovi</a:t>
          </a:r>
          <a:r>
            <a:rPr lang="en-US" sz="2000" b="1" kern="1200" dirty="0"/>
            <a:t> </a:t>
          </a:r>
          <a:r>
            <a:rPr lang="en-US" sz="2000" b="1" kern="1200" dirty="0" err="1"/>
            <a:t>učenici</a:t>
          </a:r>
          <a:r>
            <a:rPr lang="hr-HR" sz="2000" b="1" kern="1200" dirty="0"/>
            <a:t>.</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US" sz="2400" b="1" kern="1200" dirty="0" err="1">
              <a:solidFill>
                <a:schemeClr val="accent4">
                  <a:lumMod val="75000"/>
                </a:schemeClr>
              </a:solidFill>
            </a:rPr>
            <a:t>Primeri</a:t>
          </a:r>
          <a:r>
            <a:rPr lang="en-US" sz="2400" b="1" kern="1200" dirty="0">
              <a:solidFill>
                <a:schemeClr val="accent4">
                  <a:lumMod val="75000"/>
                </a:schemeClr>
              </a:solidFill>
            </a:rPr>
            <a:t> </a:t>
          </a:r>
          <a:r>
            <a:rPr lang="en-US" sz="2400" b="1" kern="1200" dirty="0" err="1">
              <a:solidFill>
                <a:schemeClr val="accent4">
                  <a:lumMod val="75000"/>
                </a:schemeClr>
              </a:solidFill>
            </a:rPr>
            <a:t>poniznosti</a:t>
          </a:r>
          <a:r>
            <a:rPr lang="hr-HR" sz="2400" b="1" kern="1200" dirty="0">
              <a:solidFill>
                <a:schemeClr val="accent4">
                  <a:lumMod val="75000"/>
                </a:schemeClr>
              </a:solidFill>
            </a:rPr>
            <a:t>:</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Carinik</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Mojsije</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Isus, </a:t>
          </a:r>
          <a:r>
            <a:rPr lang="en-US" sz="2000" b="1" kern="1200" dirty="0" err="1"/>
            <a:t>savršen</a:t>
          </a:r>
          <a:r>
            <a:rPr lang="en-US" sz="2000" b="1" kern="1200" dirty="0"/>
            <a:t> prime</a:t>
          </a:r>
          <a:r>
            <a:rPr lang="hr-HR" sz="2000" b="1" kern="1200" dirty="0"/>
            <a:t>.</a:t>
          </a:r>
          <a:r>
            <a:rPr lang="en-US" sz="2000" b="1" kern="1200" dirty="0"/>
            <a:t>r</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accent2">
                  <a:lumMod val="50000"/>
                </a:schemeClr>
              </a:solidFill>
            </a:rPr>
            <a:t>Nećemo gledati na druge kao na inferiorne (Fil</a:t>
          </a:r>
          <a:r>
            <a:rPr lang="hr-HR" sz="2000" b="1" kern="1200" dirty="0">
              <a:solidFill>
                <a:schemeClr val="accent2">
                  <a:lumMod val="50000"/>
                </a:schemeClr>
              </a:solidFill>
            </a:rPr>
            <a:t>ib</a:t>
          </a:r>
          <a:r>
            <a:rPr lang="it-IT" sz="2000" b="1" kern="1200" dirty="0">
              <a:solidFill>
                <a:schemeClr val="accent2">
                  <a:lumMod val="50000"/>
                </a:schemeClr>
              </a:solidFill>
            </a:rPr>
            <a:t>. 2</a:t>
          </a:r>
          <a:r>
            <a:rPr lang="hr-HR" sz="2000" b="1" kern="1200" dirty="0">
              <a:solidFill>
                <a:schemeClr val="accent2">
                  <a:lumMod val="50000"/>
                </a:schemeClr>
              </a:solidFill>
            </a:rPr>
            <a:t>,</a:t>
          </a:r>
          <a:r>
            <a:rPr lang="it-IT" sz="2000" b="1" kern="1200" dirty="0">
              <a:solidFill>
                <a:schemeClr val="accent2">
                  <a:lumMod val="50000"/>
                </a:schemeClr>
              </a:solidFill>
            </a:rPr>
            <a:t>3)</a:t>
          </a:r>
          <a:r>
            <a:rPr lang="hr-HR" sz="2000" b="1" kern="1200" dirty="0">
              <a:solidFill>
                <a:schemeClr val="accent2">
                  <a:lumMod val="50000"/>
                </a:schemeClr>
              </a:solidFill>
            </a:rPr>
            <a:t>.</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7D7A00"/>
              </a:solidFill>
            </a:rPr>
            <a:t>Nećemo</a:t>
          </a:r>
          <a:r>
            <a:rPr lang="en-US" sz="2000" b="1" kern="1200" dirty="0">
              <a:solidFill>
                <a:srgbClr val="7D7A00"/>
              </a:solidFill>
            </a:rPr>
            <a:t> </a:t>
          </a:r>
          <a:r>
            <a:rPr lang="en-US" sz="2000" b="1" kern="1200" dirty="0" err="1">
              <a:solidFill>
                <a:srgbClr val="7D7A00"/>
              </a:solidFill>
            </a:rPr>
            <a:t>tražiti</a:t>
          </a:r>
          <a:r>
            <a:rPr lang="en-US" sz="2000" b="1" kern="1200" dirty="0">
              <a:solidFill>
                <a:srgbClr val="7D7A00"/>
              </a:solidFill>
            </a:rPr>
            <a:t> </a:t>
          </a:r>
          <a:r>
            <a:rPr lang="en-US" sz="2000" b="1" kern="1200" dirty="0" err="1">
              <a:solidFill>
                <a:srgbClr val="7D7A00"/>
              </a:solidFill>
            </a:rPr>
            <a:t>javno</a:t>
          </a:r>
          <a:r>
            <a:rPr lang="en-US" sz="2000" b="1" kern="1200" dirty="0">
              <a:solidFill>
                <a:srgbClr val="7D7A00"/>
              </a:solidFill>
            </a:rPr>
            <a:t> </a:t>
          </a:r>
          <a:r>
            <a:rPr lang="en-US" sz="2000" b="1" kern="1200" dirty="0" err="1">
              <a:solidFill>
                <a:srgbClr val="7D7A00"/>
              </a:solidFill>
            </a:rPr>
            <a:t>priznanje</a:t>
          </a:r>
          <a:r>
            <a:rPr lang="en-US" sz="2000" b="1" kern="1200" dirty="0">
              <a:solidFill>
                <a:srgbClr val="7D7A00"/>
              </a:solidFill>
            </a:rPr>
            <a:t> (Luka. 14</a:t>
          </a:r>
          <a:r>
            <a:rPr lang="hr-HR" sz="2000" b="1" kern="1200" dirty="0">
              <a:solidFill>
                <a:srgbClr val="7D7A00"/>
              </a:solidFill>
            </a:rPr>
            <a:t>,</a:t>
          </a:r>
          <a:r>
            <a:rPr lang="en-US" sz="2000" b="1" kern="1200" dirty="0">
              <a:solidFill>
                <a:srgbClr val="7D7A00"/>
              </a:solidFill>
            </a:rPr>
            <a:t>7-11)</a:t>
          </a:r>
          <a:r>
            <a:rPr lang="hr-HR" sz="2000" b="1" kern="1200" dirty="0">
              <a:solidFill>
                <a:srgbClr val="7D7A00"/>
              </a:solidFill>
            </a:rPr>
            <a:t>.</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chemeClr val="accent4">
                  <a:lumMod val="50000"/>
                </a:schemeClr>
              </a:solidFill>
            </a:rPr>
            <a:t>Dozvolićemo drugima da nam daju priznanje (Pr.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accent5">
                  <a:lumMod val="50000"/>
                </a:schemeClr>
              </a:solidFill>
            </a:rPr>
            <a:t>Mi ćemo primiti Božju milost (</a:t>
          </a:r>
          <a:r>
            <a:rPr lang="hr-HR" sz="2000" b="1" kern="1200" dirty="0">
              <a:solidFill>
                <a:schemeClr val="accent5">
                  <a:lumMod val="50000"/>
                </a:schemeClr>
              </a:solidFill>
            </a:rPr>
            <a:t>Jakov</a:t>
          </a:r>
          <a:r>
            <a:rPr lang="it-IT" sz="2000" b="1" kern="1200" dirty="0">
              <a:solidFill>
                <a:schemeClr val="accent5">
                  <a:lumMod val="50000"/>
                </a:schemeClr>
              </a:solidFill>
            </a:rPr>
            <a:t> 4</a:t>
          </a:r>
          <a:r>
            <a:rPr lang="hr-HR" sz="2000" b="1" kern="1200" dirty="0">
              <a:solidFill>
                <a:schemeClr val="accent5">
                  <a:lumMod val="50000"/>
                </a:schemeClr>
              </a:solidFill>
            </a:rPr>
            <a:t>,</a:t>
          </a:r>
          <a:r>
            <a:rPr lang="it-IT" sz="2000" b="1" kern="1200" dirty="0">
              <a:solidFill>
                <a:schemeClr val="accent5">
                  <a:lumMod val="50000"/>
                </a:schemeClr>
              </a:solidFill>
            </a:rPr>
            <a:t>6)</a:t>
          </a:r>
          <a:r>
            <a:rPr lang="hr-HR" sz="2000" b="1" kern="1200" dirty="0">
              <a:solidFill>
                <a:schemeClr val="accent5">
                  <a:lumMod val="50000"/>
                </a:schemeClr>
              </a:solidFill>
            </a:rPr>
            <a:t>.</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accent6">
                  <a:lumMod val="50000"/>
                </a:schemeClr>
              </a:solidFill>
            </a:rPr>
            <a:t>Mi ćemo preneti tu milost drugima (1</a:t>
          </a:r>
          <a:r>
            <a:rPr lang="hr-HR" sz="2000" b="1" kern="1200" dirty="0">
              <a:solidFill>
                <a:schemeClr val="accent6">
                  <a:lumMod val="50000"/>
                </a:schemeClr>
              </a:solidFill>
            </a:rPr>
            <a:t>.</a:t>
          </a:r>
          <a:r>
            <a:rPr lang="it-IT" sz="2000" b="1" kern="1200" dirty="0">
              <a:solidFill>
                <a:schemeClr val="accent6">
                  <a:lumMod val="50000"/>
                </a:schemeClr>
              </a:solidFill>
            </a:rPr>
            <a:t> Pet</a:t>
          </a:r>
          <a:r>
            <a:rPr lang="hr-HR" sz="2000" b="1" kern="1200" dirty="0">
              <a:solidFill>
                <a:schemeClr val="accent6">
                  <a:lumMod val="50000"/>
                </a:schemeClr>
              </a:solidFill>
            </a:rPr>
            <a:t>.</a:t>
          </a:r>
          <a:r>
            <a:rPr lang="it-IT" sz="2000" b="1" kern="1200" dirty="0">
              <a:solidFill>
                <a:schemeClr val="accent6">
                  <a:lumMod val="50000"/>
                </a:schemeClr>
              </a:solidFill>
            </a:rPr>
            <a:t> 4</a:t>
          </a:r>
          <a:r>
            <a:rPr lang="hr-HR" sz="2000" b="1" kern="1200" dirty="0">
              <a:solidFill>
                <a:schemeClr val="accent6">
                  <a:lumMod val="50000"/>
                </a:schemeClr>
              </a:solidFill>
            </a:rPr>
            <a:t>,</a:t>
          </a:r>
          <a:r>
            <a:rPr lang="it-IT" sz="2000" b="1" kern="1200" dirty="0">
              <a:solidFill>
                <a:schemeClr val="accent6">
                  <a:lumMod val="50000"/>
                </a:schemeClr>
              </a:solidFill>
            </a:rPr>
            <a:t>10)</a:t>
          </a:r>
          <a:r>
            <a:rPr lang="hr-HR" sz="2000" b="1" kern="1200" dirty="0">
              <a:solidFill>
                <a:schemeClr val="accent6">
                  <a:lumMod val="50000"/>
                </a:schemeClr>
              </a:solidFill>
            </a:rPr>
            <a:t>.</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96FDC-2D37-4B5D-A893-25D9F4FC01AF}" type="datetimeFigureOut">
              <a:rPr lang="en-US" smtClean="0"/>
              <a:t>4/5/2026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DC51E-9C51-40DB-A5C6-4B9ECB7D226E}" type="slidenum">
              <a:rPr lang="en-US" smtClean="0"/>
              <a:t>‹Nº›</a:t>
            </a:fld>
            <a:endParaRPr lang="en-US"/>
          </a:p>
        </p:txBody>
      </p:sp>
    </p:spTree>
    <p:extLst>
      <p:ext uri="{BB962C8B-B14F-4D97-AF65-F5344CB8AC3E}">
        <p14:creationId xmlns:p14="http://schemas.microsoft.com/office/powerpoint/2010/main" val="22279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DC51E-9C51-40DB-A5C6-4B9ECB7D226E}" type="slidenum">
              <a:rPr lang="en-US" smtClean="0"/>
              <a:t>8</a:t>
            </a:fld>
            <a:endParaRPr lang="en-US"/>
          </a:p>
        </p:txBody>
      </p:sp>
    </p:spTree>
    <p:extLst>
      <p:ext uri="{BB962C8B-B14F-4D97-AF65-F5344CB8AC3E}">
        <p14:creationId xmlns:p14="http://schemas.microsoft.com/office/powerpoint/2010/main" val="214945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DC51E-9C51-40DB-A5C6-4B9ECB7D226E}" type="slidenum">
              <a:rPr lang="en-US" smtClean="0"/>
              <a:t>10</a:t>
            </a:fld>
            <a:endParaRPr lang="en-US"/>
          </a:p>
        </p:txBody>
      </p:sp>
    </p:spTree>
    <p:extLst>
      <p:ext uri="{BB962C8B-B14F-4D97-AF65-F5344CB8AC3E}">
        <p14:creationId xmlns:p14="http://schemas.microsoft.com/office/powerpoint/2010/main" val="294762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DC51E-9C51-40DB-A5C6-4B9ECB7D226E}" type="slidenum">
              <a:rPr lang="en-US" smtClean="0"/>
              <a:t>11</a:t>
            </a:fld>
            <a:endParaRPr lang="en-US"/>
          </a:p>
        </p:txBody>
      </p:sp>
    </p:spTree>
    <p:extLst>
      <p:ext uri="{BB962C8B-B14F-4D97-AF65-F5344CB8AC3E}">
        <p14:creationId xmlns:p14="http://schemas.microsoft.com/office/powerpoint/2010/main" val="16483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DC51E-9C51-40DB-A5C6-4B9ECB7D226E}" type="slidenum">
              <a:rPr lang="en-US" smtClean="0"/>
              <a:t>12</a:t>
            </a:fld>
            <a:endParaRPr lang="en-US"/>
          </a:p>
        </p:txBody>
      </p:sp>
    </p:spTree>
    <p:extLst>
      <p:ext uri="{BB962C8B-B14F-4D97-AF65-F5344CB8AC3E}">
        <p14:creationId xmlns:p14="http://schemas.microsoft.com/office/powerpoint/2010/main" val="120287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61034974"/>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9902626"/>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89214129"/>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6883850"/>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3861858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2185750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2171041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963562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80094978"/>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2686969"/>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16164242"/>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035097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63013713"/>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3429191"/>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00297698"/>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1114533"/>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17895785"/>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49042004"/>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38281896"/>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7394978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02312547"/>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93113348"/>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5173143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73412696"/>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49342281"/>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9368387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55683017"/>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8716816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18725021"/>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1405494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95190101"/>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609940"/>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3741776"/>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07618067"/>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04393728"/>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28628543"/>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4933487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94999347"/>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10855203"/>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57735420"/>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6901494"/>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10499006"/>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5985883"/>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06443238"/>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2350152"/>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64141064"/>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5048687"/>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76632609"/>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13529264"/>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2819870"/>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87627819"/>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99224108"/>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05/04/2026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05/04/2026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118872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1593634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2646074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8044034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3.wdp"/><Relationship Id="rId3" Type="http://schemas.openxmlformats.org/officeDocument/2006/relationships/image" Target="../media/image31.jpeg"/><Relationship Id="rId7" Type="http://schemas.openxmlformats.org/officeDocument/2006/relationships/diagramQuickStyle" Target="../diagrams/quickStyle2.xml"/><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34.jpeg"/><Relationship Id="rId5" Type="http://schemas.openxmlformats.org/officeDocument/2006/relationships/diagramData" Target="../diagrams/data2.xml"/><Relationship Id="rId10" Type="http://schemas.openxmlformats.org/officeDocument/2006/relationships/image" Target="../media/image33.jpeg"/><Relationship Id="rId4" Type="http://schemas.openxmlformats.org/officeDocument/2006/relationships/image" Target="../media/image32.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4.jpeg"/><Relationship Id="rId3" Type="http://schemas.openxmlformats.org/officeDocument/2006/relationships/image" Target="../media/image36.jpeg"/><Relationship Id="rId7" Type="http://schemas.openxmlformats.org/officeDocument/2006/relationships/image" Target="../media/image39.png"/><Relationship Id="rId12"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42.jpeg"/><Relationship Id="rId5" Type="http://schemas.openxmlformats.org/officeDocument/2006/relationships/image" Target="../media/image38.png"/><Relationship Id="rId10" Type="http://schemas.openxmlformats.org/officeDocument/2006/relationships/image" Target="../media/image41.jpeg"/><Relationship Id="rId4" Type="http://schemas.openxmlformats.org/officeDocument/2006/relationships/image" Target="../media/image37.jpeg"/><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image" Target="../media/image24.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PRODUBLJIVAINJE ODNOSA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1</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8</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april</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CDF8CACD-441A-D95D-452C-ECA0233C234C}"/>
              </a:ext>
            </a:extLst>
          </p:cNvPr>
          <p:cNvPicPr>
            <a:picLocks noChangeAspect="1"/>
          </p:cNvPicPr>
          <p:nvPr/>
        </p:nvPicPr>
        <p:blipFill>
          <a:blip r:embed="rId3"/>
          <a:stretch>
            <a:fillRect/>
          </a:stretch>
        </p:blipFill>
        <p:spPr>
          <a:xfrm>
            <a:off x="0" y="873760"/>
            <a:ext cx="12273280" cy="5402215"/>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4"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U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POREZNIK</a:t>
            </a:r>
            <a:endPar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hr-HR" b="1" dirty="0">
                <a:solidFill>
                  <a:srgbClr val="00665A"/>
                </a:solidFill>
                <a:latin typeface="Comic Sans MS" panose="030F0702030302020204" pitchFamily="66" charset="0"/>
              </a:rPr>
              <a:t>Poreznik je stajao podalje i nije se usuđivao da podigne pogled prem nebu. Udarao se u prsa i govorio: ‘Bože, smilujse meni grešniku!</a:t>
            </a:r>
            <a:r>
              <a:rPr lang="en" b="1" dirty="0">
                <a:solidFill>
                  <a:srgbClr val="00665A"/>
                </a:solidFill>
                <a:latin typeface="Comic Sans MS" panose="030F0702030302020204" pitchFamily="66" charset="0"/>
              </a:rPr>
              <a:t>’ ” </a:t>
            </a:r>
            <a:r>
              <a:rPr lang="en" sz="1400" b="1" dirty="0">
                <a:solidFill>
                  <a:srgbClr val="00665A"/>
                </a:solidFill>
                <a:latin typeface="Comic Sans MS" panose="030F0702030302020204" pitchFamily="66" charset="0"/>
              </a:rPr>
              <a:t>(Luk</a:t>
            </a:r>
            <a:r>
              <a:rPr lang="hr-HR" sz="1400" b="1" dirty="0">
                <a:solidFill>
                  <a:srgbClr val="00665A"/>
                </a:solidFill>
                <a:latin typeface="Comic Sans MS" panose="030F0702030302020204" pitchFamily="66" charset="0"/>
              </a:rPr>
              <a:t>a</a:t>
            </a:r>
            <a:r>
              <a:rPr lang="en" sz="1400" b="1" dirty="0">
                <a:solidFill>
                  <a:srgbClr val="00665A"/>
                </a:solidFill>
                <a:latin typeface="Comic Sans MS" panose="030F0702030302020204" pitchFamily="66" charset="0"/>
              </a:rPr>
              <a:t> 18</a:t>
            </a:r>
            <a:r>
              <a:rPr lang="hr-HR" sz="1400" b="1" dirty="0">
                <a:solidFill>
                  <a:srgbClr val="00665A"/>
                </a:solidFill>
                <a:latin typeface="Comic Sans MS" panose="030F0702030302020204" pitchFamily="66" charset="0"/>
              </a:rPr>
              <a:t>,</a:t>
            </a:r>
            <a:r>
              <a:rPr lang="en" sz="1400" b="1" dirty="0">
                <a:solidFill>
                  <a:srgbClr val="00665A"/>
                </a:solidFill>
                <a:latin typeface="Comic Sans MS" panose="030F0702030302020204" pitchFamily="66" charset="0"/>
              </a:rPr>
              <a:t>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814560" cy="2246769"/>
          </a:xfrm>
          <a:prstGeom prst="rect">
            <a:avLst/>
          </a:prstGeom>
          <a:noFill/>
        </p:spPr>
        <p:txBody>
          <a:bodyPr wrap="square" rtlCol="0">
            <a:spAutoFit/>
          </a:bodyPr>
          <a:lstStyle/>
          <a:p>
            <a:pPr>
              <a:spcBef>
                <a:spcPts val="600"/>
              </a:spcBef>
            </a:pPr>
            <a:r>
              <a:rPr lang="en-US" sz="2000" b="1" dirty="0" err="1"/>
              <a:t>Farisej</a:t>
            </a:r>
            <a:r>
              <a:rPr lang="en-US" sz="2000" b="1" dirty="0"/>
              <a:t> je </a:t>
            </a:r>
            <a:r>
              <a:rPr lang="en-US" sz="2000" b="1" dirty="0" err="1"/>
              <a:t>govorio</a:t>
            </a:r>
            <a:r>
              <a:rPr lang="en-US" sz="2000" b="1" dirty="0"/>
              <a:t> </a:t>
            </a:r>
            <a:r>
              <a:rPr lang="en-US" sz="2000" b="1" dirty="0" err="1"/>
              <a:t>Bogu</a:t>
            </a:r>
            <a:r>
              <a:rPr lang="en-US" sz="2000" b="1" dirty="0"/>
              <a:t> o </a:t>
            </a:r>
            <a:r>
              <a:rPr lang="en-US" sz="2000" b="1" dirty="0" err="1"/>
              <a:t>dobrim</a:t>
            </a:r>
            <a:r>
              <a:rPr lang="en-US" sz="2000" b="1" dirty="0"/>
              <a:t> </a:t>
            </a:r>
            <a:r>
              <a:rPr lang="en-US" sz="2000" b="1" dirty="0" err="1"/>
              <a:t>delima</a:t>
            </a:r>
            <a:r>
              <a:rPr lang="en-US" sz="2000" b="1" dirty="0"/>
              <a:t> </a:t>
            </a:r>
            <a:r>
              <a:rPr lang="en-US" sz="2000" b="1" dirty="0" err="1"/>
              <a:t>koja</a:t>
            </a:r>
            <a:r>
              <a:rPr lang="en-US" sz="2000" b="1" dirty="0"/>
              <a:t> je </a:t>
            </a:r>
            <a:r>
              <a:rPr lang="en-US" sz="2000" b="1" dirty="0" err="1"/>
              <a:t>učinio</a:t>
            </a:r>
            <a:r>
              <a:rPr lang="en-US" sz="2000" b="1" dirty="0"/>
              <a:t> </a:t>
            </a:r>
            <a:r>
              <a:rPr lang="en-US" sz="2000" b="1" dirty="0" err="1"/>
              <a:t>i</a:t>
            </a:r>
            <a:r>
              <a:rPr lang="en-US" sz="2000" b="1" dirty="0"/>
              <a:t> </a:t>
            </a:r>
            <a:r>
              <a:rPr lang="en-US" sz="2000" b="1" dirty="0" err="1"/>
              <a:t>zaslugama</a:t>
            </a:r>
            <a:r>
              <a:rPr lang="en-US" sz="2000" b="1" dirty="0"/>
              <a:t> </a:t>
            </a:r>
            <a:r>
              <a:rPr lang="en-US" sz="2000" b="1" dirty="0" err="1"/>
              <a:t>koje</a:t>
            </a:r>
            <a:r>
              <a:rPr lang="en-US" sz="2000" b="1" dirty="0"/>
              <a:t> je </a:t>
            </a:r>
            <a:r>
              <a:rPr lang="en-US" sz="2000" b="1" dirty="0" err="1"/>
              <a:t>imao</a:t>
            </a:r>
            <a:r>
              <a:rPr lang="en-US" sz="2000" b="1" dirty="0"/>
              <a:t> pred </a:t>
            </a:r>
            <a:r>
              <a:rPr lang="en-US" sz="2000" b="1" dirty="0" err="1"/>
              <a:t>nebom</a:t>
            </a:r>
            <a:r>
              <a:rPr lang="en-US" sz="2000" b="1" dirty="0"/>
              <a:t>. Ali Isus je </a:t>
            </a:r>
            <a:r>
              <a:rPr lang="en-US" sz="2000" b="1" dirty="0" err="1"/>
              <a:t>rekao</a:t>
            </a:r>
            <a:r>
              <a:rPr lang="en-US" sz="2000" b="1" dirty="0"/>
              <a:t> da se "</a:t>
            </a:r>
            <a:r>
              <a:rPr lang="en-US" sz="2000" b="1" dirty="0" err="1"/>
              <a:t>molio</a:t>
            </a:r>
            <a:r>
              <a:rPr lang="en-US" sz="2000" b="1" dirty="0"/>
              <a:t> </a:t>
            </a:r>
            <a:r>
              <a:rPr lang="en-US" sz="2000" b="1" dirty="0" err="1"/>
              <a:t>sebi</a:t>
            </a:r>
            <a:r>
              <a:rPr lang="en-US" sz="2000" b="1" dirty="0"/>
              <a:t>", a ne </a:t>
            </a:r>
            <a:r>
              <a:rPr lang="en-US" sz="2000" b="1" dirty="0" err="1"/>
              <a:t>Bogu</a:t>
            </a:r>
            <a:r>
              <a:rPr lang="en-US" sz="2000" b="1" dirty="0"/>
              <a:t> (Luka 18</a:t>
            </a:r>
            <a:r>
              <a:rPr lang="hr-HR" sz="2000" b="1" dirty="0"/>
              <a:t>,</a:t>
            </a:r>
            <a:r>
              <a:rPr lang="en-US" sz="2000" b="1" dirty="0"/>
              <a:t>11</a:t>
            </a:r>
            <a:r>
              <a:rPr lang="hr-HR" sz="2000" b="1" dirty="0"/>
              <a:t>.</a:t>
            </a:r>
            <a:r>
              <a:rPr lang="en-US" sz="2000" b="1" dirty="0"/>
              <a:t>12). </a:t>
            </a:r>
            <a:r>
              <a:rPr lang="hr-HR" sz="2000" b="1" dirty="0"/>
              <a:t>Ovo je </a:t>
            </a:r>
            <a:r>
              <a:rPr lang="en-US" sz="2000" b="1" dirty="0" err="1"/>
              <a:t>avršen</a:t>
            </a:r>
            <a:r>
              <a:rPr lang="en-US" sz="2000" b="1" dirty="0"/>
              <a:t> primer </a:t>
            </a:r>
            <a:r>
              <a:rPr lang="en-US" sz="2000" b="1" dirty="0" err="1"/>
              <a:t>ponosa</a:t>
            </a:r>
            <a:r>
              <a:rPr lang="en-US" sz="2000" b="1" dirty="0"/>
              <a:t>.</a:t>
            </a:r>
            <a:endParaRPr lang="en"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954291595"/>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246769"/>
          </a:xfrm>
          <a:prstGeom prst="rect">
            <a:avLst/>
          </a:prstGeom>
          <a:noFill/>
        </p:spPr>
        <p:txBody>
          <a:bodyPr wrap="square">
            <a:spAutoFit/>
          </a:bodyPr>
          <a:lstStyle/>
          <a:p>
            <a:pPr lvl="0">
              <a:spcBef>
                <a:spcPts val="600"/>
              </a:spcBef>
              <a:defRPr/>
            </a:pPr>
            <a:r>
              <a:rPr lang="en-US" sz="2000" b="1" dirty="0" err="1">
                <a:solidFill>
                  <a:prstClr val="black"/>
                </a:solidFill>
              </a:rPr>
              <a:t>Carinik</a:t>
            </a:r>
            <a:r>
              <a:rPr lang="en-US" sz="2000" b="1" dirty="0">
                <a:solidFill>
                  <a:prstClr val="black"/>
                </a:solidFill>
              </a:rPr>
              <a:t> je </a:t>
            </a:r>
            <a:r>
              <a:rPr lang="en-US" sz="2000" b="1" dirty="0" err="1">
                <a:solidFill>
                  <a:prstClr val="black"/>
                </a:solidFill>
              </a:rPr>
              <a:t>tražio</a:t>
            </a:r>
            <a:r>
              <a:rPr lang="en-US" sz="2000" b="1" dirty="0">
                <a:solidFill>
                  <a:prstClr val="black"/>
                </a:solidFill>
              </a:rPr>
              <a:t> </a:t>
            </a:r>
            <a:r>
              <a:rPr lang="en-US" sz="2000" b="1" dirty="0" err="1">
                <a:solidFill>
                  <a:prstClr val="black"/>
                </a:solidFill>
              </a:rPr>
              <a:t>pomoć</a:t>
            </a:r>
            <a:r>
              <a:rPr lang="en-US" sz="2000" b="1" dirty="0">
                <a:solidFill>
                  <a:prstClr val="black"/>
                </a:solidFill>
              </a:rPr>
              <a:t> od Boga, </a:t>
            </a:r>
            <a:r>
              <a:rPr lang="en-US" sz="2000" b="1" dirty="0" err="1">
                <a:solidFill>
                  <a:prstClr val="black"/>
                </a:solidFill>
              </a:rPr>
              <a:t>jer</a:t>
            </a:r>
            <a:r>
              <a:rPr lang="en-US" sz="2000" b="1" dirty="0">
                <a:solidFill>
                  <a:prstClr val="black"/>
                </a:solidFill>
              </a:rPr>
              <a:t> je bio </a:t>
            </a:r>
            <a:r>
              <a:rPr lang="en-US" sz="2000" b="1" dirty="0" err="1">
                <a:solidFill>
                  <a:prstClr val="black"/>
                </a:solidFill>
              </a:rPr>
              <a:t>grešnik</a:t>
            </a:r>
            <a:r>
              <a:rPr lang="en-US" sz="2000" b="1" dirty="0">
                <a:solidFill>
                  <a:prstClr val="black"/>
                </a:solidFill>
              </a:rPr>
              <a:t> (Luka 18</a:t>
            </a:r>
            <a:r>
              <a:rPr lang="hr-HR" sz="2000" b="1" dirty="0">
                <a:solidFill>
                  <a:prstClr val="black"/>
                </a:solidFill>
              </a:rPr>
              <a:t>,</a:t>
            </a:r>
            <a:r>
              <a:rPr lang="en-US" sz="2000" b="1" dirty="0">
                <a:solidFill>
                  <a:prstClr val="black"/>
                </a:solidFill>
              </a:rPr>
              <a:t>13).                          </a:t>
            </a:r>
            <a:r>
              <a:rPr lang="en-US" sz="2000" b="1" dirty="0" err="1">
                <a:solidFill>
                  <a:prstClr val="black"/>
                </a:solidFill>
              </a:rPr>
              <a:t>Ponizno</a:t>
            </a:r>
            <a:r>
              <a:rPr lang="en-US" sz="2000" b="1" dirty="0">
                <a:solidFill>
                  <a:prstClr val="black"/>
                </a:solidFill>
              </a:rPr>
              <a:t> se </a:t>
            </a:r>
            <a:r>
              <a:rPr lang="en-US" sz="2000" b="1" dirty="0" err="1">
                <a:solidFill>
                  <a:prstClr val="black"/>
                </a:solidFill>
              </a:rPr>
              <a:t>predstavio</a:t>
            </a:r>
            <a:r>
              <a:rPr lang="en-US" sz="2000" b="1" dirty="0">
                <a:solidFill>
                  <a:prstClr val="black"/>
                </a:solidFill>
              </a:rPr>
              <a:t> pred </a:t>
            </a:r>
            <a:r>
              <a:rPr lang="en-US" sz="2000" b="1" dirty="0" err="1">
                <a:solidFill>
                  <a:prstClr val="black"/>
                </a:solidFill>
              </a:rPr>
              <a:t>Bogom</a:t>
            </a:r>
            <a:r>
              <a:rPr lang="en-US" sz="2000" b="1" dirty="0">
                <a:solidFill>
                  <a:prstClr val="black"/>
                </a:solidFill>
              </a:rPr>
              <a:t>, on je "</a:t>
            </a:r>
            <a:r>
              <a:rPr lang="en-US" sz="2000" b="1" dirty="0" err="1">
                <a:solidFill>
                  <a:prstClr val="black"/>
                </a:solidFill>
              </a:rPr>
              <a:t>sišao</a:t>
            </a:r>
            <a:r>
              <a:rPr lang="en-US" sz="2000" b="1" dirty="0">
                <a:solidFill>
                  <a:prstClr val="black"/>
                </a:solidFill>
              </a:rPr>
              <a:t> u </a:t>
            </a:r>
            <a:r>
              <a:rPr lang="en-US" sz="2000" b="1" dirty="0" err="1">
                <a:solidFill>
                  <a:prstClr val="black"/>
                </a:solidFill>
              </a:rPr>
              <a:t>kuću</a:t>
            </a:r>
            <a:r>
              <a:rPr lang="en-US" sz="2000" b="1" dirty="0">
                <a:solidFill>
                  <a:prstClr val="black"/>
                </a:solidFill>
              </a:rPr>
              <a:t> </a:t>
            </a:r>
            <a:r>
              <a:rPr lang="en-US" sz="2000" b="1" dirty="0" err="1">
                <a:solidFill>
                  <a:prstClr val="black"/>
                </a:solidFill>
              </a:rPr>
              <a:t>svoju</a:t>
            </a:r>
            <a:r>
              <a:rPr lang="en-US" sz="2000" b="1" dirty="0">
                <a:solidFill>
                  <a:prstClr val="black"/>
                </a:solidFill>
              </a:rPr>
              <a:t> </a:t>
            </a:r>
            <a:r>
              <a:rPr lang="en-US" sz="2000" b="1" dirty="0" err="1">
                <a:solidFill>
                  <a:prstClr val="black"/>
                </a:solidFill>
              </a:rPr>
              <a:t>opravdan</a:t>
            </a:r>
            <a:r>
              <a:rPr lang="en-US" sz="2000" b="1" dirty="0">
                <a:solidFill>
                  <a:prstClr val="black"/>
                </a:solidFill>
              </a:rPr>
              <a:t>," </a:t>
            </a:r>
            <a:r>
              <a:rPr lang="en-US" sz="2000" b="1" dirty="0" err="1">
                <a:solidFill>
                  <a:prstClr val="black"/>
                </a:solidFill>
              </a:rPr>
              <a:t>jer</a:t>
            </a:r>
            <a:r>
              <a:rPr lang="en-US" sz="2000" b="1" dirty="0">
                <a:solidFill>
                  <a:prstClr val="black"/>
                </a:solidFill>
              </a:rPr>
              <a:t> "</a:t>
            </a:r>
            <a:r>
              <a:rPr lang="en-US" sz="2000" b="1" dirty="0" err="1">
                <a:solidFill>
                  <a:prstClr val="black"/>
                </a:solidFill>
              </a:rPr>
              <a:t>svako</a:t>
            </a:r>
            <a:r>
              <a:rPr lang="en-US" sz="2000" b="1" dirty="0">
                <a:solidFill>
                  <a:prstClr val="black"/>
                </a:solidFill>
              </a:rPr>
              <a:t> ko se </a:t>
            </a:r>
            <a:r>
              <a:rPr lang="en-US" sz="2000" b="1" dirty="0" err="1">
                <a:solidFill>
                  <a:prstClr val="black"/>
                </a:solidFill>
              </a:rPr>
              <a:t>uzvisuje</a:t>
            </a:r>
            <a:r>
              <a:rPr lang="en-US" sz="2000" b="1" dirty="0">
                <a:solidFill>
                  <a:prstClr val="black"/>
                </a:solidFill>
              </a:rPr>
              <a:t> bi</a:t>
            </a:r>
            <a:r>
              <a:rPr lang="hr-HR" sz="2000" b="1" dirty="0">
                <a:solidFill>
                  <a:prstClr val="black"/>
                </a:solidFill>
              </a:rPr>
              <a:t>će</a:t>
            </a:r>
            <a:r>
              <a:rPr lang="en-US" sz="2000" b="1" dirty="0">
                <a:solidFill>
                  <a:prstClr val="black"/>
                </a:solidFill>
              </a:rPr>
              <a:t> </a:t>
            </a:r>
            <a:r>
              <a:rPr lang="en-US" sz="2000" b="1" dirty="0" err="1">
                <a:solidFill>
                  <a:prstClr val="black"/>
                </a:solidFill>
              </a:rPr>
              <a:t>ponižen</a:t>
            </a:r>
            <a:r>
              <a:rPr lang="en-US" sz="2000" b="1" dirty="0">
                <a:solidFill>
                  <a:prstClr val="black"/>
                </a:solidFill>
              </a:rPr>
              <a:t>, </a:t>
            </a:r>
            <a:r>
              <a:rPr lang="en-US" sz="2000" b="1" dirty="0" err="1">
                <a:solidFill>
                  <a:prstClr val="black"/>
                </a:solidFill>
              </a:rPr>
              <a:t>i</a:t>
            </a:r>
            <a:r>
              <a:rPr lang="en-US" sz="2000" b="1" dirty="0">
                <a:solidFill>
                  <a:prstClr val="black"/>
                </a:solidFill>
              </a:rPr>
              <a:t> ko se </a:t>
            </a:r>
            <a:r>
              <a:rPr lang="en-US" sz="2000" b="1" dirty="0" err="1">
                <a:solidFill>
                  <a:prstClr val="black"/>
                </a:solidFill>
              </a:rPr>
              <a:t>ponizi</a:t>
            </a:r>
            <a:r>
              <a:rPr lang="en-US" sz="2000" b="1" dirty="0">
                <a:solidFill>
                  <a:prstClr val="black"/>
                </a:solidFill>
              </a:rPr>
              <a:t> bi</a:t>
            </a:r>
            <a:r>
              <a:rPr lang="hr-HR" sz="2000" b="1" dirty="0">
                <a:solidFill>
                  <a:prstClr val="black"/>
                </a:solidFill>
              </a:rPr>
              <a:t>će</a:t>
            </a:r>
            <a:r>
              <a:rPr lang="en-US" sz="2000" b="1" dirty="0">
                <a:solidFill>
                  <a:prstClr val="black"/>
                </a:solidFill>
              </a:rPr>
              <a:t> </a:t>
            </a:r>
            <a:r>
              <a:rPr lang="en-US" sz="2000" b="1" dirty="0" err="1">
                <a:solidFill>
                  <a:prstClr val="black"/>
                </a:solidFill>
              </a:rPr>
              <a:t>uzvišen</a:t>
            </a:r>
            <a:r>
              <a:rPr lang="en-US" sz="2000" b="1" dirty="0">
                <a:solidFill>
                  <a:prstClr val="black"/>
                </a:solidFill>
              </a:rPr>
              <a:t>" (Luka 18</a:t>
            </a:r>
            <a:r>
              <a:rPr lang="hr-HR" sz="2000" b="1" dirty="0">
                <a:solidFill>
                  <a:prstClr val="black"/>
                </a:solidFill>
              </a:rPr>
              <a:t>,</a:t>
            </a:r>
            <a:r>
              <a:rPr lang="en-US" sz="2000" b="1" dirty="0">
                <a:solidFill>
                  <a:prstClr val="black"/>
                </a:solidFill>
              </a:rPr>
              <a:t>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en-US" sz="2000" b="1" dirty="0" err="1"/>
              <a:t>Istinska</a:t>
            </a:r>
            <a:r>
              <a:rPr lang="en-US" sz="2000" b="1" dirty="0"/>
              <a:t> </a:t>
            </a:r>
            <a:r>
              <a:rPr lang="en-US" sz="2000" b="1" dirty="0" err="1"/>
              <a:t>poniznost</a:t>
            </a:r>
            <a:r>
              <a:rPr lang="en-US" sz="2000" b="1" dirty="0"/>
              <a:t> </a:t>
            </a:r>
            <a:r>
              <a:rPr lang="en-US" sz="2000" b="1" dirty="0" err="1"/>
              <a:t>počinje</a:t>
            </a:r>
            <a:r>
              <a:rPr lang="en-US" sz="2000" b="1" dirty="0"/>
              <a:t> </a:t>
            </a:r>
            <a:r>
              <a:rPr lang="en-US" sz="2000" b="1" dirty="0" err="1"/>
              <a:t>kada</a:t>
            </a:r>
            <a:r>
              <a:rPr lang="en-US" sz="2000" b="1" dirty="0"/>
              <a:t> </a:t>
            </a:r>
            <a:r>
              <a:rPr lang="en-US" sz="2000" b="1" dirty="0" err="1"/>
              <a:t>priznamo</a:t>
            </a:r>
            <a:r>
              <a:rPr lang="en-US" sz="2000" b="1" dirty="0"/>
              <a:t> </a:t>
            </a:r>
            <a:r>
              <a:rPr lang="en-US" sz="2000" b="1" dirty="0" err="1"/>
              <a:t>svoj</a:t>
            </a:r>
            <a:r>
              <a:rPr lang="en-US" sz="2000" b="1" dirty="0"/>
              <a:t> </a:t>
            </a:r>
            <a:r>
              <a:rPr lang="en-US" sz="2000" b="1" dirty="0" err="1"/>
              <a:t>greh</a:t>
            </a:r>
            <a:r>
              <a:rPr lang="en-US" sz="2000" b="1" dirty="0"/>
              <a:t> </a:t>
            </a:r>
            <a:r>
              <a:rPr lang="en-US" sz="2000" b="1" dirty="0" err="1"/>
              <a:t>i</a:t>
            </a:r>
            <a:r>
              <a:rPr lang="en-US" sz="2000" b="1" dirty="0"/>
              <a:t> </a:t>
            </a:r>
            <a:r>
              <a:rPr lang="en-US" sz="2000" b="1" dirty="0" err="1"/>
              <a:t>tražimo</a:t>
            </a:r>
            <a:r>
              <a:rPr lang="en-US" sz="2000" b="1" dirty="0"/>
              <a:t> </a:t>
            </a:r>
            <a:r>
              <a:rPr lang="en-US" sz="2000" b="1" dirty="0" err="1"/>
              <a:t>Hristovu</a:t>
            </a:r>
            <a:r>
              <a:rPr lang="en-US" sz="2000" b="1" dirty="0"/>
              <a:t> </a:t>
            </a:r>
            <a:r>
              <a:rPr lang="en-US" sz="2000" b="1" dirty="0" err="1"/>
              <a:t>pomoć</a:t>
            </a:r>
            <a:r>
              <a:rPr lang="en-US" sz="2000" b="1" dirty="0"/>
              <a:t>. </a:t>
            </a:r>
            <a:r>
              <a:rPr lang="hr-HR" sz="2000" b="1" dirty="0"/>
              <a:t>Onda više</a:t>
            </a:r>
            <a:r>
              <a:rPr lang="en-US" sz="2000" b="1" dirty="0"/>
              <a:t>...</a:t>
            </a:r>
            <a:endParaRPr lang="en" sz="2000" b="1" dirty="0"/>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4"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en-US"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Mojsije</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861774"/>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hr-HR"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Verom Mojsije kad bi veliki, ne htede da se naziva sin kćeri Faraonove. I volje stradati s narodom Božjim, negoli imati zemaljsku sladost greha.</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hr-HR"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Jevrejima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11</a:t>
            </a:r>
            <a:r>
              <a:rPr lang="hr-HR"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24</a:t>
            </a:r>
            <a:r>
              <a:rPr lang="hr-HR"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705375" cy="1938992"/>
          </a:xfrm>
          <a:prstGeom prst="rect">
            <a:avLst/>
          </a:prstGeom>
          <a:noFill/>
        </p:spPr>
        <p:txBody>
          <a:bodyPr wrap="square" rtlCol="0">
            <a:spAutoFit/>
          </a:bodyPr>
          <a:lstStyle/>
          <a:p>
            <a:pPr>
              <a:spcBef>
                <a:spcPts val="600"/>
              </a:spcBef>
            </a:pPr>
            <a:r>
              <a:rPr lang="en-US" sz="2000" b="1" dirty="0"/>
              <a:t>Mojsije je </a:t>
            </a:r>
            <a:r>
              <a:rPr lang="en-US" sz="2000" b="1" dirty="0" err="1"/>
              <a:t>obučen</a:t>
            </a:r>
            <a:r>
              <a:rPr lang="en-US" sz="2000" b="1" dirty="0"/>
              <a:t> da </a:t>
            </a:r>
            <a:r>
              <a:rPr lang="en-US" sz="2000" b="1" dirty="0" err="1"/>
              <a:t>bude</a:t>
            </a:r>
            <a:r>
              <a:rPr lang="en-US" sz="2000" b="1" dirty="0"/>
              <a:t> </a:t>
            </a:r>
            <a:r>
              <a:rPr lang="en-US" sz="2000" b="1" dirty="0" err="1"/>
              <a:t>sledeći</a:t>
            </a:r>
            <a:r>
              <a:rPr lang="en-US" sz="2000" b="1" dirty="0"/>
              <a:t> </a:t>
            </a:r>
            <a:r>
              <a:rPr lang="en-US" sz="2000" b="1" dirty="0" err="1"/>
              <a:t>faraon</a:t>
            </a:r>
            <a:r>
              <a:rPr lang="en-US" sz="2000" b="1" dirty="0"/>
              <a:t> </a:t>
            </a:r>
            <a:r>
              <a:rPr lang="en-US" sz="2000" b="1" dirty="0" err="1"/>
              <a:t>Egipta</a:t>
            </a:r>
            <a:r>
              <a:rPr lang="en-US" sz="2000" b="1" dirty="0"/>
              <a:t>. Bio je </a:t>
            </a:r>
            <a:r>
              <a:rPr lang="en-US" sz="2000" b="1" dirty="0" err="1"/>
              <a:t>veliki</a:t>
            </a:r>
            <a:r>
              <a:rPr lang="en-US" sz="2000" b="1" dirty="0"/>
              <a:t> </a:t>
            </a:r>
            <a:r>
              <a:rPr lang="en-US" sz="2000" b="1" dirty="0" err="1"/>
              <a:t>strateg</a:t>
            </a:r>
            <a:r>
              <a:rPr lang="en-US" sz="2000" b="1" dirty="0"/>
              <a:t> </a:t>
            </a:r>
            <a:r>
              <a:rPr lang="en-US" sz="2000" b="1" dirty="0" err="1"/>
              <a:t>i</a:t>
            </a:r>
            <a:r>
              <a:rPr lang="en-US" sz="2000" b="1" dirty="0"/>
              <a:t> </a:t>
            </a:r>
            <a:r>
              <a:rPr lang="en-US" sz="2000" b="1" dirty="0" err="1"/>
              <a:t>imao</a:t>
            </a:r>
            <a:r>
              <a:rPr lang="en-US" sz="2000" b="1" dirty="0"/>
              <a:t> je </a:t>
            </a:r>
            <a:r>
              <a:rPr lang="en-US" sz="2000" b="1" dirty="0" err="1"/>
              <a:t>veliki</a:t>
            </a:r>
            <a:r>
              <a:rPr lang="en-US" sz="2000" b="1" dirty="0"/>
              <a:t> </a:t>
            </a:r>
            <a:r>
              <a:rPr lang="en-US" sz="2000" b="1" dirty="0" err="1"/>
              <a:t>intelektualni</a:t>
            </a:r>
            <a:r>
              <a:rPr lang="en-US" sz="2000" b="1" dirty="0"/>
              <a:t> </a:t>
            </a:r>
            <a:r>
              <a:rPr lang="en-US" sz="2000" b="1" dirty="0" err="1"/>
              <a:t>kapacitet</a:t>
            </a:r>
            <a:r>
              <a:rPr lang="en-US" sz="2000" b="1" dirty="0"/>
              <a:t> (Dela 7</a:t>
            </a:r>
            <a:r>
              <a:rPr lang="hr-HR" sz="2000" b="1" dirty="0"/>
              <a:t>,</a:t>
            </a:r>
            <a:r>
              <a:rPr lang="en-US" sz="2000" b="1" dirty="0"/>
              <a:t>22). </a:t>
            </a:r>
            <a:r>
              <a:rPr lang="hr-HR" sz="2000" b="1" dirty="0"/>
              <a:t>Kad je imao</a:t>
            </a:r>
            <a:r>
              <a:rPr lang="en-US" sz="2000" b="1" dirty="0"/>
              <a:t> 40 </a:t>
            </a:r>
            <a:r>
              <a:rPr lang="en-US" sz="2000" b="1" dirty="0" err="1"/>
              <a:t>godina</a:t>
            </a:r>
            <a:r>
              <a:rPr lang="en-US" sz="2000" b="1" dirty="0"/>
              <a:t>,</a:t>
            </a:r>
            <a:r>
              <a:rPr lang="hr-HR" sz="2000" b="1" dirty="0"/>
              <a:t> od-</a:t>
            </a:r>
            <a:r>
              <a:rPr lang="en-US" sz="2000" b="1" dirty="0"/>
              <a:t> </a:t>
            </a:r>
            <a:r>
              <a:rPr lang="en-US" sz="2000" b="1" dirty="0" err="1"/>
              <a:t>lučio</a:t>
            </a:r>
            <a:r>
              <a:rPr lang="en-US" sz="2000" b="1" dirty="0"/>
              <a:t> je da </a:t>
            </a:r>
            <a:r>
              <a:rPr lang="en-US" sz="2000" b="1" dirty="0" err="1"/>
              <a:t>sve</a:t>
            </a:r>
            <a:r>
              <a:rPr lang="en-US" sz="2000" b="1" dirty="0"/>
              <a:t> </a:t>
            </a:r>
            <a:r>
              <a:rPr lang="en-US" sz="2000" b="1" dirty="0" err="1"/>
              <a:t>ovo</a:t>
            </a:r>
            <a:r>
              <a:rPr lang="en-US" sz="2000" b="1" dirty="0"/>
              <a:t> </a:t>
            </a:r>
            <a:r>
              <a:rPr lang="en-US" sz="2000" b="1" dirty="0" err="1"/>
              <a:t>ostavi</a:t>
            </a:r>
            <a:r>
              <a:rPr lang="en-US" sz="2000" b="1" dirty="0"/>
              <a:t> po </a:t>
            </a:r>
            <a:r>
              <a:rPr lang="en-US" sz="2000" b="1" dirty="0" err="1"/>
              <a:t>strani</a:t>
            </a:r>
            <a:r>
              <a:rPr lang="en-US" sz="2000" b="1" dirty="0"/>
              <a:t> </a:t>
            </a:r>
            <a:r>
              <a:rPr lang="en-US" sz="2000" b="1" dirty="0" err="1"/>
              <a:t>i</a:t>
            </a:r>
            <a:r>
              <a:rPr lang="en-US" sz="2000" b="1" dirty="0"/>
              <a:t> </a:t>
            </a:r>
            <a:r>
              <a:rPr lang="en-US" sz="2000" b="1" dirty="0" err="1"/>
              <a:t>pridruži</a:t>
            </a:r>
            <a:r>
              <a:rPr lang="en-US" sz="2000" b="1" dirty="0"/>
              <a:t> se </a:t>
            </a:r>
            <a:r>
              <a:rPr lang="en-US" sz="2000" b="1" dirty="0" err="1"/>
              <a:t>svom</a:t>
            </a:r>
            <a:r>
              <a:rPr lang="en-US" sz="2000" b="1" dirty="0"/>
              <a:t> </a:t>
            </a:r>
            <a:r>
              <a:rPr lang="en-US" sz="2000" b="1" dirty="0" err="1"/>
              <a:t>narodu</a:t>
            </a:r>
            <a:r>
              <a:rPr lang="en-US" sz="2000" b="1" dirty="0"/>
              <a:t> (</a:t>
            </a:r>
            <a:r>
              <a:rPr lang="en-US" b="1" dirty="0" err="1"/>
              <a:t>Jev</a:t>
            </a:r>
            <a:r>
              <a:rPr lang="hr-HR" b="1" dirty="0"/>
              <a:t>.</a:t>
            </a:r>
            <a:r>
              <a:rPr lang="en-US" b="1" dirty="0"/>
              <a:t> 11</a:t>
            </a:r>
            <a:r>
              <a:rPr lang="hr-HR" b="1" dirty="0"/>
              <a:t>,</a:t>
            </a:r>
            <a:r>
              <a:rPr lang="en-US" b="1" dirty="0"/>
              <a:t>2</a:t>
            </a:r>
            <a:r>
              <a:rPr lang="hr-HR" b="1" dirty="0"/>
              <a:t>4</a:t>
            </a:r>
            <a:r>
              <a:rPr lang="hr-HR" sz="2000" b="1" dirty="0"/>
              <a:t>.</a:t>
            </a:r>
            <a:r>
              <a:rPr lang="en-US" sz="2000" b="1" dirty="0"/>
              <a:t>25).</a:t>
            </a:r>
            <a:endParaRPr lang="en" sz="2000" b="1" dirty="0"/>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281985" y="1327591"/>
            <a:ext cx="1816101"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631216"/>
          </a:xfrm>
          <a:prstGeom prst="rect">
            <a:avLst/>
          </a:prstGeom>
          <a:noFill/>
        </p:spPr>
        <p:txBody>
          <a:bodyPr wrap="square">
            <a:spAutoFit/>
          </a:bodyPr>
          <a:lstStyle/>
          <a:p>
            <a:pPr>
              <a:spcBef>
                <a:spcPts val="600"/>
              </a:spcBef>
            </a:pPr>
            <a:r>
              <a:rPr lang="en-US" sz="2000" b="1" dirty="0" err="1"/>
              <a:t>Još</a:t>
            </a:r>
            <a:r>
              <a:rPr lang="en-US" sz="2000" b="1" dirty="0"/>
              <a:t> 40 </a:t>
            </a:r>
            <a:r>
              <a:rPr lang="en-US" sz="2000" b="1" dirty="0" err="1"/>
              <a:t>godina</a:t>
            </a:r>
            <a:r>
              <a:rPr lang="en-US" sz="2000" b="1" dirty="0"/>
              <a:t> u </a:t>
            </a:r>
            <a:r>
              <a:rPr lang="en-US" sz="2000" b="1" dirty="0" err="1"/>
              <a:t>zajednici</a:t>
            </a:r>
            <a:r>
              <a:rPr lang="en-US" sz="2000" b="1" dirty="0"/>
              <a:t> </a:t>
            </a:r>
            <a:r>
              <a:rPr lang="en-US" sz="2000" b="1" dirty="0" err="1"/>
              <a:t>sa</a:t>
            </a:r>
            <a:r>
              <a:rPr lang="en-US" sz="2000" b="1" dirty="0"/>
              <a:t> </a:t>
            </a:r>
            <a:r>
              <a:rPr lang="en-US" sz="2000" b="1" dirty="0" err="1"/>
              <a:t>Bogom</a:t>
            </a:r>
            <a:r>
              <a:rPr lang="en-US" sz="2000" b="1" dirty="0"/>
              <a:t> u </a:t>
            </a:r>
            <a:r>
              <a:rPr lang="en-US" sz="2000" b="1" dirty="0" err="1"/>
              <a:t>pustinji</a:t>
            </a:r>
            <a:r>
              <a:rPr lang="en-US" sz="2000" b="1" dirty="0"/>
              <a:t> </a:t>
            </a:r>
            <a:r>
              <a:rPr lang="en-US" sz="2000" b="1" dirty="0" err="1"/>
              <a:t>učinilo</a:t>
            </a:r>
            <a:r>
              <a:rPr lang="en-US" sz="2000" b="1" dirty="0"/>
              <a:t> ga je v</a:t>
            </a:r>
            <a:r>
              <a:rPr lang="hr-HR" sz="2000" b="1" dirty="0"/>
              <a:t>rlo skromn</a:t>
            </a:r>
            <a:r>
              <a:rPr lang="en-US" sz="2000" b="1" dirty="0" err="1"/>
              <a:t>im</a:t>
            </a:r>
            <a:r>
              <a:rPr lang="en-US" sz="2000" b="1" dirty="0"/>
              <a:t> </a:t>
            </a:r>
            <a:r>
              <a:rPr lang="en-US" sz="2000" b="1" dirty="0" err="1"/>
              <a:t>čovekom</a:t>
            </a:r>
            <a:r>
              <a:rPr lang="en-US" sz="2000" b="1" dirty="0"/>
              <a:t> (Br. 12</a:t>
            </a:r>
            <a:r>
              <a:rPr lang="hr-HR" sz="2000" b="1" dirty="0"/>
              <a:t>,</a:t>
            </a:r>
            <a:r>
              <a:rPr lang="en-US" sz="2000" b="1" dirty="0"/>
              <a:t>3). Sada je </a:t>
            </a:r>
            <a:r>
              <a:rPr lang="en-US" sz="2000" b="1" dirty="0" err="1"/>
              <a:t>mogao</a:t>
            </a:r>
            <a:r>
              <a:rPr lang="en-US" sz="2000" b="1" dirty="0"/>
              <a:t> </a:t>
            </a:r>
            <a:r>
              <a:rPr lang="en-US" sz="2000" b="1" dirty="0" err="1"/>
              <a:t>biti</a:t>
            </a:r>
            <a:r>
              <a:rPr lang="en-US" sz="2000" b="1" dirty="0"/>
              <a:t> </a:t>
            </a:r>
            <a:r>
              <a:rPr lang="en-US" sz="2000" b="1" dirty="0" err="1"/>
              <a:t>iskoriš</a:t>
            </a:r>
            <a:r>
              <a:rPr lang="hr-HR" sz="2000" b="1" dirty="0"/>
              <a:t>t</a:t>
            </a:r>
            <a:r>
              <a:rPr lang="en-US" sz="2000" b="1" dirty="0" err="1"/>
              <a:t>en</a:t>
            </a:r>
            <a:r>
              <a:rPr lang="en-US" sz="2000" b="1" dirty="0"/>
              <a:t> od Boga da </a:t>
            </a:r>
            <a:r>
              <a:rPr lang="en-US" sz="2000" b="1" dirty="0" err="1"/>
              <a:t>pošalje</a:t>
            </a:r>
            <a:r>
              <a:rPr lang="en-US" sz="2000" b="1" dirty="0"/>
              <a:t> </a:t>
            </a:r>
            <a:r>
              <a:rPr lang="hr-HR" sz="2000" b="1" dirty="0"/>
              <a:t>ona zla,</a:t>
            </a:r>
            <a:r>
              <a:rPr lang="en-US" sz="2000" b="1" dirty="0"/>
              <a:t> pr</a:t>
            </a:r>
            <a:r>
              <a:rPr lang="hr-HR" sz="2000" b="1" dirty="0"/>
              <a:t>eđe</a:t>
            </a:r>
            <a:r>
              <a:rPr lang="en-US" sz="2000" b="1" dirty="0"/>
              <a:t> </a:t>
            </a:r>
            <a:r>
              <a:rPr lang="hr-HR" sz="2000" b="1" dirty="0"/>
              <a:t>preko mora, </a:t>
            </a:r>
            <a:r>
              <a:rPr lang="en-US" sz="2000" b="1" dirty="0"/>
              <a:t> </a:t>
            </a:r>
            <a:r>
              <a:rPr lang="hr-HR" sz="2000" b="1" dirty="0"/>
              <a:t>da </a:t>
            </a:r>
            <a:r>
              <a:rPr lang="en-US" sz="2000" b="1" dirty="0"/>
              <a:t>prim</a:t>
            </a:r>
            <a:r>
              <a:rPr lang="hr-HR" sz="2000" b="1" dirty="0"/>
              <a:t>i</a:t>
            </a:r>
            <a:r>
              <a:rPr lang="en-US" sz="2000" b="1" dirty="0"/>
              <a:t> </a:t>
            </a:r>
            <a:r>
              <a:rPr lang="hr-HR" sz="2000" b="1" dirty="0"/>
              <a:t>D</a:t>
            </a:r>
            <a:r>
              <a:rPr lang="en-US" sz="2000" b="1" dirty="0" err="1"/>
              <a:t>eset</a:t>
            </a:r>
            <a:r>
              <a:rPr lang="en-US" sz="2000" b="1" dirty="0"/>
              <a:t> </a:t>
            </a:r>
            <a:r>
              <a:rPr lang="en-US" sz="2000" b="1" dirty="0" err="1"/>
              <a:t>zapovesti</a:t>
            </a:r>
            <a:r>
              <a:rPr lang="hr-HR" sz="2000" b="1" dirty="0"/>
              <a:t>, da razgovara</a:t>
            </a:r>
            <a:r>
              <a:rPr lang="en-US" sz="2000" b="1" dirty="0"/>
              <a:t> </a:t>
            </a:r>
            <a:r>
              <a:rPr lang="en-US" sz="2000" b="1" dirty="0" err="1"/>
              <a:t>direktno</a:t>
            </a:r>
            <a:r>
              <a:rPr lang="en-US" sz="2000" b="1" dirty="0"/>
              <a:t> </a:t>
            </a:r>
            <a:r>
              <a:rPr lang="en-US" sz="2000" b="1" dirty="0" err="1"/>
              <a:t>sa</a:t>
            </a:r>
            <a:r>
              <a:rPr lang="en-US" sz="2000" b="1" dirty="0"/>
              <a:t> </a:t>
            </a:r>
            <a:r>
              <a:rPr lang="en-US" sz="2000" b="1" dirty="0" err="1"/>
              <a:t>Bogom</a:t>
            </a:r>
            <a:r>
              <a:rPr lang="hr-HR" sz="2000" b="1" dirty="0"/>
              <a:t>,</a:t>
            </a:r>
            <a:r>
              <a:rPr lang="en-US" sz="2000" b="1" dirty="0"/>
              <a:t> </a:t>
            </a:r>
            <a:r>
              <a:rPr lang="hr-HR" sz="2000" b="1" dirty="0"/>
              <a:t>da </a:t>
            </a:r>
            <a:r>
              <a:rPr lang="en-US" sz="2000" b="1" dirty="0" err="1"/>
              <a:t>udari</a:t>
            </a:r>
            <a:r>
              <a:rPr lang="en-US" sz="2000" b="1" dirty="0"/>
              <a:t> u </a:t>
            </a:r>
            <a:r>
              <a:rPr lang="en-US" sz="2000" b="1" dirty="0" err="1"/>
              <a:t>stenu</a:t>
            </a:r>
            <a:r>
              <a:rPr lang="en-US" sz="2000" b="1" dirty="0"/>
              <a:t> ... On je </a:t>
            </a:r>
            <a:r>
              <a:rPr lang="en-US" sz="2000" b="1" dirty="0" err="1"/>
              <a:t>čak</a:t>
            </a:r>
            <a:r>
              <a:rPr lang="en-US" sz="2000" b="1" dirty="0"/>
              <a:t> bio u </a:t>
            </a:r>
            <a:r>
              <a:rPr lang="en-US" sz="2000" b="1" dirty="0" err="1"/>
              <a:t>stanju</a:t>
            </a:r>
            <a:r>
              <a:rPr lang="en-US" sz="2000" b="1" dirty="0"/>
              <a:t> da </a:t>
            </a:r>
            <a:r>
              <a:rPr lang="en-US" sz="2000" b="1" dirty="0" err="1"/>
              <a:t>ponizno</a:t>
            </a:r>
            <a:r>
              <a:rPr lang="en-US" sz="2000" b="1" dirty="0"/>
              <a:t> </a:t>
            </a:r>
            <a:r>
              <a:rPr lang="en-US" sz="2000" b="1" dirty="0" err="1"/>
              <a:t>pri</a:t>
            </a:r>
            <a:r>
              <a:rPr lang="hr-HR" sz="2000" b="1" dirty="0"/>
              <a:t>m</a:t>
            </a:r>
            <a:r>
              <a:rPr lang="en-US" sz="2000" b="1" dirty="0" err="1"/>
              <a:t>i</a:t>
            </a:r>
            <a:r>
              <a:rPr lang="hr-HR" sz="2000" b="1" dirty="0"/>
              <a:t> kaz</a:t>
            </a:r>
            <a:r>
              <a:rPr lang="en-US" sz="2000" b="1" dirty="0"/>
              <a:t>nu za </a:t>
            </a:r>
            <a:r>
              <a:rPr lang="en-US" sz="2000" b="1" dirty="0" err="1"/>
              <a:t>svoj</a:t>
            </a:r>
            <a:r>
              <a:rPr lang="en-US" sz="2000" b="1" dirty="0"/>
              <a:t> </a:t>
            </a:r>
            <a:r>
              <a:rPr lang="en-US" sz="2000" b="1" dirty="0" err="1"/>
              <a:t>čin</a:t>
            </a:r>
            <a:r>
              <a:rPr lang="en-US" sz="2000" b="1" dirty="0"/>
              <a:t> </a:t>
            </a:r>
            <a:r>
              <a:rPr lang="en-US" sz="2000" b="1" dirty="0" err="1"/>
              <a:t>ponosa</a:t>
            </a:r>
            <a:r>
              <a:rPr lang="en-US" sz="2000" b="1" dirty="0"/>
              <a:t>, </a:t>
            </a:r>
            <a:r>
              <a:rPr lang="hr-HR" sz="2000" b="1" dirty="0"/>
              <a:t>primaj</a:t>
            </a:r>
            <a:r>
              <a:rPr lang="en-US" sz="2000" b="1" dirty="0" err="1"/>
              <a:t>ući</a:t>
            </a:r>
            <a:r>
              <a:rPr lang="en-US" sz="2000" b="1" dirty="0"/>
              <a:t> </a:t>
            </a:r>
            <a:r>
              <a:rPr lang="en-US" sz="2000" b="1" dirty="0" err="1"/>
              <a:t>zasluge</a:t>
            </a:r>
            <a:r>
              <a:rPr lang="en-US" sz="2000" b="1" dirty="0"/>
              <a:t> za ono </a:t>
            </a:r>
            <a:r>
              <a:rPr lang="en-US" sz="2000" b="1" dirty="0" err="1"/>
              <a:t>što</a:t>
            </a:r>
            <a:r>
              <a:rPr lang="en-US" sz="2000" b="1" dirty="0"/>
              <a:t> je </a:t>
            </a:r>
            <a:r>
              <a:rPr lang="en-US" sz="2000" b="1" dirty="0" err="1"/>
              <a:t>učinio</a:t>
            </a:r>
            <a:r>
              <a:rPr lang="en-US" sz="2000" b="1" dirty="0"/>
              <a:t> (Br. 20</a:t>
            </a:r>
            <a:r>
              <a:rPr lang="hr-HR" sz="2000" b="1" dirty="0"/>
              <a:t>,</a:t>
            </a:r>
            <a:r>
              <a:rPr lang="en-US" sz="2000" b="1" dirty="0"/>
              <a:t>10-12).</a:t>
            </a:r>
            <a:endParaRPr lang="en" sz="2000" b="1" dirty="0"/>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637735" cy="1323439"/>
          </a:xfrm>
          <a:prstGeom prst="rect">
            <a:avLst/>
          </a:prstGeom>
          <a:noFill/>
        </p:spPr>
        <p:txBody>
          <a:bodyPr wrap="square">
            <a:spAutoFit/>
          </a:bodyPr>
          <a:lstStyle/>
          <a:p>
            <a:pPr>
              <a:spcBef>
                <a:spcPts val="600"/>
              </a:spcBef>
            </a:pPr>
            <a:r>
              <a:rPr lang="en-US" sz="2000" b="1" dirty="0"/>
              <a:t>On je bio </a:t>
            </a:r>
            <a:r>
              <a:rPr lang="en-US" sz="2000" b="1" dirty="0" err="1"/>
              <a:t>oslobodilac</a:t>
            </a:r>
            <a:r>
              <a:rPr lang="en-US" sz="2000" b="1" dirty="0"/>
              <a:t>! </a:t>
            </a:r>
            <a:r>
              <a:rPr lang="en-US" sz="2000" b="1" dirty="0" err="1"/>
              <a:t>Njegova</a:t>
            </a:r>
            <a:r>
              <a:rPr lang="hr-HR" sz="2000" b="1" dirty="0"/>
              <a:t> snažna</a:t>
            </a:r>
            <a:r>
              <a:rPr lang="en-US" sz="2000" b="1" dirty="0"/>
              <a:t> </a:t>
            </a:r>
            <a:r>
              <a:rPr lang="en-US" sz="2000" b="1" dirty="0" err="1"/>
              <a:t>ruka</a:t>
            </a:r>
            <a:r>
              <a:rPr lang="en-US" sz="2000" b="1" dirty="0"/>
              <a:t> </a:t>
            </a:r>
            <a:r>
              <a:rPr lang="en-US" sz="2000" b="1" dirty="0" err="1"/>
              <a:t>će</a:t>
            </a:r>
            <a:r>
              <a:rPr lang="en-US" sz="2000" b="1" dirty="0"/>
              <a:t> </a:t>
            </a:r>
            <a:r>
              <a:rPr lang="en-US" sz="2000" b="1" dirty="0" err="1"/>
              <a:t>osloboditi</a:t>
            </a:r>
            <a:r>
              <a:rPr lang="en-US" sz="2000" b="1" dirty="0"/>
              <a:t> </a:t>
            </a:r>
            <a:r>
              <a:rPr lang="en-US" sz="2000" b="1" dirty="0" err="1"/>
              <a:t>njegovu</a:t>
            </a:r>
            <a:r>
              <a:rPr lang="en-US" sz="2000" b="1" dirty="0"/>
              <a:t> </a:t>
            </a:r>
            <a:r>
              <a:rPr lang="en-US" sz="2000" b="1" dirty="0" err="1"/>
              <a:t>braću</a:t>
            </a:r>
            <a:r>
              <a:rPr lang="en-US" sz="2000" b="1" dirty="0"/>
              <a:t>! Velika </a:t>
            </a:r>
            <a:r>
              <a:rPr lang="en-US" sz="2000" b="1" dirty="0" err="1"/>
              <a:t>greška</a:t>
            </a:r>
            <a:r>
              <a:rPr lang="en-US" sz="2000" b="1" dirty="0"/>
              <a:t>. Bog </a:t>
            </a:r>
            <a:r>
              <a:rPr lang="en-US" sz="2000" b="1" dirty="0" err="1"/>
              <a:t>nije</a:t>
            </a:r>
            <a:r>
              <a:rPr lang="en-US" sz="2000" b="1" dirty="0"/>
              <a:t> </a:t>
            </a:r>
            <a:r>
              <a:rPr lang="en-US" sz="2000" b="1" dirty="0" err="1"/>
              <a:t>mogao</a:t>
            </a:r>
            <a:r>
              <a:rPr lang="en-US" sz="2000" b="1" dirty="0"/>
              <a:t> </a:t>
            </a:r>
            <a:r>
              <a:rPr lang="hr-HR" sz="2000" b="1" dirty="0"/>
              <a:t>da ga </a:t>
            </a:r>
            <a:r>
              <a:rPr lang="en-US" sz="2000" b="1" dirty="0" err="1"/>
              <a:t>koristi</a:t>
            </a:r>
            <a:r>
              <a:rPr lang="en-US" sz="2000" b="1" dirty="0"/>
              <a:t> </a:t>
            </a:r>
            <a:r>
              <a:rPr lang="en-US" sz="2000" b="1" dirty="0" err="1"/>
              <a:t>dok</a:t>
            </a:r>
            <a:r>
              <a:rPr lang="en-US" sz="2000" b="1" dirty="0"/>
              <a:t> je </a:t>
            </a:r>
            <a:r>
              <a:rPr lang="en-US" sz="2000" b="1" dirty="0" err="1"/>
              <a:t>gajio</a:t>
            </a:r>
            <a:r>
              <a:rPr lang="en-US" sz="2000" b="1" dirty="0"/>
              <a:t> </a:t>
            </a:r>
            <a:r>
              <a:rPr lang="en-US" sz="2000" b="1" dirty="0" err="1"/>
              <a:t>takav</a:t>
            </a:r>
            <a:r>
              <a:rPr lang="en-US" sz="2000" b="1" dirty="0"/>
              <a:t> </a:t>
            </a:r>
            <a:r>
              <a:rPr lang="en-US" sz="2000" b="1" dirty="0" err="1"/>
              <a:t>ponos</a:t>
            </a:r>
            <a:r>
              <a:rPr lang="en-US" sz="2000" b="1" dirty="0"/>
              <a:t>.</a:t>
            </a:r>
            <a:endParaRPr lang="en" sz="2000" b="1" dirty="0"/>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2"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pPr>
            <a:r>
              <a:rPr lang="en-US" sz="2000" b="1" dirty="0" err="1"/>
              <a:t>Mojsijev</a:t>
            </a:r>
            <a:r>
              <a:rPr lang="en-US" sz="2000" b="1" dirty="0"/>
              <a:t> primer </a:t>
            </a:r>
            <a:r>
              <a:rPr lang="en-US" sz="2000" b="1" dirty="0" err="1"/>
              <a:t>nam</a:t>
            </a:r>
            <a:r>
              <a:rPr lang="en-US" sz="2000" b="1" dirty="0"/>
              <a:t> </a:t>
            </a:r>
            <a:r>
              <a:rPr lang="en-US" sz="2000" b="1" dirty="0" err="1"/>
              <a:t>pokazuje</a:t>
            </a:r>
            <a:r>
              <a:rPr lang="en-US" sz="2000" b="1" dirty="0"/>
              <a:t> da se </a:t>
            </a:r>
            <a:r>
              <a:rPr lang="en-US" sz="2000" b="1" dirty="0" err="1"/>
              <a:t>poniznost</a:t>
            </a:r>
            <a:r>
              <a:rPr lang="en-US" sz="2000" b="1" dirty="0"/>
              <a:t> ne </a:t>
            </a:r>
            <a:r>
              <a:rPr lang="en-US" sz="2000" b="1" dirty="0" err="1"/>
              <a:t>javlja</a:t>
            </a:r>
            <a:r>
              <a:rPr lang="en-US" sz="2000" b="1" dirty="0"/>
              <a:t> </a:t>
            </a:r>
            <a:r>
              <a:rPr lang="en-US" sz="2000" b="1" dirty="0" err="1"/>
              <a:t>spontano</a:t>
            </a:r>
            <a:r>
              <a:rPr lang="en-US" sz="2000" b="1" dirty="0"/>
              <a:t> u nama, </a:t>
            </a:r>
            <a:r>
              <a:rPr lang="en-US" sz="2000" b="1" dirty="0" err="1"/>
              <a:t>već</a:t>
            </a:r>
            <a:r>
              <a:rPr lang="en-US" sz="2000" b="1" dirty="0"/>
              <a:t> </a:t>
            </a:r>
            <a:r>
              <a:rPr lang="en-US" sz="2000" b="1" dirty="0" err="1"/>
              <a:t>moramo</a:t>
            </a:r>
            <a:r>
              <a:rPr lang="en-US" sz="2000" b="1" dirty="0"/>
              <a:t> </a:t>
            </a:r>
            <a:r>
              <a:rPr lang="en-US" sz="2000" b="1" dirty="0" err="1"/>
              <a:t>moliti</a:t>
            </a:r>
            <a:r>
              <a:rPr lang="en-US" sz="2000" b="1" dirty="0"/>
              <a:t> Boga da </a:t>
            </a:r>
            <a:r>
              <a:rPr lang="en-US" sz="2000" b="1" dirty="0" err="1"/>
              <a:t>nas</a:t>
            </a:r>
            <a:r>
              <a:rPr lang="en-US" sz="2000" b="1" dirty="0"/>
              <a:t> </a:t>
            </a:r>
            <a:r>
              <a:rPr lang="en-US" sz="2000" b="1" dirty="0" err="1"/>
              <a:t>prož</a:t>
            </a:r>
            <a:r>
              <a:rPr lang="hr-HR" sz="2000" b="1" dirty="0"/>
              <a:t>i</a:t>
            </a:r>
            <a:r>
              <a:rPr lang="en-US" sz="2000" b="1" dirty="0"/>
              <a:t>m</a:t>
            </a:r>
            <a:r>
              <a:rPr lang="hr-HR" sz="2000" b="1" dirty="0"/>
              <a:t>a</a:t>
            </a:r>
            <a:r>
              <a:rPr lang="en-US" sz="2000" b="1" dirty="0"/>
              <a:t> </a:t>
            </a:r>
            <a:r>
              <a:rPr lang="en-US" sz="2000" b="1" dirty="0" err="1"/>
              <a:t>njome</a:t>
            </a:r>
            <a:r>
              <a:rPr lang="en-US" sz="2000" b="1" dirty="0"/>
              <a:t> </a:t>
            </a:r>
            <a:r>
              <a:rPr lang="en-US" sz="2000" b="1" dirty="0" err="1"/>
              <a:t>svaki</a:t>
            </a:r>
            <a:r>
              <a:rPr lang="en-US" sz="2000" b="1" dirty="0"/>
              <a:t> dan.</a:t>
            </a:r>
            <a:endParaRPr lang="en" sz="20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US"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ISUS, SAVRŠEN PRIMER</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369332"/>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hr-HR" sz="1600" b="1" dirty="0">
                <a:solidFill>
                  <a:srgbClr val="C5F9C7"/>
                </a:solidFill>
                <a:effectLst>
                  <a:outerShdw blurRad="38100" dist="38100" dir="2700000" algn="tl">
                    <a:srgbClr val="000000"/>
                  </a:outerShdw>
                </a:effectLst>
                <a:latin typeface="Comic Sans MS" panose="030F0702030302020204" pitchFamily="66" charset="0"/>
              </a:rPr>
              <a:t>Te ponizi sebe samog, i posta poslušan do smrti, do smrti na krstu</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a:t>
            </a:r>
            <a:r>
              <a:rPr lang="hr-HR" sz="1400" b="1" dirty="0">
                <a:solidFill>
                  <a:srgbClr val="C5F9C7"/>
                </a:solidFill>
                <a:effectLst>
                  <a:outerShdw blurRad="38100" dist="38100" dir="2700000" algn="tl">
                    <a:srgbClr val="000000"/>
                  </a:outerShdw>
                </a:effectLst>
                <a:latin typeface="Comic Sans MS" panose="030F0702030302020204" pitchFamily="66" charset="0"/>
              </a:rPr>
              <a:t>Filib.</a:t>
            </a:r>
            <a:r>
              <a:rPr lang="en" sz="1400" b="1" dirty="0">
                <a:solidFill>
                  <a:srgbClr val="C5F9C7"/>
                </a:solidFill>
                <a:effectLst>
                  <a:outerShdw blurRad="38100" dist="38100" dir="2700000" algn="tl">
                    <a:srgbClr val="000000"/>
                  </a:outerShdw>
                </a:effectLst>
                <a:latin typeface="Comic Sans MS" panose="030F0702030302020204" pitchFamily="66" charset="0"/>
              </a:rPr>
              <a:t> 2</a:t>
            </a:r>
            <a:r>
              <a:rPr lang="hr-HR" sz="1400" b="1" dirty="0">
                <a:solidFill>
                  <a:srgbClr val="C5F9C7"/>
                </a:solidFill>
                <a:effectLst>
                  <a:outerShdw blurRad="38100" dist="38100" dir="2700000" algn="tl">
                    <a:srgbClr val="000000"/>
                  </a:outerShdw>
                </a:effectLst>
                <a:latin typeface="Comic Sans MS" panose="030F0702030302020204" pitchFamily="66" charset="0"/>
              </a:rPr>
              <a:t>,</a:t>
            </a:r>
            <a:r>
              <a:rPr lang="en" sz="1400" b="1" dirty="0">
                <a:solidFill>
                  <a:srgbClr val="C5F9C7"/>
                </a:solidFill>
                <a:effectLst>
                  <a:outerShdw blurRad="38100" dist="38100" dir="2700000" algn="tl">
                    <a:srgbClr val="000000"/>
                  </a:outerShdw>
                </a:effectLst>
                <a:latin typeface="Comic Sans MS" panose="030F0702030302020204" pitchFamily="66" charset="0"/>
              </a:rPr>
              <a:t>8)</a:t>
            </a:r>
            <a:r>
              <a:rPr lang="hr-HR" sz="1400" b="1" dirty="0">
                <a:solidFill>
                  <a:srgbClr val="C5F9C7"/>
                </a:solidFill>
                <a:effectLst>
                  <a:outerShdw blurRad="38100" dist="38100" dir="2700000" algn="tl">
                    <a:srgbClr val="000000"/>
                  </a:outerShdw>
                </a:effectLst>
                <a:latin typeface="Comic Sans MS" panose="030F0702030302020204" pitchFamily="66" charset="0"/>
              </a:rPr>
              <a:t>, </a:t>
            </a:r>
            <a:endParaRPr lang="en" sz="1400" b="1" dirty="0">
              <a:solidFill>
                <a:srgbClr val="C5F9C7"/>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631216"/>
          </a:xfrm>
          <a:prstGeom prst="rect">
            <a:avLst/>
          </a:prstGeom>
          <a:noFill/>
        </p:spPr>
        <p:txBody>
          <a:bodyPr wrap="square" rtlCol="0">
            <a:spAutoFit/>
          </a:bodyPr>
          <a:lstStyle/>
          <a:p>
            <a:pPr>
              <a:spcBef>
                <a:spcPts val="600"/>
              </a:spcBef>
            </a:pPr>
            <a:r>
              <a:rPr lang="en-US" sz="2000" b="1" dirty="0"/>
              <a:t>Niko </a:t>
            </a:r>
            <a:r>
              <a:rPr lang="en-US" sz="2000" b="1" dirty="0" err="1"/>
              <a:t>na</a:t>
            </a:r>
            <a:r>
              <a:rPr lang="en-US" sz="2000" b="1" dirty="0"/>
              <a:t> </a:t>
            </a:r>
            <a:r>
              <a:rPr lang="en-US" sz="2000" b="1" dirty="0" err="1"/>
              <a:t>ovom</a:t>
            </a:r>
            <a:r>
              <a:rPr lang="en-US" sz="2000" b="1" dirty="0"/>
              <a:t> </a:t>
            </a:r>
            <a:r>
              <a:rPr lang="en-US" sz="2000" b="1" dirty="0" err="1"/>
              <a:t>svetu</a:t>
            </a:r>
            <a:r>
              <a:rPr lang="en-US" sz="2000" b="1" dirty="0"/>
              <a:t> </a:t>
            </a:r>
            <a:r>
              <a:rPr lang="en-US" sz="2000" b="1" dirty="0" err="1"/>
              <a:t>nikada</a:t>
            </a:r>
            <a:r>
              <a:rPr lang="en-US" sz="2000" b="1" dirty="0"/>
              <a:t> </a:t>
            </a:r>
            <a:r>
              <a:rPr lang="en-US" sz="2000" b="1" dirty="0" err="1"/>
              <a:t>nije</a:t>
            </a:r>
            <a:r>
              <a:rPr lang="en-US" sz="2000" b="1" dirty="0"/>
              <a:t> </a:t>
            </a:r>
            <a:r>
              <a:rPr lang="en-US" sz="2000" b="1" dirty="0" err="1"/>
              <a:t>imao</a:t>
            </a:r>
            <a:r>
              <a:rPr lang="en-US" sz="2000" b="1" dirty="0"/>
              <a:t> – </a:t>
            </a:r>
            <a:r>
              <a:rPr lang="en-US" sz="2000" b="1" dirty="0" err="1"/>
              <a:t>niti</a:t>
            </a:r>
            <a:r>
              <a:rPr lang="en-US" sz="2000" b="1" dirty="0"/>
              <a:t> </a:t>
            </a:r>
            <a:r>
              <a:rPr lang="en-US" sz="2000" b="1" dirty="0" err="1"/>
              <a:t>će</a:t>
            </a:r>
            <a:r>
              <a:rPr lang="en-US" sz="2000" b="1" dirty="0"/>
              <a:t> </a:t>
            </a:r>
            <a:r>
              <a:rPr lang="en-US" sz="2000" b="1" dirty="0" err="1"/>
              <a:t>ikada</a:t>
            </a:r>
            <a:r>
              <a:rPr lang="en-US" sz="2000" b="1" dirty="0"/>
              <a:t> </a:t>
            </a:r>
            <a:r>
              <a:rPr lang="en-US" sz="2000" b="1" dirty="0" err="1"/>
              <a:t>imati</a:t>
            </a:r>
            <a:r>
              <a:rPr lang="en-US" sz="2000" b="1" dirty="0"/>
              <a:t> – </a:t>
            </a:r>
            <a:r>
              <a:rPr lang="en-US" sz="2000" b="1" dirty="0" err="1"/>
              <a:t>veličinu</a:t>
            </a:r>
            <a:r>
              <a:rPr lang="en-US" sz="2000" b="1" dirty="0"/>
              <a:t> </a:t>
            </a:r>
            <a:r>
              <a:rPr lang="en-US" sz="2000" b="1" dirty="0" err="1"/>
              <a:t>koju</a:t>
            </a:r>
            <a:r>
              <a:rPr lang="en-US" sz="2000" b="1" dirty="0"/>
              <a:t> je Isus </a:t>
            </a:r>
            <a:r>
              <a:rPr lang="en-US" sz="2000" b="1" dirty="0" err="1"/>
              <a:t>posedovao</a:t>
            </a:r>
            <a:r>
              <a:rPr lang="en-US" sz="2000" b="1" dirty="0"/>
              <a:t> pre </a:t>
            </a:r>
            <a:r>
              <a:rPr lang="en-US" sz="2000" b="1" dirty="0" err="1"/>
              <a:t>svoje</a:t>
            </a:r>
            <a:r>
              <a:rPr lang="hr-HR" sz="2000" b="1" dirty="0"/>
              <a:t>g</a:t>
            </a:r>
            <a:r>
              <a:rPr lang="en-US" sz="2000" b="1" dirty="0"/>
              <a:t> </a:t>
            </a:r>
            <a:r>
              <a:rPr lang="en-US" sz="2000" b="1" dirty="0" err="1"/>
              <a:t>ovaploćenja</a:t>
            </a:r>
            <a:r>
              <a:rPr lang="en-US" sz="2000" b="1" dirty="0"/>
              <a:t>. Ipak, </a:t>
            </a:r>
            <a:r>
              <a:rPr lang="hr-HR" sz="2000" b="1" dirty="0"/>
              <a:t>O</a:t>
            </a:r>
            <a:r>
              <a:rPr lang="en-US" sz="2000" b="1" dirty="0"/>
              <a:t>n se </a:t>
            </a:r>
            <a:r>
              <a:rPr lang="en-US" sz="2000" b="1" dirty="0" err="1"/>
              <a:t>odrekao</a:t>
            </a:r>
            <a:r>
              <a:rPr lang="en-US" sz="2000" b="1" dirty="0"/>
              <a:t> </a:t>
            </a:r>
            <a:r>
              <a:rPr lang="en-US" sz="2000" b="1" dirty="0" err="1"/>
              <a:t>svega</a:t>
            </a:r>
            <a:r>
              <a:rPr lang="en-US" sz="2000" b="1" dirty="0"/>
              <a:t> </a:t>
            </a:r>
            <a:r>
              <a:rPr lang="en-US" sz="2000" b="1" dirty="0" err="1"/>
              <a:t>iz</a:t>
            </a:r>
            <a:r>
              <a:rPr lang="en-US" sz="2000" b="1" dirty="0"/>
              <a:t> </a:t>
            </a:r>
            <a:r>
              <a:rPr lang="en-US" sz="2000" b="1" dirty="0" err="1"/>
              <a:t>ljubavi</a:t>
            </a:r>
            <a:r>
              <a:rPr lang="en-US" sz="2000" b="1" dirty="0"/>
              <a:t> </a:t>
            </a:r>
            <a:r>
              <a:rPr lang="en-US" sz="2000" b="1" dirty="0" err="1"/>
              <a:t>prema</a:t>
            </a:r>
            <a:r>
              <a:rPr lang="en-US" sz="2000" b="1" dirty="0"/>
              <a:t> nama. </a:t>
            </a:r>
            <a:r>
              <a:rPr lang="en-US" sz="2000" b="1" dirty="0" err="1"/>
              <a:t>Suočeni</a:t>
            </a:r>
            <a:r>
              <a:rPr lang="en-US" sz="2000" b="1" dirty="0"/>
              <a:t> </a:t>
            </a:r>
            <a:r>
              <a:rPr lang="en-US" sz="2000" b="1" dirty="0" err="1"/>
              <a:t>sa</a:t>
            </a:r>
            <a:r>
              <a:rPr lang="en-US" sz="2000" b="1" dirty="0"/>
              <a:t> </a:t>
            </a:r>
            <a:r>
              <a:rPr lang="en-US" sz="2000" b="1" dirty="0" err="1"/>
              <a:t>takvim</a:t>
            </a:r>
            <a:r>
              <a:rPr lang="en-US" sz="2000" b="1" dirty="0"/>
              <a:t> </a:t>
            </a:r>
            <a:r>
              <a:rPr lang="en-US" sz="2000" b="1" dirty="0" err="1"/>
              <a:t>poniženjem</a:t>
            </a:r>
            <a:r>
              <a:rPr lang="en-US" sz="2000" b="1" dirty="0"/>
              <a:t>, </a:t>
            </a:r>
            <a:r>
              <a:rPr lang="en-US" sz="2000" b="1" dirty="0" err="1"/>
              <a:t>sve</a:t>
            </a:r>
            <a:r>
              <a:rPr lang="en-US" sz="2000" b="1" dirty="0"/>
              <a:t> </a:t>
            </a:r>
            <a:r>
              <a:rPr lang="en-US" sz="2000" b="1" dirty="0" err="1"/>
              <a:t>što</a:t>
            </a:r>
            <a:r>
              <a:rPr lang="en-US" sz="2000" b="1" dirty="0"/>
              <a:t> </a:t>
            </a:r>
            <a:r>
              <a:rPr lang="en-US" sz="2000" b="1" dirty="0" err="1"/>
              <a:t>imamo</a:t>
            </a:r>
            <a:r>
              <a:rPr lang="en-US" sz="2000" b="1" dirty="0"/>
              <a:t>, </a:t>
            </a:r>
            <a:r>
              <a:rPr lang="en-US" sz="2000" b="1" dirty="0" err="1"/>
              <a:t>sve</a:t>
            </a:r>
            <a:r>
              <a:rPr lang="en-US" sz="2000" b="1" dirty="0"/>
              <a:t> </a:t>
            </a:r>
            <a:r>
              <a:rPr lang="en-US" sz="2000" b="1" dirty="0" err="1"/>
              <a:t>što</a:t>
            </a:r>
            <a:r>
              <a:rPr lang="en-US" sz="2000" b="1" dirty="0"/>
              <a:t> </a:t>
            </a:r>
            <a:r>
              <a:rPr lang="en-US" sz="2000" b="1" dirty="0" err="1"/>
              <a:t>jesmo</a:t>
            </a:r>
            <a:r>
              <a:rPr lang="en-US" sz="2000" b="1" dirty="0"/>
              <a:t>, </a:t>
            </a:r>
            <a:r>
              <a:rPr lang="en-US" sz="2000" b="1" dirty="0" err="1"/>
              <a:t>ili</a:t>
            </a:r>
            <a:r>
              <a:rPr lang="en-US" sz="2000" b="1" dirty="0"/>
              <a:t> </a:t>
            </a:r>
            <a:r>
              <a:rPr lang="en-US" sz="2000" b="1" dirty="0" err="1"/>
              <a:t>sve</a:t>
            </a:r>
            <a:r>
              <a:rPr lang="en-US" sz="2000" b="1" dirty="0"/>
              <a:t> </a:t>
            </a:r>
            <a:r>
              <a:rPr lang="en-US" sz="2000" b="1" dirty="0" err="1"/>
              <a:t>što</a:t>
            </a:r>
            <a:r>
              <a:rPr lang="en-US" sz="2000" b="1" dirty="0"/>
              <a:t> </a:t>
            </a:r>
            <a:r>
              <a:rPr lang="en-US" sz="2000" b="1" dirty="0" err="1"/>
              <a:t>bismo</a:t>
            </a:r>
            <a:r>
              <a:rPr lang="en-US" sz="2000" b="1" dirty="0"/>
              <a:t> </a:t>
            </a:r>
            <a:r>
              <a:rPr lang="en-US" sz="2000" b="1" dirty="0" err="1"/>
              <a:t>ikada</a:t>
            </a:r>
            <a:r>
              <a:rPr lang="en-US" sz="2000" b="1" dirty="0"/>
              <a:t> </a:t>
            </a:r>
            <a:r>
              <a:rPr lang="en-US" sz="2000" b="1" dirty="0" err="1"/>
              <a:t>mogli</a:t>
            </a:r>
            <a:r>
              <a:rPr lang="en-US" sz="2000" b="1" dirty="0"/>
              <a:t> </a:t>
            </a:r>
            <a:r>
              <a:rPr lang="hr-HR" sz="2000" b="1" dirty="0"/>
              <a:t>da </a:t>
            </a:r>
            <a:r>
              <a:rPr lang="en-US" sz="2000" b="1" dirty="0" err="1"/>
              <a:t>posta</a:t>
            </a:r>
            <a:r>
              <a:rPr lang="hr-HR" sz="2000" b="1" dirty="0"/>
              <a:t>nemo</a:t>
            </a:r>
            <a:r>
              <a:rPr lang="en-US" sz="2000" b="1" dirty="0"/>
              <a:t> </a:t>
            </a:r>
            <a:r>
              <a:rPr lang="en-US" sz="2000" b="1" dirty="0" err="1"/>
              <a:t>bledi</a:t>
            </a:r>
            <a:r>
              <a:rPr lang="en-US" sz="2000" b="1" dirty="0"/>
              <a:t> u </a:t>
            </a:r>
            <a:r>
              <a:rPr lang="en-US" sz="2000" b="1" dirty="0" err="1"/>
              <a:t>poređenju</a:t>
            </a:r>
            <a:r>
              <a:rPr lang="hr-HR" sz="2000" b="1" dirty="0"/>
              <a:t> sa Njim</a:t>
            </a:r>
            <a:r>
              <a:rPr lang="en-US" sz="2000" b="1" dirty="0"/>
              <a:t>.</a:t>
            </a:r>
            <a:endParaRPr lang="en" sz="20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en" sz="2000" b="1" dirty="0"/>
              <a:t>“</a:t>
            </a:r>
            <a:r>
              <a:rPr lang="hr-HR" sz="2000" b="1" dirty="0"/>
              <a:t>Jer ovo da se misli  među vama što je</a:t>
            </a:r>
            <a:r>
              <a:rPr lang="en-US" sz="2000" b="1" dirty="0"/>
              <a:t> </a:t>
            </a:r>
            <a:r>
              <a:rPr lang="en-US" sz="2000" b="1" dirty="0" err="1"/>
              <a:t>i</a:t>
            </a:r>
            <a:r>
              <a:rPr lang="en-US" sz="2000" b="1" dirty="0"/>
              <a:t> u </a:t>
            </a:r>
            <a:r>
              <a:rPr lang="en-US" sz="2000" b="1" dirty="0" err="1"/>
              <a:t>Hristu</a:t>
            </a:r>
            <a:r>
              <a:rPr lang="en-US" sz="2000" b="1" dirty="0"/>
              <a:t> </a:t>
            </a:r>
            <a:r>
              <a:rPr lang="en-US" sz="2000" b="1" dirty="0" err="1"/>
              <a:t>Isusu</a:t>
            </a:r>
            <a:r>
              <a:rPr lang="en-US" sz="2000" b="1" dirty="0"/>
              <a:t>" (Fil</a:t>
            </a:r>
            <a:r>
              <a:rPr lang="hr-HR" sz="2000" b="1" dirty="0"/>
              <a:t>ib</a:t>
            </a:r>
            <a:r>
              <a:rPr lang="en-US" sz="2000" b="1" dirty="0"/>
              <a:t>. 2</a:t>
            </a:r>
            <a:r>
              <a:rPr lang="hr-HR" sz="2000" b="1" dirty="0"/>
              <a:t>,</a:t>
            </a:r>
            <a:r>
              <a:rPr lang="en-US" sz="2000" b="1" dirty="0"/>
              <a:t>5).</a:t>
            </a:r>
            <a:endParaRPr lang="en" sz="2000" b="1" dirty="0"/>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3" y="2880020"/>
            <a:ext cx="8047204" cy="1015663"/>
          </a:xfrm>
          <a:prstGeom prst="rect">
            <a:avLst/>
          </a:prstGeom>
          <a:noFill/>
        </p:spPr>
        <p:txBody>
          <a:bodyPr wrap="square">
            <a:spAutoFit/>
          </a:bodyPr>
          <a:lstStyle/>
          <a:p>
            <a:pPr lvl="0">
              <a:spcBef>
                <a:spcPts val="600"/>
              </a:spcBef>
              <a:defRPr/>
            </a:pPr>
            <a:r>
              <a:rPr lang="en-US" sz="2000" b="1" dirty="0">
                <a:solidFill>
                  <a:prstClr val="black"/>
                </a:solidFill>
              </a:rPr>
              <a:t>Isus se </a:t>
            </a:r>
            <a:r>
              <a:rPr lang="en-US" sz="2000" b="1" dirty="0" err="1">
                <a:solidFill>
                  <a:prstClr val="black"/>
                </a:solidFill>
              </a:rPr>
              <a:t>odrekao</a:t>
            </a:r>
            <a:r>
              <a:rPr lang="en-US" sz="2000" b="1" dirty="0">
                <a:solidFill>
                  <a:prstClr val="black"/>
                </a:solidFill>
              </a:rPr>
              <a:t> Neba da </a:t>
            </a:r>
            <a:r>
              <a:rPr lang="en-US" sz="2000" b="1" dirty="0" err="1">
                <a:solidFill>
                  <a:prstClr val="black"/>
                </a:solidFill>
              </a:rPr>
              <a:t>umre</a:t>
            </a:r>
            <a:r>
              <a:rPr lang="en-US" sz="2000" b="1" dirty="0">
                <a:solidFill>
                  <a:prstClr val="black"/>
                </a:solidFill>
              </a:rPr>
              <a:t> za </a:t>
            </a:r>
            <a:r>
              <a:rPr lang="en-US" sz="2000" b="1" dirty="0" err="1">
                <a:solidFill>
                  <a:prstClr val="black"/>
                </a:solidFill>
              </a:rPr>
              <a:t>čovečanstvo</a:t>
            </a:r>
            <a:r>
              <a:rPr lang="en-US" sz="2000" b="1" dirty="0">
                <a:solidFill>
                  <a:prstClr val="black"/>
                </a:solidFill>
              </a:rPr>
              <a:t> u </a:t>
            </a:r>
            <a:r>
              <a:rPr lang="en-US" sz="2000" b="1" dirty="0" err="1">
                <a:solidFill>
                  <a:prstClr val="black"/>
                </a:solidFill>
              </a:rPr>
              <a:t>nadi</a:t>
            </a:r>
            <a:r>
              <a:rPr lang="en-US" sz="2000" b="1" dirty="0">
                <a:solidFill>
                  <a:prstClr val="black"/>
                </a:solidFill>
              </a:rPr>
              <a:t> da </a:t>
            </a:r>
            <a:r>
              <a:rPr lang="en-US" sz="2000" b="1" dirty="0" err="1">
                <a:solidFill>
                  <a:prstClr val="black"/>
                </a:solidFill>
              </a:rPr>
              <a:t>ćemo</a:t>
            </a:r>
            <a:r>
              <a:rPr lang="en-US" sz="2000" b="1" dirty="0">
                <a:solidFill>
                  <a:prstClr val="black"/>
                </a:solidFill>
              </a:rPr>
              <a:t> </a:t>
            </a:r>
            <a:r>
              <a:rPr lang="en-US" sz="2000" b="1" dirty="0" err="1">
                <a:solidFill>
                  <a:prstClr val="black"/>
                </a:solidFill>
              </a:rPr>
              <a:t>razumeti</a:t>
            </a:r>
            <a:r>
              <a:rPr lang="en-US" sz="2000" b="1" dirty="0">
                <a:solidFill>
                  <a:prstClr val="black"/>
                </a:solidFill>
              </a:rPr>
              <a:t> </a:t>
            </a:r>
            <a:r>
              <a:rPr lang="hr-HR" sz="2000" b="1" dirty="0">
                <a:solidFill>
                  <a:prstClr val="black"/>
                </a:solidFill>
              </a:rPr>
              <a:t>N</a:t>
            </a:r>
            <a:r>
              <a:rPr lang="en-US" sz="2000" b="1" dirty="0" err="1">
                <a:solidFill>
                  <a:prstClr val="black"/>
                </a:solidFill>
              </a:rPr>
              <a:t>jegov</a:t>
            </a:r>
            <a:r>
              <a:rPr lang="en-US" sz="2000" b="1" dirty="0">
                <a:solidFill>
                  <a:prstClr val="black"/>
                </a:solidFill>
              </a:rPr>
              <a:t> </a:t>
            </a:r>
            <a:r>
              <a:rPr lang="en-US" sz="2000" b="1" dirty="0" err="1">
                <a:solidFill>
                  <a:prstClr val="black"/>
                </a:solidFill>
              </a:rPr>
              <a:t>čin</a:t>
            </a:r>
            <a:r>
              <a:rPr lang="en-US" sz="2000" b="1" dirty="0">
                <a:solidFill>
                  <a:prstClr val="black"/>
                </a:solidFill>
              </a:rPr>
              <a:t> </a:t>
            </a:r>
            <a:r>
              <a:rPr lang="en-US" sz="2000" b="1" dirty="0" err="1">
                <a:solidFill>
                  <a:prstClr val="black"/>
                </a:solidFill>
              </a:rPr>
              <a:t>milosti</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odgovoriti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hr-HR" sz="2000" b="1" dirty="0">
                <a:solidFill>
                  <a:prstClr val="black"/>
                </a:solidFill>
              </a:rPr>
              <a:t>N</a:t>
            </a:r>
            <a:r>
              <a:rPr lang="en-US" sz="2000" b="1" dirty="0" err="1">
                <a:solidFill>
                  <a:prstClr val="black"/>
                </a:solidFill>
              </a:rPr>
              <a:t>jegov</a:t>
            </a:r>
            <a:r>
              <a:rPr lang="en-US" sz="2000" b="1" dirty="0">
                <a:solidFill>
                  <a:prstClr val="black"/>
                </a:solidFill>
              </a:rPr>
              <a:t> </a:t>
            </a:r>
            <a:r>
              <a:rPr lang="en-US" sz="2000" b="1" dirty="0" err="1">
                <a:solidFill>
                  <a:prstClr val="black"/>
                </a:solidFill>
              </a:rPr>
              <a:t>poziv</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odnos</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hr-HR" sz="2000" b="1" dirty="0">
                <a:solidFill>
                  <a:prstClr val="black"/>
                </a:solidFill>
              </a:rPr>
              <a:t>N</a:t>
            </a:r>
            <a:r>
              <a:rPr lang="en-US" sz="2000" b="1" dirty="0" err="1">
                <a:solidFill>
                  <a:prstClr val="black"/>
                </a:solidFill>
              </a:rPr>
              <a:t>jim</a:t>
            </a:r>
            <a:r>
              <a:rPr lang="en-US" sz="2000" b="1" dirty="0">
                <a:solidFill>
                  <a:prstClr val="black"/>
                </a:solidFill>
              </a:rPr>
              <a:t> (Fil</a:t>
            </a:r>
            <a:r>
              <a:rPr lang="hr-HR" sz="2000" b="1" dirty="0">
                <a:solidFill>
                  <a:prstClr val="black"/>
                </a:solidFill>
              </a:rPr>
              <a:t>ib</a:t>
            </a:r>
            <a:r>
              <a:rPr lang="en-US" sz="2000" b="1" dirty="0">
                <a:solidFill>
                  <a:prstClr val="black"/>
                </a:solidFill>
              </a:rPr>
              <a:t>. 2</a:t>
            </a:r>
            <a:r>
              <a:rPr lang="hr-HR" sz="2000" b="1" dirty="0">
                <a:solidFill>
                  <a:prstClr val="black"/>
                </a:solidFill>
              </a:rPr>
              <a:t>,</a:t>
            </a:r>
            <a:r>
              <a:rPr lang="en-US" sz="2000" b="1" dirty="0">
                <a:solidFill>
                  <a:prstClr val="black"/>
                </a:solidFill>
              </a:rPr>
              <a:t>5-8). On je, bez </a:t>
            </a:r>
            <a:r>
              <a:rPr lang="en-US" sz="2000" b="1" dirty="0" err="1">
                <a:solidFill>
                  <a:prstClr val="black"/>
                </a:solidFill>
              </a:rPr>
              <a:t>sumnje</a:t>
            </a:r>
            <a:r>
              <a:rPr lang="en-US" sz="2000" b="1" dirty="0">
                <a:solidFill>
                  <a:prstClr val="black"/>
                </a:solidFill>
              </a:rPr>
              <a:t>, </a:t>
            </a:r>
            <a:r>
              <a:rPr lang="en-US" sz="2000" b="1" dirty="0" err="1">
                <a:solidFill>
                  <a:prstClr val="black"/>
                </a:solidFill>
              </a:rPr>
              <a:t>savršen</a:t>
            </a:r>
            <a:r>
              <a:rPr lang="en-US" sz="2000" b="1" dirty="0">
                <a:solidFill>
                  <a:prstClr val="black"/>
                </a:solidFill>
              </a:rPr>
              <a:t> primer </a:t>
            </a:r>
            <a:r>
              <a:rPr lang="en-US" sz="2000" b="1" dirty="0" err="1">
                <a:solidFill>
                  <a:prstClr val="black"/>
                </a:solidFill>
              </a:rPr>
              <a:t>poniznosti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20251" y="4911345"/>
            <a:ext cx="5857605" cy="1323439"/>
          </a:xfrm>
          <a:prstGeom prst="rect">
            <a:avLst/>
          </a:prstGeom>
          <a:noFill/>
        </p:spPr>
        <p:txBody>
          <a:bodyPr wrap="square">
            <a:spAutoFit/>
          </a:bodyPr>
          <a:lstStyle/>
          <a:p>
            <a:pPr lvl="0">
              <a:spcBef>
                <a:spcPts val="600"/>
              </a:spcBef>
              <a:defRPr/>
            </a:pPr>
            <a:r>
              <a:rPr lang="en-US" sz="2000" b="1" dirty="0">
                <a:solidFill>
                  <a:prstClr val="black"/>
                </a:solidFill>
              </a:rPr>
              <a:t>Po </a:t>
            </a:r>
            <a:r>
              <a:rPr lang="en-US" sz="2000" b="1" dirty="0" err="1">
                <a:solidFill>
                  <a:prstClr val="black"/>
                </a:solidFill>
              </a:rPr>
              <a:t>Njegovom</a:t>
            </a:r>
            <a:r>
              <a:rPr lang="en-US" sz="2000" b="1" dirty="0">
                <a:solidFill>
                  <a:prstClr val="black"/>
                </a:solidFill>
              </a:rPr>
              <a:t> </a:t>
            </a:r>
            <a:r>
              <a:rPr lang="en-US" sz="2000" b="1" dirty="0" err="1">
                <a:solidFill>
                  <a:prstClr val="black"/>
                </a:solidFill>
              </a:rPr>
              <a:t>primeru</a:t>
            </a:r>
            <a:r>
              <a:rPr lang="en-US" sz="2000" b="1" dirty="0">
                <a:solidFill>
                  <a:prstClr val="black"/>
                </a:solidFill>
              </a:rPr>
              <a:t>, "N</a:t>
            </a:r>
            <a:r>
              <a:rPr lang="hr-HR" sz="2000" b="1" dirty="0">
                <a:solidFill>
                  <a:prstClr val="black"/>
                </a:solidFill>
              </a:rPr>
              <a:t>išta</a:t>
            </a:r>
            <a:r>
              <a:rPr lang="en-US" sz="2000" b="1" dirty="0">
                <a:solidFill>
                  <a:prstClr val="black"/>
                </a:solidFill>
              </a:rPr>
              <a:t> </a:t>
            </a:r>
            <a:r>
              <a:rPr lang="hr-HR" sz="2000" b="1" dirty="0">
                <a:solidFill>
                  <a:prstClr val="black"/>
                </a:solidFill>
              </a:rPr>
              <a:t>n</a:t>
            </a:r>
            <a:r>
              <a:rPr lang="en-US" sz="2000" b="1" dirty="0">
                <a:solidFill>
                  <a:prstClr val="black"/>
                </a:solidFill>
              </a:rPr>
              <a:t>e </a:t>
            </a:r>
            <a:r>
              <a:rPr lang="hr-HR" sz="2000" b="1" dirty="0">
                <a:solidFill>
                  <a:prstClr val="black"/>
                </a:solidFill>
              </a:rPr>
              <a:t>činite</a:t>
            </a:r>
            <a:r>
              <a:rPr lang="en-US" sz="2000" b="1" dirty="0">
                <a:solidFill>
                  <a:prstClr val="black"/>
                </a:solidFill>
              </a:rPr>
              <a:t> </a:t>
            </a:r>
            <a:r>
              <a:rPr lang="hr-HR" sz="2000" b="1" dirty="0">
                <a:solidFill>
                  <a:prstClr val="black"/>
                </a:solidFill>
              </a:rPr>
              <a:t>usprkos ili</a:t>
            </a:r>
            <a:r>
              <a:rPr lang="en-US" sz="2000" b="1" dirty="0">
                <a:solidFill>
                  <a:prstClr val="black"/>
                </a:solidFill>
              </a:rPr>
              <a:t> </a:t>
            </a:r>
            <a:r>
              <a:rPr lang="hr-HR" sz="2000" b="1" dirty="0">
                <a:solidFill>
                  <a:prstClr val="black"/>
                </a:solidFill>
              </a:rPr>
              <a:t>za praznu slav</a:t>
            </a:r>
            <a:r>
              <a:rPr lang="en-US" sz="2000" b="1" dirty="0">
                <a:solidFill>
                  <a:prstClr val="black"/>
                </a:solidFill>
              </a:rPr>
              <a:t>u, </a:t>
            </a:r>
            <a:r>
              <a:rPr lang="en-US" sz="2000" b="1" dirty="0" err="1">
                <a:solidFill>
                  <a:prstClr val="black"/>
                </a:solidFill>
              </a:rPr>
              <a:t>nego</a:t>
            </a:r>
            <a:r>
              <a:rPr lang="en-US" sz="2000" b="1" dirty="0">
                <a:solidFill>
                  <a:prstClr val="black"/>
                </a:solidFill>
              </a:rPr>
              <a:t> </a:t>
            </a:r>
            <a:r>
              <a:rPr lang="en-US" sz="2000" b="1" dirty="0" err="1">
                <a:solidFill>
                  <a:prstClr val="black"/>
                </a:solidFill>
              </a:rPr>
              <a:t>ponizno</a:t>
            </a:r>
            <a:r>
              <a:rPr lang="hr-HR" sz="2000" b="1" dirty="0">
                <a:solidFill>
                  <a:prstClr val="black"/>
                </a:solidFill>
              </a:rPr>
              <a:t>šću</a:t>
            </a:r>
            <a:r>
              <a:rPr lang="en-US" sz="2000" b="1" dirty="0">
                <a:solidFill>
                  <a:prstClr val="black"/>
                </a:solidFill>
              </a:rPr>
              <a:t> </a:t>
            </a:r>
            <a:r>
              <a:rPr lang="hr-HR" sz="2000" b="1" dirty="0">
                <a:solidFill>
                  <a:prstClr val="black"/>
                </a:solidFill>
              </a:rPr>
              <a:t>činite jedan</a:t>
            </a:r>
            <a:r>
              <a:rPr lang="en-US" sz="2000" b="1" dirty="0">
                <a:solidFill>
                  <a:prstClr val="black"/>
                </a:solidFill>
              </a:rPr>
              <a:t> drug</a:t>
            </a:r>
            <a:r>
              <a:rPr lang="hr-HR" sz="2000" b="1" dirty="0">
                <a:solidFill>
                  <a:prstClr val="black"/>
                </a:solidFill>
              </a:rPr>
              <a:t>oga većim od sebe.</a:t>
            </a:r>
            <a:r>
              <a:rPr lang="en-US" sz="2000" b="1" dirty="0">
                <a:solidFill>
                  <a:prstClr val="black"/>
                </a:solidFill>
              </a:rPr>
              <a:t> Ne</a:t>
            </a:r>
            <a:r>
              <a:rPr lang="hr-HR" sz="2000" b="1" dirty="0">
                <a:solidFill>
                  <a:prstClr val="black"/>
                </a:solidFill>
              </a:rPr>
              <a:t> gledajte svaki za svoje nego i za drugoga.</a:t>
            </a:r>
            <a:r>
              <a:rPr lang="en-US" sz="2000" b="1" dirty="0">
                <a:solidFill>
                  <a:prstClr val="black"/>
                </a:solidFill>
              </a:rPr>
              <a:t>" (Fil</a:t>
            </a:r>
            <a:r>
              <a:rPr lang="hr-HR" sz="2000" b="1" dirty="0">
                <a:solidFill>
                  <a:prstClr val="black"/>
                </a:solidFill>
              </a:rPr>
              <a:t>ib</a:t>
            </a:r>
            <a:r>
              <a:rPr lang="en-US" sz="2000" b="1" dirty="0">
                <a:solidFill>
                  <a:prstClr val="black"/>
                </a:solidFill>
              </a:rPr>
              <a:t>. 2</a:t>
            </a:r>
            <a:r>
              <a:rPr lang="hr-HR" sz="2000" b="1" dirty="0">
                <a:solidFill>
                  <a:prstClr val="black"/>
                </a:solidFill>
              </a:rPr>
              <a:t>,</a:t>
            </a:r>
            <a:r>
              <a:rPr lang="en-US" sz="2000" b="1" dirty="0">
                <a:solidFill>
                  <a:prstClr val="black"/>
                </a:solidFill>
              </a:rPr>
              <a:t>3</a:t>
            </a:r>
            <a:r>
              <a:rPr lang="hr-HR" sz="2000" b="1" dirty="0">
                <a:solidFill>
                  <a:prstClr val="black"/>
                </a:solidFill>
              </a:rPr>
              <a:t>.</a:t>
            </a:r>
            <a:r>
              <a:rPr lang="en-US" sz="2000" b="1" dirty="0">
                <a:solidFill>
                  <a:prstClr val="black"/>
                </a:solidFill>
              </a:rPr>
              <a:t>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478697"/>
          </a:xfrm>
          <a:prstGeom prst="rect">
            <a:avLst/>
          </a:prstGeom>
          <a:noFill/>
        </p:spPr>
        <p:txBody>
          <a:bodyPr wrap="square">
            <a:spAutoFit/>
          </a:bodyPr>
          <a:lstStyle/>
          <a:p>
            <a:pPr marL="542925" indent="-542925">
              <a:spcBef>
                <a:spcPts val="600"/>
              </a:spcBef>
            </a:pPr>
            <a:r>
              <a:rPr lang="en-US" sz="1700" b="1" dirty="0">
                <a:latin typeface="Comic Sans MS" panose="030F0702030302020204" pitchFamily="66" charset="0"/>
              </a:rPr>
              <a:t>“</a:t>
            </a:r>
            <a:r>
              <a:rPr lang="hr-HR" sz="1700" b="1" dirty="0">
                <a:latin typeface="Comic Sans MS" panose="030F0702030302020204" pitchFamily="66" charset="0"/>
              </a:rPr>
              <a:t>Slavim</a:t>
            </a:r>
            <a:r>
              <a:rPr lang="en-US" sz="1700" b="1" dirty="0">
                <a:latin typeface="Comic Sans MS" panose="030F0702030302020204" pitchFamily="66" charset="0"/>
              </a:rPr>
              <a:t> </a:t>
            </a:r>
            <a:r>
              <a:rPr lang="hr-HR" sz="1700" b="1" dirty="0">
                <a:latin typeface="Comic Sans MS" panose="030F0702030302020204" pitchFamily="66" charset="0"/>
              </a:rPr>
              <a:t>t</a:t>
            </a:r>
            <a:r>
              <a:rPr lang="en-US" sz="1700" b="1" dirty="0">
                <a:latin typeface="Comic Sans MS" panose="030F0702030302020204" pitchFamily="66" charset="0"/>
              </a:rPr>
              <a:t>e, </a:t>
            </a:r>
            <a:r>
              <a:rPr lang="en-US" sz="1700" b="1" dirty="0" err="1">
                <a:latin typeface="Comic Sans MS" panose="030F0702030302020204" pitchFamily="66" charset="0"/>
              </a:rPr>
              <a:t>Gospode</a:t>
            </a:r>
            <a:r>
              <a:rPr lang="en-US" sz="1700" b="1" dirty="0">
                <a:latin typeface="Comic Sans MS" panose="030F0702030302020204" pitchFamily="66" charset="0"/>
              </a:rPr>
              <a:t>, </a:t>
            </a:r>
            <a:r>
              <a:rPr lang="hr-HR" sz="1700" b="1" dirty="0">
                <a:latin typeface="Comic Sans MS" panose="030F0702030302020204" pitchFamily="66" charset="0"/>
              </a:rPr>
              <a:t>od </a:t>
            </a:r>
            <a:r>
              <a:rPr lang="en-US" sz="1700" b="1" dirty="0" err="1">
                <a:latin typeface="Comic Sans MS" panose="030F0702030302020204" pitchFamily="66" charset="0"/>
              </a:rPr>
              <a:t>sv</a:t>
            </a:r>
            <a:r>
              <a:rPr lang="hr-HR" sz="1700" b="1" dirty="0">
                <a:latin typeface="Comic Sans MS" panose="030F0702030302020204" pitchFamily="66" charset="0"/>
              </a:rPr>
              <a:t>ega</a:t>
            </a:r>
            <a:r>
              <a:rPr lang="en-US" sz="1700" b="1" dirty="0">
                <a:latin typeface="Comic Sans MS" panose="030F0702030302020204" pitchFamily="66" charset="0"/>
              </a:rPr>
              <a:t> </a:t>
            </a:r>
            <a:r>
              <a:rPr lang="en-US" sz="1700" b="1" dirty="0" err="1">
                <a:latin typeface="Comic Sans MS" panose="030F0702030302020204" pitchFamily="66" charset="0"/>
              </a:rPr>
              <a:t>src</a:t>
            </a:r>
            <a:r>
              <a:rPr lang="hr-HR" sz="1700" b="1" dirty="0">
                <a:latin typeface="Comic Sans MS" panose="030F0702030302020204" pitchFamily="66" charset="0"/>
              </a:rPr>
              <a:t>a</a:t>
            </a:r>
            <a:r>
              <a:rPr lang="en-US" sz="1700" b="1" dirty="0">
                <a:latin typeface="Comic Sans MS" panose="030F0702030302020204" pitchFamily="66" charset="0"/>
              </a:rPr>
              <a:t> </a:t>
            </a:r>
            <a:r>
              <a:rPr lang="en-US" sz="1700" b="1" dirty="0" err="1">
                <a:latin typeface="Comic Sans MS" panose="030F0702030302020204" pitchFamily="66" charset="0"/>
              </a:rPr>
              <a:t>svoj</a:t>
            </a:r>
            <a:r>
              <a:rPr lang="hr-HR" sz="1700" b="1" dirty="0">
                <a:latin typeface="Comic Sans MS" panose="030F0702030302020204" pitchFamily="66" charset="0"/>
              </a:rPr>
              <a:t>ega,</a:t>
            </a:r>
            <a:r>
              <a:rPr lang="en-US" sz="1700" b="1" dirty="0">
                <a:latin typeface="Comic Sans MS" panose="030F0702030302020204" pitchFamily="66" charset="0"/>
              </a:rPr>
              <a:t> 
pred "</a:t>
            </a:r>
            <a:r>
              <a:rPr lang="en-US" sz="1700" b="1" dirty="0" err="1">
                <a:latin typeface="Comic Sans MS" panose="030F0702030302020204" pitchFamily="66" charset="0"/>
              </a:rPr>
              <a:t>bogovima</a:t>
            </a:r>
            <a:r>
              <a:rPr lang="en-US" sz="1700" b="1" dirty="0">
                <a:latin typeface="Comic Sans MS" panose="030F0702030302020204" pitchFamily="66" charset="0"/>
              </a:rPr>
              <a:t>" p</a:t>
            </a:r>
            <a:r>
              <a:rPr lang="hr-HR" sz="1700" b="1" dirty="0">
                <a:latin typeface="Comic Sans MS" panose="030F0702030302020204" pitchFamily="66" charset="0"/>
              </a:rPr>
              <a:t>je</a:t>
            </a:r>
            <a:r>
              <a:rPr lang="en-US" sz="1700" b="1" dirty="0" err="1">
                <a:latin typeface="Comic Sans MS" panose="030F0702030302020204" pitchFamily="66" charset="0"/>
              </a:rPr>
              <a:t>vam</a:t>
            </a:r>
            <a:r>
              <a:rPr lang="en-US" sz="1700" b="1" dirty="0">
                <a:latin typeface="Comic Sans MS" panose="030F0702030302020204" pitchFamily="66" charset="0"/>
              </a:rPr>
              <a:t> </a:t>
            </a:r>
            <a:r>
              <a:rPr lang="hr-HR" sz="1700" b="1" dirty="0">
                <a:latin typeface="Comic Sans MS" panose="030F0702030302020204" pitchFamily="66" charset="0"/>
              </a:rPr>
              <a:t>tebi</a:t>
            </a:r>
            <a:r>
              <a:rPr lang="en-US" sz="1700" b="1" dirty="0">
                <a:latin typeface="Comic Sans MS" panose="030F0702030302020204" pitchFamily="66" charset="0"/>
              </a:rPr>
              <a:t>.
</a:t>
            </a:r>
            <a:r>
              <a:rPr lang="en-US" sz="1700" b="1" dirty="0" err="1">
                <a:latin typeface="Comic Sans MS" panose="030F0702030302020204" pitchFamily="66" charset="0"/>
              </a:rPr>
              <a:t>Pokl</a:t>
            </a:r>
            <a:r>
              <a:rPr lang="hr-HR" sz="1700" b="1" dirty="0">
                <a:latin typeface="Comic Sans MS" panose="030F0702030302020204" pitchFamily="66" charset="0"/>
              </a:rPr>
              <a:t>anjam </a:t>
            </a:r>
            <a:r>
              <a:rPr lang="en-US" sz="1700" b="1" dirty="0">
                <a:latin typeface="Comic Sans MS" panose="030F0702030302020204" pitchFamily="66" charset="0"/>
              </a:rPr>
              <a:t>se pre</a:t>
            </a:r>
            <a:r>
              <a:rPr lang="hr-HR" sz="1700" b="1" dirty="0">
                <a:latin typeface="Comic Sans MS" panose="030F0702030302020204" pitchFamily="66" charset="0"/>
              </a:rPr>
              <a:t>d</a:t>
            </a:r>
            <a:r>
              <a:rPr lang="en-US" sz="1700" b="1" dirty="0">
                <a:latin typeface="Comic Sans MS" panose="030F0702030302020204" pitchFamily="66" charset="0"/>
              </a:rPr>
              <a:t> </a:t>
            </a:r>
            <a:r>
              <a:rPr lang="en-US" sz="1700" b="1" dirty="0" err="1">
                <a:latin typeface="Comic Sans MS" panose="030F0702030302020204" pitchFamily="66" charset="0"/>
              </a:rPr>
              <a:t>svetom</a:t>
            </a:r>
            <a:r>
              <a:rPr lang="en-US" sz="1700" b="1" dirty="0">
                <a:latin typeface="Comic Sans MS" panose="030F0702030302020204" pitchFamily="66" charset="0"/>
              </a:rPr>
              <a:t> </a:t>
            </a:r>
            <a:r>
              <a:rPr lang="hr-HR" sz="1700" b="1" dirty="0">
                <a:latin typeface="Comic Sans MS" panose="030F0702030302020204" pitchFamily="66" charset="0"/>
              </a:rPr>
              <a:t>crkvom tvojom,</a:t>
            </a:r>
            <a:r>
              <a:rPr lang="en-US" sz="1700" b="1" dirty="0">
                <a:latin typeface="Comic Sans MS" panose="030F0702030302020204" pitchFamily="66" charset="0"/>
              </a:rPr>
              <a:t>
</a:t>
            </a:r>
            <a:r>
              <a:rPr lang="en-US" sz="1700" b="1" dirty="0" err="1">
                <a:latin typeface="Comic Sans MS" panose="030F0702030302020204" pitchFamily="66" charset="0"/>
              </a:rPr>
              <a:t>i</a:t>
            </a:r>
            <a:r>
              <a:rPr lang="en-US" sz="1700" b="1" dirty="0">
                <a:latin typeface="Comic Sans MS" panose="030F0702030302020204" pitchFamily="66" charset="0"/>
              </a:rPr>
              <a:t> </a:t>
            </a:r>
            <a:r>
              <a:rPr lang="hr-HR" sz="1700" b="1" dirty="0">
                <a:latin typeface="Comic Sans MS" panose="030F0702030302020204" pitchFamily="66" charset="0"/>
              </a:rPr>
              <a:t>slavim</a:t>
            </a:r>
            <a:r>
              <a:rPr lang="en-US" sz="1700" b="1" dirty="0">
                <a:latin typeface="Comic Sans MS" panose="030F0702030302020204" pitchFamily="66" charset="0"/>
              </a:rPr>
              <a:t> </a:t>
            </a:r>
            <a:r>
              <a:rPr lang="hr-HR" sz="1700" b="1" dirty="0">
                <a:latin typeface="Comic Sans MS" panose="030F0702030302020204" pitchFamily="66" charset="0"/>
              </a:rPr>
              <a:t>ime </a:t>
            </a:r>
            <a:r>
              <a:rPr lang="en-US" sz="1700" b="1" dirty="0" err="1">
                <a:latin typeface="Comic Sans MS" panose="030F0702030302020204" pitchFamily="66" charset="0"/>
              </a:rPr>
              <a:t>tvoje</a:t>
            </a:r>
            <a:r>
              <a:rPr lang="en-US" sz="1700" b="1" dirty="0">
                <a:latin typeface="Comic Sans MS" panose="030F0702030302020204" pitchFamily="66" charset="0"/>
              </a:rPr>
              <a:t> </a:t>
            </a:r>
            <a:r>
              <a:rPr lang="hr-HR" sz="1700" b="1" dirty="0">
                <a:latin typeface="Comic Sans MS" panose="030F0702030302020204" pitchFamily="66" charset="0"/>
              </a:rPr>
              <a:t>za dobrotu </a:t>
            </a:r>
            <a:r>
              <a:rPr lang="en-US" sz="1700" b="1" dirty="0" err="1">
                <a:latin typeface="Comic Sans MS" panose="030F0702030302020204" pitchFamily="66" charset="0"/>
              </a:rPr>
              <a:t>tvoju</a:t>
            </a:r>
            <a:r>
              <a:rPr lang="en-US" sz="1700" b="1" dirty="0">
                <a:latin typeface="Comic Sans MS" panose="030F0702030302020204" pitchFamily="66" charset="0"/>
              </a:rPr>
              <a:t> </a:t>
            </a:r>
            <a:r>
              <a:rPr lang="hr-HR" sz="1700" b="1" dirty="0">
                <a:latin typeface="Comic Sans MS" panose="030F0702030302020204" pitchFamily="66" charset="0"/>
              </a:rPr>
              <a:t>i za istinu</a:t>
            </a:r>
            <a:r>
              <a:rPr lang="en-US" sz="1700" b="1" dirty="0">
                <a:latin typeface="Comic Sans MS" panose="030F0702030302020204" pitchFamily="66" charset="0"/>
              </a:rPr>
              <a:t> </a:t>
            </a:r>
            <a:r>
              <a:rPr lang="en-US" sz="1700" b="1" dirty="0" err="1">
                <a:latin typeface="Comic Sans MS" panose="030F0702030302020204" pitchFamily="66" charset="0"/>
              </a:rPr>
              <a:t>tvoj</a:t>
            </a:r>
            <a:r>
              <a:rPr lang="hr-HR" sz="1700" b="1" dirty="0">
                <a:latin typeface="Comic Sans MS" panose="030F0702030302020204" pitchFamily="66" charset="0"/>
              </a:rPr>
              <a:t>u</a:t>
            </a:r>
            <a:r>
              <a:rPr lang="en-US" sz="1700" b="1" dirty="0">
                <a:latin typeface="Comic Sans MS" panose="030F0702030302020204" pitchFamily="66" charset="0"/>
              </a:rPr>
              <a:t>,
</a:t>
            </a:r>
            <a:r>
              <a:rPr lang="en-US" sz="1700" b="1" dirty="0" err="1">
                <a:latin typeface="Comic Sans MS" panose="030F0702030302020204" pitchFamily="66" charset="0"/>
              </a:rPr>
              <a:t>jer</a:t>
            </a:r>
            <a:r>
              <a:rPr lang="en-US" sz="1700" b="1" dirty="0">
                <a:latin typeface="Comic Sans MS" panose="030F0702030302020204" pitchFamily="66" charset="0"/>
              </a:rPr>
              <a:t> </a:t>
            </a:r>
            <a:r>
              <a:rPr lang="en-US" sz="1700" b="1" dirty="0" err="1">
                <a:latin typeface="Comic Sans MS" panose="030F0702030302020204" pitchFamily="66" charset="0"/>
              </a:rPr>
              <a:t>si</a:t>
            </a:r>
            <a:r>
              <a:rPr lang="en-US" sz="1700" b="1" dirty="0">
                <a:latin typeface="Comic Sans MS" panose="030F0702030302020204" pitchFamily="66" charset="0"/>
              </a:rPr>
              <a:t> </a:t>
            </a:r>
            <a:r>
              <a:rPr lang="hr-HR" sz="1700" b="1" dirty="0">
                <a:latin typeface="Comic Sans MS" panose="030F0702030302020204" pitchFamily="66" charset="0"/>
              </a:rPr>
              <a:t>po svakom imenu svom</a:t>
            </a:r>
            <a:r>
              <a:rPr lang="en-US" sz="1700" b="1" dirty="0">
                <a:latin typeface="Comic Sans MS" panose="030F0702030302020204" pitchFamily="66" charset="0"/>
              </a:rPr>
              <a:t> </a:t>
            </a:r>
            <a:r>
              <a:rPr lang="hr-HR" sz="1700" b="1" dirty="0">
                <a:latin typeface="Comic Sans MS" panose="030F0702030302020204" pitchFamily="66" charset="0"/>
              </a:rPr>
              <a:t>podigao reć svoju.</a:t>
            </a:r>
            <a:r>
              <a:rPr lang="en-US" sz="1700" b="1" dirty="0">
                <a:latin typeface="Comic Sans MS" panose="030F0702030302020204" pitchFamily="66" charset="0"/>
              </a:rPr>
              <a:t>
</a:t>
            </a:r>
            <a:r>
              <a:rPr lang="hr-HR" sz="1700" b="1" dirty="0">
                <a:latin typeface="Comic Sans MS" panose="030F0702030302020204" pitchFamily="66" charset="0"/>
              </a:rPr>
              <a:t>U dan u koji za</a:t>
            </a:r>
            <a:r>
              <a:rPr lang="en-US" sz="1700" b="1" dirty="0" err="1">
                <a:latin typeface="Comic Sans MS" panose="030F0702030302020204" pitchFamily="66" charset="0"/>
              </a:rPr>
              <a:t>zva</a:t>
            </a:r>
            <a:r>
              <a:rPr lang="hr-HR" sz="1700" b="1" dirty="0">
                <a:latin typeface="Comic Sans MS" panose="030F0702030302020204" pitchFamily="66" charset="0"/>
              </a:rPr>
              <a:t>h</a:t>
            </a:r>
            <a:r>
              <a:rPr lang="en-US" sz="1700" b="1" dirty="0">
                <a:latin typeface="Comic Sans MS" panose="030F0702030302020204" pitchFamily="66" charset="0"/>
              </a:rPr>
              <a:t>, </a:t>
            </a:r>
            <a:r>
              <a:rPr lang="en-US" sz="1700" b="1" dirty="0" err="1">
                <a:latin typeface="Comic Sans MS" panose="030F0702030302020204" pitchFamily="66" charset="0"/>
              </a:rPr>
              <a:t>ti</a:t>
            </a:r>
            <a:r>
              <a:rPr lang="en-US" sz="1700" b="1" dirty="0">
                <a:latin typeface="Comic Sans MS" panose="030F0702030302020204" pitchFamily="66" charset="0"/>
              </a:rPr>
              <a:t> </a:t>
            </a:r>
            <a:r>
              <a:rPr lang="en-US" sz="1700" b="1" dirty="0" err="1">
                <a:latin typeface="Comic Sans MS" panose="030F0702030302020204" pitchFamily="66" charset="0"/>
              </a:rPr>
              <a:t>si</a:t>
            </a:r>
            <a:r>
              <a:rPr lang="en-US" sz="1700" b="1" dirty="0">
                <a:latin typeface="Comic Sans MS" panose="030F0702030302020204" pitchFamily="66" charset="0"/>
              </a:rPr>
              <a:t> m</a:t>
            </a:r>
            <a:r>
              <a:rPr lang="hr-HR" sz="1700" b="1" dirty="0">
                <a:latin typeface="Comic Sans MS" panose="030F0702030302020204" pitchFamily="66" charset="0"/>
              </a:rPr>
              <a:t>e</a:t>
            </a:r>
            <a:r>
              <a:rPr lang="en-US" sz="1700" b="1" dirty="0">
                <a:latin typeface="Comic Sans MS" panose="030F0702030302020204" pitchFamily="66" charset="0"/>
              </a:rPr>
              <a:t> </a:t>
            </a:r>
            <a:r>
              <a:rPr lang="hr-HR" sz="1700" b="1" dirty="0">
                <a:latin typeface="Comic Sans MS" panose="030F0702030302020204" pitchFamily="66" charset="0"/>
              </a:rPr>
              <a:t>uslišio, </a:t>
            </a:r>
            <a:r>
              <a:rPr lang="en-US" sz="1700" b="1" dirty="0">
                <a:latin typeface="Comic Sans MS" panose="030F0702030302020204" pitchFamily="66" charset="0"/>
              </a:rPr>
              <a:t>
</a:t>
            </a:r>
            <a:r>
              <a:rPr lang="hr-HR" sz="1700" b="1" dirty="0">
                <a:latin typeface="Comic Sans MS" panose="030F0702030302020204" pitchFamily="66" charset="0"/>
              </a:rPr>
              <a:t>dunuo slobodu u dušu moju</a:t>
            </a:r>
            <a:r>
              <a:rPr lang="en-US" sz="1700" b="1" dirty="0">
                <a:latin typeface="Comic Sans MS" panose="030F0702030302020204" pitchFamily="66" charset="0"/>
              </a:rPr>
              <a:t>.                                                                                      </a:t>
            </a:r>
            <a:r>
              <a:rPr lang="hr-HR" sz="1700" b="1" dirty="0">
                <a:latin typeface="Comic Sans MS" panose="030F0702030302020204" pitchFamily="66" charset="0"/>
              </a:rPr>
              <a:t>Slaviće te Gospode svi narodi</a:t>
            </a:r>
            <a:r>
              <a:rPr lang="en-US" sz="1700" b="1" dirty="0">
                <a:latin typeface="Comic Sans MS" panose="030F0702030302020204" pitchFamily="66" charset="0"/>
              </a:rPr>
              <a:t>,</a:t>
            </a:r>
            <a:r>
              <a:rPr lang="hr-HR" sz="1700" b="1" dirty="0">
                <a:latin typeface="Comic Sans MS" panose="030F0702030302020204" pitchFamily="66" charset="0"/>
              </a:rPr>
              <a:t> svi carevi</a:t>
            </a:r>
            <a:r>
              <a:rPr lang="en-US" sz="1700" b="1" dirty="0">
                <a:latin typeface="Comic Sans MS" panose="030F0702030302020204" pitchFamily="66" charset="0"/>
              </a:rPr>
              <a:t>
</a:t>
            </a:r>
            <a:r>
              <a:rPr lang="hr-HR" sz="1700" b="1" dirty="0">
                <a:latin typeface="Comic Sans MS" panose="030F0702030302020204" pitchFamily="66" charset="0"/>
              </a:rPr>
              <a:t>zemaljski, </a:t>
            </a:r>
            <a:r>
              <a:rPr lang="en-US" sz="1700" b="1" dirty="0" err="1">
                <a:latin typeface="Comic Sans MS" panose="030F0702030302020204" pitchFamily="66" charset="0"/>
              </a:rPr>
              <a:t>kad</a:t>
            </a:r>
            <a:r>
              <a:rPr lang="en-US" sz="1700" b="1" dirty="0">
                <a:latin typeface="Comic Sans MS" panose="030F0702030302020204" pitchFamily="66" charset="0"/>
              </a:rPr>
              <a:t> </a:t>
            </a:r>
            <a:r>
              <a:rPr lang="en-US" sz="1700" b="1" dirty="0" err="1">
                <a:latin typeface="Comic Sans MS" panose="030F0702030302020204" pitchFamily="66" charset="0"/>
              </a:rPr>
              <a:t>čuju</a:t>
            </a:r>
            <a:r>
              <a:rPr lang="en-US" sz="1700" b="1" dirty="0">
                <a:latin typeface="Comic Sans MS" panose="030F0702030302020204" pitchFamily="66" charset="0"/>
              </a:rPr>
              <a:t> </a:t>
            </a:r>
            <a:r>
              <a:rPr lang="hr-HR" sz="1700" b="1" dirty="0">
                <a:latin typeface="Comic Sans MS" panose="030F0702030302020204" pitchFamily="66" charset="0"/>
              </a:rPr>
              <a:t>reči usta tvojih</a:t>
            </a:r>
            <a:r>
              <a:rPr lang="en-US" sz="1700" b="1" dirty="0">
                <a:latin typeface="Comic Sans MS" panose="030F0702030302020204" pitchFamily="66" charset="0"/>
              </a:rPr>
              <a:t>.                                                                    </a:t>
            </a:r>
            <a:r>
              <a:rPr lang="hr-HR" sz="1700" b="1" dirty="0">
                <a:latin typeface="Comic Sans MS" panose="030F0702030302020204" pitchFamily="66" charset="0"/>
              </a:rPr>
              <a:t>I pevaće putove Gospodnje, je je </a:t>
            </a:r>
            <a:r>
              <a:rPr lang="en-US" sz="1700" b="1" dirty="0">
                <a:latin typeface="Comic Sans MS" panose="030F0702030302020204" pitchFamily="66" charset="0"/>
              </a:rPr>
              <a:t>,
</a:t>
            </a:r>
            <a:r>
              <a:rPr lang="hr-HR" sz="1700" b="1" dirty="0">
                <a:latin typeface="Comic Sans MS" panose="030F0702030302020204" pitchFamily="66" charset="0"/>
              </a:rPr>
              <a:t>velika </a:t>
            </a:r>
            <a:r>
              <a:rPr lang="en-US" sz="1700" b="1" dirty="0" err="1">
                <a:latin typeface="Comic Sans MS" panose="030F0702030302020204" pitchFamily="66" charset="0"/>
              </a:rPr>
              <a:t>slava</a:t>
            </a:r>
            <a:r>
              <a:rPr lang="en-US" sz="1700" b="1" dirty="0">
                <a:latin typeface="Comic Sans MS" panose="030F0702030302020204" pitchFamily="66" charset="0"/>
              </a:rPr>
              <a:t> </a:t>
            </a:r>
            <a:r>
              <a:rPr lang="en-US" sz="1700" b="1" dirty="0" err="1">
                <a:latin typeface="Comic Sans MS" panose="030F0702030302020204" pitchFamily="66" charset="0"/>
              </a:rPr>
              <a:t>Gospodnj</a:t>
            </a:r>
            <a:r>
              <a:rPr lang="hr-HR" sz="1700" b="1" dirty="0">
                <a:latin typeface="Comic Sans MS" panose="030F0702030302020204" pitchFamily="66" charset="0"/>
              </a:rPr>
              <a:t>a</a:t>
            </a:r>
            <a:r>
              <a:rPr lang="en-US" sz="1700" b="1" dirty="0">
                <a:latin typeface="Comic Sans MS" panose="030F0702030302020204" pitchFamily="66" charset="0"/>
              </a:rPr>
              <a:t>.                                                                 </a:t>
            </a:r>
            <a:r>
              <a:rPr lang="hr-HR" sz="1700" b="1" dirty="0">
                <a:latin typeface="Comic Sans MS" panose="030F0702030302020204" pitchFamily="66" charset="0"/>
              </a:rPr>
              <a:t>Jer je visok Gospod i vidi niskoga</a:t>
            </a:r>
            <a:r>
              <a:rPr lang="en-US" sz="1700" b="1" dirty="0">
                <a:latin typeface="Comic Sans MS" panose="030F0702030302020204" pitchFamily="66" charset="0"/>
              </a:rPr>
              <a:t>;
</a:t>
            </a:r>
            <a:r>
              <a:rPr lang="en-US" sz="1700" b="1" dirty="0" err="1">
                <a:latin typeface="Comic Sans MS" panose="030F0702030302020204" pitchFamily="66" charset="0"/>
              </a:rPr>
              <a:t>i</a:t>
            </a:r>
            <a:r>
              <a:rPr lang="hr-HR" sz="1700" b="1" dirty="0">
                <a:latin typeface="Comic Sans MS" panose="030F0702030302020204" pitchFamily="66" charset="0"/>
              </a:rPr>
              <a:t> visokoga izdaleka poznaje</a:t>
            </a:r>
            <a:r>
              <a:rPr lang="en-US" sz="1700" b="1" dirty="0">
                <a:latin typeface="Comic Sans MS" panose="030F0702030302020204" pitchFamily="66" charset="0"/>
              </a:rPr>
              <a:t>.
</a:t>
            </a:r>
            <a:r>
              <a:rPr lang="hr-HR" sz="1700" b="1" dirty="0">
                <a:latin typeface="Comic Sans MS" panose="030F0702030302020204" pitchFamily="66" charset="0"/>
              </a:rPr>
              <a:t>Ako pođem u tuzi, ti ćeš me oživeti, </a:t>
            </a:r>
            <a:r>
              <a:rPr lang="en-US" sz="1700" b="1" dirty="0">
                <a:latin typeface="Comic Sans MS" panose="030F0702030302020204" pitchFamily="66" charset="0"/>
              </a:rPr>
              <a:t>,
</a:t>
            </a:r>
            <a:r>
              <a:rPr lang="hr-HR" sz="1700" b="1" dirty="0">
                <a:latin typeface="Comic Sans MS" panose="030F0702030302020204" pitchFamily="66" charset="0"/>
              </a:rPr>
              <a:t>na zloću neprijatelja mojih</a:t>
            </a:r>
            <a:r>
              <a:rPr lang="en-US" sz="1700" b="1" dirty="0">
                <a:latin typeface="Comic Sans MS" panose="030F0702030302020204" pitchFamily="66" charset="0"/>
              </a:rPr>
              <a:t>.                                                                                    </a:t>
            </a:r>
            <a:r>
              <a:rPr lang="en-US" sz="1700" b="1" dirty="0" err="1">
                <a:latin typeface="Comic Sans MS" panose="030F0702030302020204" pitchFamily="66" charset="0"/>
              </a:rPr>
              <a:t>Pruž</a:t>
            </a:r>
            <a:r>
              <a:rPr lang="hr-HR" sz="1700" b="1" dirty="0">
                <a:latin typeface="Comic Sans MS" panose="030F0702030302020204" pitchFamily="66" charset="0"/>
              </a:rPr>
              <a:t>ićeš</a:t>
            </a:r>
            <a:r>
              <a:rPr lang="en-US" sz="1700" b="1" dirty="0">
                <a:latin typeface="Comic Sans MS" panose="030F0702030302020204" pitchFamily="66" charset="0"/>
              </a:rPr>
              <a:t> </a:t>
            </a:r>
            <a:r>
              <a:rPr lang="en-US" sz="1700" b="1" dirty="0" err="1">
                <a:latin typeface="Comic Sans MS" panose="030F0702030302020204" pitchFamily="66" charset="0"/>
              </a:rPr>
              <a:t>ruku</a:t>
            </a:r>
            <a:r>
              <a:rPr lang="en-US" sz="1700" b="1" dirty="0">
                <a:latin typeface="Comic Sans MS" panose="030F0702030302020204" pitchFamily="66" charset="0"/>
              </a:rPr>
              <a:t> </a:t>
            </a:r>
            <a:r>
              <a:rPr lang="en-US" sz="1700" b="1" dirty="0" err="1">
                <a:latin typeface="Comic Sans MS" panose="030F0702030302020204" pitchFamily="66" charset="0"/>
              </a:rPr>
              <a:t>svoju</a:t>
            </a:r>
            <a:r>
              <a:rPr lang="hr-HR" sz="1700" b="1" dirty="0">
                <a:latin typeface="Comic Sans MS" panose="030F0702030302020204" pitchFamily="66" charset="0"/>
              </a:rPr>
              <a:t> i</a:t>
            </a:r>
            <a:r>
              <a:rPr lang="en-US" sz="1700" b="1" dirty="0">
                <a:latin typeface="Comic Sans MS" panose="030F0702030302020204" pitchFamily="66" charset="0"/>
              </a:rPr>
              <a:t> </a:t>
            </a:r>
            <a:r>
              <a:rPr lang="hr-HR" sz="1700" b="1" dirty="0">
                <a:latin typeface="Comic Sans MS" panose="030F0702030302020204" pitchFamily="66" charset="0"/>
              </a:rPr>
              <a:t>zakloniće me </a:t>
            </a:r>
          </a:p>
          <a:p>
            <a:pPr marL="542925" indent="-542925">
              <a:spcBef>
                <a:spcPts val="600"/>
              </a:spcBef>
            </a:pPr>
            <a:r>
              <a:rPr lang="hr-HR" sz="1700" b="1" dirty="0">
                <a:latin typeface="Comic Sans MS" panose="030F0702030302020204" pitchFamily="66" charset="0"/>
              </a:rPr>
              <a:t>desnica tvoja. </a:t>
            </a:r>
            <a:r>
              <a:rPr lang="en-US" sz="1700" b="1" dirty="0">
                <a:latin typeface="Comic Sans MS" panose="030F0702030302020204" pitchFamily="66" charset="0"/>
              </a:rPr>
              <a:t>
.Gospod </a:t>
            </a:r>
            <a:r>
              <a:rPr lang="en-US" sz="1700" b="1" dirty="0" err="1">
                <a:latin typeface="Comic Sans MS" panose="030F0702030302020204" pitchFamily="66" charset="0"/>
              </a:rPr>
              <a:t>će</a:t>
            </a:r>
            <a:r>
              <a:rPr lang="en-US" sz="1700" b="1" dirty="0">
                <a:latin typeface="Comic Sans MS" panose="030F0702030302020204" pitchFamily="66" charset="0"/>
              </a:rPr>
              <a:t> </a:t>
            </a:r>
            <a:r>
              <a:rPr lang="hr-HR" sz="1700" b="1" dirty="0">
                <a:latin typeface="Comic Sans MS" panose="030F0702030302020204" pitchFamily="66" charset="0"/>
              </a:rPr>
              <a:t>svrtši</a:t>
            </a:r>
            <a:r>
              <a:rPr lang="en-US" sz="1700" b="1" dirty="0" err="1">
                <a:latin typeface="Comic Sans MS" panose="030F0702030302020204" pitchFamily="66" charset="0"/>
              </a:rPr>
              <a:t>ti</a:t>
            </a:r>
            <a:r>
              <a:rPr lang="hr-HR" sz="1700" b="1" dirty="0">
                <a:latin typeface="Comic Sans MS" panose="030F0702030302020204" pitchFamily="66" charset="0"/>
              </a:rPr>
              <a:t> za mene.</a:t>
            </a:r>
            <a:r>
              <a:rPr lang="en-US" sz="1700" b="1" dirty="0">
                <a:latin typeface="Comic Sans MS" panose="030F0702030302020204" pitchFamily="66" charset="0"/>
              </a:rPr>
              <a:t>
</a:t>
            </a:r>
            <a:r>
              <a:rPr lang="en-US" sz="1700" b="1" dirty="0" err="1">
                <a:latin typeface="Comic Sans MS" panose="030F0702030302020204" pitchFamily="66" charset="0"/>
              </a:rPr>
              <a:t>Gospode</a:t>
            </a:r>
            <a:r>
              <a:rPr lang="en-US" sz="1700" b="1" dirty="0">
                <a:latin typeface="Comic Sans MS" panose="030F0702030302020204" pitchFamily="66" charset="0"/>
              </a:rPr>
              <a:t>, </a:t>
            </a:r>
            <a:r>
              <a:rPr lang="hr-HR" sz="1700" b="1" dirty="0">
                <a:latin typeface="Comic Sans MS" panose="030F0702030302020204" pitchFamily="66" charset="0"/>
              </a:rPr>
              <a:t>milost je </a:t>
            </a:r>
            <a:r>
              <a:rPr lang="en-US" sz="1700" b="1" dirty="0" err="1">
                <a:latin typeface="Comic Sans MS" panose="030F0702030302020204" pitchFamily="66" charset="0"/>
              </a:rPr>
              <a:t>traje</a:t>
            </a:r>
            <a:r>
              <a:rPr lang="en-US" sz="1700" b="1" dirty="0">
                <a:latin typeface="Comic Sans MS" panose="030F0702030302020204" pitchFamily="66" charset="0"/>
              </a:rPr>
              <a:t> </a:t>
            </a:r>
            <a:r>
              <a:rPr lang="hr-HR" sz="1700" b="1" dirty="0">
                <a:latin typeface="Comic Sans MS" panose="030F0702030302020204" pitchFamily="66" charset="0"/>
              </a:rPr>
              <a:t>doveka, </a:t>
            </a:r>
            <a:r>
              <a:rPr lang="en-US" sz="1700" b="1" dirty="0">
                <a:latin typeface="Comic Sans MS" panose="030F0702030302020204" pitchFamily="66" charset="0"/>
              </a:rPr>
              <a:t>
</a:t>
            </a:r>
            <a:r>
              <a:rPr lang="hr-HR" sz="1700" b="1" dirty="0">
                <a:latin typeface="Comic Sans MS" panose="030F0702030302020204" pitchFamily="66" charset="0"/>
              </a:rPr>
              <a:t>Dela ruku svojih ne ostavljaj.</a:t>
            </a:r>
            <a:r>
              <a:rPr lang="en-US" sz="1700" b="1" dirty="0">
                <a:latin typeface="Comic Sans MS" panose="030F0702030302020204" pitchFamily="66" charset="0"/>
              </a:rPr>
              <a:t>"</a:t>
            </a:r>
            <a:endParaRPr lang="en" sz="1700" b="1" dirty="0">
              <a:latin typeface="Comic Sans MS" panose="030F0702030302020204" pitchFamily="66"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dirty="0">
                <a:solidFill>
                  <a:srgbClr val="789ABF"/>
                </a:solidFill>
              </a:rPr>
              <a:t>Psalm 138 </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717039" y="823232"/>
            <a:ext cx="8859521" cy="4093428"/>
          </a:xfrm>
          <a:prstGeom prst="rect">
            <a:avLst/>
          </a:prstGeom>
          <a:noFill/>
        </p:spPr>
        <p:txBody>
          <a:bodyPr wrap="square">
            <a:spAutoFit/>
          </a:bodyPr>
          <a:lstStyle/>
          <a:p>
            <a:pPr algn="just">
              <a:spcBef>
                <a:spcPts val="600"/>
              </a:spcBef>
            </a:pPr>
            <a:r>
              <a:rPr lang="en" sz="2600" b="1" dirty="0">
                <a:latin typeface="Constantia" panose="02030602050306030303" pitchFamily="18" charset="0"/>
              </a:rPr>
              <a:t>“</a:t>
            </a:r>
            <a:r>
              <a:rPr lang="en-US" sz="2600" b="1" dirty="0">
                <a:latin typeface="Constantia" panose="02030602050306030303" pitchFamily="18" charset="0"/>
              </a:rPr>
              <a:t>U </a:t>
            </a:r>
            <a:r>
              <a:rPr lang="en-US" sz="2600" b="1" dirty="0" err="1">
                <a:latin typeface="Constantia" panose="02030602050306030303" pitchFamily="18" charset="0"/>
              </a:rPr>
              <a:t>samoljublju</a:t>
            </a:r>
            <a:r>
              <a:rPr lang="en-US" sz="2600" b="1" dirty="0">
                <a:latin typeface="Constantia" panose="02030602050306030303" pitchFamily="18" charset="0"/>
              </a:rPr>
              <a:t>, </a:t>
            </a:r>
            <a:r>
              <a:rPr lang="en-US" sz="2600" b="1" dirty="0" err="1">
                <a:latin typeface="Constantia" panose="02030602050306030303" pitchFamily="18" charset="0"/>
              </a:rPr>
              <a:t>samouzdizanju</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ponosu</a:t>
            </a:r>
            <a:r>
              <a:rPr lang="en-US" sz="2600" b="1" dirty="0">
                <a:latin typeface="Constantia" panose="02030602050306030303" pitchFamily="18" charset="0"/>
              </a:rPr>
              <a:t> </a:t>
            </a:r>
            <a:r>
              <a:rPr lang="en-US" sz="2600" b="1" dirty="0" err="1">
                <a:latin typeface="Constantia" panose="02030602050306030303" pitchFamily="18" charset="0"/>
              </a:rPr>
              <a:t>postoji</a:t>
            </a:r>
            <a:r>
              <a:rPr lang="en-US" sz="2600" b="1" dirty="0">
                <a:latin typeface="Constantia" panose="02030602050306030303" pitchFamily="18" charset="0"/>
              </a:rPr>
              <a:t> </a:t>
            </a:r>
            <a:r>
              <a:rPr lang="en-US" sz="2600" b="1" dirty="0" err="1">
                <a:latin typeface="Constantia" panose="02030602050306030303" pitchFamily="18" charset="0"/>
              </a:rPr>
              <a:t>velika</a:t>
            </a:r>
            <a:r>
              <a:rPr lang="en-US" sz="2600" b="1" dirty="0">
                <a:latin typeface="Constantia" panose="02030602050306030303" pitchFamily="18" charset="0"/>
              </a:rPr>
              <a:t> </a:t>
            </a:r>
            <a:r>
              <a:rPr lang="en-US" sz="2600" b="1" dirty="0" err="1">
                <a:latin typeface="Constantia" panose="02030602050306030303" pitchFamily="18" charset="0"/>
              </a:rPr>
              <a:t>slabost</a:t>
            </a:r>
            <a:r>
              <a:rPr lang="en-US" sz="2600" b="1" dirty="0">
                <a:latin typeface="Constantia" panose="02030602050306030303" pitchFamily="18" charset="0"/>
              </a:rPr>
              <a:t>; </a:t>
            </a:r>
            <a:r>
              <a:rPr lang="en-US" sz="2600" b="1" dirty="0" err="1">
                <a:latin typeface="Constantia" panose="02030602050306030303" pitchFamily="18" charset="0"/>
              </a:rPr>
              <a:t>ali</a:t>
            </a:r>
            <a:r>
              <a:rPr lang="en-US" sz="2600" b="1" dirty="0">
                <a:latin typeface="Constantia" panose="02030602050306030303" pitchFamily="18" charset="0"/>
              </a:rPr>
              <a:t> u </a:t>
            </a:r>
            <a:r>
              <a:rPr lang="en-US" sz="2600" b="1" dirty="0" err="1">
                <a:latin typeface="Constantia" panose="02030602050306030303" pitchFamily="18" charset="0"/>
              </a:rPr>
              <a:t>poniznosti</a:t>
            </a:r>
            <a:r>
              <a:rPr lang="en-US" sz="2600" b="1" dirty="0">
                <a:latin typeface="Constantia" panose="02030602050306030303" pitchFamily="18" charset="0"/>
              </a:rPr>
              <a:t> je </a:t>
            </a:r>
            <a:r>
              <a:rPr lang="en-US" sz="2600" b="1" dirty="0" err="1">
                <a:latin typeface="Constantia" panose="02030602050306030303" pitchFamily="18" charset="0"/>
              </a:rPr>
              <a:t>velika</a:t>
            </a:r>
            <a:r>
              <a:rPr lang="en-US" sz="2600" b="1" dirty="0">
                <a:latin typeface="Constantia" panose="02030602050306030303" pitchFamily="18" charset="0"/>
              </a:rPr>
              <a:t> </a:t>
            </a:r>
            <a:r>
              <a:rPr lang="en-US" sz="2600" b="1" dirty="0" err="1">
                <a:latin typeface="Constantia" panose="02030602050306030303" pitchFamily="18" charset="0"/>
              </a:rPr>
              <a:t>snaga</a:t>
            </a:r>
            <a:r>
              <a:rPr lang="en-US" sz="2600" b="1" dirty="0">
                <a:latin typeface="Constantia" panose="02030602050306030303" pitchFamily="18" charset="0"/>
              </a:rPr>
              <a:t>. </a:t>
            </a:r>
            <a:r>
              <a:rPr lang="en-US" sz="2600" b="1" dirty="0" err="1">
                <a:latin typeface="Constantia" panose="02030602050306030303" pitchFamily="18" charset="0"/>
              </a:rPr>
              <a:t>Naše</a:t>
            </a:r>
            <a:r>
              <a:rPr lang="en-US" sz="2600" b="1" dirty="0">
                <a:latin typeface="Constantia" panose="02030602050306030303" pitchFamily="18" charset="0"/>
              </a:rPr>
              <a:t> </a:t>
            </a:r>
            <a:r>
              <a:rPr lang="en-US" sz="2600" b="1" dirty="0" err="1">
                <a:latin typeface="Constantia" panose="02030602050306030303" pitchFamily="18" charset="0"/>
              </a:rPr>
              <a:t>istinsko</a:t>
            </a:r>
            <a:r>
              <a:rPr lang="en-US" sz="2600" b="1" dirty="0">
                <a:latin typeface="Constantia" panose="02030602050306030303" pitchFamily="18" charset="0"/>
              </a:rPr>
              <a:t> </a:t>
            </a:r>
            <a:r>
              <a:rPr lang="en-US" sz="2600" b="1" dirty="0" err="1">
                <a:latin typeface="Constantia" panose="02030602050306030303" pitchFamily="18" charset="0"/>
              </a:rPr>
              <a:t>dostojanstvo</a:t>
            </a:r>
            <a:r>
              <a:rPr lang="en-US" sz="2600" b="1" dirty="0">
                <a:latin typeface="Constantia" panose="02030602050306030303" pitchFamily="18" charset="0"/>
              </a:rPr>
              <a:t> se ne </a:t>
            </a:r>
            <a:r>
              <a:rPr lang="en-US" sz="2600" b="1" dirty="0" err="1">
                <a:latin typeface="Constantia" panose="02030602050306030303" pitchFamily="18" charset="0"/>
              </a:rPr>
              <a:t>održava</a:t>
            </a:r>
            <a:r>
              <a:rPr lang="en-US" sz="2600" b="1" dirty="0">
                <a:latin typeface="Constantia" panose="02030602050306030303" pitchFamily="18" charset="0"/>
              </a:rPr>
              <a:t> </a:t>
            </a:r>
            <a:r>
              <a:rPr lang="en-US" sz="2600" b="1" dirty="0" err="1">
                <a:latin typeface="Constantia" panose="02030602050306030303" pitchFamily="18" charset="0"/>
              </a:rPr>
              <a:t>kada</a:t>
            </a:r>
            <a:r>
              <a:rPr lang="en-US" sz="2600" b="1" dirty="0">
                <a:latin typeface="Constantia" panose="02030602050306030303" pitchFamily="18" charset="0"/>
              </a:rPr>
              <a:t> </a:t>
            </a:r>
            <a:r>
              <a:rPr lang="en-US" sz="2600" b="1" dirty="0" err="1">
                <a:latin typeface="Constantia" panose="02030602050306030303" pitchFamily="18" charset="0"/>
              </a:rPr>
              <a:t>mislimo</a:t>
            </a:r>
            <a:r>
              <a:rPr lang="en-US" sz="2600" b="1" dirty="0">
                <a:latin typeface="Constantia" panose="02030602050306030303" pitchFamily="18" charset="0"/>
              </a:rPr>
              <a:t> </a:t>
            </a:r>
            <a:r>
              <a:rPr lang="en-US" sz="2600" b="1" dirty="0" err="1">
                <a:latin typeface="Constantia" panose="02030602050306030303" pitchFamily="18" charset="0"/>
              </a:rPr>
              <a:t>najviše</a:t>
            </a:r>
            <a:r>
              <a:rPr lang="en-US" sz="2600" b="1" dirty="0">
                <a:latin typeface="Constantia" panose="02030602050306030303" pitchFamily="18" charset="0"/>
              </a:rPr>
              <a:t> o </a:t>
            </a:r>
            <a:r>
              <a:rPr lang="en-US" sz="2600" b="1" dirty="0" err="1">
                <a:latin typeface="Constantia" panose="02030602050306030303" pitchFamily="18" charset="0"/>
              </a:rPr>
              <a:t>sebi</a:t>
            </a:r>
            <a:r>
              <a:rPr lang="en-US" sz="2600" b="1" dirty="0">
                <a:latin typeface="Constantia" panose="02030602050306030303" pitchFamily="18" charset="0"/>
              </a:rPr>
              <a:t>, </a:t>
            </a:r>
            <a:r>
              <a:rPr lang="en-US" sz="2600" b="1" dirty="0" err="1">
                <a:latin typeface="Constantia" panose="02030602050306030303" pitchFamily="18" charset="0"/>
              </a:rPr>
              <a:t>već</a:t>
            </a:r>
            <a:r>
              <a:rPr lang="en-US" sz="2600" b="1" dirty="0">
                <a:latin typeface="Constantia" panose="02030602050306030303" pitchFamily="18" charset="0"/>
              </a:rPr>
              <a:t> </a:t>
            </a:r>
            <a:r>
              <a:rPr lang="en-US" sz="2600" b="1" dirty="0" err="1">
                <a:latin typeface="Constantia" panose="02030602050306030303" pitchFamily="18" charset="0"/>
              </a:rPr>
              <a:t>kada</a:t>
            </a:r>
            <a:r>
              <a:rPr lang="en-US" sz="2600" b="1" dirty="0">
                <a:latin typeface="Constantia" panose="02030602050306030303" pitchFamily="18" charset="0"/>
              </a:rPr>
              <a:t> je Bog u </a:t>
            </a:r>
            <a:r>
              <a:rPr lang="en-US" sz="2600" b="1" dirty="0" err="1">
                <a:latin typeface="Constantia" panose="02030602050306030303" pitchFamily="18" charset="0"/>
              </a:rPr>
              <a:t>svim</a:t>
            </a:r>
            <a:r>
              <a:rPr lang="en-US" sz="2600" b="1" dirty="0">
                <a:latin typeface="Constantia" panose="02030602050306030303" pitchFamily="18" charset="0"/>
              </a:rPr>
              <a:t> </a:t>
            </a:r>
            <a:r>
              <a:rPr lang="en-US" sz="2600" b="1" dirty="0" err="1">
                <a:latin typeface="Constantia" panose="02030602050306030303" pitchFamily="18" charset="0"/>
              </a:rPr>
              <a:t>našim</a:t>
            </a:r>
            <a:r>
              <a:rPr lang="en-US" sz="2600" b="1" dirty="0">
                <a:latin typeface="Constantia" panose="02030602050306030303" pitchFamily="18" charset="0"/>
              </a:rPr>
              <a:t> </a:t>
            </a:r>
            <a:r>
              <a:rPr lang="en-US" sz="2600" b="1" dirty="0" err="1">
                <a:latin typeface="Constantia" panose="02030602050306030303" pitchFamily="18" charset="0"/>
              </a:rPr>
              <a:t>mislima</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naša</a:t>
            </a:r>
            <a:r>
              <a:rPr lang="en-US" sz="2600" b="1" dirty="0">
                <a:latin typeface="Constantia" panose="02030602050306030303" pitchFamily="18" charset="0"/>
              </a:rPr>
              <a:t> </a:t>
            </a:r>
            <a:r>
              <a:rPr lang="en-US" sz="2600" b="1" dirty="0" err="1">
                <a:latin typeface="Constantia" panose="02030602050306030303" pitchFamily="18" charset="0"/>
              </a:rPr>
              <a:t>srca</a:t>
            </a:r>
            <a:r>
              <a:rPr lang="en-US" sz="2600" b="1" dirty="0">
                <a:latin typeface="Constantia" panose="02030602050306030303" pitchFamily="18" charset="0"/>
              </a:rPr>
              <a:t> </a:t>
            </a:r>
            <a:r>
              <a:rPr lang="en-US" sz="2600" b="1" dirty="0" err="1">
                <a:latin typeface="Constantia" panose="02030602050306030303" pitchFamily="18" charset="0"/>
              </a:rPr>
              <a:t>su</a:t>
            </a:r>
            <a:r>
              <a:rPr lang="en-US" sz="2600" b="1" dirty="0">
                <a:latin typeface="Constantia" panose="02030602050306030303" pitchFamily="18" charset="0"/>
              </a:rPr>
              <a:t> </a:t>
            </a:r>
            <a:r>
              <a:rPr lang="en-US" sz="2600" b="1" dirty="0" err="1">
                <a:latin typeface="Constantia" panose="02030602050306030303" pitchFamily="18" charset="0"/>
              </a:rPr>
              <a:t>sva</a:t>
            </a:r>
            <a:r>
              <a:rPr lang="en-US" sz="2600" b="1" dirty="0">
                <a:latin typeface="Constantia" panose="02030602050306030303" pitchFamily="18" charset="0"/>
              </a:rPr>
              <a:t> </a:t>
            </a:r>
            <a:r>
              <a:rPr lang="en-US" sz="2600" b="1" dirty="0" err="1">
                <a:latin typeface="Constantia" panose="02030602050306030303" pitchFamily="18" charset="0"/>
              </a:rPr>
              <a:t>sjajna</a:t>
            </a:r>
            <a:r>
              <a:rPr lang="en-US" sz="2600" b="1" dirty="0">
                <a:latin typeface="Constantia" panose="02030602050306030303" pitchFamily="18" charset="0"/>
              </a:rPr>
              <a:t> </a:t>
            </a:r>
            <a:r>
              <a:rPr lang="en-US" sz="2600" b="1" dirty="0" err="1">
                <a:latin typeface="Constantia" panose="02030602050306030303" pitchFamily="18" charset="0"/>
              </a:rPr>
              <a:t>ljubavlju</a:t>
            </a:r>
            <a:r>
              <a:rPr lang="en-US" sz="2600" b="1" dirty="0">
                <a:latin typeface="Constantia" panose="02030602050306030303" pitchFamily="18" charset="0"/>
              </a:rPr>
              <a:t> </a:t>
            </a:r>
            <a:r>
              <a:rPr lang="en-US" sz="2600" b="1" dirty="0" err="1">
                <a:latin typeface="Constantia" panose="02030602050306030303" pitchFamily="18" charset="0"/>
              </a:rPr>
              <a:t>prema</a:t>
            </a:r>
            <a:r>
              <a:rPr lang="en-US" sz="2600" b="1" dirty="0">
                <a:latin typeface="Constantia" panose="02030602050306030303" pitchFamily="18" charset="0"/>
              </a:rPr>
              <a:t> </a:t>
            </a:r>
            <a:r>
              <a:rPr lang="en-US" sz="2600" b="1" dirty="0" err="1">
                <a:latin typeface="Constantia" panose="02030602050306030303" pitchFamily="18" charset="0"/>
              </a:rPr>
              <a:t>našem</a:t>
            </a:r>
            <a:r>
              <a:rPr lang="en-US" sz="2600" b="1" dirty="0">
                <a:latin typeface="Constantia" panose="02030602050306030303" pitchFamily="18" charset="0"/>
              </a:rPr>
              <a:t> </a:t>
            </a:r>
            <a:r>
              <a:rPr lang="en-US" sz="2600" b="1" dirty="0" err="1">
                <a:latin typeface="Constantia" panose="02030602050306030303" pitchFamily="18" charset="0"/>
              </a:rPr>
              <a:t>Spasitelju</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ljubavlju</a:t>
            </a:r>
            <a:r>
              <a:rPr lang="en-US" sz="2600" b="1" dirty="0">
                <a:latin typeface="Constantia" panose="02030602050306030303" pitchFamily="18" charset="0"/>
              </a:rPr>
              <a:t> </a:t>
            </a:r>
            <a:r>
              <a:rPr lang="en-US" sz="2600" b="1" dirty="0" err="1">
                <a:latin typeface="Constantia" panose="02030602050306030303" pitchFamily="18" charset="0"/>
              </a:rPr>
              <a:t>prema</a:t>
            </a:r>
            <a:r>
              <a:rPr lang="en-US" sz="2600" b="1" dirty="0">
                <a:latin typeface="Constantia" panose="02030602050306030303" pitchFamily="18" charset="0"/>
              </a:rPr>
              <a:t> </a:t>
            </a:r>
            <a:r>
              <a:rPr lang="en-US" sz="2600" b="1" dirty="0" err="1">
                <a:latin typeface="Constantia" panose="02030602050306030303" pitchFamily="18" charset="0"/>
              </a:rPr>
              <a:t>našim</a:t>
            </a:r>
            <a:r>
              <a:rPr lang="en-US" sz="2600" b="1" dirty="0">
                <a:latin typeface="Constantia" panose="02030602050306030303" pitchFamily="18" charset="0"/>
              </a:rPr>
              <a:t> </a:t>
            </a:r>
            <a:r>
              <a:rPr lang="en-US" sz="2600" b="1" dirty="0" err="1">
                <a:latin typeface="Constantia" panose="02030602050306030303" pitchFamily="18" charset="0"/>
              </a:rPr>
              <a:t>bližnjima</a:t>
            </a:r>
            <a:r>
              <a:rPr lang="en-US" sz="2600" b="1" dirty="0">
                <a:latin typeface="Constantia" panose="02030602050306030303" pitchFamily="18" charset="0"/>
              </a:rPr>
              <a:t>. </a:t>
            </a:r>
            <a:r>
              <a:rPr lang="en-US" sz="2600" b="1" dirty="0" err="1">
                <a:latin typeface="Constantia" panose="02030602050306030303" pitchFamily="18" charset="0"/>
              </a:rPr>
              <a:t>Jednostavnost</a:t>
            </a:r>
            <a:r>
              <a:rPr lang="en-US" sz="2600" b="1" dirty="0">
                <a:latin typeface="Constantia" panose="02030602050306030303" pitchFamily="18" charset="0"/>
              </a:rPr>
              <a:t> </a:t>
            </a:r>
            <a:r>
              <a:rPr lang="en-US" sz="2600" b="1" dirty="0" err="1">
                <a:latin typeface="Constantia" panose="02030602050306030303" pitchFamily="18" charset="0"/>
              </a:rPr>
              <a:t>karaktera</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poniznost</a:t>
            </a:r>
            <a:r>
              <a:rPr lang="en-US" sz="2600" b="1" dirty="0">
                <a:latin typeface="Constantia" panose="02030602050306030303" pitchFamily="18" charset="0"/>
              </a:rPr>
              <a:t> </a:t>
            </a:r>
            <a:r>
              <a:rPr lang="en-US" sz="2600" b="1" dirty="0" err="1">
                <a:latin typeface="Constantia" panose="02030602050306030303" pitchFamily="18" charset="0"/>
              </a:rPr>
              <a:t>srca</a:t>
            </a:r>
            <a:r>
              <a:rPr lang="en-US" sz="2600" b="1" dirty="0">
                <a:latin typeface="Constantia" panose="02030602050306030303" pitchFamily="18" charset="0"/>
              </a:rPr>
              <a:t> </a:t>
            </a:r>
            <a:r>
              <a:rPr lang="en-US" sz="2600" b="1" dirty="0" err="1">
                <a:latin typeface="Constantia" panose="02030602050306030303" pitchFamily="18" charset="0"/>
              </a:rPr>
              <a:t>će</a:t>
            </a:r>
            <a:r>
              <a:rPr lang="en-US" sz="2600" b="1" dirty="0">
                <a:latin typeface="Constantia" panose="02030602050306030303" pitchFamily="18" charset="0"/>
              </a:rPr>
              <a:t> </a:t>
            </a:r>
            <a:r>
              <a:rPr lang="en-US" sz="2600" b="1" dirty="0" err="1">
                <a:latin typeface="Constantia" panose="02030602050306030303" pitchFamily="18" charset="0"/>
              </a:rPr>
              <a:t>dati</a:t>
            </a:r>
            <a:r>
              <a:rPr lang="en-US" sz="2600" b="1" dirty="0">
                <a:latin typeface="Constantia" panose="02030602050306030303" pitchFamily="18" charset="0"/>
              </a:rPr>
              <a:t> </a:t>
            </a:r>
            <a:r>
              <a:rPr lang="en-US" sz="2600" b="1" dirty="0" err="1">
                <a:latin typeface="Constantia" panose="02030602050306030303" pitchFamily="18" charset="0"/>
              </a:rPr>
              <a:t>sreću</a:t>
            </a:r>
            <a:r>
              <a:rPr lang="en-US" sz="2600" b="1" dirty="0">
                <a:latin typeface="Constantia" panose="02030602050306030303" pitchFamily="18" charset="0"/>
              </a:rPr>
              <a:t>, </a:t>
            </a:r>
            <a:r>
              <a:rPr lang="en-US" sz="2600" b="1" dirty="0" err="1">
                <a:latin typeface="Constantia" panose="02030602050306030303" pitchFamily="18" charset="0"/>
              </a:rPr>
              <a:t>dok</a:t>
            </a:r>
            <a:r>
              <a:rPr lang="en-US" sz="2600" b="1" dirty="0">
                <a:latin typeface="Constantia" panose="02030602050306030303" pitchFamily="18" charset="0"/>
              </a:rPr>
              <a:t> </a:t>
            </a:r>
            <a:r>
              <a:rPr lang="en-US" sz="2600" b="1" dirty="0" err="1">
                <a:latin typeface="Constantia" panose="02030602050306030303" pitchFamily="18" charset="0"/>
              </a:rPr>
              <a:t>će</a:t>
            </a:r>
            <a:r>
              <a:rPr lang="en-US" sz="2600" b="1" dirty="0">
                <a:latin typeface="Constantia" panose="02030602050306030303" pitchFamily="18" charset="0"/>
              </a:rPr>
              <a:t> </a:t>
            </a:r>
            <a:r>
              <a:rPr lang="en-US" sz="2600" b="1" dirty="0" err="1">
                <a:latin typeface="Constantia" panose="02030602050306030303" pitchFamily="18" charset="0"/>
              </a:rPr>
              <a:t>samoumišljenost</a:t>
            </a:r>
            <a:r>
              <a:rPr lang="en-US" sz="2600" b="1" dirty="0">
                <a:latin typeface="Constantia" panose="02030602050306030303" pitchFamily="18" charset="0"/>
              </a:rPr>
              <a:t> </a:t>
            </a:r>
            <a:r>
              <a:rPr lang="en-US" sz="2600" b="1" dirty="0" err="1">
                <a:latin typeface="Constantia" panose="02030602050306030303" pitchFamily="18" charset="0"/>
              </a:rPr>
              <a:t>doneti</a:t>
            </a:r>
            <a:r>
              <a:rPr lang="en-US" sz="2600" b="1" dirty="0">
                <a:latin typeface="Constantia" panose="02030602050306030303" pitchFamily="18" charset="0"/>
              </a:rPr>
              <a:t> </a:t>
            </a:r>
            <a:r>
              <a:rPr lang="en-US" sz="2600" b="1" dirty="0" err="1">
                <a:latin typeface="Constantia" panose="02030602050306030303" pitchFamily="18" charset="0"/>
              </a:rPr>
              <a:t>nezadovoljstvo</a:t>
            </a:r>
            <a:r>
              <a:rPr lang="en-US" sz="2600" b="1" dirty="0">
                <a:latin typeface="Constantia" panose="02030602050306030303" pitchFamily="18" charset="0"/>
              </a:rPr>
              <a:t>, </a:t>
            </a:r>
            <a:r>
              <a:rPr lang="en-US" sz="2600" b="1" dirty="0" err="1">
                <a:latin typeface="Constantia" panose="02030602050306030303" pitchFamily="18" charset="0"/>
              </a:rPr>
              <a:t>žaljenje</a:t>
            </a:r>
            <a:r>
              <a:rPr lang="en-US" sz="2600" b="1" dirty="0">
                <a:latin typeface="Constantia" panose="02030602050306030303" pitchFamily="18" charset="0"/>
              </a:rPr>
              <a:t> </a:t>
            </a:r>
            <a:r>
              <a:rPr lang="en-US" sz="2600" b="1" dirty="0" err="1">
                <a:latin typeface="Constantia" panose="02030602050306030303" pitchFamily="18" charset="0"/>
              </a:rPr>
              <a:t>i</a:t>
            </a:r>
            <a:r>
              <a:rPr lang="en-US" sz="2600" b="1" dirty="0">
                <a:latin typeface="Constantia" panose="02030602050306030303" pitchFamily="18" charset="0"/>
              </a:rPr>
              <a:t> </a:t>
            </a:r>
            <a:r>
              <a:rPr lang="en-US" sz="2600" b="1" dirty="0" err="1">
                <a:latin typeface="Constantia" panose="02030602050306030303" pitchFamily="18" charset="0"/>
              </a:rPr>
              <a:t>stalno</a:t>
            </a:r>
            <a:r>
              <a:rPr lang="en-US" sz="2600" b="1" dirty="0">
                <a:latin typeface="Constantia" panose="02030602050306030303" pitchFamily="18" charset="0"/>
              </a:rPr>
              <a:t> </a:t>
            </a:r>
            <a:r>
              <a:rPr lang="en-US" sz="2600" b="1" dirty="0" err="1">
                <a:latin typeface="Constantia" panose="02030602050306030303" pitchFamily="18" charset="0"/>
              </a:rPr>
              <a:t>razočarenje</a:t>
            </a:r>
            <a:r>
              <a:rPr lang="en-US" sz="2600" b="1" dirty="0">
                <a:latin typeface="Constantia" panose="02030602050306030303" pitchFamily="18" charset="0"/>
              </a:rPr>
              <a:t>. To je </a:t>
            </a:r>
            <a:r>
              <a:rPr lang="en-US" sz="2600" b="1" dirty="0" err="1">
                <a:latin typeface="Constantia" panose="02030602050306030303" pitchFamily="18" charset="0"/>
              </a:rPr>
              <a:t>učenje</a:t>
            </a:r>
            <a:r>
              <a:rPr lang="en-US" sz="2600" b="1" dirty="0">
                <a:latin typeface="Constantia" panose="02030602050306030303" pitchFamily="18" charset="0"/>
              </a:rPr>
              <a:t> da </a:t>
            </a:r>
            <a:r>
              <a:rPr lang="en-US" sz="2600" b="1" dirty="0" err="1">
                <a:latin typeface="Constantia" panose="02030602050306030303" pitchFamily="18" charset="0"/>
              </a:rPr>
              <a:t>mislimo</a:t>
            </a:r>
            <a:r>
              <a:rPr lang="en-US" sz="2600" b="1" dirty="0">
                <a:latin typeface="Constantia" panose="02030602050306030303" pitchFamily="18" charset="0"/>
              </a:rPr>
              <a:t> </a:t>
            </a:r>
            <a:r>
              <a:rPr lang="en-US" sz="2600" b="1" dirty="0" err="1">
                <a:latin typeface="Constantia" panose="02030602050306030303" pitchFamily="18" charset="0"/>
              </a:rPr>
              <a:t>manje</a:t>
            </a:r>
            <a:r>
              <a:rPr lang="en-US" sz="2600" b="1" dirty="0">
                <a:latin typeface="Constantia" panose="02030602050306030303" pitchFamily="18" charset="0"/>
              </a:rPr>
              <a:t> o </a:t>
            </a:r>
            <a:r>
              <a:rPr lang="en-US" sz="2600" b="1" dirty="0" err="1">
                <a:latin typeface="Constantia" panose="02030602050306030303" pitchFamily="18" charset="0"/>
              </a:rPr>
              <a:t>sebi</a:t>
            </a:r>
            <a:r>
              <a:rPr lang="en-US" sz="2600" b="1" dirty="0">
                <a:latin typeface="Constantia" panose="02030602050306030303" pitchFamily="18" charset="0"/>
              </a:rPr>
              <a:t>, a </a:t>
            </a:r>
            <a:r>
              <a:rPr lang="en-US" sz="2600" b="1" dirty="0" err="1">
                <a:latin typeface="Constantia" panose="02030602050306030303" pitchFamily="18" charset="0"/>
              </a:rPr>
              <a:t>više</a:t>
            </a:r>
            <a:r>
              <a:rPr lang="en-US" sz="2600" b="1" dirty="0">
                <a:latin typeface="Constantia" panose="02030602050306030303" pitchFamily="18" charset="0"/>
              </a:rPr>
              <a:t> o tome da </a:t>
            </a:r>
            <a:r>
              <a:rPr lang="en-US" sz="2600" b="1" dirty="0" err="1">
                <a:latin typeface="Constantia" panose="02030602050306030303" pitchFamily="18" charset="0"/>
              </a:rPr>
              <a:t>druge</a:t>
            </a:r>
            <a:r>
              <a:rPr lang="en-US" sz="2600" b="1" dirty="0">
                <a:latin typeface="Constantia" panose="02030602050306030303" pitchFamily="18" charset="0"/>
              </a:rPr>
              <a:t> </a:t>
            </a:r>
            <a:r>
              <a:rPr lang="en-US" sz="2600" b="1" dirty="0" err="1">
                <a:latin typeface="Constantia" panose="02030602050306030303" pitchFamily="18" charset="0"/>
              </a:rPr>
              <a:t>usrećimo</a:t>
            </a:r>
            <a:r>
              <a:rPr lang="en-US" sz="2600" b="1" dirty="0">
                <a:latin typeface="Constantia" panose="02030602050306030303" pitchFamily="18" charset="0"/>
              </a:rPr>
              <a:t>, </a:t>
            </a:r>
            <a:r>
              <a:rPr lang="en-US" sz="2600" b="1" dirty="0" err="1">
                <a:latin typeface="Constantia" panose="02030602050306030303" pitchFamily="18" charset="0"/>
              </a:rPr>
              <a:t>što</a:t>
            </a:r>
            <a:r>
              <a:rPr lang="en-US" sz="2600" b="1" dirty="0">
                <a:latin typeface="Constantia" panose="02030602050306030303" pitchFamily="18" charset="0"/>
              </a:rPr>
              <a:t> </a:t>
            </a:r>
            <a:r>
              <a:rPr lang="en-US" sz="2600" b="1" dirty="0" err="1">
                <a:latin typeface="Constantia" panose="02030602050306030303" pitchFamily="18" charset="0"/>
              </a:rPr>
              <a:t>će</a:t>
            </a:r>
            <a:r>
              <a:rPr lang="en-US" sz="2600" b="1" dirty="0">
                <a:latin typeface="Constantia" panose="02030602050306030303" pitchFamily="18" charset="0"/>
              </a:rPr>
              <a:t> </a:t>
            </a:r>
            <a:r>
              <a:rPr lang="en-US" sz="2600" b="1" dirty="0" err="1">
                <a:latin typeface="Constantia" panose="02030602050306030303" pitchFamily="18" charset="0"/>
              </a:rPr>
              <a:t>nam</a:t>
            </a:r>
            <a:r>
              <a:rPr lang="en-US" sz="2600" b="1" dirty="0">
                <a:latin typeface="Constantia" panose="02030602050306030303" pitchFamily="18" charset="0"/>
              </a:rPr>
              <a:t> </a:t>
            </a:r>
            <a:r>
              <a:rPr lang="en-US" sz="2600" b="1" dirty="0" err="1">
                <a:latin typeface="Constantia" panose="02030602050306030303" pitchFamily="18" charset="0"/>
              </a:rPr>
              <a:t>doneti</a:t>
            </a:r>
            <a:r>
              <a:rPr lang="en-US" sz="2600" b="1" dirty="0">
                <a:latin typeface="Constantia" panose="02030602050306030303" pitchFamily="18" charset="0"/>
              </a:rPr>
              <a:t> </a:t>
            </a:r>
            <a:r>
              <a:rPr lang="en-US" sz="2600" b="1" dirty="0" err="1">
                <a:latin typeface="Constantia" panose="02030602050306030303" pitchFamily="18" charset="0"/>
              </a:rPr>
              <a:t>božansku</a:t>
            </a:r>
            <a:r>
              <a:rPr lang="en-US" sz="2600" b="1" dirty="0">
                <a:latin typeface="Constantia" panose="02030602050306030303" pitchFamily="18" charset="0"/>
              </a:rPr>
              <a:t> </a:t>
            </a:r>
            <a:r>
              <a:rPr lang="en-US" sz="2600" b="1" dirty="0" err="1">
                <a:latin typeface="Constantia" panose="02030602050306030303" pitchFamily="18" charset="0"/>
              </a:rPr>
              <a:t>snagu</a:t>
            </a:r>
            <a:r>
              <a:rPr lang="hr-HR" sz="2600" b="1" dirty="0">
                <a:latin typeface="Constantia" panose="02030602050306030303" pitchFamily="18" charset="0"/>
              </a:rPr>
              <a:t>.</a:t>
            </a:r>
            <a:r>
              <a:rPr lang="en-US" sz="2600" b="1" dirty="0">
                <a:latin typeface="Constantia" panose="02030602050306030303" pitchFamily="18" charset="0"/>
              </a:rPr>
              <a:t>"</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5017514" y="5960741"/>
            <a:ext cx="5717719" cy="338554"/>
          </a:xfrm>
          <a:prstGeom prst="rect">
            <a:avLst/>
          </a:prstGeom>
          <a:noFill/>
        </p:spPr>
        <p:txBody>
          <a:bodyPr wrap="none" rtlCol="0">
            <a:spAutoFit/>
          </a:bodyPr>
          <a:lstStyle/>
          <a:p>
            <a:pPr algn="r"/>
            <a:r>
              <a:rPr lang="en" sz="1600" b="1" dirty="0"/>
              <a:t>E</a:t>
            </a:r>
            <a:r>
              <a:rPr lang="hr-HR" sz="1600" b="1" dirty="0"/>
              <a:t>len G. Vajt, </a:t>
            </a:r>
            <a:r>
              <a:rPr lang="hr-HR" sz="1600" i="1" dirty="0"/>
              <a:t>Svedočanstva za Crkvu</a:t>
            </a:r>
            <a:r>
              <a:rPr lang="en" sz="1600" b="1" dirty="0"/>
              <a:t>, vol. 3, </a:t>
            </a:r>
            <a:r>
              <a:rPr lang="hr-HR" sz="1600" b="1" dirty="0"/>
              <a:t>str</a:t>
            </a:r>
            <a:r>
              <a:rPr lang="en" sz="1600" b="1" dirty="0"/>
              <a:t>. 476</a:t>
            </a:r>
            <a:r>
              <a:rPr lang="hr-HR" sz="1600" b="1" dirty="0"/>
              <a:t>. original.</a:t>
            </a:r>
            <a:endParaRPr lang="en" sz="1600" b="1" dirty="0"/>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3" y="3290531"/>
            <a:ext cx="8358436" cy="40011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166255" y="3690640"/>
            <a:ext cx="12092785" cy="2677656"/>
          </a:xfrm>
          <a:prstGeom prst="rect">
            <a:avLst/>
          </a:prstGeom>
          <a:noFill/>
        </p:spPr>
        <p:txBody>
          <a:bodyPr wrap="square" rtlCol="0">
            <a:spAutoFit/>
          </a:bodyPr>
          <a:lstStyle/>
          <a:p>
            <a:pPr lvl="0" algn="ctr" defTabSz="914377" fontAlgn="base">
              <a:spcBef>
                <a:spcPct val="0"/>
              </a:spcBef>
              <a:spcAft>
                <a:spcPct val="0"/>
              </a:spcAft>
              <a:defRPr/>
            </a:pPr>
            <a:r>
              <a:rPr lang="en-US" sz="2400" b="1" dirty="0" err="1">
                <a:solidFill>
                  <a:srgbClr val="FFFFFF"/>
                </a:solidFill>
                <a:cs typeface="Arial" charset="0"/>
              </a:rPr>
              <a:t>Prošle</a:t>
            </a:r>
            <a:r>
              <a:rPr lang="en-US" sz="2400" b="1" dirty="0">
                <a:solidFill>
                  <a:srgbClr val="FFFFFF"/>
                </a:solidFill>
                <a:cs typeface="Arial" charset="0"/>
              </a:rPr>
              <a:t> </a:t>
            </a:r>
            <a:r>
              <a:rPr lang="en-US" sz="2400" b="1" dirty="0" err="1">
                <a:solidFill>
                  <a:srgbClr val="FFFFFF"/>
                </a:solidFill>
                <a:cs typeface="Arial" charset="0"/>
              </a:rPr>
              <a:t>nedelje</a:t>
            </a:r>
            <a:r>
              <a:rPr lang="en-US" sz="2400" b="1" dirty="0">
                <a:solidFill>
                  <a:srgbClr val="FFFFFF"/>
                </a:solidFill>
                <a:cs typeface="Arial" charset="0"/>
              </a:rPr>
              <a:t>, </a:t>
            </a:r>
            <a:r>
              <a:rPr lang="en-US" sz="2400" b="1" dirty="0" err="1">
                <a:solidFill>
                  <a:srgbClr val="FFFFFF"/>
                </a:solidFill>
                <a:cs typeface="Arial" charset="0"/>
              </a:rPr>
              <a:t>bili</a:t>
            </a:r>
            <a:r>
              <a:rPr lang="en-US" sz="2400" b="1" dirty="0">
                <a:solidFill>
                  <a:srgbClr val="FFFFFF"/>
                </a:solidFill>
                <a:cs typeface="Arial" charset="0"/>
              </a:rPr>
              <a:t> </a:t>
            </a:r>
            <a:r>
              <a:rPr lang="en-US" sz="2400" b="1" dirty="0" err="1">
                <a:solidFill>
                  <a:srgbClr val="FFFFFF"/>
                </a:solidFill>
                <a:cs typeface="Arial" charset="0"/>
              </a:rPr>
              <a:t>smo</a:t>
            </a:r>
            <a:r>
              <a:rPr lang="en-US" sz="2400" b="1" dirty="0">
                <a:solidFill>
                  <a:srgbClr val="FFFFFF"/>
                </a:solidFill>
                <a:cs typeface="Arial" charset="0"/>
              </a:rPr>
              <a:t> </a:t>
            </a:r>
            <a:r>
              <a:rPr lang="en-US" sz="2400" b="1" dirty="0" err="1">
                <a:solidFill>
                  <a:srgbClr val="FFFFFF"/>
                </a:solidFill>
                <a:cs typeface="Arial" charset="0"/>
              </a:rPr>
              <a:t>suočeni</a:t>
            </a:r>
            <a:r>
              <a:rPr lang="en-US" sz="2400" b="1" dirty="0">
                <a:solidFill>
                  <a:srgbClr val="FFFFFF"/>
                </a:solidFill>
                <a:cs typeface="Arial" charset="0"/>
              </a:rPr>
              <a:t> </a:t>
            </a:r>
            <a:r>
              <a:rPr lang="en-US" sz="2400" b="1" dirty="0" err="1">
                <a:solidFill>
                  <a:srgbClr val="FFFFFF"/>
                </a:solidFill>
                <a:cs typeface="Arial" charset="0"/>
              </a:rPr>
              <a:t>sa</a:t>
            </a:r>
            <a:r>
              <a:rPr lang="en-US" sz="2400" b="1" dirty="0">
                <a:solidFill>
                  <a:srgbClr val="FFFFFF"/>
                </a:solidFill>
                <a:cs typeface="Arial" charset="0"/>
              </a:rPr>
              <a:t> </a:t>
            </a:r>
            <a:r>
              <a:rPr lang="en-US" sz="2400" b="1" dirty="0" err="1">
                <a:solidFill>
                  <a:srgbClr val="FFFFFF"/>
                </a:solidFill>
                <a:cs typeface="Arial" charset="0"/>
              </a:rPr>
              <a:t>Gospodnjom</a:t>
            </a:r>
            <a:r>
              <a:rPr lang="en-US" sz="2400" b="1" dirty="0">
                <a:solidFill>
                  <a:srgbClr val="FFFFFF"/>
                </a:solidFill>
                <a:cs typeface="Arial" charset="0"/>
              </a:rPr>
              <a:t> </a:t>
            </a:r>
            <a:r>
              <a:rPr lang="en-US" sz="2400" b="1" dirty="0" err="1">
                <a:solidFill>
                  <a:srgbClr val="FFFFFF"/>
                </a:solidFill>
                <a:cs typeface="Arial" charset="0"/>
              </a:rPr>
              <a:t>dijagnozom</a:t>
            </a:r>
            <a:r>
              <a:rPr lang="en-US" sz="2400" b="1" dirty="0">
                <a:solidFill>
                  <a:srgbClr val="FFFFFF"/>
                </a:solidFill>
                <a:cs typeface="Arial" charset="0"/>
              </a:rPr>
              <a:t> </a:t>
            </a:r>
            <a:r>
              <a:rPr lang="en-US" sz="2400" b="1" dirty="0" err="1">
                <a:solidFill>
                  <a:srgbClr val="FFFFFF"/>
                </a:solidFill>
                <a:cs typeface="Arial" charset="0"/>
              </a:rPr>
              <a:t>duhovne</a:t>
            </a:r>
            <a:r>
              <a:rPr lang="en-US" sz="2400" b="1" dirty="0">
                <a:solidFill>
                  <a:srgbClr val="FFFFFF"/>
                </a:solidFill>
                <a:cs typeface="Arial" charset="0"/>
              </a:rPr>
              <a:t> </a:t>
            </a:r>
            <a:r>
              <a:rPr lang="en-US" sz="2400" b="1" dirty="0" err="1">
                <a:solidFill>
                  <a:srgbClr val="FFFFFF"/>
                </a:solidFill>
                <a:cs typeface="Arial" charset="0"/>
              </a:rPr>
              <a:t>bolesti</a:t>
            </a:r>
            <a:r>
              <a:rPr lang="en-US" sz="2400" b="1" dirty="0">
                <a:solidFill>
                  <a:srgbClr val="FFFFFF"/>
                </a:solidFill>
                <a:cs typeface="Arial" charset="0"/>
              </a:rPr>
              <a:t> </a:t>
            </a:r>
            <a:r>
              <a:rPr lang="en-US" sz="2400" b="1" dirty="0" err="1">
                <a:solidFill>
                  <a:srgbClr val="FFFFFF"/>
                </a:solidFill>
                <a:cs typeface="Arial" charset="0"/>
              </a:rPr>
              <a:t>Laodi</a:t>
            </a:r>
            <a:r>
              <a:rPr lang="sr-Latn-RS" sz="2400" b="1" dirty="0">
                <a:solidFill>
                  <a:srgbClr val="FFFFFF"/>
                </a:solidFill>
                <a:cs typeface="Arial" charset="0"/>
              </a:rPr>
              <a:t>k</a:t>
            </a:r>
            <a:r>
              <a:rPr lang="en-US" sz="2400" b="1" dirty="0" err="1">
                <a:solidFill>
                  <a:srgbClr val="FFFFFF"/>
                </a:solidFill>
                <a:cs typeface="Arial" charset="0"/>
              </a:rPr>
              <a:t>eje</a:t>
            </a:r>
            <a:r>
              <a:rPr lang="en-US" sz="2400" b="1" dirty="0">
                <a:solidFill>
                  <a:srgbClr val="FFFFFF"/>
                </a:solidFill>
                <a:cs typeface="Arial" charset="0"/>
              </a:rPr>
              <a:t>: " </a:t>
            </a:r>
            <a:r>
              <a:rPr lang="sr-Latn-RS" sz="2400" b="1" dirty="0">
                <a:solidFill>
                  <a:srgbClr val="FFFFFF"/>
                </a:solidFill>
                <a:cs typeface="Arial" charset="0"/>
              </a:rPr>
              <a:t>Jer</a:t>
            </a:r>
            <a:r>
              <a:rPr lang="en-US" sz="2400" b="1" dirty="0">
                <a:solidFill>
                  <a:srgbClr val="FFFFFF"/>
                </a:solidFill>
                <a:cs typeface="Arial" charset="0"/>
              </a:rPr>
              <a:t> </a:t>
            </a:r>
            <a:r>
              <a:rPr lang="sr-Latn-RS" sz="2400" b="1" dirty="0">
                <a:solidFill>
                  <a:srgbClr val="FFFFFF"/>
                </a:solidFill>
                <a:cs typeface="Arial" charset="0"/>
              </a:rPr>
              <a:t>govoriš</a:t>
            </a:r>
            <a:r>
              <a:rPr lang="en-US" sz="2400" b="1" dirty="0">
                <a:solidFill>
                  <a:srgbClr val="FFFFFF"/>
                </a:solidFill>
                <a:cs typeface="Arial" charset="0"/>
              </a:rPr>
              <a:t>, </a:t>
            </a:r>
            <a:r>
              <a:rPr lang="en-US" sz="2400" b="1" dirty="0" err="1">
                <a:solidFill>
                  <a:srgbClr val="FFFFFF"/>
                </a:solidFill>
                <a:cs typeface="Arial" charset="0"/>
              </a:rPr>
              <a:t>bogat</a:t>
            </a:r>
            <a:r>
              <a:rPr lang="en-US" sz="2400" b="1" dirty="0">
                <a:solidFill>
                  <a:srgbClr val="FFFFFF"/>
                </a:solidFill>
                <a:cs typeface="Arial" charset="0"/>
              </a:rPr>
              <a:t> </a:t>
            </a:r>
            <a:r>
              <a:rPr lang="sr-Latn-RS" sz="2400" b="1" dirty="0">
                <a:solidFill>
                  <a:srgbClr val="FFFFFF"/>
                </a:solidFill>
                <a:cs typeface="Arial" charset="0"/>
              </a:rPr>
              <a:t>sam</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ništa</a:t>
            </a:r>
            <a:r>
              <a:rPr lang="sr-Latn-RS" sz="2400" b="1" dirty="0">
                <a:solidFill>
                  <a:srgbClr val="FFFFFF"/>
                </a:solidFill>
                <a:cs typeface="Arial" charset="0"/>
              </a:rPr>
              <a:t> ne potrebujem</a:t>
            </a:r>
            <a:r>
              <a:rPr lang="en-US" sz="2400" b="1" dirty="0">
                <a:solidFill>
                  <a:srgbClr val="FFFFFF"/>
                </a:solidFill>
                <a:cs typeface="Arial" charset="0"/>
              </a:rPr>
              <a:t> – </a:t>
            </a:r>
            <a:r>
              <a:rPr lang="sr-Latn-RS" sz="2400" b="1" dirty="0">
                <a:solidFill>
                  <a:srgbClr val="FFFFFF"/>
                </a:solidFill>
                <a:cs typeface="Arial" charset="0"/>
              </a:rPr>
              <a:t>a</a:t>
            </a:r>
            <a:r>
              <a:rPr lang="en-US" sz="2400" b="1" dirty="0">
                <a:solidFill>
                  <a:srgbClr val="FFFFFF"/>
                </a:solidFill>
                <a:cs typeface="Arial" charset="0"/>
              </a:rPr>
              <a:t> ne </a:t>
            </a:r>
            <a:r>
              <a:rPr lang="en-US" sz="2400" b="1" dirty="0" err="1">
                <a:solidFill>
                  <a:srgbClr val="FFFFFF"/>
                </a:solidFill>
                <a:cs typeface="Arial" charset="0"/>
              </a:rPr>
              <a:t>zna</a:t>
            </a:r>
            <a:r>
              <a:rPr lang="sr-Latn-RS" sz="2400" b="1" dirty="0">
                <a:solidFill>
                  <a:srgbClr val="FFFFFF"/>
                </a:solidFill>
                <a:cs typeface="Arial" charset="0"/>
              </a:rPr>
              <a:t>š</a:t>
            </a:r>
            <a:r>
              <a:rPr lang="en-US" sz="2400" b="1" dirty="0">
                <a:solidFill>
                  <a:srgbClr val="FFFFFF"/>
                </a:solidFill>
                <a:cs typeface="Arial" charset="0"/>
              </a:rPr>
              <a:t> da s</a:t>
            </a:r>
            <a:r>
              <a:rPr lang="sr-Latn-RS" sz="2400" b="1" dirty="0">
                <a:solidFill>
                  <a:srgbClr val="FFFFFF"/>
                </a:solidFill>
                <a:cs typeface="Arial" charset="0"/>
              </a:rPr>
              <a:t>i ti</a:t>
            </a:r>
            <a:r>
              <a:rPr lang="en-US" sz="2400" b="1" dirty="0">
                <a:solidFill>
                  <a:srgbClr val="FFFFFF"/>
                </a:solidFill>
                <a:cs typeface="Arial" charset="0"/>
              </a:rPr>
              <a:t> </a:t>
            </a:r>
            <a:r>
              <a:rPr lang="sr-Latn-RS" sz="2400" b="1" dirty="0">
                <a:solidFill>
                  <a:srgbClr val="FFFFFF"/>
                </a:solidFill>
                <a:cs typeface="Arial" charset="0"/>
              </a:rPr>
              <a:t>nesrećan</a:t>
            </a:r>
            <a:r>
              <a:rPr lang="en-US" sz="2400" b="1" dirty="0">
                <a:solidFill>
                  <a:srgbClr val="FFFFFF"/>
                </a:solidFill>
                <a:cs typeface="Arial" charset="0"/>
              </a:rPr>
              <a:t>, </a:t>
            </a:r>
            <a:r>
              <a:rPr lang="sr-Latn-RS" sz="2400" b="1" dirty="0">
                <a:solidFill>
                  <a:srgbClr val="FFFFFF"/>
                </a:solidFill>
                <a:cs typeface="Arial" charset="0"/>
              </a:rPr>
              <a:t>i nevoljan</a:t>
            </a:r>
            <a:r>
              <a:rPr lang="en-US" sz="2400" b="1" dirty="0">
                <a:solidFill>
                  <a:srgbClr val="FFFFFF"/>
                </a:solidFill>
                <a:cs typeface="Arial" charset="0"/>
              </a:rPr>
              <a:t>, </a:t>
            </a:r>
            <a:r>
              <a:rPr lang="sr-Latn-RS" sz="2400" b="1" dirty="0">
                <a:solidFill>
                  <a:srgbClr val="FFFFFF"/>
                </a:solidFill>
                <a:cs typeface="Arial" charset="0"/>
              </a:rPr>
              <a:t>i </a:t>
            </a:r>
            <a:r>
              <a:rPr lang="en-US" sz="2400" b="1" dirty="0" err="1">
                <a:solidFill>
                  <a:srgbClr val="FFFFFF"/>
                </a:solidFill>
                <a:cs typeface="Arial" charset="0"/>
              </a:rPr>
              <a:t>siroma</a:t>
            </a:r>
            <a:r>
              <a:rPr lang="sr-Latn-RS" sz="2400" b="1" dirty="0">
                <a:solidFill>
                  <a:srgbClr val="FFFFFF"/>
                </a:solidFill>
                <a:cs typeface="Arial" charset="0"/>
              </a:rPr>
              <a:t>h</a:t>
            </a:r>
            <a:r>
              <a:rPr lang="en-US" sz="2400" b="1" dirty="0">
                <a:solidFill>
                  <a:srgbClr val="FFFFFF"/>
                </a:solidFill>
                <a:cs typeface="Arial" charset="0"/>
              </a:rPr>
              <a:t>, </a:t>
            </a:r>
            <a:r>
              <a:rPr lang="sr-Latn-RS" sz="2400" b="1" dirty="0">
                <a:solidFill>
                  <a:srgbClr val="FFFFFF"/>
                </a:solidFill>
                <a:cs typeface="Arial" charset="0"/>
              </a:rPr>
              <a:t>i </a:t>
            </a:r>
            <a:r>
              <a:rPr lang="en-US" sz="2400" b="1" dirty="0" err="1">
                <a:solidFill>
                  <a:srgbClr val="FFFFFF"/>
                </a:solidFill>
                <a:cs typeface="Arial" charset="0"/>
              </a:rPr>
              <a:t>slep</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go" (</a:t>
            </a:r>
            <a:r>
              <a:rPr lang="en-US" sz="2400" b="1" dirty="0" err="1">
                <a:solidFill>
                  <a:srgbClr val="FFFFFF"/>
                </a:solidFill>
                <a:cs typeface="Arial" charset="0"/>
              </a:rPr>
              <a:t>Otkrivenje</a:t>
            </a:r>
            <a:r>
              <a:rPr lang="en-US" sz="2400" b="1" dirty="0">
                <a:solidFill>
                  <a:srgbClr val="FFFFFF"/>
                </a:solidFill>
                <a:cs typeface="Arial" charset="0"/>
              </a:rPr>
              <a:t> 3</a:t>
            </a:r>
            <a:r>
              <a:rPr lang="sr-Latn-RS" sz="2400" b="1" dirty="0">
                <a:solidFill>
                  <a:srgbClr val="FFFFFF"/>
                </a:solidFill>
                <a:cs typeface="Arial" charset="0"/>
              </a:rPr>
              <a:t>,</a:t>
            </a:r>
            <a:r>
              <a:rPr lang="en-US" sz="2400" b="1" dirty="0">
                <a:solidFill>
                  <a:srgbClr val="FFFFFF"/>
                </a:solidFill>
                <a:cs typeface="Arial" charset="0"/>
              </a:rPr>
              <a:t>17). Jovan, </a:t>
            </a:r>
            <a:r>
              <a:rPr lang="en-US" sz="2400" b="1" dirty="0" err="1">
                <a:solidFill>
                  <a:srgbClr val="FFFFFF"/>
                </a:solidFill>
                <a:cs typeface="Arial" charset="0"/>
              </a:rPr>
              <a:t>apokaliptični</a:t>
            </a:r>
            <a:r>
              <a:rPr lang="en-US" sz="2400" b="1" dirty="0">
                <a:solidFill>
                  <a:srgbClr val="FFFFFF"/>
                </a:solidFill>
                <a:cs typeface="Arial" charset="0"/>
              </a:rPr>
              <a:t> </a:t>
            </a:r>
            <a:r>
              <a:rPr lang="en-US" sz="2400" b="1" dirty="0" err="1">
                <a:solidFill>
                  <a:srgbClr val="FFFFFF"/>
                </a:solidFill>
                <a:cs typeface="Arial" charset="0"/>
              </a:rPr>
              <a:t>prorok</a:t>
            </a:r>
            <a:r>
              <a:rPr lang="en-US" sz="2400" b="1" dirty="0">
                <a:solidFill>
                  <a:srgbClr val="FFFFFF"/>
                </a:solidFill>
                <a:cs typeface="Arial" charset="0"/>
              </a:rPr>
              <a:t>, </a:t>
            </a:r>
            <a:r>
              <a:rPr lang="en-US" sz="2400" b="1" dirty="0" err="1">
                <a:solidFill>
                  <a:srgbClr val="FFFFFF"/>
                </a:solidFill>
                <a:cs typeface="Arial" charset="0"/>
              </a:rPr>
              <a:t>osudio</a:t>
            </a:r>
            <a:r>
              <a:rPr lang="en-US" sz="2400" b="1" dirty="0">
                <a:solidFill>
                  <a:srgbClr val="FFFFFF"/>
                </a:solidFill>
                <a:cs typeface="Arial" charset="0"/>
              </a:rPr>
              <a:t> je problem </a:t>
            </a:r>
            <a:r>
              <a:rPr lang="en-US" sz="2400" b="1" dirty="0" err="1">
                <a:solidFill>
                  <a:srgbClr val="FFFFFF"/>
                </a:solidFill>
                <a:cs typeface="Arial" charset="0"/>
              </a:rPr>
              <a:t>duhovnog</a:t>
            </a:r>
            <a:r>
              <a:rPr lang="en-US" sz="2400" b="1" dirty="0">
                <a:solidFill>
                  <a:srgbClr val="FFFFFF"/>
                </a:solidFill>
                <a:cs typeface="Arial" charset="0"/>
              </a:rPr>
              <a:t> </a:t>
            </a:r>
            <a:r>
              <a:rPr lang="en-US" sz="2400" b="1" dirty="0" err="1">
                <a:solidFill>
                  <a:srgbClr val="FFFFFF"/>
                </a:solidFill>
                <a:cs typeface="Arial" charset="0"/>
              </a:rPr>
              <a:t>ponosa</a:t>
            </a:r>
            <a:r>
              <a:rPr lang="en-US" sz="2400" b="1" dirty="0">
                <a:solidFill>
                  <a:srgbClr val="FFFFFF"/>
                </a:solidFill>
                <a:cs typeface="Arial" charset="0"/>
              </a:rPr>
              <a:t>, koji je </a:t>
            </a:r>
            <a:r>
              <a:rPr lang="en-US" sz="2400" b="1" dirty="0" err="1">
                <a:solidFill>
                  <a:srgbClr val="FFFFFF"/>
                </a:solidFill>
                <a:cs typeface="Arial" charset="0"/>
              </a:rPr>
              <a:t>ukorenjen</a:t>
            </a:r>
            <a:r>
              <a:rPr lang="en-US" sz="2400" b="1" dirty="0">
                <a:solidFill>
                  <a:srgbClr val="FFFFFF"/>
                </a:solidFill>
                <a:cs typeface="Arial" charset="0"/>
              </a:rPr>
              <a:t> u </a:t>
            </a:r>
            <a:r>
              <a:rPr lang="en-US" sz="2400" b="1" dirty="0" err="1">
                <a:solidFill>
                  <a:srgbClr val="FFFFFF"/>
                </a:solidFill>
                <a:cs typeface="Arial" charset="0"/>
              </a:rPr>
              <a:t>fokusu</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"ja", </a:t>
            </a:r>
            <a:r>
              <a:rPr lang="en-US" sz="2400" b="1" dirty="0" err="1">
                <a:solidFill>
                  <a:srgbClr val="FFFFFF"/>
                </a:solidFill>
                <a:cs typeface="Arial" charset="0"/>
              </a:rPr>
              <a:t>sa</a:t>
            </a:r>
            <a:r>
              <a:rPr lang="en-US" sz="2400" b="1" dirty="0">
                <a:solidFill>
                  <a:srgbClr val="FFFFFF"/>
                </a:solidFill>
                <a:cs typeface="Arial" charset="0"/>
              </a:rPr>
              <a:t> </a:t>
            </a:r>
            <a:r>
              <a:rPr lang="en-US" sz="2400" b="1" dirty="0" err="1">
                <a:solidFill>
                  <a:srgbClr val="FFFFFF"/>
                </a:solidFill>
                <a:cs typeface="Arial" charset="0"/>
              </a:rPr>
              <a:t>naglaskom</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ego. </a:t>
            </a:r>
            <a:r>
              <a:rPr lang="en-US" sz="2400" b="1" dirty="0" err="1">
                <a:solidFill>
                  <a:srgbClr val="FFFFFF"/>
                </a:solidFill>
                <a:cs typeface="Arial" charset="0"/>
              </a:rPr>
              <a:t>Otrežnjujuća</a:t>
            </a:r>
            <a:r>
              <a:rPr lang="en-US" sz="2400" b="1" dirty="0">
                <a:solidFill>
                  <a:srgbClr val="FFFFFF"/>
                </a:solidFill>
                <a:cs typeface="Arial" charset="0"/>
              </a:rPr>
              <a:t> </a:t>
            </a:r>
            <a:r>
              <a:rPr lang="en-US" sz="2400" b="1" dirty="0" err="1">
                <a:solidFill>
                  <a:srgbClr val="FFFFFF"/>
                </a:solidFill>
                <a:cs typeface="Arial" charset="0"/>
              </a:rPr>
              <a:t>realnost</a:t>
            </a:r>
            <a:r>
              <a:rPr lang="en-US" sz="2400" b="1" dirty="0">
                <a:solidFill>
                  <a:srgbClr val="FFFFFF"/>
                </a:solidFill>
                <a:cs typeface="Arial" charset="0"/>
              </a:rPr>
              <a:t> je da bez Boga, ne </a:t>
            </a:r>
            <a:r>
              <a:rPr lang="en-US" sz="2400" b="1" dirty="0" err="1">
                <a:solidFill>
                  <a:srgbClr val="FFFFFF"/>
                </a:solidFill>
                <a:cs typeface="Arial" charset="0"/>
              </a:rPr>
              <a:t>možemo</a:t>
            </a:r>
            <a:r>
              <a:rPr lang="en-US" sz="2400" b="1" dirty="0">
                <a:solidFill>
                  <a:srgbClr val="FFFFFF"/>
                </a:solidFill>
                <a:cs typeface="Arial" charset="0"/>
              </a:rPr>
              <a:t> </a:t>
            </a:r>
            <a:r>
              <a:rPr lang="en-US" sz="2400" b="1" dirty="0" err="1">
                <a:solidFill>
                  <a:srgbClr val="FFFFFF"/>
                </a:solidFill>
                <a:cs typeface="Arial" charset="0"/>
              </a:rPr>
              <a:t>učiniti</a:t>
            </a:r>
            <a:r>
              <a:rPr lang="en-US" sz="2400" b="1" dirty="0">
                <a:solidFill>
                  <a:srgbClr val="FFFFFF"/>
                </a:solidFill>
                <a:cs typeface="Arial" charset="0"/>
              </a:rPr>
              <a:t> </a:t>
            </a:r>
            <a:r>
              <a:rPr lang="en-US" sz="2400" b="1" dirty="0" err="1">
                <a:solidFill>
                  <a:srgbClr val="FFFFFF"/>
                </a:solidFill>
                <a:cs typeface="Arial" charset="0"/>
              </a:rPr>
              <a:t>ništa</a:t>
            </a:r>
            <a:r>
              <a:rPr lang="en-US" sz="2400" b="1" dirty="0">
                <a:solidFill>
                  <a:srgbClr val="FFFFFF"/>
                </a:solidFill>
                <a:cs typeface="Arial" charset="0"/>
              </a:rPr>
              <a:t> da </a:t>
            </a:r>
            <a:r>
              <a:rPr lang="en-US" sz="2400" b="1" dirty="0" err="1">
                <a:solidFill>
                  <a:srgbClr val="FFFFFF"/>
                </a:solidFill>
                <a:cs typeface="Arial" charset="0"/>
              </a:rPr>
              <a:t>prevaziđemo</a:t>
            </a:r>
            <a:r>
              <a:rPr lang="en-US" sz="2400" b="1" dirty="0">
                <a:solidFill>
                  <a:srgbClr val="FFFFFF"/>
                </a:solidFill>
                <a:cs typeface="Arial" charset="0"/>
              </a:rPr>
              <a:t> </a:t>
            </a:r>
            <a:r>
              <a:rPr lang="en-US" sz="2400" b="1" dirty="0" err="1">
                <a:solidFill>
                  <a:srgbClr val="FFFFFF"/>
                </a:solidFill>
                <a:cs typeface="Arial" charset="0"/>
              </a:rPr>
              <a:t>sebe</a:t>
            </a:r>
            <a:r>
              <a:rPr lang="en-US" sz="2400" b="1" dirty="0">
                <a:solidFill>
                  <a:srgbClr val="FFFFFF"/>
                </a:solidFill>
                <a:cs typeface="Arial" charset="0"/>
              </a:rPr>
              <a:t>. </a:t>
            </a:r>
            <a:r>
              <a:rPr lang="en-US" sz="2400" b="1" dirty="0" err="1">
                <a:solidFill>
                  <a:srgbClr val="FFFFFF"/>
                </a:solidFill>
                <a:cs typeface="Arial" charset="0"/>
              </a:rPr>
              <a:t>Možemo</a:t>
            </a:r>
            <a:r>
              <a:rPr lang="en-US" sz="2400" b="1" dirty="0">
                <a:solidFill>
                  <a:srgbClr val="FFFFFF"/>
                </a:solidFill>
                <a:cs typeface="Arial" charset="0"/>
              </a:rPr>
              <a:t> </a:t>
            </a:r>
            <a:r>
              <a:rPr lang="en-US" sz="2400" b="1" dirty="0" err="1">
                <a:solidFill>
                  <a:srgbClr val="FFFFFF"/>
                </a:solidFill>
                <a:cs typeface="Arial" charset="0"/>
              </a:rPr>
              <a:t>biti</a:t>
            </a:r>
            <a:r>
              <a:rPr lang="en-US" sz="2400" b="1" dirty="0">
                <a:solidFill>
                  <a:srgbClr val="FFFFFF"/>
                </a:solidFill>
                <a:cs typeface="Arial" charset="0"/>
              </a:rPr>
              <a:t> </a:t>
            </a:r>
            <a:r>
              <a:rPr lang="en-US" sz="2400" b="1" dirty="0" err="1">
                <a:solidFill>
                  <a:srgbClr val="FFFFFF"/>
                </a:solidFill>
                <a:cs typeface="Arial" charset="0"/>
              </a:rPr>
              <a:t>zahvalni</a:t>
            </a:r>
            <a:r>
              <a:rPr lang="en-US" sz="2400" b="1" dirty="0">
                <a:solidFill>
                  <a:srgbClr val="FFFFFF"/>
                </a:solidFill>
                <a:cs typeface="Arial" charset="0"/>
              </a:rPr>
              <a:t>, </a:t>
            </a:r>
            <a:r>
              <a:rPr lang="en-US" sz="2400" b="1" dirty="0" err="1">
                <a:solidFill>
                  <a:srgbClr val="FFFFFF"/>
                </a:solidFill>
                <a:cs typeface="Arial" charset="0"/>
              </a:rPr>
              <a:t>stoga</a:t>
            </a:r>
            <a:r>
              <a:rPr lang="en-US" sz="2400" b="1" dirty="0">
                <a:solidFill>
                  <a:srgbClr val="FFFFFF"/>
                </a:solidFill>
                <a:cs typeface="Arial" charset="0"/>
              </a:rPr>
              <a:t>, da je </a:t>
            </a:r>
            <a:r>
              <a:rPr lang="en-US" sz="2400" b="1" dirty="0" err="1">
                <a:solidFill>
                  <a:srgbClr val="FFFFFF"/>
                </a:solidFill>
                <a:cs typeface="Arial" charset="0"/>
              </a:rPr>
              <a:t>poruka</a:t>
            </a:r>
            <a:r>
              <a:rPr lang="en-US" sz="2400" b="1" dirty="0">
                <a:solidFill>
                  <a:srgbClr val="FFFFFF"/>
                </a:solidFill>
                <a:cs typeface="Arial" charset="0"/>
              </a:rPr>
              <a:t> </a:t>
            </a:r>
            <a:r>
              <a:rPr lang="en-US" sz="2400" b="1" dirty="0" err="1">
                <a:solidFill>
                  <a:srgbClr val="FFFFFF"/>
                </a:solidFill>
                <a:cs typeface="Arial" charset="0"/>
              </a:rPr>
              <a:t>Biblije</a:t>
            </a:r>
            <a:r>
              <a:rPr lang="en-US" sz="2400" b="1" dirty="0">
                <a:solidFill>
                  <a:srgbClr val="FFFFFF"/>
                </a:solidFill>
                <a:cs typeface="Arial" charset="0"/>
              </a:rPr>
              <a:t> </a:t>
            </a:r>
            <a:r>
              <a:rPr lang="sr-Latn-RS" sz="2400" b="1" dirty="0">
                <a:solidFill>
                  <a:srgbClr val="FFFFFF"/>
                </a:solidFill>
                <a:cs typeface="Arial" charset="0"/>
              </a:rPr>
              <a:t>rekla</a:t>
            </a:r>
            <a:r>
              <a:rPr lang="en-US" sz="2400" b="1" dirty="0">
                <a:solidFill>
                  <a:srgbClr val="FFFFFF"/>
                </a:solidFill>
                <a:cs typeface="Arial" charset="0"/>
              </a:rPr>
              <a:t> </a:t>
            </a:r>
            <a:r>
              <a:rPr lang="en-US" sz="2400" b="1" dirty="0" err="1">
                <a:solidFill>
                  <a:srgbClr val="FFFFFF"/>
                </a:solidFill>
                <a:cs typeface="Arial" charset="0"/>
              </a:rPr>
              <a:t>sve</a:t>
            </a:r>
            <a:r>
              <a:rPr lang="en-US" sz="2400" b="1" dirty="0">
                <a:solidFill>
                  <a:srgbClr val="FFFFFF"/>
                </a:solidFill>
                <a:cs typeface="Arial" charset="0"/>
              </a:rPr>
              <a:t> o </a:t>
            </a:r>
            <a:r>
              <a:rPr lang="en-US" sz="2400" b="1" dirty="0" err="1">
                <a:solidFill>
                  <a:srgbClr val="FFFFFF"/>
                </a:solidFill>
                <a:cs typeface="Arial" charset="0"/>
              </a:rPr>
              <a:t>rešavanju</a:t>
            </a:r>
            <a:r>
              <a:rPr lang="en-US" sz="2400" b="1" dirty="0">
                <a:solidFill>
                  <a:srgbClr val="FFFFFF"/>
                </a:solidFill>
                <a:cs typeface="Arial" charset="0"/>
              </a:rPr>
              <a:t> </a:t>
            </a:r>
            <a:r>
              <a:rPr lang="en-US" sz="2400" b="1" dirty="0" err="1">
                <a:solidFill>
                  <a:srgbClr val="FFFFFF"/>
                </a:solidFill>
                <a:cs typeface="Arial" charset="0"/>
              </a:rPr>
              <a:t>ovog</a:t>
            </a:r>
            <a:r>
              <a:rPr lang="en-US" sz="2400" b="1" dirty="0">
                <a:solidFill>
                  <a:srgbClr val="FFFFFF"/>
                </a:solidFill>
                <a:cs typeface="Arial" charset="0"/>
              </a:rPr>
              <a:t> </a:t>
            </a:r>
            <a:r>
              <a:rPr lang="en-US" sz="2400" b="1" dirty="0" err="1">
                <a:solidFill>
                  <a:srgbClr val="FFFFFF"/>
                </a:solidFill>
                <a:cs typeface="Arial" charset="0"/>
              </a:rPr>
              <a:t>problema</a:t>
            </a:r>
            <a:r>
              <a:rPr lang="en-US" sz="2400" b="1" dirty="0">
                <a:solidFill>
                  <a:srgbClr val="FFFFFF"/>
                </a:solidFill>
                <a:cs typeface="Arial" charset="0"/>
              </a:rPr>
              <a:t> </a:t>
            </a:r>
            <a:r>
              <a:rPr lang="sr-Latn-RS" sz="2400" b="1" dirty="0">
                <a:solidFill>
                  <a:srgbClr val="FFFFFF"/>
                </a:solidFill>
                <a:cs typeface="Arial" charset="0"/>
              </a:rPr>
              <a:t>„ja“</a:t>
            </a:r>
            <a:r>
              <a:rPr lang="en-US" sz="2400" b="1" dirty="0">
                <a:solidFill>
                  <a:srgbClr val="FFFFFF"/>
                </a:solidFill>
                <a:cs typeface="Arial" charset="0"/>
              </a:rPr>
              <a:t>, problem koji se </a:t>
            </a:r>
            <a:r>
              <a:rPr lang="en-US" sz="2400" b="1" dirty="0" err="1">
                <a:solidFill>
                  <a:srgbClr val="FFFFFF"/>
                </a:solidFill>
                <a:cs typeface="Arial" charset="0"/>
              </a:rPr>
              <a:t>tiče</a:t>
            </a:r>
            <a:r>
              <a:rPr lang="en-US" sz="2400" b="1" dirty="0">
                <a:solidFill>
                  <a:srgbClr val="FFFFFF"/>
                </a:solidFill>
                <a:cs typeface="Arial" charset="0"/>
              </a:rPr>
              <a:t> </a:t>
            </a:r>
            <a:r>
              <a:rPr lang="en-US" sz="2400" b="1" dirty="0" err="1">
                <a:solidFill>
                  <a:srgbClr val="FFFFFF"/>
                </a:solidFill>
                <a:cs typeface="Arial" charset="0"/>
              </a:rPr>
              <a:t>svakog</a:t>
            </a:r>
            <a:r>
              <a:rPr lang="en-US" sz="2400" b="1" dirty="0">
                <a:solidFill>
                  <a:srgbClr val="FFFFFF"/>
                </a:solidFill>
                <a:cs typeface="Arial" charset="0"/>
              </a:rPr>
              <a:t> od </a:t>
            </a:r>
            <a:r>
              <a:rPr lang="en-US" sz="2400" b="1" dirty="0" err="1">
                <a:solidFill>
                  <a:srgbClr val="FFFFFF"/>
                </a:solidFill>
                <a:cs typeface="Arial" charset="0"/>
              </a:rPr>
              <a:t>nas</a:t>
            </a:r>
            <a:r>
              <a:rPr lang="en-US" sz="2400" b="1" dirty="0">
                <a:solidFill>
                  <a:srgbClr val="FFFFFF"/>
                </a:solidFill>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”Gordost naspram poniznosti”,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582920" cy="1131888"/>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42975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Koji biblijski princip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Ponos nasuprot poniznosti</a:t>
            </a:r>
            <a:r>
              <a:rPr lang="hr-HR" sz="2800" dirty="0">
                <a:solidFill>
                  <a:srgbClr val="FFFF99"/>
                </a:solidFill>
              </a:rPr>
              <a:t>”, možemo koristiti iduć</a:t>
            </a:r>
            <a:r>
              <a:rPr lang="sr-Latn-RS" sz="2800" dirty="0">
                <a:solidFill>
                  <a:srgbClr val="FFFF99"/>
                </a:solidFill>
              </a:rPr>
              <a:t>e sedmice</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Jovan.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-17</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Kojim trima istinama nas taj odlomak uči kada je reč o ponosu i ljubavi prema svetu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Luka. 18,9-14.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Šta misliš o toj dvojici ljudi? Šta je Isus mislio o njima? Koja je tu važna pouka za sve nas?</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Heb. 11,24-26.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nam ovaj tekst govori zašto je Mojsije izabrao drugačiji put i ponizio sebe?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Br. 12,3.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je bilo možda najznačajnije u Mojsijevom životu?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Luka. 22,24-27.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izjava obuhvaća srž Isusove poruke u tim </a:t>
            </a:r>
            <a:r>
              <a:rPr lang="hr-HR" sz="1400" b="1" dirty="0">
                <a:solidFill>
                  <a:srgbClr val="FFFFFF"/>
                </a:solidFill>
                <a:latin typeface="Arial"/>
                <a:cs typeface="Arial" charset="0"/>
              </a:rPr>
              <a:t>stihov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ima?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Luka 22,27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se ključna poruka za sve Hristove sledbenike tu nalazi?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Filib. 2,3-8.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Kako bi, prema tim rečima, trebali živeti u svetlosti krsta?</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Ps . 138.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Prepiši ovaj psalam reč po reč. Dok pišeš, koje ti reči posebno padaju u oči?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 23,12; Ps. 25,9; 149,4; Jakov 4,6.10.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nam dodatne uvide o ponosu i poniznosti pružaju navedeni </a:t>
            </a:r>
            <a:r>
              <a:rPr lang="sr-Latn-RS" sz="1400" b="1" dirty="0">
                <a:solidFill>
                  <a:srgbClr val="FFFFFF"/>
                </a:solidFill>
                <a:latin typeface="Arial"/>
                <a:cs typeface="Arial" charset="0"/>
              </a:rPr>
              <a:t>stihov</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i?</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58094039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p:cNvGrpSpPr>
            <a:grpSpLocks/>
          </p:cNvGrpSpPr>
          <p:nvPr/>
        </p:nvGrpSpPr>
        <p:grpSpPr bwMode="auto">
          <a:xfrm>
            <a:off x="5816561" y="3967661"/>
            <a:ext cx="1860813"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383590" cy="2851585"/>
            <a:chOff x="1248" y="2437"/>
            <a:chExt cx="1392" cy="1611"/>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p:cNvGrpSpPr>
            <a:grpSpLocks/>
          </p:cNvGrpSpPr>
          <p:nvPr/>
        </p:nvGrpSpPr>
        <p:grpSpPr bwMode="auto">
          <a:xfrm>
            <a:off x="7704876" y="3782200"/>
            <a:ext cx="3123178" cy="2612391"/>
            <a:chOff x="3595" y="2256"/>
            <a:chExt cx="1739" cy="8865"/>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165858"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en-US" sz="4800" dirty="0">
                <a:solidFill>
                  <a:srgbClr val="FFFF99"/>
                </a:solidFill>
                <a:latin typeface="Impact" pitchFamily="34" charset="0"/>
              </a:rPr>
              <a:t>LUKA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4</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398408" cy="1243965"/>
          </a:xfrm>
        </p:spPr>
        <p:txBody>
          <a:bodyPr/>
          <a:lstStyle/>
          <a:p>
            <a:pPr marL="0" indent="0">
              <a:buNone/>
            </a:pPr>
            <a:r>
              <a:rPr lang="en-US" dirty="0"/>
              <a:t>“Jer</a:t>
            </a:r>
            <a:r>
              <a:rPr lang="hr-HR" dirty="0"/>
              <a:t> </a:t>
            </a:r>
            <a:r>
              <a:rPr lang="en-US" dirty="0" err="1"/>
              <a:t>svaki</a:t>
            </a:r>
            <a:r>
              <a:rPr lang="hr-HR" dirty="0"/>
              <a:t> </a:t>
            </a:r>
            <a:r>
              <a:rPr lang="en-US" dirty="0"/>
              <a:t>koji</a:t>
            </a:r>
            <a:r>
              <a:rPr lang="hr-HR" dirty="0"/>
              <a:t> </a:t>
            </a:r>
            <a:r>
              <a:rPr lang="en-US" dirty="0"/>
              <a:t>se </a:t>
            </a:r>
            <a:r>
              <a:rPr lang="en-US" dirty="0" err="1"/>
              <a:t>podi</a:t>
            </a:r>
            <a:r>
              <a:rPr lang="sr-Latn-RS" dirty="0"/>
              <a:t>ž</a:t>
            </a:r>
            <a:r>
              <a:rPr lang="en-US" dirty="0"/>
              <a:t>e,</a:t>
            </a:r>
            <a:r>
              <a:rPr lang="sr-Latn-RS" dirty="0"/>
              <a:t> </a:t>
            </a:r>
            <a:r>
              <a:rPr lang="hr-HR" dirty="0"/>
              <a:t>poniziće se; a koji se ponizuje, podignuće se</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3"/>
          <a:stretch>
            <a:fillRect/>
          </a:stretch>
        </p:blipFill>
        <p:spPr>
          <a:xfrm>
            <a:off x="7680960" y="254000"/>
            <a:ext cx="451104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72736" y="3660943"/>
            <a:ext cx="12119264" cy="319705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72736" y="3771900"/>
            <a:ext cx="12119264" cy="3170099"/>
          </a:xfrm>
          <a:prstGeom prst="rect">
            <a:avLst/>
          </a:prstGeom>
          <a:noFill/>
        </p:spPr>
        <p:txBody>
          <a:bodyPr wrap="square" rtlCol="0">
            <a:spAutoFit/>
          </a:bodyPr>
          <a:lstStyle/>
          <a:p>
            <a:pPr lvl="0" algn="ctr" defTabSz="914354" fontAlgn="base">
              <a:spcBef>
                <a:spcPct val="0"/>
              </a:spcBef>
              <a:spcAft>
                <a:spcPct val="0"/>
              </a:spcAft>
              <a:defRPr/>
            </a:pPr>
            <a:r>
              <a:rPr lang="en-US" sz="2000" b="1" dirty="0">
                <a:solidFill>
                  <a:srgbClr val="FFFFFF"/>
                </a:solidFill>
                <a:cs typeface="Arial" charset="0"/>
              </a:rPr>
              <a:t>Ove </a:t>
            </a:r>
            <a:r>
              <a:rPr lang="sr-Latn-RS" sz="2000" b="1" dirty="0">
                <a:solidFill>
                  <a:srgbClr val="FFFFFF"/>
                </a:solidFill>
                <a:cs typeface="Arial" charset="0"/>
              </a:rPr>
              <a:t>sedmic</a:t>
            </a:r>
            <a:r>
              <a:rPr lang="en-US" sz="2000" b="1" dirty="0">
                <a:solidFill>
                  <a:srgbClr val="FFFFFF"/>
                </a:solidFill>
                <a:cs typeface="Arial" charset="0"/>
              </a:rPr>
              <a:t>e </a:t>
            </a:r>
            <a:r>
              <a:rPr lang="en-US" sz="2000" b="1" dirty="0" err="1">
                <a:solidFill>
                  <a:srgbClr val="FFFFFF"/>
                </a:solidFill>
                <a:cs typeface="Arial" charset="0"/>
              </a:rPr>
              <a:t>ćemo</a:t>
            </a:r>
            <a:r>
              <a:rPr lang="en-US" sz="2000" b="1" dirty="0">
                <a:solidFill>
                  <a:srgbClr val="FFFFFF"/>
                </a:solidFill>
                <a:cs typeface="Arial" charset="0"/>
              </a:rPr>
              <a:t> </a:t>
            </a:r>
            <a:r>
              <a:rPr lang="en-US" sz="2000" b="1" dirty="0" err="1">
                <a:solidFill>
                  <a:srgbClr val="FFFFFF"/>
                </a:solidFill>
                <a:cs typeface="Arial" charset="0"/>
              </a:rPr>
              <a:t>analizirati</a:t>
            </a:r>
            <a:r>
              <a:rPr lang="en-US" sz="2000" b="1" dirty="0">
                <a:solidFill>
                  <a:srgbClr val="FFFFFF"/>
                </a:solidFill>
                <a:cs typeface="Arial" charset="0"/>
              </a:rPr>
              <a:t> </a:t>
            </a:r>
            <a:r>
              <a:rPr lang="en-US" sz="2000" b="1" dirty="0" err="1">
                <a:solidFill>
                  <a:srgbClr val="FFFFFF"/>
                </a:solidFill>
                <a:cs typeface="Arial" charset="0"/>
              </a:rPr>
              <a:t>greh</a:t>
            </a:r>
            <a:r>
              <a:rPr lang="en-US" sz="2000" b="1" dirty="0">
                <a:solidFill>
                  <a:srgbClr val="FFFFFF"/>
                </a:solidFill>
                <a:cs typeface="Arial" charset="0"/>
              </a:rPr>
              <a:t> </a:t>
            </a:r>
            <a:r>
              <a:rPr lang="en-US" sz="2000" b="1" dirty="0" err="1">
                <a:solidFill>
                  <a:srgbClr val="FFFFFF"/>
                </a:solidFill>
                <a:cs typeface="Arial" charset="0"/>
              </a:rPr>
              <a:t>ponosa</a:t>
            </a:r>
            <a:r>
              <a:rPr lang="en-US" sz="2000" b="1" dirty="0">
                <a:solidFill>
                  <a:srgbClr val="FFFFFF"/>
                </a:solidFill>
                <a:cs typeface="Arial" charset="0"/>
              </a:rPr>
              <a:t> </a:t>
            </a:r>
            <a:r>
              <a:rPr lang="en-US" sz="2000" b="1" dirty="0" err="1">
                <a:solidFill>
                  <a:srgbClr val="FFFFFF"/>
                </a:solidFill>
                <a:cs typeface="Arial" charset="0"/>
              </a:rPr>
              <a:t>kako</a:t>
            </a:r>
            <a:r>
              <a:rPr lang="en-US" sz="2000" b="1" dirty="0">
                <a:solidFill>
                  <a:srgbClr val="FFFFFF"/>
                </a:solidFill>
                <a:cs typeface="Arial" charset="0"/>
              </a:rPr>
              <a:t> </a:t>
            </a:r>
            <a:r>
              <a:rPr lang="en-US" sz="2000" b="1" dirty="0" err="1">
                <a:solidFill>
                  <a:srgbClr val="FFFFFF"/>
                </a:solidFill>
                <a:cs typeface="Arial" charset="0"/>
              </a:rPr>
              <a:t>bismo</a:t>
            </a:r>
            <a:r>
              <a:rPr lang="en-US" sz="2000" b="1" dirty="0">
                <a:solidFill>
                  <a:srgbClr val="FFFFFF"/>
                </a:solidFill>
                <a:cs typeface="Arial" charset="0"/>
              </a:rPr>
              <a:t> </a:t>
            </a:r>
            <a:r>
              <a:rPr lang="en-US" sz="2000" b="1" dirty="0" err="1">
                <a:solidFill>
                  <a:srgbClr val="FFFFFF"/>
                </a:solidFill>
                <a:cs typeface="Arial" charset="0"/>
              </a:rPr>
              <a:t>razumeli</a:t>
            </a:r>
            <a:r>
              <a:rPr lang="en-US" sz="2000" b="1" dirty="0">
                <a:solidFill>
                  <a:srgbClr val="FFFFFF"/>
                </a:solidFill>
                <a:cs typeface="Arial" charset="0"/>
              </a:rPr>
              <a:t> </a:t>
            </a:r>
            <a:r>
              <a:rPr lang="en-US" sz="2000" b="1" dirty="0" err="1">
                <a:solidFill>
                  <a:srgbClr val="FFFFFF"/>
                </a:solidFill>
                <a:cs typeface="Arial" charset="0"/>
              </a:rPr>
              <a:t>njegov</a:t>
            </a:r>
            <a:r>
              <a:rPr lang="en-US" sz="2000" b="1" dirty="0">
                <a:solidFill>
                  <a:srgbClr val="FFFFFF"/>
                </a:solidFill>
                <a:cs typeface="Arial" charset="0"/>
              </a:rPr>
              <a:t> </a:t>
            </a:r>
            <a:r>
              <a:rPr lang="en-US" sz="2000" b="1" dirty="0" err="1">
                <a:solidFill>
                  <a:srgbClr val="FFFFFF"/>
                </a:solidFill>
                <a:cs typeface="Arial" charset="0"/>
              </a:rPr>
              <a:t>mehanizam</a:t>
            </a:r>
            <a:r>
              <a:rPr lang="en-US" sz="2000" b="1" dirty="0">
                <a:solidFill>
                  <a:srgbClr val="FFFFFF"/>
                </a:solidFill>
                <a:cs typeface="Arial" charset="0"/>
              </a:rPr>
              <a:t> </a:t>
            </a:r>
            <a:r>
              <a:rPr lang="en-US" sz="2000" b="1" dirty="0" err="1">
                <a:solidFill>
                  <a:srgbClr val="FFFFFF"/>
                </a:solidFill>
                <a:cs typeface="Arial" charset="0"/>
              </a:rPr>
              <a:t>i</a:t>
            </a:r>
            <a:r>
              <a:rPr lang="en-US" sz="2000" b="1" dirty="0">
                <a:solidFill>
                  <a:srgbClr val="FFFFFF"/>
                </a:solidFill>
                <a:cs typeface="Arial" charset="0"/>
              </a:rPr>
              <a:t> </a:t>
            </a:r>
            <a:r>
              <a:rPr lang="en-US" sz="2000" b="1" dirty="0" err="1">
                <a:solidFill>
                  <a:srgbClr val="FFFFFF"/>
                </a:solidFill>
                <a:cs typeface="Arial" charset="0"/>
              </a:rPr>
              <a:t>shvatili</a:t>
            </a:r>
            <a:r>
              <a:rPr lang="en-US" sz="2000" b="1" dirty="0">
                <a:solidFill>
                  <a:srgbClr val="FFFFFF"/>
                </a:solidFill>
                <a:cs typeface="Arial" charset="0"/>
              </a:rPr>
              <a:t> </a:t>
            </a:r>
            <a:r>
              <a:rPr lang="en-US" sz="2000" b="1" dirty="0" err="1">
                <a:solidFill>
                  <a:srgbClr val="FFFFFF"/>
                </a:solidFill>
                <a:cs typeface="Arial" charset="0"/>
              </a:rPr>
              <a:t>njegovu</a:t>
            </a:r>
            <a:r>
              <a:rPr lang="en-US" sz="2000" b="1" dirty="0">
                <a:solidFill>
                  <a:srgbClr val="FFFFFF"/>
                </a:solidFill>
                <a:cs typeface="Arial" charset="0"/>
              </a:rPr>
              <a:t> </a:t>
            </a:r>
            <a:r>
              <a:rPr lang="en-US" sz="2000" b="1" dirty="0" err="1">
                <a:solidFill>
                  <a:srgbClr val="FFFFFF"/>
                </a:solidFill>
                <a:cs typeface="Arial" charset="0"/>
              </a:rPr>
              <a:t>opasnost</a:t>
            </a:r>
            <a:r>
              <a:rPr lang="en-US" sz="2000" b="1" dirty="0">
                <a:solidFill>
                  <a:srgbClr val="FFFFFF"/>
                </a:solidFill>
                <a:cs typeface="Arial" charset="0"/>
              </a:rPr>
              <a:t>. U tom </a:t>
            </a:r>
            <a:r>
              <a:rPr lang="en-US" sz="2000" b="1" dirty="0" err="1">
                <a:solidFill>
                  <a:srgbClr val="FFFFFF"/>
                </a:solidFill>
                <a:cs typeface="Arial" charset="0"/>
              </a:rPr>
              <a:t>cilju</a:t>
            </a:r>
            <a:r>
              <a:rPr lang="en-US" sz="2000" b="1" dirty="0">
                <a:solidFill>
                  <a:srgbClr val="FFFFFF"/>
                </a:solidFill>
                <a:cs typeface="Arial" charset="0"/>
              </a:rPr>
              <a:t>, </a:t>
            </a:r>
            <a:r>
              <a:rPr lang="en-US" sz="2000" b="1" dirty="0" err="1">
                <a:solidFill>
                  <a:srgbClr val="FFFFFF"/>
                </a:solidFill>
                <a:cs typeface="Arial" charset="0"/>
              </a:rPr>
              <a:t>nastavićemo</a:t>
            </a:r>
            <a:r>
              <a:rPr lang="en-US" sz="2000" b="1" dirty="0">
                <a:solidFill>
                  <a:srgbClr val="FFFFFF"/>
                </a:solidFill>
                <a:cs typeface="Arial" charset="0"/>
              </a:rPr>
              <a:t> u tri </a:t>
            </a:r>
            <a:r>
              <a:rPr lang="en-US" sz="2000" b="1" dirty="0" err="1">
                <a:solidFill>
                  <a:srgbClr val="FFFFFF"/>
                </a:solidFill>
                <a:cs typeface="Arial" charset="0"/>
              </a:rPr>
              <a:t>koraka</a:t>
            </a:r>
            <a:r>
              <a:rPr lang="sr-Latn-RS" sz="2000" b="1" dirty="0">
                <a:solidFill>
                  <a:srgbClr val="FFFFFF"/>
                </a:solidFill>
                <a:cs typeface="Arial" charset="0"/>
              </a:rPr>
              <a:t>:</a:t>
            </a:r>
            <a:r>
              <a:rPr lang="en-US" sz="2000" b="1" dirty="0">
                <a:solidFill>
                  <a:srgbClr val="FFFFFF"/>
                </a:solidFill>
                <a:cs typeface="Arial" charset="0"/>
              </a:rPr>
              <a:t>
1. </a:t>
            </a:r>
            <a:r>
              <a:rPr lang="en-US" sz="2000" b="1" dirty="0" err="1">
                <a:solidFill>
                  <a:srgbClr val="FFFFFF"/>
                </a:solidFill>
                <a:cs typeface="Arial" charset="0"/>
              </a:rPr>
              <a:t>Prvo</a:t>
            </a:r>
            <a:r>
              <a:rPr lang="en-US" sz="2000" b="1" dirty="0">
                <a:solidFill>
                  <a:srgbClr val="FFFFFF"/>
                </a:solidFill>
                <a:cs typeface="Arial" charset="0"/>
              </a:rPr>
              <a:t>, </a:t>
            </a:r>
            <a:r>
              <a:rPr lang="en-US" sz="2000" b="1" dirty="0" err="1">
                <a:solidFill>
                  <a:srgbClr val="FFFFFF"/>
                </a:solidFill>
                <a:cs typeface="Arial" charset="0"/>
              </a:rPr>
              <a:t>pratićemo</a:t>
            </a:r>
            <a:r>
              <a:rPr lang="en-US" sz="2000" b="1" dirty="0">
                <a:solidFill>
                  <a:srgbClr val="FFFFFF"/>
                </a:solidFill>
                <a:cs typeface="Arial" charset="0"/>
              </a:rPr>
              <a:t> </a:t>
            </a:r>
            <a:r>
              <a:rPr lang="en-US" sz="2000" b="1" dirty="0" err="1">
                <a:solidFill>
                  <a:srgbClr val="FFFFFF"/>
                </a:solidFill>
                <a:cs typeface="Arial" charset="0"/>
              </a:rPr>
              <a:t>početak</a:t>
            </a:r>
            <a:r>
              <a:rPr lang="en-US" sz="2000" b="1" dirty="0">
                <a:solidFill>
                  <a:srgbClr val="FFFFFF"/>
                </a:solidFill>
                <a:cs typeface="Arial" charset="0"/>
              </a:rPr>
              <a:t> </a:t>
            </a:r>
            <a:r>
              <a:rPr lang="en-US" sz="2000" b="1" dirty="0" err="1">
                <a:solidFill>
                  <a:srgbClr val="FFFFFF"/>
                </a:solidFill>
                <a:cs typeface="Arial" charset="0"/>
              </a:rPr>
              <a:t>ponosa</a:t>
            </a:r>
            <a:r>
              <a:rPr lang="en-US" sz="2000" b="1" dirty="0">
                <a:solidFill>
                  <a:srgbClr val="FFFFFF"/>
                </a:solidFill>
                <a:cs typeface="Arial" charset="0"/>
              </a:rPr>
              <a:t> </a:t>
            </a:r>
            <a:r>
              <a:rPr lang="en-US" sz="2000" b="1" dirty="0" err="1">
                <a:solidFill>
                  <a:srgbClr val="FFFFFF"/>
                </a:solidFill>
                <a:cs typeface="Arial" charset="0"/>
              </a:rPr>
              <a:t>na</a:t>
            </a:r>
            <a:r>
              <a:rPr lang="en-US" sz="2000" b="1" dirty="0">
                <a:solidFill>
                  <a:srgbClr val="FFFFFF"/>
                </a:solidFill>
                <a:cs typeface="Arial" charset="0"/>
              </a:rPr>
              <a:t> </a:t>
            </a:r>
            <a:r>
              <a:rPr lang="en-US" sz="2000" b="1" dirty="0" err="1">
                <a:solidFill>
                  <a:srgbClr val="FFFFFF"/>
                </a:solidFill>
                <a:cs typeface="Arial" charset="0"/>
              </a:rPr>
              <a:t>nebu</a:t>
            </a:r>
            <a:r>
              <a:rPr lang="en-US" sz="2000" b="1" dirty="0">
                <a:solidFill>
                  <a:srgbClr val="FFFFFF"/>
                </a:solidFill>
                <a:cs typeface="Arial" charset="0"/>
              </a:rPr>
              <a:t> u </a:t>
            </a:r>
            <a:r>
              <a:rPr lang="en-US" sz="2000" b="1" dirty="0" err="1">
                <a:solidFill>
                  <a:srgbClr val="FFFFFF"/>
                </a:solidFill>
                <a:cs typeface="Arial" charset="0"/>
              </a:rPr>
              <a:t>vreme</a:t>
            </a:r>
            <a:r>
              <a:rPr lang="en-US" sz="2000" b="1" dirty="0">
                <a:solidFill>
                  <a:srgbClr val="FFFFFF"/>
                </a:solidFill>
                <a:cs typeface="Arial" charset="0"/>
              </a:rPr>
              <a:t> u </a:t>
            </a:r>
            <a:r>
              <a:rPr lang="en-US" sz="2000" b="1" dirty="0" err="1">
                <a:solidFill>
                  <a:srgbClr val="FFFFFF"/>
                </a:solidFill>
                <a:cs typeface="Arial" charset="0"/>
              </a:rPr>
              <a:t>kojem</a:t>
            </a:r>
            <a:r>
              <a:rPr lang="en-US" sz="2000" b="1" dirty="0">
                <a:solidFill>
                  <a:srgbClr val="FFFFFF"/>
                </a:solidFill>
                <a:cs typeface="Arial" charset="0"/>
              </a:rPr>
              <a:t> je Lucifer </a:t>
            </a:r>
            <a:r>
              <a:rPr lang="en-US" sz="2000" b="1" dirty="0" err="1">
                <a:solidFill>
                  <a:srgbClr val="FFFFFF"/>
                </a:solidFill>
                <a:cs typeface="Arial" charset="0"/>
              </a:rPr>
              <a:t>planirao</a:t>
            </a:r>
            <a:r>
              <a:rPr lang="en-US" sz="2000" b="1" dirty="0">
                <a:solidFill>
                  <a:srgbClr val="FFFFFF"/>
                </a:solidFill>
                <a:cs typeface="Arial" charset="0"/>
              </a:rPr>
              <a:t> da </a:t>
            </a:r>
            <a:r>
              <a:rPr lang="en-US" sz="2000" b="1" dirty="0" err="1">
                <a:solidFill>
                  <a:srgbClr val="FFFFFF"/>
                </a:solidFill>
                <a:cs typeface="Arial" charset="0"/>
              </a:rPr>
              <a:t>uzurpira</a:t>
            </a:r>
            <a:r>
              <a:rPr lang="en-US" sz="2000" b="1" dirty="0">
                <a:solidFill>
                  <a:srgbClr val="FFFFFF"/>
                </a:solidFill>
                <a:cs typeface="Arial" charset="0"/>
              </a:rPr>
              <a:t> </a:t>
            </a:r>
            <a:r>
              <a:rPr lang="en-US" sz="2000" b="1" dirty="0" err="1">
                <a:solidFill>
                  <a:srgbClr val="FFFFFF"/>
                </a:solidFill>
                <a:cs typeface="Arial" charset="0"/>
              </a:rPr>
              <a:t>Božje</a:t>
            </a:r>
            <a:r>
              <a:rPr lang="en-US" sz="2000" b="1" dirty="0">
                <a:solidFill>
                  <a:srgbClr val="FFFFFF"/>
                </a:solidFill>
                <a:cs typeface="Arial" charset="0"/>
              </a:rPr>
              <a:t> mesto (Isa. 14</a:t>
            </a:r>
            <a:r>
              <a:rPr lang="sr-Latn-RS" sz="2000" b="1" dirty="0">
                <a:solidFill>
                  <a:srgbClr val="FFFFFF"/>
                </a:solidFill>
                <a:cs typeface="Arial" charset="0"/>
              </a:rPr>
              <a:t>,</a:t>
            </a:r>
            <a:r>
              <a:rPr lang="en-US" sz="2000" b="1" dirty="0">
                <a:solidFill>
                  <a:srgbClr val="FFFFFF"/>
                </a:solidFill>
                <a:cs typeface="Arial" charset="0"/>
              </a:rPr>
              <a:t>13).
2. </a:t>
            </a:r>
            <a:r>
              <a:rPr lang="en-US" sz="2000" b="1" dirty="0" err="1">
                <a:solidFill>
                  <a:srgbClr val="FFFFFF"/>
                </a:solidFill>
                <a:cs typeface="Arial" charset="0"/>
              </a:rPr>
              <a:t>Zatim</a:t>
            </a:r>
            <a:r>
              <a:rPr lang="en-US" sz="2000" b="1" dirty="0">
                <a:solidFill>
                  <a:srgbClr val="FFFFFF"/>
                </a:solidFill>
                <a:cs typeface="Arial" charset="0"/>
              </a:rPr>
              <a:t> </a:t>
            </a:r>
            <a:r>
              <a:rPr lang="en-US" sz="2000" b="1" dirty="0" err="1">
                <a:solidFill>
                  <a:srgbClr val="FFFFFF"/>
                </a:solidFill>
                <a:cs typeface="Arial" charset="0"/>
              </a:rPr>
              <a:t>ćemo</a:t>
            </a:r>
            <a:r>
              <a:rPr lang="en-US" sz="2000" b="1" dirty="0">
                <a:solidFill>
                  <a:srgbClr val="FFFFFF"/>
                </a:solidFill>
                <a:cs typeface="Arial" charset="0"/>
              </a:rPr>
              <a:t> </a:t>
            </a:r>
            <a:r>
              <a:rPr lang="en-US" sz="2000" b="1" dirty="0" err="1">
                <a:solidFill>
                  <a:srgbClr val="FFFFFF"/>
                </a:solidFill>
                <a:cs typeface="Arial" charset="0"/>
              </a:rPr>
              <a:t>krenuti</a:t>
            </a:r>
            <a:r>
              <a:rPr lang="en-US" sz="2000" b="1" dirty="0">
                <a:solidFill>
                  <a:srgbClr val="FFFFFF"/>
                </a:solidFill>
                <a:cs typeface="Arial" charset="0"/>
              </a:rPr>
              <a:t> </a:t>
            </a:r>
            <a:r>
              <a:rPr lang="en-US" sz="2000" b="1" dirty="0" err="1">
                <a:solidFill>
                  <a:srgbClr val="FFFFFF"/>
                </a:solidFill>
                <a:cs typeface="Arial" charset="0"/>
              </a:rPr>
              <a:t>na</a:t>
            </a:r>
            <a:r>
              <a:rPr lang="en-US" sz="2000" b="1" dirty="0">
                <a:solidFill>
                  <a:srgbClr val="FFFFFF"/>
                </a:solidFill>
                <a:cs typeface="Arial" charset="0"/>
              </a:rPr>
              <a:t> </a:t>
            </a:r>
            <a:r>
              <a:rPr lang="en-US" sz="2000" b="1" dirty="0" err="1">
                <a:solidFill>
                  <a:srgbClr val="FFFFFF"/>
                </a:solidFill>
                <a:cs typeface="Arial" charset="0"/>
              </a:rPr>
              <a:t>zemlju</a:t>
            </a:r>
            <a:r>
              <a:rPr lang="en-US" sz="2000" b="1" dirty="0">
                <a:solidFill>
                  <a:srgbClr val="FFFFFF"/>
                </a:solidFill>
                <a:cs typeface="Arial" charset="0"/>
              </a:rPr>
              <a:t> da </a:t>
            </a:r>
            <a:r>
              <a:rPr lang="en-US" sz="2000" b="1" dirty="0" err="1">
                <a:solidFill>
                  <a:srgbClr val="FFFFFF"/>
                </a:solidFill>
                <a:cs typeface="Arial" charset="0"/>
              </a:rPr>
              <a:t>ispitamo</a:t>
            </a:r>
            <a:r>
              <a:rPr lang="en-US" sz="2000" b="1" dirty="0">
                <a:solidFill>
                  <a:srgbClr val="FFFFFF"/>
                </a:solidFill>
                <a:cs typeface="Arial" charset="0"/>
              </a:rPr>
              <a:t> </a:t>
            </a:r>
            <a:r>
              <a:rPr lang="en-US" sz="2000" b="1" dirty="0" err="1">
                <a:solidFill>
                  <a:srgbClr val="FFFFFF"/>
                </a:solidFill>
                <a:cs typeface="Arial" charset="0"/>
              </a:rPr>
              <a:t>poduhvat</a:t>
            </a:r>
            <a:r>
              <a:rPr lang="en-US" sz="2000" b="1" dirty="0">
                <a:solidFill>
                  <a:srgbClr val="FFFFFF"/>
                </a:solidFill>
                <a:cs typeface="Arial" charset="0"/>
              </a:rPr>
              <a:t> </a:t>
            </a:r>
            <a:r>
              <a:rPr lang="en-US" sz="2000" b="1" dirty="0" err="1">
                <a:solidFill>
                  <a:srgbClr val="FFFFFF"/>
                </a:solidFill>
                <a:cs typeface="Arial" charset="0"/>
              </a:rPr>
              <a:t>graditelja</a:t>
            </a:r>
            <a:r>
              <a:rPr lang="en-US" sz="2000" b="1" dirty="0">
                <a:solidFill>
                  <a:srgbClr val="FFFFFF"/>
                </a:solidFill>
                <a:cs typeface="Arial" charset="0"/>
              </a:rPr>
              <a:t> </a:t>
            </a:r>
            <a:r>
              <a:rPr lang="en-US" sz="2000" b="1" dirty="0" err="1">
                <a:solidFill>
                  <a:srgbClr val="FFFFFF"/>
                </a:solidFill>
                <a:cs typeface="Arial" charset="0"/>
              </a:rPr>
              <a:t>Vavilona</a:t>
            </a:r>
            <a:r>
              <a:rPr lang="en-US" sz="2000" b="1" dirty="0">
                <a:solidFill>
                  <a:srgbClr val="FFFFFF"/>
                </a:solidFill>
                <a:cs typeface="Arial" charset="0"/>
              </a:rPr>
              <a:t> u </a:t>
            </a:r>
            <a:r>
              <a:rPr lang="en-US" sz="2000" b="1" dirty="0" err="1">
                <a:solidFill>
                  <a:srgbClr val="FFFFFF"/>
                </a:solidFill>
                <a:cs typeface="Arial" charset="0"/>
              </a:rPr>
              <a:t>vreme</a:t>
            </a:r>
            <a:r>
              <a:rPr lang="en-US" sz="2000" b="1" dirty="0">
                <a:solidFill>
                  <a:srgbClr val="FFFFFF"/>
                </a:solidFill>
                <a:cs typeface="Arial" charset="0"/>
              </a:rPr>
              <a:t> </a:t>
            </a:r>
            <a:r>
              <a:rPr lang="en-US" sz="2000" b="1" dirty="0" err="1">
                <a:solidFill>
                  <a:srgbClr val="FFFFFF"/>
                </a:solidFill>
                <a:cs typeface="Arial" charset="0"/>
              </a:rPr>
              <a:t>kada</a:t>
            </a:r>
            <a:r>
              <a:rPr lang="en-US" sz="2000" b="1" dirty="0">
                <a:solidFill>
                  <a:srgbClr val="FFFFFF"/>
                </a:solidFill>
                <a:cs typeface="Arial" charset="0"/>
              </a:rPr>
              <a:t> </a:t>
            </a:r>
            <a:r>
              <a:rPr lang="en-US" sz="2000" b="1" dirty="0" err="1">
                <a:solidFill>
                  <a:srgbClr val="FFFFFF"/>
                </a:solidFill>
                <a:cs typeface="Arial" charset="0"/>
              </a:rPr>
              <a:t>su</a:t>
            </a:r>
            <a:r>
              <a:rPr lang="en-US" sz="2000" b="1" dirty="0">
                <a:solidFill>
                  <a:srgbClr val="FFFFFF"/>
                </a:solidFill>
                <a:cs typeface="Arial" charset="0"/>
              </a:rPr>
              <a:t> </a:t>
            </a:r>
            <a:r>
              <a:rPr lang="en-US" sz="2000" b="1" dirty="0" err="1">
                <a:solidFill>
                  <a:srgbClr val="FFFFFF"/>
                </a:solidFill>
                <a:cs typeface="Arial" charset="0"/>
              </a:rPr>
              <a:t>planirali</a:t>
            </a:r>
            <a:r>
              <a:rPr lang="en-US" sz="2000" b="1" dirty="0">
                <a:solidFill>
                  <a:srgbClr val="FFFFFF"/>
                </a:solidFill>
                <a:cs typeface="Arial" charset="0"/>
              </a:rPr>
              <a:t> da </a:t>
            </a:r>
            <a:r>
              <a:rPr lang="en-US" sz="2000" b="1" dirty="0" err="1">
                <a:solidFill>
                  <a:srgbClr val="FFFFFF"/>
                </a:solidFill>
                <a:cs typeface="Arial" charset="0"/>
              </a:rPr>
              <a:t>naprave</a:t>
            </a:r>
            <a:r>
              <a:rPr lang="en-US" sz="2000" b="1" dirty="0">
                <a:solidFill>
                  <a:srgbClr val="FFFFFF"/>
                </a:solidFill>
                <a:cs typeface="Arial" charset="0"/>
              </a:rPr>
              <a:t> </a:t>
            </a:r>
            <a:r>
              <a:rPr lang="en-US" sz="2000" b="1" dirty="0" err="1">
                <a:solidFill>
                  <a:srgbClr val="FFFFFF"/>
                </a:solidFill>
                <a:cs typeface="Arial" charset="0"/>
              </a:rPr>
              <a:t>ime</a:t>
            </a:r>
            <a:r>
              <a:rPr lang="en-US" sz="2000" b="1" dirty="0">
                <a:solidFill>
                  <a:srgbClr val="FFFFFF"/>
                </a:solidFill>
                <a:cs typeface="Arial" charset="0"/>
              </a:rPr>
              <a:t> za </a:t>
            </a:r>
            <a:r>
              <a:rPr lang="en-US" sz="2000" b="1" dirty="0" err="1">
                <a:solidFill>
                  <a:srgbClr val="FFFFFF"/>
                </a:solidFill>
                <a:cs typeface="Arial" charset="0"/>
              </a:rPr>
              <a:t>sebe</a:t>
            </a:r>
            <a:r>
              <a:rPr lang="en-US" sz="2000" b="1" dirty="0">
                <a:solidFill>
                  <a:srgbClr val="FFFFFF"/>
                </a:solidFill>
                <a:cs typeface="Arial" charset="0"/>
              </a:rPr>
              <a:t> </a:t>
            </a:r>
            <a:r>
              <a:rPr lang="en-US" sz="2000" b="1" dirty="0" err="1">
                <a:solidFill>
                  <a:srgbClr val="FFFFFF"/>
                </a:solidFill>
                <a:cs typeface="Arial" charset="0"/>
              </a:rPr>
              <a:t>nastojeći</a:t>
            </a:r>
            <a:r>
              <a:rPr lang="en-US" sz="2000" b="1" dirty="0">
                <a:solidFill>
                  <a:srgbClr val="FFFFFF"/>
                </a:solidFill>
                <a:cs typeface="Arial" charset="0"/>
              </a:rPr>
              <a:t> da </a:t>
            </a:r>
            <a:r>
              <a:rPr lang="en-US" sz="2000" b="1" dirty="0" err="1">
                <a:solidFill>
                  <a:srgbClr val="FFFFFF"/>
                </a:solidFill>
                <a:cs typeface="Arial" charset="0"/>
              </a:rPr>
              <a:t>izgrade</a:t>
            </a:r>
            <a:r>
              <a:rPr lang="en-US" sz="2000" b="1" dirty="0">
                <a:solidFill>
                  <a:srgbClr val="FFFFFF"/>
                </a:solidFill>
                <a:cs typeface="Arial" charset="0"/>
              </a:rPr>
              <a:t> </a:t>
            </a:r>
            <a:r>
              <a:rPr lang="en-US" sz="2000" b="1" dirty="0" err="1">
                <a:solidFill>
                  <a:srgbClr val="FFFFFF"/>
                </a:solidFill>
                <a:cs typeface="Arial" charset="0"/>
              </a:rPr>
              <a:t>kulu</a:t>
            </a:r>
            <a:r>
              <a:rPr lang="en-US" sz="2000" b="1" dirty="0">
                <a:solidFill>
                  <a:srgbClr val="FFFFFF"/>
                </a:solidFill>
                <a:cs typeface="Arial" charset="0"/>
              </a:rPr>
              <a:t> </a:t>
            </a:r>
            <a:r>
              <a:rPr lang="en-US" sz="2000" b="1" dirty="0" err="1">
                <a:solidFill>
                  <a:srgbClr val="FFFFFF"/>
                </a:solidFill>
                <a:cs typeface="Arial" charset="0"/>
              </a:rPr>
              <a:t>koja</a:t>
            </a:r>
            <a:r>
              <a:rPr lang="en-US" sz="2000" b="1" dirty="0">
                <a:solidFill>
                  <a:srgbClr val="FFFFFF"/>
                </a:solidFill>
                <a:cs typeface="Arial" charset="0"/>
              </a:rPr>
              <a:t> </a:t>
            </a:r>
            <a:r>
              <a:rPr lang="en-US" sz="2000" b="1" dirty="0" err="1">
                <a:solidFill>
                  <a:srgbClr val="FFFFFF"/>
                </a:solidFill>
                <a:cs typeface="Arial" charset="0"/>
              </a:rPr>
              <a:t>će</a:t>
            </a:r>
            <a:r>
              <a:rPr lang="en-US" sz="2000" b="1" dirty="0">
                <a:solidFill>
                  <a:srgbClr val="FFFFFF"/>
                </a:solidFill>
                <a:cs typeface="Arial" charset="0"/>
              </a:rPr>
              <a:t> </a:t>
            </a:r>
            <a:r>
              <a:rPr lang="en-US" sz="2000" b="1" dirty="0" err="1">
                <a:solidFill>
                  <a:srgbClr val="FFFFFF"/>
                </a:solidFill>
                <a:cs typeface="Arial" charset="0"/>
              </a:rPr>
              <a:t>sezati</a:t>
            </a:r>
            <a:r>
              <a:rPr lang="en-US" sz="2000" b="1" dirty="0">
                <a:solidFill>
                  <a:srgbClr val="FFFFFF"/>
                </a:solidFill>
                <a:cs typeface="Arial" charset="0"/>
              </a:rPr>
              <a:t> do </a:t>
            </a:r>
            <a:r>
              <a:rPr lang="en-US" sz="2000" b="1" dirty="0" err="1">
                <a:solidFill>
                  <a:srgbClr val="FFFFFF"/>
                </a:solidFill>
                <a:cs typeface="Arial" charset="0"/>
              </a:rPr>
              <a:t>neba</a:t>
            </a:r>
            <a:r>
              <a:rPr lang="en-US" sz="2000" b="1" dirty="0">
                <a:solidFill>
                  <a:srgbClr val="FFFFFF"/>
                </a:solidFill>
                <a:cs typeface="Arial" charset="0"/>
              </a:rPr>
              <a:t> (1</a:t>
            </a:r>
            <a:r>
              <a:rPr lang="sr-Latn-RS" sz="2000" b="1" dirty="0">
                <a:solidFill>
                  <a:srgbClr val="FFFFFF"/>
                </a:solidFill>
                <a:cs typeface="Arial" charset="0"/>
              </a:rPr>
              <a:t>.</a:t>
            </a:r>
            <a:r>
              <a:rPr lang="en-US" sz="2000" b="1" dirty="0">
                <a:solidFill>
                  <a:srgbClr val="FFFFFF"/>
                </a:solidFill>
                <a:cs typeface="Arial" charset="0"/>
              </a:rPr>
              <a:t> Moj. 11, 4).
3. U </a:t>
            </a:r>
            <a:r>
              <a:rPr lang="en-US" sz="2000" b="1" dirty="0" err="1">
                <a:solidFill>
                  <a:srgbClr val="FFFFFF"/>
                </a:solidFill>
                <a:cs typeface="Arial" charset="0"/>
              </a:rPr>
              <a:t>trećem</a:t>
            </a:r>
            <a:r>
              <a:rPr lang="en-US" sz="2000" b="1" dirty="0">
                <a:solidFill>
                  <a:srgbClr val="FFFFFF"/>
                </a:solidFill>
                <a:cs typeface="Arial" charset="0"/>
              </a:rPr>
              <a:t> </a:t>
            </a:r>
            <a:r>
              <a:rPr lang="en-US" sz="2000" b="1" dirty="0" err="1">
                <a:solidFill>
                  <a:srgbClr val="FFFFFF"/>
                </a:solidFill>
                <a:cs typeface="Arial" charset="0"/>
              </a:rPr>
              <a:t>koraku</a:t>
            </a:r>
            <a:r>
              <a:rPr lang="en-US" sz="2000" b="1" dirty="0">
                <a:solidFill>
                  <a:srgbClr val="FFFFFF"/>
                </a:solidFill>
                <a:cs typeface="Arial" charset="0"/>
              </a:rPr>
              <a:t>, </a:t>
            </a:r>
            <a:r>
              <a:rPr lang="en-US" sz="2000" b="1" dirty="0" err="1">
                <a:solidFill>
                  <a:srgbClr val="FFFFFF"/>
                </a:solidFill>
                <a:cs typeface="Arial" charset="0"/>
              </a:rPr>
              <a:t>proučavaćemo</a:t>
            </a:r>
            <a:r>
              <a:rPr lang="en-US" sz="2000" b="1" dirty="0">
                <a:solidFill>
                  <a:srgbClr val="FFFFFF"/>
                </a:solidFill>
                <a:cs typeface="Arial" charset="0"/>
              </a:rPr>
              <a:t> </a:t>
            </a:r>
            <a:r>
              <a:rPr lang="en-US" sz="2000" b="1" dirty="0" err="1">
                <a:solidFill>
                  <a:srgbClr val="FFFFFF"/>
                </a:solidFill>
                <a:cs typeface="Arial" charset="0"/>
              </a:rPr>
              <a:t>brojne</a:t>
            </a:r>
            <a:r>
              <a:rPr lang="en-US" sz="2000" b="1" dirty="0">
                <a:solidFill>
                  <a:srgbClr val="FFFFFF"/>
                </a:solidFill>
                <a:cs typeface="Arial" charset="0"/>
              </a:rPr>
              <a:t> </a:t>
            </a:r>
            <a:r>
              <a:rPr lang="en-US" sz="2000" b="1" dirty="0" err="1">
                <a:solidFill>
                  <a:srgbClr val="FFFFFF"/>
                </a:solidFill>
                <a:cs typeface="Arial" charset="0"/>
              </a:rPr>
              <a:t>primere</a:t>
            </a:r>
            <a:r>
              <a:rPr lang="en-US" sz="2000" b="1" dirty="0">
                <a:solidFill>
                  <a:srgbClr val="FFFFFF"/>
                </a:solidFill>
                <a:cs typeface="Arial" charset="0"/>
              </a:rPr>
              <a:t> </a:t>
            </a:r>
            <a:r>
              <a:rPr lang="en-US" sz="2000" b="1" dirty="0" err="1">
                <a:solidFill>
                  <a:srgbClr val="FFFFFF"/>
                </a:solidFill>
                <a:cs typeface="Arial" charset="0"/>
              </a:rPr>
              <a:t>ponosa</a:t>
            </a:r>
            <a:r>
              <a:rPr lang="en-US" sz="2000" b="1" dirty="0">
                <a:solidFill>
                  <a:srgbClr val="FFFFFF"/>
                </a:solidFill>
                <a:cs typeface="Arial" charset="0"/>
              </a:rPr>
              <a:t> </a:t>
            </a:r>
            <a:r>
              <a:rPr lang="en-US" sz="2000" b="1" dirty="0" err="1">
                <a:solidFill>
                  <a:srgbClr val="FFFFFF"/>
                </a:solidFill>
                <a:cs typeface="Arial" charset="0"/>
              </a:rPr>
              <a:t>zajedno</a:t>
            </a:r>
            <a:r>
              <a:rPr lang="en-US" sz="2000" b="1" dirty="0">
                <a:solidFill>
                  <a:srgbClr val="FFFFFF"/>
                </a:solidFill>
                <a:cs typeface="Arial" charset="0"/>
              </a:rPr>
              <a:t> </a:t>
            </a:r>
            <a:r>
              <a:rPr lang="en-US" sz="2000" b="1" dirty="0" err="1">
                <a:solidFill>
                  <a:srgbClr val="FFFFFF"/>
                </a:solidFill>
                <a:cs typeface="Arial" charset="0"/>
              </a:rPr>
              <a:t>sa</a:t>
            </a:r>
            <a:r>
              <a:rPr lang="en-US" sz="2000" b="1" dirty="0">
                <a:solidFill>
                  <a:srgbClr val="FFFFFF"/>
                </a:solidFill>
                <a:cs typeface="Arial" charset="0"/>
              </a:rPr>
              <a:t> </a:t>
            </a:r>
            <a:r>
              <a:rPr lang="en-US" sz="2000" b="1" dirty="0" err="1">
                <a:solidFill>
                  <a:srgbClr val="FFFFFF"/>
                </a:solidFill>
                <a:cs typeface="Arial" charset="0"/>
              </a:rPr>
              <a:t>kontrastnim</a:t>
            </a:r>
            <a:r>
              <a:rPr lang="en-US" sz="2000" b="1" dirty="0">
                <a:solidFill>
                  <a:srgbClr val="FFFFFF"/>
                </a:solidFill>
                <a:cs typeface="Arial" charset="0"/>
              </a:rPr>
              <a:t> </a:t>
            </a:r>
            <a:r>
              <a:rPr lang="en-US" sz="2000" b="1" dirty="0" err="1">
                <a:solidFill>
                  <a:srgbClr val="FFFFFF"/>
                </a:solidFill>
                <a:cs typeface="Arial" charset="0"/>
              </a:rPr>
              <a:t>modelima</a:t>
            </a:r>
            <a:r>
              <a:rPr lang="en-US" sz="2000" b="1" dirty="0">
                <a:solidFill>
                  <a:srgbClr val="FFFFFF"/>
                </a:solidFill>
                <a:cs typeface="Arial" charset="0"/>
              </a:rPr>
              <a:t> </a:t>
            </a:r>
            <a:r>
              <a:rPr lang="en-US" sz="2000" b="1" dirty="0" err="1">
                <a:solidFill>
                  <a:srgbClr val="FFFFFF"/>
                </a:solidFill>
                <a:cs typeface="Arial" charset="0"/>
              </a:rPr>
              <a:t>poniznosti</a:t>
            </a:r>
            <a:r>
              <a:rPr lang="en-US" sz="2000" b="1" dirty="0">
                <a:solidFill>
                  <a:srgbClr val="FFFFFF"/>
                </a:solidFill>
                <a:cs typeface="Arial" charset="0"/>
              </a:rPr>
              <a:t>: </a:t>
            </a:r>
            <a:r>
              <a:rPr lang="en-US" sz="2000" b="1" dirty="0" err="1">
                <a:solidFill>
                  <a:srgbClr val="FFFFFF"/>
                </a:solidFill>
                <a:cs typeface="Arial" charset="0"/>
              </a:rPr>
              <a:t>faraon</a:t>
            </a:r>
            <a:r>
              <a:rPr lang="en-US" sz="2000" b="1" dirty="0">
                <a:solidFill>
                  <a:srgbClr val="FFFFFF"/>
                </a:solidFill>
                <a:cs typeface="Arial" charset="0"/>
              </a:rPr>
              <a:t> </a:t>
            </a:r>
            <a:r>
              <a:rPr lang="en-US" sz="2000" b="1" dirty="0" err="1">
                <a:solidFill>
                  <a:srgbClr val="FFFFFF"/>
                </a:solidFill>
                <a:cs typeface="Arial" charset="0"/>
              </a:rPr>
              <a:t>i</a:t>
            </a:r>
            <a:r>
              <a:rPr lang="en-US" sz="2000" b="1" dirty="0">
                <a:solidFill>
                  <a:srgbClr val="FFFFFF"/>
                </a:solidFill>
                <a:cs typeface="Arial" charset="0"/>
              </a:rPr>
              <a:t> Mojsije, Na</a:t>
            </a:r>
            <a:r>
              <a:rPr lang="sr-Latn-RS" sz="2000" b="1" dirty="0">
                <a:solidFill>
                  <a:srgbClr val="FFFFFF"/>
                </a:solidFill>
                <a:cs typeface="Arial" charset="0"/>
              </a:rPr>
              <a:t>v</a:t>
            </a:r>
            <a:r>
              <a:rPr lang="en-US" sz="2000" b="1" dirty="0">
                <a:solidFill>
                  <a:srgbClr val="FFFFFF"/>
                </a:solidFill>
                <a:cs typeface="Arial" charset="0"/>
              </a:rPr>
              <a:t>u</a:t>
            </a:r>
            <a:r>
              <a:rPr lang="sr-Latn-RS" sz="2000" b="1" dirty="0">
                <a:solidFill>
                  <a:srgbClr val="FFFFFF"/>
                </a:solidFill>
                <a:cs typeface="Arial" charset="0"/>
              </a:rPr>
              <a:t>h</a:t>
            </a:r>
            <a:r>
              <a:rPr lang="en-US" sz="2000" b="1" dirty="0" err="1">
                <a:solidFill>
                  <a:srgbClr val="FFFFFF"/>
                </a:solidFill>
                <a:cs typeface="Arial" charset="0"/>
              </a:rPr>
              <a:t>odono</a:t>
            </a:r>
            <a:r>
              <a:rPr lang="sr-Latn-RS" sz="2000" b="1" dirty="0">
                <a:solidFill>
                  <a:srgbClr val="FFFFFF"/>
                </a:solidFill>
                <a:cs typeface="Arial" charset="0"/>
              </a:rPr>
              <a:t>s</a:t>
            </a:r>
            <a:r>
              <a:rPr lang="en-US" sz="2000" b="1" dirty="0">
                <a:solidFill>
                  <a:srgbClr val="FFFFFF"/>
                </a:solidFill>
                <a:cs typeface="Arial" charset="0"/>
              </a:rPr>
              <a:t>or </a:t>
            </a:r>
            <a:r>
              <a:rPr lang="en-US" sz="2000" b="1" dirty="0" err="1">
                <a:solidFill>
                  <a:srgbClr val="FFFFFF"/>
                </a:solidFill>
                <a:cs typeface="Arial" charset="0"/>
              </a:rPr>
              <a:t>i</a:t>
            </a:r>
            <a:r>
              <a:rPr lang="en-US" sz="2000" b="1" dirty="0">
                <a:solidFill>
                  <a:srgbClr val="FFFFFF"/>
                </a:solidFill>
                <a:cs typeface="Arial" charset="0"/>
              </a:rPr>
              <a:t> Danilo, </a:t>
            </a:r>
            <a:r>
              <a:rPr lang="en-US" sz="2000" b="1" dirty="0" err="1">
                <a:solidFill>
                  <a:srgbClr val="FFFFFF"/>
                </a:solidFill>
                <a:cs typeface="Arial" charset="0"/>
              </a:rPr>
              <a:t>i</a:t>
            </a:r>
            <a:r>
              <a:rPr lang="en-US" sz="2000" b="1" dirty="0">
                <a:solidFill>
                  <a:srgbClr val="FFFFFF"/>
                </a:solidFill>
                <a:cs typeface="Arial" charset="0"/>
              </a:rPr>
              <a:t> </a:t>
            </a:r>
            <a:r>
              <a:rPr lang="en-US" sz="2000" b="1" dirty="0" err="1">
                <a:solidFill>
                  <a:srgbClr val="FFFFFF"/>
                </a:solidFill>
                <a:cs typeface="Arial" charset="0"/>
              </a:rPr>
              <a:t>farisej</a:t>
            </a:r>
            <a:r>
              <a:rPr lang="en-US" sz="2000" b="1" dirty="0">
                <a:solidFill>
                  <a:srgbClr val="FFFFFF"/>
                </a:solidFill>
                <a:cs typeface="Arial" charset="0"/>
              </a:rPr>
              <a:t> </a:t>
            </a:r>
            <a:r>
              <a:rPr lang="en-US" sz="2000" b="1" dirty="0" err="1">
                <a:solidFill>
                  <a:srgbClr val="FFFFFF"/>
                </a:solidFill>
                <a:cs typeface="Arial" charset="0"/>
              </a:rPr>
              <a:t>i</a:t>
            </a:r>
            <a:r>
              <a:rPr lang="en-US" sz="2000" b="1" dirty="0">
                <a:solidFill>
                  <a:srgbClr val="FFFFFF"/>
                </a:solidFill>
                <a:cs typeface="Arial" charset="0"/>
              </a:rPr>
              <a:t> </a:t>
            </a:r>
            <a:r>
              <a:rPr lang="en-US" sz="2000" b="1" dirty="0" err="1">
                <a:solidFill>
                  <a:srgbClr val="FFFFFF"/>
                </a:solidFill>
                <a:cs typeface="Arial" charset="0"/>
              </a:rPr>
              <a:t>carinik</a:t>
            </a:r>
            <a:r>
              <a:rPr lang="en-US" sz="2000" b="1" dirty="0">
                <a:solidFill>
                  <a:srgbClr val="FFFFFF"/>
                </a:solidFill>
                <a:cs typeface="Arial" charset="0"/>
              </a:rPr>
              <a:t> u </a:t>
            </a:r>
            <a:r>
              <a:rPr lang="en-US" sz="2000" b="1" dirty="0" err="1">
                <a:solidFill>
                  <a:srgbClr val="FFFFFF"/>
                </a:solidFill>
                <a:cs typeface="Arial" charset="0"/>
              </a:rPr>
              <a:t>Isusovoj</a:t>
            </a:r>
            <a:r>
              <a:rPr lang="en-US" sz="2000" b="1" dirty="0">
                <a:solidFill>
                  <a:srgbClr val="FFFFFF"/>
                </a:solidFill>
                <a:cs typeface="Arial" charset="0"/>
              </a:rPr>
              <a:t> </a:t>
            </a:r>
            <a:r>
              <a:rPr lang="en-US" sz="2000" b="1" dirty="0" err="1">
                <a:solidFill>
                  <a:srgbClr val="FFFFFF"/>
                </a:solidFill>
                <a:cs typeface="Arial" charset="0"/>
              </a:rPr>
              <a:t>paraboli</a:t>
            </a:r>
            <a:r>
              <a:rPr lang="en-US" sz="2000" b="1" dirty="0">
                <a:solidFill>
                  <a:srgbClr val="FFFFFF"/>
                </a:solidFill>
                <a:cs typeface="Arial" charset="0"/>
              </a:rPr>
              <a:t> (Luka 18</a:t>
            </a:r>
            <a:r>
              <a:rPr lang="sr-Latn-RS" sz="2000" b="1" dirty="0">
                <a:solidFill>
                  <a:srgbClr val="FFFFFF"/>
                </a:solidFill>
                <a:cs typeface="Arial" charset="0"/>
              </a:rPr>
              <a:t>,</a:t>
            </a:r>
            <a:r>
              <a:rPr lang="en-US" sz="2000" b="1" dirty="0">
                <a:solidFill>
                  <a:srgbClr val="FFFFFF"/>
                </a:solidFill>
                <a:cs typeface="Arial" charset="0"/>
              </a:rPr>
              <a:t>9–14). </a:t>
            </a:r>
            <a:r>
              <a:rPr lang="en-US" sz="2000" b="1" dirty="0" err="1">
                <a:solidFill>
                  <a:srgbClr val="FFFFFF"/>
                </a:solidFill>
                <a:cs typeface="Arial" charset="0"/>
              </a:rPr>
              <a:t>Ovaj</a:t>
            </a:r>
            <a:r>
              <a:rPr lang="en-US" sz="2000" b="1" dirty="0">
                <a:solidFill>
                  <a:srgbClr val="FFFFFF"/>
                </a:solidFill>
                <a:cs typeface="Arial" charset="0"/>
              </a:rPr>
              <a:t> </a:t>
            </a:r>
            <a:r>
              <a:rPr lang="en-US" sz="2000" b="1" dirty="0" err="1">
                <a:solidFill>
                  <a:srgbClr val="FFFFFF"/>
                </a:solidFill>
                <a:cs typeface="Arial" charset="0"/>
              </a:rPr>
              <a:t>treći</a:t>
            </a:r>
            <a:r>
              <a:rPr lang="en-US" sz="2000" b="1" dirty="0">
                <a:solidFill>
                  <a:srgbClr val="FFFFFF"/>
                </a:solidFill>
                <a:cs typeface="Arial" charset="0"/>
              </a:rPr>
              <a:t> deo </a:t>
            </a:r>
            <a:r>
              <a:rPr lang="en-US" sz="2000" b="1" dirty="0" err="1">
                <a:solidFill>
                  <a:srgbClr val="FFFFFF"/>
                </a:solidFill>
                <a:cs typeface="Arial" charset="0"/>
              </a:rPr>
              <a:t>će</a:t>
            </a:r>
            <a:r>
              <a:rPr lang="en-US" sz="2000" b="1" dirty="0">
                <a:solidFill>
                  <a:srgbClr val="FFFFFF"/>
                </a:solidFill>
                <a:cs typeface="Arial" charset="0"/>
              </a:rPr>
              <a:t> </a:t>
            </a:r>
            <a:r>
              <a:rPr lang="en-US" sz="2000" b="1" dirty="0" err="1">
                <a:solidFill>
                  <a:srgbClr val="FFFFFF"/>
                </a:solidFill>
                <a:cs typeface="Arial" charset="0"/>
              </a:rPr>
              <a:t>ponuditi</a:t>
            </a:r>
            <a:r>
              <a:rPr lang="en-US" sz="2000" b="1" dirty="0">
                <a:solidFill>
                  <a:srgbClr val="FFFFFF"/>
                </a:solidFill>
                <a:cs typeface="Arial" charset="0"/>
              </a:rPr>
              <a:t> </a:t>
            </a:r>
            <a:r>
              <a:rPr lang="en-US" sz="2000" b="1" dirty="0" err="1">
                <a:solidFill>
                  <a:srgbClr val="FFFFFF"/>
                </a:solidFill>
                <a:cs typeface="Arial" charset="0"/>
              </a:rPr>
              <a:t>komparativno</a:t>
            </a:r>
            <a:r>
              <a:rPr lang="en-US" sz="2000" b="1" dirty="0">
                <a:solidFill>
                  <a:srgbClr val="FFFFFF"/>
                </a:solidFill>
                <a:cs typeface="Arial" charset="0"/>
              </a:rPr>
              <a:t> </a:t>
            </a:r>
            <a:r>
              <a:rPr lang="en-US" sz="2000" b="1" dirty="0" err="1">
                <a:solidFill>
                  <a:srgbClr val="FFFFFF"/>
                </a:solidFill>
                <a:cs typeface="Arial" charset="0"/>
              </a:rPr>
              <a:t>razmišljanje</a:t>
            </a:r>
            <a:r>
              <a:rPr lang="en-US" sz="2000" b="1" dirty="0">
                <a:solidFill>
                  <a:srgbClr val="FFFFFF"/>
                </a:solidFill>
                <a:cs typeface="Arial" charset="0"/>
              </a:rPr>
              <a:t> o </a:t>
            </a:r>
            <a:r>
              <a:rPr lang="en-US" sz="2000" b="1" dirty="0" err="1">
                <a:solidFill>
                  <a:srgbClr val="FFFFFF"/>
                </a:solidFill>
                <a:cs typeface="Arial" charset="0"/>
              </a:rPr>
              <a:t>ponosu</a:t>
            </a:r>
            <a:r>
              <a:rPr lang="en-US" sz="2000" b="1" dirty="0">
                <a:solidFill>
                  <a:srgbClr val="FFFFFF"/>
                </a:solidFill>
                <a:cs typeface="Arial" charset="0"/>
              </a:rPr>
              <a:t> </a:t>
            </a:r>
            <a:r>
              <a:rPr lang="en-US" sz="2000" b="1" dirty="0" err="1">
                <a:solidFill>
                  <a:srgbClr val="FFFFFF"/>
                </a:solidFill>
                <a:cs typeface="Arial" charset="0"/>
              </a:rPr>
              <a:t>i</a:t>
            </a:r>
            <a:r>
              <a:rPr lang="en-US" sz="2000" b="1" dirty="0">
                <a:solidFill>
                  <a:srgbClr val="FFFFFF"/>
                </a:solidFill>
                <a:cs typeface="Arial" charset="0"/>
              </a:rPr>
              <a:t> </a:t>
            </a:r>
            <a:r>
              <a:rPr lang="en-US" sz="2000" b="1" dirty="0" err="1">
                <a:solidFill>
                  <a:srgbClr val="FFFFFF"/>
                </a:solidFill>
                <a:cs typeface="Arial" charset="0"/>
              </a:rPr>
              <a:t>poniznosti</a:t>
            </a:r>
            <a:r>
              <a:rPr lang="en-US" sz="2000" b="1" dirty="0">
                <a:solidFill>
                  <a:srgbClr val="FFFFFF"/>
                </a:solidFill>
                <a:cs typeface="Arial" charset="0"/>
              </a:rPr>
              <a:t> </a:t>
            </a:r>
            <a:r>
              <a:rPr lang="en-US" sz="2000" b="1" dirty="0" err="1">
                <a:solidFill>
                  <a:srgbClr val="FFFFFF"/>
                </a:solidFill>
                <a:cs typeface="Arial" charset="0"/>
              </a:rPr>
              <a:t>na</a:t>
            </a:r>
            <a:r>
              <a:rPr lang="en-US" sz="2000" b="1" dirty="0">
                <a:solidFill>
                  <a:srgbClr val="FFFFFF"/>
                </a:solidFill>
                <a:cs typeface="Arial" charset="0"/>
              </a:rPr>
              <a:t> </a:t>
            </a:r>
            <a:r>
              <a:rPr lang="en-US" sz="2000" b="1" dirty="0" err="1">
                <a:solidFill>
                  <a:srgbClr val="FFFFFF"/>
                </a:solidFill>
                <a:cs typeface="Arial" charset="0"/>
              </a:rPr>
              <a:t>osnovu</a:t>
            </a:r>
            <a:r>
              <a:rPr lang="en-US" sz="2000" b="1" dirty="0">
                <a:solidFill>
                  <a:srgbClr val="FFFFFF"/>
                </a:solidFill>
                <a:cs typeface="Arial" charset="0"/>
              </a:rPr>
              <a:t> </a:t>
            </a:r>
            <a:r>
              <a:rPr lang="en-US" sz="2000" b="1" dirty="0" err="1">
                <a:solidFill>
                  <a:srgbClr val="FFFFFF"/>
                </a:solidFill>
                <a:cs typeface="Arial" charset="0"/>
              </a:rPr>
              <a:t>učenja</a:t>
            </a:r>
            <a:r>
              <a:rPr lang="en-US" sz="2000" b="1" dirty="0">
                <a:solidFill>
                  <a:srgbClr val="FFFFFF"/>
                </a:solidFill>
                <a:cs typeface="Arial" charset="0"/>
              </a:rPr>
              <a:t> </a:t>
            </a:r>
            <a:r>
              <a:rPr lang="en-US" sz="2000" b="1" dirty="0" err="1">
                <a:solidFill>
                  <a:srgbClr val="FFFFFF"/>
                </a:solidFill>
                <a:cs typeface="Arial" charset="0"/>
              </a:rPr>
              <a:t>biblijske</a:t>
            </a:r>
            <a:r>
              <a:rPr lang="en-US" sz="2000" b="1" dirty="0">
                <a:solidFill>
                  <a:srgbClr val="FFFFFF"/>
                </a:solidFill>
                <a:cs typeface="Arial" charset="0"/>
              </a:rPr>
              <a:t> </a:t>
            </a:r>
            <a:r>
              <a:rPr lang="en-US" sz="2000" b="1" dirty="0" err="1">
                <a:solidFill>
                  <a:srgbClr val="FFFFFF"/>
                </a:solidFill>
                <a:cs typeface="Arial" charset="0"/>
              </a:rPr>
              <a:t>mudrosti</a:t>
            </a:r>
            <a:r>
              <a:rPr lang="en-US" sz="2000" b="1" dirty="0">
                <a:solidFill>
                  <a:srgbClr val="FFFFFF"/>
                </a:solidFill>
                <a:cs typeface="Arial" charset="0"/>
              </a:rPr>
              <a:t> (</a:t>
            </a:r>
            <a:r>
              <a:rPr lang="sr-Latn-RS" sz="2000" b="1" dirty="0">
                <a:solidFill>
                  <a:srgbClr val="FFFFFF"/>
                </a:solidFill>
                <a:cs typeface="Arial" charset="0"/>
              </a:rPr>
              <a:t>Priče</a:t>
            </a:r>
            <a:r>
              <a:rPr lang="en-US" sz="2000" b="1" dirty="0">
                <a:solidFill>
                  <a:srgbClr val="FFFFFF"/>
                </a:solidFill>
                <a:cs typeface="Arial" charset="0"/>
              </a:rPr>
              <a:t>. 11</a:t>
            </a:r>
            <a:r>
              <a:rPr lang="sr-Latn-RS" sz="2000" b="1" dirty="0">
                <a:solidFill>
                  <a:srgbClr val="FFFFFF"/>
                </a:solidFill>
                <a:cs typeface="Arial" charset="0"/>
              </a:rPr>
              <a:t>,</a:t>
            </a:r>
            <a:r>
              <a:rPr lang="en-US" sz="2000" b="1" dirty="0">
                <a:solidFill>
                  <a:srgbClr val="FFFFFF"/>
                </a:solidFill>
                <a:cs typeface="Arial" charset="0"/>
              </a:rPr>
              <a:t>2; 27</a:t>
            </a:r>
            <a:r>
              <a:rPr lang="sr-Latn-RS" sz="2000" b="1" dirty="0">
                <a:solidFill>
                  <a:srgbClr val="FFFFFF"/>
                </a:solidFill>
                <a:cs typeface="Arial" charset="0"/>
              </a:rPr>
              <a:t>,</a:t>
            </a:r>
            <a:r>
              <a:rPr lang="en-US" sz="2000" b="1" dirty="0">
                <a:solidFill>
                  <a:srgbClr val="FFFFFF"/>
                </a:solidFill>
                <a:cs typeface="Arial" charset="0"/>
              </a:rPr>
              <a:t>1</a:t>
            </a:r>
            <a:r>
              <a:rPr lang="sr-Latn-RS" sz="2000" b="1" dirty="0">
                <a:solidFill>
                  <a:srgbClr val="FFFFFF"/>
                </a:solidFill>
                <a:cs typeface="Arial" charset="0"/>
              </a:rPr>
              <a:t>.</a:t>
            </a:r>
            <a:r>
              <a:rPr lang="en-US" sz="2000" b="1" dirty="0">
                <a:solidFill>
                  <a:srgbClr val="FFFFFF"/>
                </a:solidFill>
                <a:cs typeface="Arial" charset="0"/>
              </a:rPr>
              <a:t>2).</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121920" y="538481"/>
            <a:ext cx="3160395" cy="57861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a:t>
            </a:r>
            <a:r>
              <a:rPr lang="hr-HR" sz="28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A domaćinu reče: ‘Kad priređuješ  ručak ili večeru, ne pozivaj prijatelje, ni braću, ni rodbinu, ni bogate susede, jer bi oni mogli da pozovu tebe i tako ti vrate.</a:t>
            </a:r>
            <a:r>
              <a:rPr kumimoji="0" lang="es-ES" sz="28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Luk</a:t>
            </a:r>
            <a:r>
              <a:rPr kumimoji="0" lang="hr-HR"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 14</a:t>
            </a:r>
            <a:r>
              <a:rPr kumimoji="0" lang="hr-HR"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11, </a:t>
            </a:r>
            <a:r>
              <a:rPr kumimoji="0" lang="es-ES" sz="16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N</a:t>
            </a:r>
            <a:r>
              <a:rPr kumimoji="0" lang="hr-HR" sz="16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SP</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946767454"/>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pl-PL" sz="2000" b="1" dirty="0"/>
              <a:t>Šta je vredno kod mene? Na to pitanje  teško je odgovoriti.</a:t>
            </a:r>
            <a:endParaRPr lang="en" sz="20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892926" cy="400110"/>
          </a:xfrm>
          <a:prstGeom prst="rect">
            <a:avLst/>
          </a:prstGeom>
          <a:noFill/>
        </p:spPr>
        <p:txBody>
          <a:bodyPr wrap="square">
            <a:spAutoFit/>
          </a:bodyPr>
          <a:lstStyle/>
          <a:p>
            <a:pPr>
              <a:spcBef>
                <a:spcPts val="600"/>
              </a:spcBef>
            </a:pPr>
            <a:r>
              <a:rPr lang="en-US" sz="2000" b="1" dirty="0" err="1"/>
              <a:t>Šta</a:t>
            </a:r>
            <a:r>
              <a:rPr lang="en-US" sz="2000" b="1" dirty="0"/>
              <a:t> </a:t>
            </a:r>
            <a:r>
              <a:rPr lang="en-US" sz="2000" b="1" dirty="0" err="1"/>
              <a:t>ako</a:t>
            </a:r>
            <a:r>
              <a:rPr lang="en-US" sz="2000" b="1" dirty="0"/>
              <a:t> ne </a:t>
            </a:r>
            <a:r>
              <a:rPr lang="en-US" sz="2000" b="1" dirty="0" err="1"/>
              <a:t>kažem</a:t>
            </a:r>
            <a:r>
              <a:rPr lang="en-US" sz="2000" b="1" dirty="0"/>
              <a:t> </a:t>
            </a:r>
            <a:r>
              <a:rPr lang="en-US" sz="2000" b="1" dirty="0" err="1"/>
              <a:t>ništa</a:t>
            </a:r>
            <a:r>
              <a:rPr lang="en-US" sz="2000" b="1" dirty="0"/>
              <a:t> </a:t>
            </a:r>
            <a:r>
              <a:rPr lang="en-US" sz="2000" b="1" dirty="0" err="1"/>
              <a:t>jer</a:t>
            </a:r>
            <a:r>
              <a:rPr lang="en-US" sz="2000" b="1" dirty="0"/>
              <a:t> mi </a:t>
            </a:r>
            <a:r>
              <a:rPr lang="en-US" sz="2000" b="1" dirty="0" err="1"/>
              <a:t>nedostaje</a:t>
            </a:r>
            <a:r>
              <a:rPr lang="en-US" sz="2000" b="1" dirty="0"/>
              <a:t> </a:t>
            </a:r>
            <a:r>
              <a:rPr lang="en-US" sz="2000" b="1" dirty="0" err="1"/>
              <a:t>samopoštovanje</a:t>
            </a:r>
            <a:r>
              <a:rPr lang="en-US" sz="2000" b="1" dirty="0"/>
              <a:t>?</a:t>
            </a:r>
            <a:endParaRPr lang="en" sz="2000" b="1" dirty="0"/>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734173" cy="707886"/>
          </a:xfrm>
          <a:prstGeom prst="rect">
            <a:avLst/>
          </a:prstGeom>
          <a:noFill/>
        </p:spPr>
        <p:txBody>
          <a:bodyPr wrap="square">
            <a:spAutoFit/>
          </a:bodyPr>
          <a:lstStyle/>
          <a:p>
            <a:pPr>
              <a:spcBef>
                <a:spcPts val="600"/>
              </a:spcBef>
            </a:pPr>
            <a:r>
              <a:rPr lang="en-US" sz="2000" b="1" dirty="0"/>
              <a:t>Ako ne </a:t>
            </a:r>
            <a:r>
              <a:rPr lang="en-US" sz="2000" b="1" dirty="0" err="1"/>
              <a:t>kažem</a:t>
            </a:r>
            <a:r>
              <a:rPr lang="en-US" sz="2000" b="1" dirty="0"/>
              <a:t> </a:t>
            </a:r>
            <a:r>
              <a:rPr lang="en-US" sz="2000" b="1" dirty="0" err="1"/>
              <a:t>ništa</a:t>
            </a:r>
            <a:r>
              <a:rPr lang="en-US" sz="2000" b="1" dirty="0"/>
              <a:t> (</a:t>
            </a:r>
            <a:r>
              <a:rPr lang="en-US" sz="2000" b="1" dirty="0" err="1"/>
              <a:t>skroman</a:t>
            </a:r>
            <a:r>
              <a:rPr lang="en-US" sz="2000" b="1" dirty="0"/>
              <a:t> </a:t>
            </a:r>
            <a:r>
              <a:rPr lang="en-US" sz="2000" b="1" dirty="0" err="1"/>
              <a:t>stav</a:t>
            </a:r>
            <a:r>
              <a:rPr lang="en-US" sz="2000" b="1" dirty="0"/>
              <a:t>), </a:t>
            </a:r>
            <a:r>
              <a:rPr lang="en-US" sz="2000" b="1" dirty="0" err="1"/>
              <a:t>priznajem</a:t>
            </a:r>
            <a:r>
              <a:rPr lang="en-US" sz="2000" b="1" dirty="0"/>
              <a:t> da </a:t>
            </a:r>
            <a:r>
              <a:rPr lang="en-US" sz="2000" b="1" dirty="0" err="1"/>
              <a:t>sve</a:t>
            </a:r>
            <a:r>
              <a:rPr lang="en-US" sz="2000" b="1" dirty="0"/>
              <a:t> </a:t>
            </a:r>
            <a:r>
              <a:rPr lang="en-US" sz="2000" b="1" dirty="0" err="1"/>
              <a:t>što</a:t>
            </a:r>
            <a:r>
              <a:rPr lang="en-US" sz="2000" b="1" dirty="0"/>
              <a:t> </a:t>
            </a:r>
            <a:r>
              <a:rPr lang="en-US" sz="2000" b="1" dirty="0" err="1"/>
              <a:t>jesam</a:t>
            </a:r>
            <a:r>
              <a:rPr lang="en-US" sz="2000" b="1" dirty="0"/>
              <a:t> </a:t>
            </a:r>
            <a:r>
              <a:rPr lang="en-US" sz="2000" b="1" dirty="0" err="1"/>
              <a:t>i</a:t>
            </a:r>
            <a:r>
              <a:rPr lang="en-US" sz="2000" b="1" dirty="0"/>
              <a:t> </a:t>
            </a:r>
            <a:r>
              <a:rPr lang="en-US" sz="2000" b="1" dirty="0" err="1"/>
              <a:t>što</a:t>
            </a:r>
            <a:r>
              <a:rPr lang="en-US" sz="2000" b="1" dirty="0"/>
              <a:t> imam </a:t>
            </a:r>
            <a:r>
              <a:rPr lang="en-US" sz="2000" b="1" dirty="0" err="1"/>
              <a:t>dolazi</a:t>
            </a:r>
            <a:r>
              <a:rPr lang="en-US" sz="2000" b="1" dirty="0"/>
              <a:t> od Boga.</a:t>
            </a:r>
            <a:endParaRPr lang="en" sz="2000" b="1" dirty="0"/>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374690"/>
            <a:ext cx="6734173" cy="400110"/>
          </a:xfrm>
          <a:prstGeom prst="rect">
            <a:avLst/>
          </a:prstGeom>
          <a:noFill/>
        </p:spPr>
        <p:txBody>
          <a:bodyPr wrap="square">
            <a:spAutoFit/>
          </a:bodyPr>
          <a:lstStyle/>
          <a:p>
            <a:pPr>
              <a:spcBef>
                <a:spcPts val="600"/>
              </a:spcBef>
            </a:pPr>
            <a:r>
              <a:rPr lang="en-US" sz="2000" b="1" dirty="0" err="1"/>
              <a:t>Šta</a:t>
            </a:r>
            <a:r>
              <a:rPr lang="en-US" sz="2000" b="1" dirty="0"/>
              <a:t> </a:t>
            </a:r>
            <a:r>
              <a:rPr lang="en-US" sz="2000" b="1" dirty="0" err="1"/>
              <a:t>ako</a:t>
            </a:r>
            <a:r>
              <a:rPr lang="en-US" sz="2000" b="1" dirty="0"/>
              <a:t> </a:t>
            </a:r>
            <a:r>
              <a:rPr lang="en-US" sz="2000" b="1" dirty="0" err="1"/>
              <a:t>kažem</a:t>
            </a:r>
            <a:r>
              <a:rPr lang="en-US" sz="2000" b="1" dirty="0"/>
              <a:t> </a:t>
            </a:r>
            <a:r>
              <a:rPr lang="en-US" sz="2000" b="1" dirty="0" err="1"/>
              <a:t>mnogo</a:t>
            </a:r>
            <a:r>
              <a:rPr lang="en-US" sz="2000" b="1" dirty="0"/>
              <a:t> </a:t>
            </a:r>
            <a:r>
              <a:rPr lang="en-US" sz="2000" b="1" dirty="0" err="1"/>
              <a:t>jer</a:t>
            </a:r>
            <a:r>
              <a:rPr lang="en-US" sz="2000" b="1" dirty="0"/>
              <a:t> me Bog </a:t>
            </a:r>
            <a:r>
              <a:rPr lang="en-US" sz="2000" b="1" dirty="0" err="1"/>
              <a:t>smatra</a:t>
            </a:r>
            <a:r>
              <a:rPr lang="en-US" sz="2000" b="1" dirty="0"/>
              <a:t> </a:t>
            </a:r>
            <a:r>
              <a:rPr lang="en-US" sz="2000" b="1" dirty="0" err="1"/>
              <a:t>svojim</a:t>
            </a:r>
            <a:r>
              <a:rPr lang="en-US" sz="2000" b="1" dirty="0"/>
              <a:t> </a:t>
            </a:r>
            <a:r>
              <a:rPr lang="en-US" sz="2000" b="1" dirty="0" err="1"/>
              <a:t>sinom</a:t>
            </a:r>
            <a:r>
              <a:rPr lang="en-US" sz="2000" b="1" dirty="0"/>
              <a:t>?</a:t>
            </a:r>
            <a:endParaRPr lang="en" sz="2000" b="1" dirty="0"/>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702293"/>
            <a:ext cx="6734173" cy="707886"/>
          </a:xfrm>
          <a:prstGeom prst="rect">
            <a:avLst/>
          </a:prstGeom>
          <a:noFill/>
        </p:spPr>
        <p:txBody>
          <a:bodyPr wrap="square">
            <a:spAutoFit/>
          </a:bodyPr>
          <a:lstStyle/>
          <a:p>
            <a:pPr>
              <a:spcBef>
                <a:spcPts val="600"/>
              </a:spcBef>
            </a:pPr>
            <a:r>
              <a:rPr lang="pl-PL" sz="2000" b="1" dirty="0"/>
              <a:t>Ako kažem mnogo (ponosna pozicija), priznajem da sam sve što jesam i što sam postigao, postigao sam.</a:t>
            </a:r>
            <a:endParaRPr lang="en" sz="2000" b="1"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87439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US"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PRIMERI PONOSA</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US"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hr-HR" b="1" dirty="0">
                <a:solidFill>
                  <a:schemeClr val="accent3"/>
                </a:solidFill>
                <a:effectLst>
                  <a:outerShdw blurRad="38100" dist="38100" dir="2700000" algn="tl">
                    <a:srgbClr val="000000">
                      <a:alpha val="43137"/>
                    </a:srgbClr>
                  </a:outerShdw>
                </a:effectLst>
                <a:latin typeface="Comic Sans MS" panose="030F0702030302020204" pitchFamily="66" charset="0"/>
              </a:rPr>
              <a:t>Ali bi pokaran za svoje bezakonje, skot nemi progocorivši glasom čovečjim zabrani bezakonje prorokovo.</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a:t>
            </a:r>
            <a:r>
              <a:rPr lang="hr-HR" sz="1400" b="1" dirty="0">
                <a:solidFill>
                  <a:schemeClr val="accent3"/>
                </a:solidFill>
                <a:effectLst>
                  <a:outerShdw blurRad="38100" dist="38100" dir="2700000" algn="tl">
                    <a:srgbClr val="000000">
                      <a:alpha val="43137"/>
                    </a:srgbClr>
                  </a:outerShdw>
                </a:effectLst>
                <a:latin typeface="Comic Sans MS" panose="030F0702030302020204" pitchFamily="66" charset="0"/>
              </a:rPr>
              <a:t>ovanova</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 2</a:t>
            </a:r>
            <a:r>
              <a:rPr lang="hr-HR" sz="1400"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83213"/>
            <a:ext cx="8429624" cy="1631216"/>
          </a:xfrm>
          <a:prstGeom prst="rect">
            <a:avLst/>
          </a:prstGeom>
          <a:noFill/>
        </p:spPr>
        <p:txBody>
          <a:bodyPr wrap="square" rtlCol="0">
            <a:spAutoFit/>
          </a:bodyPr>
          <a:lstStyle/>
          <a:p>
            <a:pPr>
              <a:spcBef>
                <a:spcPts val="600"/>
              </a:spcBef>
            </a:pPr>
            <a:r>
              <a:rPr lang="en-US" sz="2000" b="1" dirty="0"/>
              <a:t>Ako </a:t>
            </a:r>
            <a:r>
              <a:rPr lang="en-US" sz="2000" b="1" dirty="0" err="1"/>
              <a:t>govorimo</a:t>
            </a:r>
            <a:r>
              <a:rPr lang="en-US" sz="2000" b="1" dirty="0"/>
              <a:t> o </a:t>
            </a:r>
            <a:r>
              <a:rPr lang="en-US" sz="2000" b="1" dirty="0" err="1"/>
              <a:t>ponosu</a:t>
            </a:r>
            <a:r>
              <a:rPr lang="en-US" sz="2000" b="1" dirty="0"/>
              <a:t>, </a:t>
            </a:r>
            <a:r>
              <a:rPr lang="en-US" sz="2000" b="1" dirty="0" err="1"/>
              <a:t>moramo</a:t>
            </a:r>
            <a:r>
              <a:rPr lang="en-US" sz="2000" b="1" dirty="0"/>
              <a:t> </a:t>
            </a:r>
            <a:r>
              <a:rPr lang="en-US" sz="2000" b="1" dirty="0" err="1"/>
              <a:t>govoriti</a:t>
            </a:r>
            <a:r>
              <a:rPr lang="en-US" sz="2000" b="1" dirty="0"/>
              <a:t> o </a:t>
            </a:r>
            <a:r>
              <a:rPr lang="en-US" sz="2000" b="1" dirty="0" err="1"/>
              <a:t>onome</a:t>
            </a:r>
            <a:r>
              <a:rPr lang="en-US" sz="2000" b="1" dirty="0"/>
              <a:t> </a:t>
            </a:r>
            <a:r>
              <a:rPr lang="en-US" sz="2000" b="1" dirty="0" err="1"/>
              <a:t>kod</a:t>
            </a:r>
            <a:r>
              <a:rPr lang="en-US" sz="2000" b="1" dirty="0"/>
              <a:t> </a:t>
            </a:r>
            <a:r>
              <a:rPr lang="en-US" sz="2000" b="1" dirty="0" err="1"/>
              <a:t>koga</a:t>
            </a:r>
            <a:r>
              <a:rPr lang="en-US" sz="2000" b="1" dirty="0"/>
              <a:t> se to </a:t>
            </a:r>
            <a:r>
              <a:rPr lang="en-US" sz="2000" b="1" dirty="0" err="1"/>
              <a:t>osećanje</a:t>
            </a:r>
            <a:r>
              <a:rPr lang="en-US" sz="2000" b="1" dirty="0"/>
              <a:t> </a:t>
            </a:r>
            <a:r>
              <a:rPr lang="en-US" sz="2000" b="1" dirty="0" err="1"/>
              <a:t>prvi</a:t>
            </a:r>
            <a:r>
              <a:rPr lang="en-US" sz="2000" b="1" dirty="0"/>
              <a:t> put </a:t>
            </a:r>
            <a:r>
              <a:rPr lang="en-US" sz="2000" b="1" dirty="0" err="1"/>
              <a:t>pojavilo</a:t>
            </a:r>
            <a:r>
              <a:rPr lang="hr-HR" sz="2000" b="1" dirty="0"/>
              <a:t>, moramo govoriti o </a:t>
            </a:r>
            <a:r>
              <a:rPr lang="en-US" sz="2000" b="1" dirty="0"/>
              <a:t> </a:t>
            </a:r>
            <a:r>
              <a:rPr lang="en-US" sz="2000" b="1" dirty="0" err="1"/>
              <a:t>Luciferu</a:t>
            </a:r>
            <a:r>
              <a:rPr lang="en-US" sz="2000" b="1" dirty="0"/>
              <a:t>. </a:t>
            </a:r>
            <a:r>
              <a:rPr lang="en-US" sz="2000" b="1" dirty="0" err="1"/>
              <a:t>Odlučio</a:t>
            </a:r>
            <a:r>
              <a:rPr lang="en-US" sz="2000" b="1" dirty="0"/>
              <a:t> je da ne </a:t>
            </a:r>
            <a:r>
              <a:rPr lang="en-US" sz="2000" b="1" dirty="0" err="1"/>
              <a:t>bude</a:t>
            </a:r>
            <a:r>
              <a:rPr lang="en-US" sz="2000" b="1" dirty="0"/>
              <a:t> </a:t>
            </a:r>
            <a:r>
              <a:rPr lang="en-US" sz="2000" b="1" dirty="0" err="1"/>
              <a:t>zadovoljan</a:t>
            </a:r>
            <a:r>
              <a:rPr lang="en-US" sz="2000" b="1" dirty="0"/>
              <a:t> </a:t>
            </a:r>
            <a:r>
              <a:rPr lang="en-US" sz="2000" b="1" dirty="0" err="1"/>
              <a:t>svojim</a:t>
            </a:r>
            <a:r>
              <a:rPr lang="en-US" sz="2000" b="1" dirty="0"/>
              <a:t> </a:t>
            </a:r>
            <a:r>
              <a:rPr lang="en-US" sz="2000" b="1" dirty="0" err="1"/>
              <a:t>položajem</a:t>
            </a:r>
            <a:r>
              <a:rPr lang="en-US" sz="2000" b="1" dirty="0"/>
              <a:t>, </a:t>
            </a:r>
            <a:r>
              <a:rPr lang="en-US" sz="2000" b="1" dirty="0" err="1"/>
              <a:t>već</a:t>
            </a:r>
            <a:r>
              <a:rPr lang="en-US" sz="2000" b="1" dirty="0"/>
              <a:t> je </a:t>
            </a:r>
            <a:r>
              <a:rPr lang="en-US" sz="2000" b="1" dirty="0" err="1"/>
              <a:t>želeo</a:t>
            </a:r>
            <a:r>
              <a:rPr lang="en-US" sz="2000" b="1" dirty="0"/>
              <a:t> da se </a:t>
            </a:r>
            <a:r>
              <a:rPr lang="en-US" sz="2000" b="1" dirty="0" err="1"/>
              <a:t>popne</a:t>
            </a:r>
            <a:r>
              <a:rPr lang="en-US" sz="2000" b="1" dirty="0"/>
              <a:t> </a:t>
            </a:r>
            <a:r>
              <a:rPr lang="en-US" sz="2000" b="1" dirty="0" err="1"/>
              <a:t>na</a:t>
            </a:r>
            <a:r>
              <a:rPr lang="en-US" sz="2000" b="1" dirty="0"/>
              <a:t> </a:t>
            </a:r>
            <a:r>
              <a:rPr lang="en-US" sz="2000" b="1" dirty="0" err="1"/>
              <a:t>viši</a:t>
            </a:r>
            <a:r>
              <a:rPr lang="en-US" sz="2000" b="1" dirty="0"/>
              <a:t>. </a:t>
            </a:r>
            <a:r>
              <a:rPr lang="en-US" sz="2000" b="1" dirty="0" err="1"/>
              <a:t>Vremenom</a:t>
            </a:r>
            <a:r>
              <a:rPr lang="en-US" sz="2000" b="1" dirty="0"/>
              <a:t>, on je </a:t>
            </a:r>
            <a:r>
              <a:rPr lang="en-US" sz="2000" b="1" dirty="0" err="1"/>
              <a:t>želeo</a:t>
            </a:r>
            <a:r>
              <a:rPr lang="en-US" sz="2000" b="1" dirty="0"/>
              <a:t> da </a:t>
            </a:r>
            <a:r>
              <a:rPr lang="en-US" sz="2000" b="1" dirty="0" err="1"/>
              <a:t>bude</a:t>
            </a:r>
            <a:r>
              <a:rPr lang="en-US" sz="2000" b="1" dirty="0"/>
              <a:t> </a:t>
            </a:r>
            <a:r>
              <a:rPr lang="en-US" sz="2000" b="1" dirty="0" err="1"/>
              <a:t>toliko</a:t>
            </a:r>
            <a:r>
              <a:rPr lang="en-US" sz="2000" b="1" dirty="0"/>
              <a:t> </a:t>
            </a:r>
            <a:r>
              <a:rPr lang="en-US" sz="2000" b="1" dirty="0" err="1"/>
              <a:t>uzvišen</a:t>
            </a:r>
            <a:r>
              <a:rPr lang="en-US" sz="2000" b="1" dirty="0"/>
              <a:t> da je </a:t>
            </a:r>
            <a:r>
              <a:rPr lang="en-US" sz="2000" b="1" dirty="0" err="1"/>
              <a:t>čeznuo</a:t>
            </a:r>
            <a:r>
              <a:rPr lang="en-US" sz="2000" b="1" dirty="0"/>
              <a:t> da </a:t>
            </a:r>
            <a:r>
              <a:rPr lang="en-US" sz="2000" b="1" dirty="0" err="1"/>
              <a:t>zauzme</a:t>
            </a:r>
            <a:r>
              <a:rPr lang="en-US" sz="2000" b="1" dirty="0"/>
              <a:t> </a:t>
            </a:r>
            <a:r>
              <a:rPr lang="en-US" sz="2000" b="1" dirty="0" err="1"/>
              <a:t>sam</a:t>
            </a:r>
            <a:r>
              <a:rPr lang="en-US" sz="2000" b="1" dirty="0"/>
              <a:t> presto </a:t>
            </a:r>
            <a:r>
              <a:rPr lang="en-US" sz="2000" b="1" dirty="0" err="1"/>
              <a:t>Božji</a:t>
            </a:r>
            <a:r>
              <a:rPr lang="en-US" sz="2000" b="1" dirty="0"/>
              <a:t> (Isaija 14</a:t>
            </a:r>
            <a:r>
              <a:rPr lang="hr-HR" sz="2000" b="1" dirty="0"/>
              <a:t>,</a:t>
            </a:r>
            <a:r>
              <a:rPr lang="en-US" sz="2000" b="1" dirty="0"/>
              <a:t>12-14).</a:t>
            </a:r>
            <a:endParaRPr lang="en" sz="2000" b="1" dirty="0"/>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798560" y="1639552"/>
            <a:ext cx="3245189"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707886"/>
          </a:xfrm>
          <a:prstGeom prst="rect">
            <a:avLst/>
          </a:prstGeom>
          <a:noFill/>
        </p:spPr>
        <p:txBody>
          <a:bodyPr wrap="square">
            <a:spAutoFit/>
          </a:bodyPr>
          <a:lstStyle/>
          <a:p>
            <a:pPr>
              <a:spcBef>
                <a:spcPts val="600"/>
              </a:spcBef>
            </a:pPr>
            <a:r>
              <a:rPr lang="hr-HR" sz="2000" b="1" dirty="0"/>
              <a:t>Međutim,</a:t>
            </a:r>
            <a:r>
              <a:rPr lang="en-US" sz="2000" b="1" dirty="0"/>
              <a:t> </a:t>
            </a:r>
            <a:r>
              <a:rPr lang="en-US" sz="2000" b="1" dirty="0" err="1"/>
              <a:t>nije</a:t>
            </a:r>
            <a:r>
              <a:rPr lang="en-US" sz="2000" b="1" dirty="0"/>
              <a:t> </a:t>
            </a:r>
            <a:r>
              <a:rPr lang="en-US" sz="2000" b="1" dirty="0" err="1"/>
              <a:t>svaka</a:t>
            </a:r>
            <a:r>
              <a:rPr lang="en-US" sz="2000" b="1" dirty="0"/>
              <a:t> </a:t>
            </a:r>
            <a:r>
              <a:rPr lang="en-US" sz="2000" b="1" dirty="0" err="1"/>
              <a:t>težnja</a:t>
            </a:r>
            <a:r>
              <a:rPr lang="en-US" sz="2000" b="1" dirty="0"/>
              <a:t> </a:t>
            </a:r>
            <a:r>
              <a:rPr lang="en-US" sz="2000" b="1" dirty="0" err="1"/>
              <a:t>ponos</a:t>
            </a:r>
            <a:r>
              <a:rPr lang="en-US" sz="2000" b="1" dirty="0"/>
              <a:t>. </a:t>
            </a:r>
            <a:r>
              <a:rPr lang="en-US" sz="2000" b="1" dirty="0" err="1"/>
              <a:t>Zadovoljstvo</a:t>
            </a:r>
            <a:r>
              <a:rPr lang="en-US" sz="2000" b="1" dirty="0"/>
              <a:t> </a:t>
            </a:r>
            <a:r>
              <a:rPr lang="en-US" sz="2000" b="1" dirty="0" err="1"/>
              <a:t>proizilazi</a:t>
            </a:r>
            <a:r>
              <a:rPr lang="en-US" sz="2000" b="1" dirty="0"/>
              <a:t> </a:t>
            </a:r>
            <a:r>
              <a:rPr lang="en-US" sz="2000" b="1" dirty="0" err="1"/>
              <a:t>iz</a:t>
            </a:r>
            <a:r>
              <a:rPr lang="en-US" sz="2000" b="1" dirty="0"/>
              <a:t> </a:t>
            </a:r>
            <a:r>
              <a:rPr lang="en-US" sz="2000" b="1" dirty="0" err="1"/>
              <a:t>uspeha</a:t>
            </a:r>
            <a:r>
              <a:rPr lang="en-US" sz="2000" b="1" dirty="0"/>
              <a:t> </a:t>
            </a:r>
            <a:r>
              <a:rPr lang="en-US" sz="2000" b="1" dirty="0" err="1"/>
              <a:t>deteta</a:t>
            </a:r>
            <a:r>
              <a:rPr lang="en-US" sz="2000" b="1" dirty="0"/>
              <a:t>, </a:t>
            </a:r>
            <a:r>
              <a:rPr lang="en-US" sz="2000" b="1" dirty="0" err="1"/>
              <a:t>ili</a:t>
            </a:r>
            <a:r>
              <a:rPr lang="en-US" sz="2000" b="1" dirty="0"/>
              <a:t> </a:t>
            </a:r>
            <a:r>
              <a:rPr lang="en-US" sz="2000" b="1" dirty="0" err="1"/>
              <a:t>ličn</a:t>
            </a:r>
            <a:r>
              <a:rPr lang="hr-HR" sz="2000" b="1" dirty="0"/>
              <a:t>e</a:t>
            </a:r>
            <a:r>
              <a:rPr lang="en-US" sz="2000" b="1" dirty="0"/>
              <a:t> </a:t>
            </a:r>
            <a:r>
              <a:rPr lang="en-US" sz="2000" b="1" dirty="0" err="1"/>
              <a:t>ambicij</a:t>
            </a:r>
            <a:r>
              <a:rPr lang="hr-HR" sz="2000" b="1" dirty="0"/>
              <a:t>e</a:t>
            </a:r>
            <a:r>
              <a:rPr lang="en-US" sz="2000" b="1" dirty="0"/>
              <a:t>, </a:t>
            </a:r>
            <a:r>
              <a:rPr lang="hr-HR" sz="2000" b="1" dirty="0"/>
              <a:t>i </a:t>
            </a:r>
            <a:r>
              <a:rPr lang="en-US" sz="2000" b="1" dirty="0" err="1"/>
              <a:t>nije</a:t>
            </a:r>
            <a:r>
              <a:rPr lang="en-US" sz="2000" b="1" dirty="0"/>
              <a:t> </a:t>
            </a:r>
            <a:r>
              <a:rPr lang="en-US" sz="2000" b="1" dirty="0" err="1"/>
              <a:t>nužno</a:t>
            </a:r>
            <a:r>
              <a:rPr lang="en-US" sz="2000" b="1" dirty="0"/>
              <a:t> </a:t>
            </a:r>
            <a:r>
              <a:rPr lang="en-US" sz="2000" b="1" dirty="0" err="1"/>
              <a:t>nezdrav</a:t>
            </a:r>
            <a:r>
              <a:rPr lang="en-US" sz="2000" b="1" dirty="0"/>
              <a:t> </a:t>
            </a:r>
            <a:r>
              <a:rPr lang="en-US" sz="2000" b="1" dirty="0" err="1"/>
              <a:t>ponos</a:t>
            </a:r>
            <a:r>
              <a:rPr lang="en-US" sz="2000" b="1" dirty="0"/>
              <a:t>.</a:t>
            </a:r>
            <a:endParaRPr lang="en" sz="2000"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0" y="3080812"/>
            <a:ext cx="8637269" cy="1015663"/>
          </a:xfrm>
          <a:prstGeom prst="rect">
            <a:avLst/>
          </a:prstGeom>
          <a:noFill/>
        </p:spPr>
        <p:txBody>
          <a:bodyPr wrap="square">
            <a:spAutoFit/>
          </a:bodyPr>
          <a:lstStyle/>
          <a:p>
            <a:pPr lvl="0">
              <a:spcBef>
                <a:spcPts val="600"/>
              </a:spcBef>
              <a:defRPr/>
            </a:pPr>
            <a:r>
              <a:rPr lang="en-US" sz="2000" b="1" dirty="0">
                <a:solidFill>
                  <a:prstClr val="black"/>
                </a:solidFill>
              </a:rPr>
              <a:t>Mi </a:t>
            </a:r>
            <a:r>
              <a:rPr lang="en-US" sz="2000" b="1" dirty="0" err="1">
                <a:solidFill>
                  <a:prstClr val="black"/>
                </a:solidFill>
              </a:rPr>
              <a:t>smo</a:t>
            </a:r>
            <a:r>
              <a:rPr lang="en-US" sz="2000" b="1" dirty="0">
                <a:solidFill>
                  <a:prstClr val="black"/>
                </a:solidFill>
              </a:rPr>
              <a:t> "</a:t>
            </a:r>
            <a:r>
              <a:rPr lang="en-US" sz="2000" b="1" dirty="0" err="1">
                <a:solidFill>
                  <a:prstClr val="black"/>
                </a:solidFill>
              </a:rPr>
              <a:t>nasledili</a:t>
            </a:r>
            <a:r>
              <a:rPr lang="en-US" sz="2000" b="1" dirty="0">
                <a:solidFill>
                  <a:prstClr val="black"/>
                </a:solidFill>
              </a:rPr>
              <a:t>" </a:t>
            </a:r>
            <a:r>
              <a:rPr lang="en-US" sz="2000" b="1" dirty="0" err="1">
                <a:solidFill>
                  <a:prstClr val="black"/>
                </a:solidFill>
              </a:rPr>
              <a:t>želju</a:t>
            </a:r>
            <a:r>
              <a:rPr lang="en-US" sz="2000" b="1" dirty="0">
                <a:solidFill>
                  <a:prstClr val="black"/>
                </a:solidFill>
              </a:rPr>
              <a:t> da </a:t>
            </a:r>
            <a:r>
              <a:rPr lang="en-US" sz="2000" b="1" dirty="0" err="1">
                <a:solidFill>
                  <a:prstClr val="black"/>
                </a:solidFill>
              </a:rPr>
              <a:t>radimo</a:t>
            </a:r>
            <a:r>
              <a:rPr lang="en-US" sz="2000" b="1" dirty="0">
                <a:solidFill>
                  <a:prstClr val="black"/>
                </a:solidFill>
              </a:rPr>
              <a:t> </a:t>
            </a:r>
            <a:r>
              <a:rPr lang="en-US" sz="2000" b="1" dirty="0" err="1">
                <a:solidFill>
                  <a:prstClr val="black"/>
                </a:solidFill>
              </a:rPr>
              <a:t>sve</a:t>
            </a:r>
            <a:r>
              <a:rPr lang="en-US" sz="2000" b="1" dirty="0">
                <a:solidFill>
                  <a:prstClr val="black"/>
                </a:solidFill>
              </a:rPr>
              <a:t> </a:t>
            </a:r>
            <a:r>
              <a:rPr lang="en-US" sz="2000" b="1" dirty="0" err="1">
                <a:solidFill>
                  <a:prstClr val="black"/>
                </a:solidFill>
              </a:rPr>
              <a:t>što</a:t>
            </a:r>
            <a:r>
              <a:rPr lang="en-US" sz="2000" b="1" dirty="0">
                <a:solidFill>
                  <a:prstClr val="black"/>
                </a:solidFill>
              </a:rPr>
              <a:t> </a:t>
            </a:r>
            <a:r>
              <a:rPr lang="en-US" sz="2000" b="1" dirty="0" err="1">
                <a:solidFill>
                  <a:prstClr val="black"/>
                </a:solidFill>
              </a:rPr>
              <a:t>nam</a:t>
            </a:r>
            <a:r>
              <a:rPr lang="en-US" sz="2000" b="1" dirty="0">
                <a:solidFill>
                  <a:prstClr val="black"/>
                </a:solidFill>
              </a:rPr>
              <a:t> se </a:t>
            </a:r>
            <a:r>
              <a:rPr lang="en-US" sz="2000" b="1" dirty="0" err="1">
                <a:solidFill>
                  <a:prstClr val="black"/>
                </a:solidFill>
              </a:rPr>
              <a:t>sviđa</a:t>
            </a:r>
            <a:r>
              <a:rPr lang="en-US" sz="2000" b="1" dirty="0">
                <a:solidFill>
                  <a:prstClr val="black"/>
                </a:solidFill>
              </a:rPr>
              <a:t>, da </a:t>
            </a:r>
            <a:r>
              <a:rPr lang="en-US" sz="2000" b="1" dirty="0" err="1">
                <a:solidFill>
                  <a:prstClr val="black"/>
                </a:solidFill>
              </a:rPr>
              <a:t>posedujemo</a:t>
            </a:r>
            <a:r>
              <a:rPr lang="en-US" sz="2000" b="1" dirty="0">
                <a:solidFill>
                  <a:prstClr val="black"/>
                </a:solidFill>
              </a:rPr>
              <a:t> </a:t>
            </a:r>
            <a:r>
              <a:rPr lang="en-US" sz="2000" b="1" dirty="0" err="1">
                <a:solidFill>
                  <a:prstClr val="black"/>
                </a:solidFill>
              </a:rPr>
              <a:t>sve</a:t>
            </a:r>
            <a:r>
              <a:rPr lang="en-US" sz="2000" b="1" dirty="0">
                <a:solidFill>
                  <a:prstClr val="black"/>
                </a:solidFill>
              </a:rPr>
              <a:t> </a:t>
            </a:r>
            <a:r>
              <a:rPr lang="en-US" sz="2000" b="1" dirty="0" err="1">
                <a:solidFill>
                  <a:prstClr val="black"/>
                </a:solidFill>
              </a:rPr>
              <a:t>što</a:t>
            </a:r>
            <a:r>
              <a:rPr lang="en-US" sz="2000" b="1" dirty="0">
                <a:solidFill>
                  <a:prstClr val="black"/>
                </a:solidFill>
              </a:rPr>
              <a:t> </a:t>
            </a:r>
            <a:r>
              <a:rPr lang="en-US" sz="2000" b="1" dirty="0" err="1">
                <a:solidFill>
                  <a:prstClr val="black"/>
                </a:solidFill>
              </a:rPr>
              <a:t>želimo</a:t>
            </a:r>
            <a:r>
              <a:rPr lang="en-US" sz="2000" b="1" dirty="0">
                <a:solidFill>
                  <a:prstClr val="black"/>
                </a:solidFill>
              </a:rPr>
              <a:t>, </a:t>
            </a:r>
            <a:r>
              <a:rPr lang="en-US" sz="2000" b="1" dirty="0" err="1">
                <a:solidFill>
                  <a:prstClr val="black"/>
                </a:solidFill>
              </a:rPr>
              <a:t>i</a:t>
            </a:r>
            <a:r>
              <a:rPr lang="en-US" sz="2000" b="1" dirty="0">
                <a:solidFill>
                  <a:prstClr val="black"/>
                </a:solidFill>
              </a:rPr>
              <a:t> da </a:t>
            </a:r>
            <a:r>
              <a:rPr lang="hr-HR" sz="2000" b="1" dirty="0">
                <a:solidFill>
                  <a:prstClr val="black"/>
                </a:solidFill>
              </a:rPr>
              <a:t>ostvari</a:t>
            </a:r>
            <a:r>
              <a:rPr lang="en-US" sz="2000" b="1" dirty="0" err="1">
                <a:solidFill>
                  <a:prstClr val="black"/>
                </a:solidFill>
              </a:rPr>
              <a:t>mo</a:t>
            </a:r>
            <a:r>
              <a:rPr lang="en-US" sz="2000" b="1" dirty="0">
                <a:solidFill>
                  <a:prstClr val="black"/>
                </a:solidFill>
              </a:rPr>
              <a:t> </a:t>
            </a:r>
            <a:r>
              <a:rPr lang="en-US" sz="2000" b="1" dirty="0" err="1">
                <a:solidFill>
                  <a:prstClr val="black"/>
                </a:solidFill>
              </a:rPr>
              <a:t>pozicije</a:t>
            </a:r>
            <a:r>
              <a:rPr lang="en-US" sz="2000" b="1" dirty="0">
                <a:solidFill>
                  <a:prstClr val="black"/>
                </a:solidFill>
              </a:rPr>
              <a:t> </a:t>
            </a:r>
            <a:r>
              <a:rPr lang="en-US" sz="2000" b="1" dirty="0" err="1">
                <a:solidFill>
                  <a:prstClr val="black"/>
                </a:solidFill>
              </a:rPr>
              <a:t>koje</a:t>
            </a:r>
            <a:r>
              <a:rPr lang="en-US" sz="2000" b="1" dirty="0">
                <a:solidFill>
                  <a:prstClr val="black"/>
                </a:solidFill>
              </a:rPr>
              <a:t> </a:t>
            </a:r>
            <a:r>
              <a:rPr lang="en-US" sz="2000" b="1" dirty="0" err="1">
                <a:solidFill>
                  <a:prstClr val="black"/>
                </a:solidFill>
              </a:rPr>
              <a:t>nam</a:t>
            </a:r>
            <a:r>
              <a:rPr lang="en-US" sz="2000" b="1" dirty="0">
                <a:solidFill>
                  <a:prstClr val="black"/>
                </a:solidFill>
              </a:rPr>
              <a:t> </a:t>
            </a:r>
            <a:r>
              <a:rPr lang="en-US" sz="2000" b="1" dirty="0" err="1">
                <a:solidFill>
                  <a:prstClr val="black"/>
                </a:solidFill>
              </a:rPr>
              <a:t>omoguć</a:t>
            </a:r>
            <a:r>
              <a:rPr lang="hr-HR" sz="2000" b="1" dirty="0">
                <a:solidFill>
                  <a:prstClr val="black"/>
                </a:solidFill>
              </a:rPr>
              <a:t>u</a:t>
            </a:r>
            <a:r>
              <a:rPr lang="en-US" sz="2000" b="1" dirty="0" err="1">
                <a:solidFill>
                  <a:prstClr val="black"/>
                </a:solidFill>
              </a:rPr>
              <a:t>ju</a:t>
            </a:r>
            <a:r>
              <a:rPr lang="en-US" sz="2000" b="1" dirty="0">
                <a:solidFill>
                  <a:prstClr val="black"/>
                </a:solidFill>
              </a:rPr>
              <a:t> da </a:t>
            </a:r>
            <a:r>
              <a:rPr lang="en-US" sz="2000" b="1" dirty="0" err="1">
                <a:solidFill>
                  <a:prstClr val="black"/>
                </a:solidFill>
              </a:rPr>
              <a:t>steknemo</a:t>
            </a:r>
            <a:r>
              <a:rPr lang="en-US" sz="2000" b="1" dirty="0">
                <a:solidFill>
                  <a:prstClr val="black"/>
                </a:solidFill>
              </a:rPr>
              <a:t> </a:t>
            </a:r>
            <a:r>
              <a:rPr lang="en-US" sz="2000" b="1" dirty="0" err="1">
                <a:solidFill>
                  <a:prstClr val="black"/>
                </a:solidFill>
              </a:rPr>
              <a:t>slavu</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bogatstvo</a:t>
            </a:r>
            <a:r>
              <a:rPr lang="en-US" sz="2000" b="1" dirty="0">
                <a:solidFill>
                  <a:prstClr val="black"/>
                </a:solidFill>
              </a:rPr>
              <a:t>. To je ono </a:t>
            </a:r>
            <a:r>
              <a:rPr lang="en-US" sz="2000" b="1" dirty="0" err="1">
                <a:solidFill>
                  <a:prstClr val="black"/>
                </a:solidFill>
              </a:rPr>
              <a:t>što</a:t>
            </a:r>
            <a:r>
              <a:rPr lang="en-US" sz="2000" b="1" dirty="0">
                <a:solidFill>
                  <a:prstClr val="black"/>
                </a:solidFill>
              </a:rPr>
              <a:t> </a:t>
            </a:r>
            <a:r>
              <a:rPr lang="en-US" sz="2000" b="1" dirty="0" err="1">
                <a:solidFill>
                  <a:prstClr val="black"/>
                </a:solidFill>
              </a:rPr>
              <a:t>nam</a:t>
            </a:r>
            <a:r>
              <a:rPr lang="en-US" sz="2000" b="1" dirty="0">
                <a:solidFill>
                  <a:prstClr val="black"/>
                </a:solidFill>
              </a:rPr>
              <a:t> </a:t>
            </a:r>
            <a:r>
              <a:rPr lang="en-US" sz="2000" b="1" dirty="0" err="1">
                <a:solidFill>
                  <a:prstClr val="black"/>
                </a:solidFill>
              </a:rPr>
              <a:t>svet</a:t>
            </a:r>
            <a:r>
              <a:rPr lang="en-US" sz="2000" b="1" dirty="0">
                <a:solidFill>
                  <a:prstClr val="black"/>
                </a:solidFill>
              </a:rPr>
              <a:t> </a:t>
            </a:r>
            <a:r>
              <a:rPr lang="en-US" sz="2000" b="1" dirty="0" err="1">
                <a:solidFill>
                  <a:prstClr val="black"/>
                </a:solidFill>
              </a:rPr>
              <a:t>nudi</a:t>
            </a:r>
            <a:r>
              <a:rPr lang="en-US" sz="2000" b="1" dirty="0">
                <a:solidFill>
                  <a:prstClr val="black"/>
                </a:solidFill>
              </a:rPr>
              <a:t>! (1</a:t>
            </a:r>
            <a:r>
              <a:rPr lang="hr-HR" sz="2000" b="1" dirty="0">
                <a:solidFill>
                  <a:prstClr val="black"/>
                </a:solidFill>
              </a:rPr>
              <a:t>.</a:t>
            </a:r>
            <a:r>
              <a:rPr lang="en-US" sz="2000" b="1" dirty="0">
                <a:solidFill>
                  <a:prstClr val="black"/>
                </a:solidFill>
              </a:rPr>
              <a:t> Jovan</a:t>
            </a:r>
            <a:r>
              <a:rPr lang="hr-HR" sz="2000" b="1" dirty="0">
                <a:solidFill>
                  <a:prstClr val="black"/>
                </a:solidFill>
              </a:rPr>
              <a:t>.</a:t>
            </a:r>
            <a:r>
              <a:rPr lang="en-US" sz="2000" b="1" dirty="0">
                <a:solidFill>
                  <a:prstClr val="black"/>
                </a:solidFill>
              </a:rPr>
              <a:t> 2</a:t>
            </a:r>
            <a:r>
              <a:rPr lang="hr-HR" sz="2000" b="1" dirty="0">
                <a:solidFill>
                  <a:prstClr val="black"/>
                </a:solidFill>
              </a:rPr>
              <a:t>,</a:t>
            </a:r>
            <a:r>
              <a:rPr lang="en-US" sz="2000" b="1" dirty="0">
                <a:solidFill>
                  <a:prstClr val="black"/>
                </a:solidFill>
              </a:rPr>
              <a:t>16).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015663"/>
          </a:xfrm>
          <a:prstGeom prst="rect">
            <a:avLst/>
          </a:prstGeom>
          <a:noFill/>
        </p:spPr>
        <p:txBody>
          <a:bodyPr wrap="square">
            <a:spAutoFit/>
          </a:bodyPr>
          <a:lstStyle/>
          <a:p>
            <a:pPr lvl="0">
              <a:spcBef>
                <a:spcPts val="600"/>
              </a:spcBef>
              <a:defRPr/>
            </a:pPr>
            <a:r>
              <a:rPr lang="en-US" sz="2000" b="1" dirty="0" err="1">
                <a:solidFill>
                  <a:prstClr val="black"/>
                </a:solidFill>
              </a:rPr>
              <a:t>Važno</a:t>
            </a:r>
            <a:r>
              <a:rPr lang="en-US" sz="2000" b="1" dirty="0">
                <a:solidFill>
                  <a:prstClr val="black"/>
                </a:solidFill>
              </a:rPr>
              <a:t> je </a:t>
            </a:r>
            <a:r>
              <a:rPr lang="en-US" sz="2000" b="1" dirty="0" err="1">
                <a:solidFill>
                  <a:prstClr val="black"/>
                </a:solidFill>
              </a:rPr>
              <a:t>zapamtiti</a:t>
            </a:r>
            <a:r>
              <a:rPr lang="en-US" sz="2000" b="1" dirty="0">
                <a:solidFill>
                  <a:prstClr val="black"/>
                </a:solidFill>
              </a:rPr>
              <a:t> da </a:t>
            </a:r>
            <a:r>
              <a:rPr lang="en-US" sz="2000" b="1" dirty="0" err="1">
                <a:solidFill>
                  <a:prstClr val="black"/>
                </a:solidFill>
              </a:rPr>
              <a:t>naša</a:t>
            </a:r>
            <a:r>
              <a:rPr lang="en-US" sz="2000" b="1" dirty="0">
                <a:solidFill>
                  <a:prstClr val="black"/>
                </a:solidFill>
              </a:rPr>
              <a:t> </a:t>
            </a:r>
            <a:r>
              <a:rPr lang="en-US" sz="2000" b="1" dirty="0" err="1">
                <a:solidFill>
                  <a:prstClr val="black"/>
                </a:solidFill>
              </a:rPr>
              <a:t>imovina</a:t>
            </a:r>
            <a:r>
              <a:rPr lang="en-US" sz="2000" b="1" dirty="0">
                <a:solidFill>
                  <a:prstClr val="black"/>
                </a:solidFill>
              </a:rPr>
              <a:t>, </a:t>
            </a:r>
            <a:r>
              <a:rPr lang="en-US" sz="2000" b="1" dirty="0" err="1">
                <a:solidFill>
                  <a:prstClr val="black"/>
                </a:solidFill>
              </a:rPr>
              <a:t>veštine</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dostignuća</a:t>
            </a:r>
            <a:r>
              <a:rPr lang="en-US" sz="2000" b="1" dirty="0">
                <a:solidFill>
                  <a:prstClr val="black"/>
                </a:solidFill>
              </a:rPr>
              <a:t> ne </a:t>
            </a:r>
            <a:r>
              <a:rPr lang="en-US" sz="2000" b="1" dirty="0" err="1">
                <a:solidFill>
                  <a:prstClr val="black"/>
                </a:solidFill>
              </a:rPr>
              <a:t>određuju</a:t>
            </a:r>
            <a:r>
              <a:rPr lang="en-US" sz="2000" b="1" dirty="0">
                <a:solidFill>
                  <a:prstClr val="black"/>
                </a:solidFill>
              </a:rPr>
              <a:t> </a:t>
            </a:r>
            <a:r>
              <a:rPr lang="en-US" sz="2000" b="1" dirty="0" err="1">
                <a:solidFill>
                  <a:prstClr val="black"/>
                </a:solidFill>
              </a:rPr>
              <a:t>našu</a:t>
            </a:r>
            <a:r>
              <a:rPr lang="en-US" sz="2000" b="1" dirty="0">
                <a:solidFill>
                  <a:prstClr val="black"/>
                </a:solidFill>
              </a:rPr>
              <a:t> </a:t>
            </a:r>
            <a:r>
              <a:rPr lang="en-US" sz="2000" b="1" dirty="0" err="1">
                <a:solidFill>
                  <a:prstClr val="black"/>
                </a:solidFill>
              </a:rPr>
              <a:t>vrednost</a:t>
            </a:r>
            <a:r>
              <a:rPr lang="en-US" sz="2000" b="1" dirty="0">
                <a:solidFill>
                  <a:prstClr val="black"/>
                </a:solidFill>
              </a:rPr>
              <a:t>. </a:t>
            </a:r>
            <a:r>
              <a:rPr lang="en-US" sz="2000" b="1" dirty="0" err="1">
                <a:solidFill>
                  <a:prstClr val="black"/>
                </a:solidFill>
              </a:rPr>
              <a:t>Ponos</a:t>
            </a:r>
            <a:r>
              <a:rPr lang="en-US" sz="2000" b="1" dirty="0">
                <a:solidFill>
                  <a:prstClr val="black"/>
                </a:solidFill>
              </a:rPr>
              <a:t> se </a:t>
            </a:r>
            <a:r>
              <a:rPr lang="en-US" sz="2000" b="1" dirty="0" err="1">
                <a:solidFill>
                  <a:prstClr val="black"/>
                </a:solidFill>
              </a:rPr>
              <a:t>sastoji</a:t>
            </a:r>
            <a:r>
              <a:rPr lang="en-US" sz="2000" b="1" dirty="0">
                <a:solidFill>
                  <a:prstClr val="black"/>
                </a:solidFill>
              </a:rPr>
              <a:t> od </a:t>
            </a:r>
            <a:r>
              <a:rPr lang="en-US" sz="2000" b="1" dirty="0" err="1">
                <a:solidFill>
                  <a:prstClr val="black"/>
                </a:solidFill>
              </a:rPr>
              <a:t>neda</a:t>
            </a:r>
            <a:r>
              <a:rPr lang="hr-HR" sz="2000" b="1" dirty="0">
                <a:solidFill>
                  <a:prstClr val="black"/>
                </a:solidFill>
              </a:rPr>
              <a:t>vanja</a:t>
            </a:r>
            <a:r>
              <a:rPr lang="en-US" sz="2000" b="1" dirty="0">
                <a:solidFill>
                  <a:prstClr val="black"/>
                </a:solidFill>
              </a:rPr>
              <a:t> </a:t>
            </a:r>
            <a:r>
              <a:rPr lang="hr-HR" sz="2000" b="1" dirty="0">
                <a:solidFill>
                  <a:prstClr val="black"/>
                </a:solidFill>
              </a:rPr>
              <a:t>slave </a:t>
            </a:r>
            <a:r>
              <a:rPr lang="en-US" sz="2000" b="1" dirty="0" err="1">
                <a:solidFill>
                  <a:prstClr val="black"/>
                </a:solidFill>
              </a:rPr>
              <a:t>Bogu</a:t>
            </a:r>
            <a:r>
              <a:rPr lang="en-US" sz="2000" b="1" dirty="0">
                <a:solidFill>
                  <a:prstClr val="black"/>
                </a:solidFill>
              </a:rPr>
              <a:t> za ono </a:t>
            </a:r>
            <a:r>
              <a:rPr lang="en-US" sz="2000" b="1" dirty="0" err="1">
                <a:solidFill>
                  <a:prstClr val="black"/>
                </a:solidFill>
              </a:rPr>
              <a:t>što</a:t>
            </a:r>
            <a:r>
              <a:rPr lang="en-US" sz="2000" b="1" dirty="0">
                <a:solidFill>
                  <a:prstClr val="black"/>
                </a:solidFill>
              </a:rPr>
              <a:t> On </a:t>
            </a:r>
            <a:r>
              <a:rPr lang="en-US" sz="2000" b="1" dirty="0" err="1">
                <a:solidFill>
                  <a:prstClr val="black"/>
                </a:solidFill>
              </a:rPr>
              <a:t>radi</a:t>
            </a:r>
            <a:r>
              <a:rPr lang="en-US" sz="2000" b="1" dirty="0">
                <a:solidFill>
                  <a:prstClr val="black"/>
                </a:solidFill>
              </a:rPr>
              <a:t> u </a:t>
            </a:r>
            <a:r>
              <a:rPr lang="en-US" sz="2000" b="1" dirty="0" err="1">
                <a:solidFill>
                  <a:prstClr val="black"/>
                </a:solidFill>
              </a:rPr>
              <a:t>našim</a:t>
            </a:r>
            <a:r>
              <a:rPr lang="en-US" sz="2000" b="1" dirty="0">
                <a:solidFill>
                  <a:prstClr val="black"/>
                </a:solidFill>
              </a:rPr>
              <a:t> </a:t>
            </a:r>
            <a:r>
              <a:rPr lang="en-US" sz="2000" b="1" dirty="0" err="1">
                <a:solidFill>
                  <a:prstClr val="black"/>
                </a:solidFill>
              </a:rPr>
              <a:t>životima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ISUSOVI UČENICI</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hr-HR" sz="1600" b="1" dirty="0">
                <a:solidFill>
                  <a:schemeClr val="accent5">
                    <a:lumMod val="50000"/>
                  </a:schemeClr>
                </a:solidFill>
                <a:latin typeface="Comic Sans MS" panose="030F0702030302020204" pitchFamily="66" charset="0"/>
              </a:rPr>
              <a:t>Jednom dođe do prepirke među njima oko toga ko je od njih najveći</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(Luk</a:t>
            </a:r>
            <a:r>
              <a:rPr lang="hr-HR" sz="1400" b="1" dirty="0">
                <a:solidFill>
                  <a:schemeClr val="accent5">
                    <a:lumMod val="50000"/>
                  </a:schemeClr>
                </a:solidFill>
                <a:latin typeface="Comic Sans MS" panose="030F0702030302020204" pitchFamily="66" charset="0"/>
              </a:rPr>
              <a:t>aa</a:t>
            </a:r>
            <a:r>
              <a:rPr lang="en" sz="1400" b="1" dirty="0">
                <a:solidFill>
                  <a:schemeClr val="accent5">
                    <a:lumMod val="50000"/>
                  </a:schemeClr>
                </a:solidFill>
                <a:latin typeface="Comic Sans MS" panose="030F0702030302020204" pitchFamily="66" charset="0"/>
              </a:rPr>
              <a:t> 22</a:t>
            </a:r>
            <a:r>
              <a:rPr lang="hr-HR" sz="1400" b="1" dirty="0">
                <a:solidFill>
                  <a:schemeClr val="accent5">
                    <a:lumMod val="50000"/>
                  </a:schemeClr>
                </a:solidFill>
                <a:latin typeface="Comic Sans MS" panose="030F0702030302020204" pitchFamily="66" charset="0"/>
              </a:rPr>
              <a:t>,</a:t>
            </a:r>
            <a:r>
              <a:rPr lang="en" sz="1400" b="1" dirty="0">
                <a:solidFill>
                  <a:schemeClr val="accent5">
                    <a:lumMod val="50000"/>
                  </a:schemeClr>
                </a:solidFill>
                <a:latin typeface="Comic Sans MS" panose="030F0702030302020204" pitchFamily="66" charset="0"/>
              </a:rPr>
              <a:t>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323439"/>
          </a:xfrm>
          <a:prstGeom prst="rect">
            <a:avLst/>
          </a:prstGeom>
          <a:noFill/>
        </p:spPr>
        <p:txBody>
          <a:bodyPr wrap="square" rtlCol="0">
            <a:spAutoFit/>
          </a:bodyPr>
          <a:lstStyle/>
          <a:p>
            <a:pPr>
              <a:spcBef>
                <a:spcPts val="600"/>
              </a:spcBef>
            </a:pPr>
            <a:r>
              <a:rPr lang="en-US" sz="2000" b="1" dirty="0"/>
              <a:t>Oni </a:t>
            </a:r>
            <a:r>
              <a:rPr lang="en-US" sz="2000" b="1" dirty="0" err="1"/>
              <a:t>su</a:t>
            </a:r>
            <a:r>
              <a:rPr lang="en-US" sz="2000" b="1" dirty="0"/>
              <a:t> </a:t>
            </a:r>
            <a:r>
              <a:rPr lang="en-US" sz="2000" b="1" dirty="0" err="1"/>
              <a:t>proveli</a:t>
            </a:r>
            <a:r>
              <a:rPr lang="en-US" sz="2000" b="1" dirty="0"/>
              <a:t> </a:t>
            </a:r>
            <a:r>
              <a:rPr lang="en-US" sz="2000" b="1" dirty="0" err="1"/>
              <a:t>više</a:t>
            </a:r>
            <a:r>
              <a:rPr lang="en-US" sz="2000" b="1" dirty="0"/>
              <a:t> od tri </a:t>
            </a:r>
            <a:r>
              <a:rPr lang="en-US" sz="2000" b="1" dirty="0" err="1"/>
              <a:t>godine</a:t>
            </a:r>
            <a:r>
              <a:rPr lang="en-US" sz="2000" b="1" dirty="0"/>
              <a:t> </a:t>
            </a:r>
            <a:r>
              <a:rPr lang="en-US" sz="2000" b="1" dirty="0" err="1"/>
              <a:t>sa</a:t>
            </a:r>
            <a:r>
              <a:rPr lang="en-US" sz="2000" b="1" dirty="0"/>
              <a:t> </a:t>
            </a:r>
            <a:r>
              <a:rPr lang="en-US" sz="2000" b="1" dirty="0" err="1"/>
              <a:t>Isusom</a:t>
            </a:r>
            <a:r>
              <a:rPr lang="en-US" sz="2000" b="1" dirty="0"/>
              <a:t>. On</a:t>
            </a:r>
            <a:r>
              <a:rPr lang="hr-HR" sz="2000" b="1" dirty="0"/>
              <a:t> im </a:t>
            </a:r>
            <a:r>
              <a:rPr lang="en-US" sz="2000" b="1" dirty="0"/>
              <a:t> je </a:t>
            </a:r>
            <a:r>
              <a:rPr lang="en-US" sz="2000" b="1" dirty="0" err="1"/>
              <a:t>upravo</a:t>
            </a:r>
            <a:r>
              <a:rPr lang="en-US" sz="2000" b="1" dirty="0"/>
              <a:t> </a:t>
            </a:r>
            <a:r>
              <a:rPr lang="en-US" sz="2000" b="1" dirty="0" err="1"/>
              <a:t>oprao</a:t>
            </a:r>
            <a:r>
              <a:rPr lang="en-US" sz="2000" b="1" dirty="0"/>
              <a:t> </a:t>
            </a:r>
            <a:r>
              <a:rPr lang="en-US" sz="2000" b="1" dirty="0" err="1"/>
              <a:t>noge</a:t>
            </a:r>
            <a:r>
              <a:rPr lang="en-US" sz="2000" b="1" dirty="0"/>
              <a:t> </a:t>
            </a:r>
            <a:r>
              <a:rPr lang="en-US" sz="2000" b="1" dirty="0" err="1"/>
              <a:t>i</a:t>
            </a:r>
            <a:r>
              <a:rPr lang="en-US" sz="2000" b="1" dirty="0"/>
              <a:t> </a:t>
            </a:r>
            <a:r>
              <a:rPr lang="hr-HR" sz="2000" b="1" dirty="0"/>
              <a:t>gov</a:t>
            </a:r>
            <a:r>
              <a:rPr lang="en-US" sz="2000" b="1" dirty="0"/>
              <a:t>o</a:t>
            </a:r>
            <a:r>
              <a:rPr lang="hr-HR" sz="2000" b="1" dirty="0"/>
              <a:t>rio</a:t>
            </a:r>
            <a:r>
              <a:rPr lang="en-US" sz="2000" b="1" dirty="0"/>
              <a:t> o </a:t>
            </a:r>
            <a:r>
              <a:rPr lang="en-US" sz="2000" b="1" dirty="0" err="1"/>
              <a:t>Svojoj</a:t>
            </a:r>
            <a:r>
              <a:rPr lang="en-US" sz="2000" b="1" dirty="0"/>
              <a:t> </a:t>
            </a:r>
            <a:r>
              <a:rPr lang="en-US" sz="2000" b="1" dirty="0" err="1"/>
              <a:t>krvi</a:t>
            </a:r>
            <a:r>
              <a:rPr lang="en-US" sz="2000" b="1" dirty="0"/>
              <a:t> </a:t>
            </a:r>
            <a:r>
              <a:rPr lang="en-US" sz="2000" b="1" dirty="0" err="1"/>
              <a:t>prolivenoj</a:t>
            </a:r>
            <a:r>
              <a:rPr lang="en-US" sz="2000" b="1" dirty="0"/>
              <a:t> za </a:t>
            </a:r>
            <a:r>
              <a:rPr lang="en-US" sz="2000" b="1" dirty="0" err="1"/>
              <a:t>sve</a:t>
            </a:r>
            <a:r>
              <a:rPr lang="en-US" sz="2000" b="1" dirty="0"/>
              <a:t>. Pa </a:t>
            </a:r>
            <a:r>
              <a:rPr lang="en-US" sz="2000" b="1" dirty="0" err="1"/>
              <a:t>ipak</a:t>
            </a:r>
            <a:r>
              <a:rPr lang="en-US" sz="2000" b="1" dirty="0"/>
              <a:t>, </a:t>
            </a:r>
            <a:r>
              <a:rPr lang="en-US" sz="2000" b="1" dirty="0" err="1"/>
              <a:t>dok</a:t>
            </a:r>
            <a:r>
              <a:rPr lang="en-US" sz="2000" b="1" dirty="0"/>
              <a:t> </a:t>
            </a:r>
            <a:r>
              <a:rPr lang="en-US" sz="2000" b="1" dirty="0" err="1"/>
              <a:t>su</a:t>
            </a:r>
            <a:r>
              <a:rPr lang="en-US" sz="2000" b="1" dirty="0"/>
              <a:t> </a:t>
            </a:r>
            <a:r>
              <a:rPr lang="en-US" sz="2000" b="1" dirty="0" err="1"/>
              <a:t>večerali</a:t>
            </a:r>
            <a:r>
              <a:rPr lang="en-US" sz="2000" b="1" dirty="0"/>
              <a:t>, </a:t>
            </a:r>
            <a:r>
              <a:rPr lang="en-US" sz="2000" b="1" dirty="0" err="1"/>
              <a:t>njihov</a:t>
            </a:r>
            <a:r>
              <a:rPr lang="en-US" sz="2000" b="1" dirty="0"/>
              <a:t> </a:t>
            </a:r>
            <a:r>
              <a:rPr lang="en-US" sz="2000" b="1" dirty="0" err="1"/>
              <a:t>razgovor</a:t>
            </a:r>
            <a:r>
              <a:rPr lang="en-US" sz="2000" b="1" dirty="0"/>
              <a:t> </a:t>
            </a:r>
            <a:r>
              <a:rPr lang="en-US" sz="2000" b="1" dirty="0" err="1"/>
              <a:t>nije</a:t>
            </a:r>
            <a:r>
              <a:rPr lang="en-US" sz="2000" b="1" dirty="0"/>
              <a:t> </a:t>
            </a:r>
            <a:r>
              <a:rPr lang="en-US" sz="2000" b="1" dirty="0" err="1"/>
              <a:t>imao</a:t>
            </a:r>
            <a:r>
              <a:rPr lang="en-US" sz="2000" b="1" dirty="0"/>
              <a:t> </a:t>
            </a:r>
            <a:r>
              <a:rPr lang="en-US" sz="2000" b="1" dirty="0" err="1"/>
              <a:t>nikakve</a:t>
            </a:r>
            <a:r>
              <a:rPr lang="en-US" sz="2000" b="1" dirty="0"/>
              <a:t> </a:t>
            </a:r>
            <a:r>
              <a:rPr lang="en-US" sz="2000" b="1" dirty="0" err="1"/>
              <a:t>veze</a:t>
            </a:r>
            <a:r>
              <a:rPr lang="en-US" sz="2000" b="1" dirty="0"/>
              <a:t> </a:t>
            </a:r>
            <a:r>
              <a:rPr lang="en-US" sz="2000" b="1" dirty="0" err="1"/>
              <a:t>sa</a:t>
            </a:r>
            <a:r>
              <a:rPr lang="en-US" sz="2000" b="1" dirty="0"/>
              <a:t> </a:t>
            </a:r>
            <a:r>
              <a:rPr lang="en-US" sz="2000" b="1" dirty="0" err="1"/>
              <a:t>svim</a:t>
            </a:r>
            <a:r>
              <a:rPr lang="en-US" sz="2000" b="1" dirty="0"/>
              <a:t> </a:t>
            </a:r>
            <a:r>
              <a:rPr lang="en-US" sz="2000" b="1" dirty="0" err="1"/>
              <a:t>ovim</a:t>
            </a:r>
            <a:r>
              <a:rPr lang="hr-HR" sz="2000" b="1" dirty="0"/>
              <a:t>, već: </a:t>
            </a:r>
            <a:r>
              <a:rPr lang="en-US" sz="2000" b="1" dirty="0"/>
              <a:t> ko je od </a:t>
            </a:r>
            <a:r>
              <a:rPr lang="en-US" sz="2000" b="1" dirty="0" err="1"/>
              <a:t>njih</a:t>
            </a:r>
            <a:r>
              <a:rPr lang="en-US" sz="2000" b="1" dirty="0"/>
              <a:t> bio </a:t>
            </a:r>
            <a:r>
              <a:rPr lang="en-US" sz="2000" b="1" dirty="0" err="1"/>
              <a:t>najveći</a:t>
            </a:r>
            <a:r>
              <a:rPr lang="en-US" sz="2000" b="1" dirty="0"/>
              <a:t>? (Luka 22</a:t>
            </a:r>
            <a:r>
              <a:rPr lang="hr-HR" sz="2000" b="1" dirty="0"/>
              <a:t>,</a:t>
            </a:r>
            <a:r>
              <a:rPr lang="en-US" sz="2000" b="1" dirty="0"/>
              <a:t>24).</a:t>
            </a:r>
            <a:endParaRPr lang="en" sz="2000" b="1" dirty="0"/>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1938992"/>
          </a:xfrm>
          <a:prstGeom prst="rect">
            <a:avLst/>
          </a:prstGeom>
          <a:noFill/>
        </p:spPr>
        <p:txBody>
          <a:bodyPr wrap="square">
            <a:spAutoFit/>
          </a:bodyPr>
          <a:lstStyle/>
          <a:p>
            <a:pPr>
              <a:spcBef>
                <a:spcPts val="600"/>
              </a:spcBef>
            </a:pPr>
            <a:r>
              <a:rPr lang="en-US" sz="2000" b="1" dirty="0" err="1"/>
              <a:t>Njihov</a:t>
            </a:r>
            <a:r>
              <a:rPr lang="en-US" sz="2000" b="1" dirty="0"/>
              <a:t> </a:t>
            </a:r>
            <a:r>
              <a:rPr lang="en-US" sz="2000" b="1" dirty="0" err="1"/>
              <a:t>ponos</a:t>
            </a:r>
            <a:r>
              <a:rPr lang="en-US" sz="2000" b="1" dirty="0"/>
              <a:t> </a:t>
            </a:r>
            <a:r>
              <a:rPr lang="en-US" sz="2000" b="1" dirty="0" err="1"/>
              <a:t>ih</a:t>
            </a:r>
            <a:r>
              <a:rPr lang="en-US" sz="2000" b="1" dirty="0"/>
              <a:t> je </a:t>
            </a:r>
            <a:r>
              <a:rPr lang="en-US" sz="2000" b="1" dirty="0" err="1"/>
              <a:t>naveo</a:t>
            </a:r>
            <a:r>
              <a:rPr lang="en-US" sz="2000" b="1" dirty="0"/>
              <a:t> da </a:t>
            </a:r>
            <a:r>
              <a:rPr lang="en-US" sz="2000" b="1" dirty="0" err="1"/>
              <a:t>veruju</a:t>
            </a:r>
            <a:r>
              <a:rPr lang="en-US" sz="2000" b="1" dirty="0"/>
              <a:t> da </a:t>
            </a:r>
            <a:r>
              <a:rPr lang="en-US" sz="2000" b="1" dirty="0" err="1"/>
              <a:t>zaslužuju</a:t>
            </a:r>
            <a:r>
              <a:rPr lang="en-US" sz="2000" b="1" dirty="0"/>
              <a:t> </a:t>
            </a:r>
            <a:r>
              <a:rPr lang="en-US" sz="2000" b="1" dirty="0" err="1"/>
              <a:t>prvo</a:t>
            </a:r>
            <a:r>
              <a:rPr lang="en-US" sz="2000" b="1" dirty="0"/>
              <a:t> mesto. Nisu </a:t>
            </a:r>
            <a:r>
              <a:rPr lang="en-US" sz="2000" b="1" dirty="0" err="1"/>
              <a:t>uspeli</a:t>
            </a:r>
            <a:r>
              <a:rPr lang="en-US" sz="2000" b="1" dirty="0"/>
              <a:t> da </a:t>
            </a:r>
            <a:r>
              <a:rPr lang="en-US" sz="2000" b="1" dirty="0" err="1"/>
              <a:t>shvate</a:t>
            </a:r>
            <a:r>
              <a:rPr lang="en-US" sz="2000" b="1" dirty="0"/>
              <a:t> </a:t>
            </a:r>
            <a:r>
              <a:rPr lang="en-US" sz="2000" b="1" dirty="0" err="1"/>
              <a:t>težinu</a:t>
            </a:r>
            <a:r>
              <a:rPr lang="en-US" sz="2000" b="1" dirty="0"/>
              <a:t> </a:t>
            </a:r>
            <a:r>
              <a:rPr lang="en-US" sz="2000" b="1" dirty="0" err="1"/>
              <a:t>svojih</a:t>
            </a:r>
            <a:r>
              <a:rPr lang="en-US" sz="2000" b="1" dirty="0"/>
              <a:t> </a:t>
            </a:r>
            <a:r>
              <a:rPr lang="en-US" sz="2000" b="1" dirty="0" err="1"/>
              <a:t>osećanja</a:t>
            </a:r>
            <a:r>
              <a:rPr lang="en-US" sz="2000" b="1" dirty="0"/>
              <a:t>. Oni </a:t>
            </a:r>
            <a:r>
              <a:rPr lang="en-US" sz="2000" b="1" dirty="0" err="1"/>
              <a:t>su</a:t>
            </a:r>
            <a:r>
              <a:rPr lang="en-US" sz="2000" b="1" dirty="0"/>
              <a:t> </a:t>
            </a:r>
            <a:r>
              <a:rPr lang="en-US" sz="2000" b="1" dirty="0" err="1"/>
              <a:t>gurali</a:t>
            </a:r>
            <a:r>
              <a:rPr lang="en-US" sz="2000" b="1" dirty="0"/>
              <a:t> Boga </a:t>
            </a:r>
            <a:r>
              <a:rPr lang="en-US" sz="2000" b="1" dirty="0" err="1"/>
              <a:t>iz</a:t>
            </a:r>
            <a:r>
              <a:rPr lang="en-US" sz="2000" b="1" dirty="0"/>
              <a:t> </a:t>
            </a:r>
            <a:r>
              <a:rPr lang="en-US" sz="2000" b="1" dirty="0" err="1"/>
              <a:t>svojih</a:t>
            </a:r>
            <a:r>
              <a:rPr lang="en-US" sz="2000" b="1" dirty="0"/>
              <a:t> </a:t>
            </a:r>
            <a:r>
              <a:rPr lang="en-US" sz="2000" b="1" dirty="0" err="1"/>
              <a:t>srca</a:t>
            </a:r>
            <a:r>
              <a:rPr lang="en-US" sz="2000" b="1" dirty="0"/>
              <a:t> </a:t>
            </a:r>
            <a:r>
              <a:rPr lang="en-US" sz="2000" b="1" dirty="0" err="1"/>
              <a:t>zbog</a:t>
            </a:r>
            <a:r>
              <a:rPr lang="en-US" sz="2000" b="1" dirty="0"/>
              <a:t> </a:t>
            </a:r>
            <a:r>
              <a:rPr lang="en-US" sz="2000" b="1" dirty="0" err="1"/>
              <a:t>svog</a:t>
            </a:r>
            <a:r>
              <a:rPr lang="en-US" sz="2000" b="1" dirty="0"/>
              <a:t> </a:t>
            </a:r>
            <a:r>
              <a:rPr lang="en-US" sz="2000" b="1" dirty="0" err="1"/>
              <a:t>ponosa</a:t>
            </a:r>
            <a:r>
              <a:rPr lang="en-US" sz="2000" b="1" dirty="0"/>
              <a:t>.</a:t>
            </a:r>
            <a:endParaRPr lang="en" sz="2000"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spcBef>
                <a:spcPts val="600"/>
              </a:spcBef>
            </a:pPr>
            <a:r>
              <a:rPr lang="en-US" sz="2000" b="1" dirty="0"/>
              <a:t>Isus je </a:t>
            </a:r>
            <a:r>
              <a:rPr lang="en-US" sz="2000" b="1" dirty="0" err="1"/>
              <a:t>odmah</a:t>
            </a:r>
            <a:r>
              <a:rPr lang="en-US" sz="2000" b="1" dirty="0"/>
              <a:t> </a:t>
            </a:r>
            <a:r>
              <a:rPr lang="en-US" sz="2000" b="1" dirty="0" err="1"/>
              <a:t>prešao</a:t>
            </a:r>
            <a:r>
              <a:rPr lang="en-US" sz="2000" b="1" dirty="0"/>
              <a:t> </a:t>
            </a:r>
            <a:r>
              <a:rPr lang="en-US" sz="2000" b="1" dirty="0" err="1"/>
              <a:t>na</a:t>
            </a:r>
            <a:r>
              <a:rPr lang="en-US" sz="2000" b="1" dirty="0"/>
              <a:t> </a:t>
            </a:r>
            <a:r>
              <a:rPr lang="en-US" sz="2000" b="1" dirty="0" err="1"/>
              <a:t>stvar</a:t>
            </a:r>
            <a:r>
              <a:rPr lang="en-US" sz="2000" b="1" dirty="0"/>
              <a:t>: "Ja </a:t>
            </a:r>
            <a:r>
              <a:rPr lang="en-US" sz="2000" b="1" dirty="0" err="1"/>
              <a:t>sam</a:t>
            </a:r>
            <a:r>
              <a:rPr lang="en-US" sz="2000" b="1" dirty="0"/>
              <a:t> </a:t>
            </a:r>
            <a:r>
              <a:rPr lang="en-US" sz="2000" b="1" dirty="0" err="1"/>
              <a:t>među</a:t>
            </a:r>
            <a:r>
              <a:rPr lang="en-US" sz="2000" b="1" dirty="0"/>
              <a:t> </a:t>
            </a:r>
            <a:r>
              <a:rPr lang="en-US" sz="2000" b="1" dirty="0" err="1"/>
              <a:t>vama</a:t>
            </a:r>
            <a:r>
              <a:rPr lang="en-US" sz="2000" b="1" dirty="0"/>
              <a:t> </a:t>
            </a:r>
            <a:r>
              <a:rPr lang="en-US" sz="2000" b="1" dirty="0" err="1"/>
              <a:t>kao</a:t>
            </a:r>
            <a:r>
              <a:rPr lang="en-US" sz="2000" b="1" dirty="0"/>
              <a:t> </a:t>
            </a:r>
            <a:r>
              <a:rPr lang="en-US" sz="2000" b="1" dirty="0" err="1"/>
              <a:t>Onaj</a:t>
            </a:r>
            <a:r>
              <a:rPr lang="en-US" sz="2000" b="1" dirty="0"/>
              <a:t> koji </a:t>
            </a:r>
            <a:r>
              <a:rPr lang="en-US" sz="2000" b="1" dirty="0" err="1"/>
              <a:t>služi</a:t>
            </a:r>
            <a:r>
              <a:rPr lang="en-US" sz="2000" b="1" dirty="0"/>
              <a:t>" (Luka 22</a:t>
            </a:r>
            <a:r>
              <a:rPr lang="hr-HR" sz="2000" b="1" dirty="0"/>
              <a:t>,</a:t>
            </a:r>
            <a:r>
              <a:rPr lang="en-US" sz="2000" b="1" dirty="0"/>
              <a:t>27). </a:t>
            </a:r>
            <a:r>
              <a:rPr lang="en-US" sz="2000" b="1" dirty="0" err="1"/>
              <a:t>Drugim</a:t>
            </a:r>
            <a:r>
              <a:rPr lang="en-US" sz="2000" b="1" dirty="0"/>
              <a:t> </a:t>
            </a:r>
            <a:r>
              <a:rPr lang="en-US" sz="2000" b="1" dirty="0" err="1"/>
              <a:t>rečima</a:t>
            </a:r>
            <a:r>
              <a:rPr lang="en-US" sz="2000" b="1" dirty="0"/>
              <a:t>: </a:t>
            </a:r>
            <a:r>
              <a:rPr lang="en-US" sz="2000" b="1" dirty="0" err="1"/>
              <a:t>ako</a:t>
            </a:r>
            <a:r>
              <a:rPr lang="en-US" sz="2000" b="1" dirty="0"/>
              <a:t> </a:t>
            </a:r>
            <a:r>
              <a:rPr lang="en-US" sz="2000" b="1" dirty="0" err="1"/>
              <a:t>želite</a:t>
            </a:r>
            <a:r>
              <a:rPr lang="en-US" sz="2000" b="1" dirty="0"/>
              <a:t> da </a:t>
            </a:r>
            <a:r>
              <a:rPr lang="en-US" sz="2000" b="1" dirty="0" err="1"/>
              <a:t>budete</a:t>
            </a:r>
            <a:r>
              <a:rPr lang="en-US" sz="2000" b="1" dirty="0"/>
              <a:t> </a:t>
            </a:r>
            <a:r>
              <a:rPr lang="en-US" sz="2000" b="1" dirty="0" err="1"/>
              <a:t>veliki</a:t>
            </a:r>
            <a:r>
              <a:rPr lang="en-US" sz="2000" b="1" dirty="0"/>
              <a:t> </a:t>
            </a:r>
            <a:r>
              <a:rPr lang="en-US" sz="2000" b="1" dirty="0" err="1"/>
              <a:t>kao</a:t>
            </a:r>
            <a:r>
              <a:rPr lang="en-US" sz="2000" b="1" dirty="0"/>
              <a:t> </a:t>
            </a:r>
            <a:r>
              <a:rPr lang="en-US" sz="2000" b="1" dirty="0" err="1"/>
              <a:t>vaš</a:t>
            </a:r>
            <a:r>
              <a:rPr lang="en-US" sz="2000" b="1" dirty="0"/>
              <a:t> </a:t>
            </a:r>
            <a:r>
              <a:rPr lang="en-US" sz="2000" b="1" dirty="0" err="1"/>
              <a:t>Učitelj</a:t>
            </a:r>
            <a:r>
              <a:rPr lang="en-US" sz="2000" b="1" dirty="0"/>
              <a:t>, </a:t>
            </a:r>
            <a:r>
              <a:rPr lang="en-US" sz="2000" b="1" dirty="0" err="1"/>
              <a:t>služite</a:t>
            </a:r>
            <a:r>
              <a:rPr lang="en-US" sz="2000" b="1" dirty="0"/>
              <a:t> </a:t>
            </a:r>
            <a:r>
              <a:rPr lang="en-US" sz="2000" b="1" dirty="0" err="1"/>
              <a:t>drugima</a:t>
            </a:r>
            <a:r>
              <a:rPr lang="en-US" sz="2000" b="1" dirty="0"/>
              <a:t>.</a:t>
            </a:r>
            <a:endParaRPr lang="en" sz="2000" b="1" dirty="0"/>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lvl="0">
              <a:spcBef>
                <a:spcPts val="600"/>
              </a:spcBef>
              <a:defRPr/>
            </a:pPr>
            <a:r>
              <a:rPr lang="en-US" sz="2000" b="1" dirty="0" err="1">
                <a:solidFill>
                  <a:prstClr val="black"/>
                </a:solidFill>
              </a:rPr>
              <a:t>Naš</a:t>
            </a:r>
            <a:r>
              <a:rPr lang="en-US" sz="2000" b="1" dirty="0">
                <a:solidFill>
                  <a:prstClr val="black"/>
                </a:solidFill>
              </a:rPr>
              <a:t> </a:t>
            </a:r>
            <a:r>
              <a:rPr lang="en-US" sz="2000" b="1" dirty="0" err="1">
                <a:solidFill>
                  <a:prstClr val="black"/>
                </a:solidFill>
              </a:rPr>
              <a:t>ponos</a:t>
            </a:r>
            <a:r>
              <a:rPr lang="en-US" sz="2000" b="1" dirty="0">
                <a:solidFill>
                  <a:prstClr val="black"/>
                </a:solidFill>
              </a:rPr>
              <a:t> </a:t>
            </a:r>
            <a:r>
              <a:rPr lang="en-US" sz="2000" b="1" dirty="0" err="1">
                <a:solidFill>
                  <a:prstClr val="black"/>
                </a:solidFill>
              </a:rPr>
              <a:t>nam</a:t>
            </a:r>
            <a:r>
              <a:rPr lang="en-US" sz="2000" b="1" dirty="0">
                <a:solidFill>
                  <a:prstClr val="black"/>
                </a:solidFill>
              </a:rPr>
              <a:t> </a:t>
            </a:r>
            <a:r>
              <a:rPr lang="en-US" sz="2000" b="1" dirty="0" err="1">
                <a:solidFill>
                  <a:prstClr val="black"/>
                </a:solidFill>
              </a:rPr>
              <a:t>govori</a:t>
            </a:r>
            <a:r>
              <a:rPr lang="en-US" sz="2000" b="1" dirty="0">
                <a:solidFill>
                  <a:prstClr val="black"/>
                </a:solidFill>
              </a:rPr>
              <a:t> da </a:t>
            </a:r>
            <a:r>
              <a:rPr lang="en-US" sz="2000" b="1" dirty="0" err="1">
                <a:solidFill>
                  <a:prstClr val="black"/>
                </a:solidFill>
              </a:rPr>
              <a:t>zaslužujemo</a:t>
            </a:r>
            <a:r>
              <a:rPr lang="en-US" sz="2000" b="1" dirty="0">
                <a:solidFill>
                  <a:prstClr val="black"/>
                </a:solidFill>
              </a:rPr>
              <a:t> da </a:t>
            </a:r>
            <a:r>
              <a:rPr lang="en-US" sz="2000" b="1" dirty="0" err="1">
                <a:solidFill>
                  <a:prstClr val="black"/>
                </a:solidFill>
              </a:rPr>
              <a:t>nam</a:t>
            </a:r>
            <a:r>
              <a:rPr lang="en-US" sz="2000" b="1" dirty="0">
                <a:solidFill>
                  <a:prstClr val="black"/>
                </a:solidFill>
              </a:rPr>
              <a:t> </a:t>
            </a:r>
            <a:r>
              <a:rPr lang="en-US" sz="2000" b="1" dirty="0" err="1">
                <a:solidFill>
                  <a:prstClr val="black"/>
                </a:solidFill>
              </a:rPr>
              <a:t>drugi</a:t>
            </a:r>
            <a:r>
              <a:rPr lang="en-US" sz="2000" b="1" dirty="0">
                <a:solidFill>
                  <a:prstClr val="black"/>
                </a:solidFill>
              </a:rPr>
              <a:t> </a:t>
            </a:r>
            <a:r>
              <a:rPr lang="en-US" sz="2000" b="1" dirty="0" err="1">
                <a:solidFill>
                  <a:prstClr val="black"/>
                </a:solidFill>
              </a:rPr>
              <a:t>služe</a:t>
            </a:r>
            <a:r>
              <a:rPr lang="en-US" sz="2000" b="1" dirty="0">
                <a:solidFill>
                  <a:prstClr val="black"/>
                </a:solidFill>
              </a:rPr>
              <a:t> (</a:t>
            </a:r>
            <a:r>
              <a:rPr lang="en-US" sz="2000" b="1" dirty="0" err="1">
                <a:solidFill>
                  <a:prstClr val="black"/>
                </a:solidFill>
              </a:rPr>
              <a:t>bolji</a:t>
            </a:r>
            <a:r>
              <a:rPr lang="en-US" sz="2000" b="1" dirty="0">
                <a:solidFill>
                  <a:prstClr val="black"/>
                </a:solidFill>
              </a:rPr>
              <a:t> </a:t>
            </a:r>
            <a:r>
              <a:rPr lang="en-US" sz="2000" b="1" dirty="0" err="1">
                <a:solidFill>
                  <a:prstClr val="black"/>
                </a:solidFill>
              </a:rPr>
              <a:t>smo</a:t>
            </a:r>
            <a:r>
              <a:rPr lang="en-US" sz="2000" b="1" dirty="0">
                <a:solidFill>
                  <a:prstClr val="black"/>
                </a:solidFill>
              </a:rPr>
              <a:t> od </a:t>
            </a:r>
            <a:r>
              <a:rPr lang="en-US" sz="2000" b="1" dirty="0" err="1">
                <a:solidFill>
                  <a:prstClr val="black"/>
                </a:solidFill>
              </a:rPr>
              <a:t>njih</a:t>
            </a:r>
            <a:r>
              <a:rPr lang="en-US" sz="2000" b="1" dirty="0">
                <a:solidFill>
                  <a:prstClr val="black"/>
                </a:solidFill>
              </a:rPr>
              <a:t>). </a:t>
            </a:r>
            <a:r>
              <a:rPr lang="en-US" sz="2000" b="1" dirty="0" err="1">
                <a:solidFill>
                  <a:prstClr val="black"/>
                </a:solidFill>
              </a:rPr>
              <a:t>Potrebna</a:t>
            </a:r>
            <a:r>
              <a:rPr lang="en-US" sz="2000" b="1" dirty="0">
                <a:solidFill>
                  <a:prstClr val="black"/>
                </a:solidFill>
              </a:rPr>
              <a:t> </a:t>
            </a:r>
            <a:r>
              <a:rPr lang="en-US" sz="2000" b="1" dirty="0" err="1">
                <a:solidFill>
                  <a:prstClr val="black"/>
                </a:solidFill>
              </a:rPr>
              <a:t>nam</a:t>
            </a:r>
            <a:r>
              <a:rPr lang="en-US" sz="2000" b="1" dirty="0">
                <a:solidFill>
                  <a:prstClr val="black"/>
                </a:solidFill>
              </a:rPr>
              <a:t> je </a:t>
            </a:r>
            <a:r>
              <a:rPr lang="en-US" sz="2000" b="1" dirty="0" err="1">
                <a:solidFill>
                  <a:prstClr val="black"/>
                </a:solidFill>
              </a:rPr>
              <a:t>Božja</a:t>
            </a:r>
            <a:r>
              <a:rPr lang="en-US" sz="2000" b="1" dirty="0">
                <a:solidFill>
                  <a:prstClr val="black"/>
                </a:solidFill>
              </a:rPr>
              <a:t> </a:t>
            </a:r>
            <a:r>
              <a:rPr lang="en-US" sz="2000" b="1" dirty="0" err="1">
                <a:solidFill>
                  <a:prstClr val="black"/>
                </a:solidFill>
              </a:rPr>
              <a:t>milost</a:t>
            </a:r>
            <a:r>
              <a:rPr lang="en-US" sz="2000" b="1" dirty="0">
                <a:solidFill>
                  <a:prstClr val="black"/>
                </a:solidFill>
              </a:rPr>
              <a:t> da </a:t>
            </a:r>
            <a:r>
              <a:rPr lang="en-US" sz="2000" b="1" dirty="0" err="1">
                <a:solidFill>
                  <a:prstClr val="black"/>
                </a:solidFill>
              </a:rPr>
              <a:t>postanemo</a:t>
            </a:r>
            <a:r>
              <a:rPr lang="en-US" sz="2000" b="1" dirty="0">
                <a:solidFill>
                  <a:prstClr val="black"/>
                </a:solidFill>
              </a:rPr>
              <a:t> </a:t>
            </a:r>
            <a:r>
              <a:rPr lang="en-US" sz="2000" b="1" dirty="0" err="1">
                <a:solidFill>
                  <a:prstClr val="black"/>
                </a:solidFill>
              </a:rPr>
              <a:t>ponizni</a:t>
            </a:r>
            <a:r>
              <a:rPr lang="en-US" sz="2000" b="1" dirty="0">
                <a:solidFill>
                  <a:prstClr val="black"/>
                </a:solidFill>
              </a:rPr>
              <a:t> </a:t>
            </a:r>
            <a:r>
              <a:rPr lang="en-US" sz="2000" b="1" dirty="0" err="1">
                <a:solidFill>
                  <a:prstClr val="black"/>
                </a:solidFill>
              </a:rPr>
              <a:t>sluge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en-US"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PRIMERI PONIZNOSTI</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1017</TotalTime>
  <Words>2630</Words>
  <Application>Microsoft Office PowerPoint</Application>
  <PresentationFormat>Panorámica</PresentationFormat>
  <Paragraphs>144</Paragraphs>
  <Slides>19</Slides>
  <Notes>11</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Arial</vt:lpstr>
      <vt:lpstr>Comic Sans MS</vt:lpstr>
      <vt:lpstr>Gill Sans MT Ext Condensed Bold</vt:lpstr>
      <vt:lpstr>Times New Roman</vt:lpstr>
      <vt:lpstr>Calibri</vt:lpstr>
      <vt:lpstr>Arial Narrow</vt:lpstr>
      <vt:lpstr>Aptos Display</vt:lpstr>
      <vt:lpstr>Constantia</vt:lpstr>
      <vt:lpstr>Bodoni MT Poster Compressed</vt:lpstr>
      <vt:lpstr>Impact</vt:lpstr>
      <vt:lpstr>Aptos</vt:lpstr>
      <vt:lpstr>Britannic Bold</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2026-03-07T07:45:25Z</dcterms:created>
  <dcterms:modified xsi:type="dcterms:W3CDTF">2026-04-05T05:50:26Z</dcterms:modified>
</cp:coreProperties>
</file>