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 id="2147483698" r:id="rId4"/>
    <p:sldMasterId id="2147483712" r:id="rId5"/>
    <p:sldMasterId id="2147483726" r:id="rId6"/>
  </p:sldMasterIdLst>
  <p:notesMasterIdLst>
    <p:notesMasterId r:id="rId27"/>
  </p:notesMasterIdLst>
  <p:sldIdLst>
    <p:sldId id="396" r:id="rId7"/>
    <p:sldId id="388" r:id="rId8"/>
    <p:sldId id="478" r:id="rId9"/>
    <p:sldId id="299" r:id="rId10"/>
    <p:sldId id="292" r:id="rId11"/>
    <p:sldId id="293" r:id="rId12"/>
    <p:sldId id="259" r:id="rId13"/>
    <p:sldId id="260" r:id="rId14"/>
    <p:sldId id="261" r:id="rId15"/>
    <p:sldId id="297" r:id="rId16"/>
    <p:sldId id="295" r:id="rId17"/>
    <p:sldId id="298" r:id="rId18"/>
    <p:sldId id="294" r:id="rId19"/>
    <p:sldId id="284" r:id="rId20"/>
    <p:sldId id="285" r:id="rId21"/>
    <p:sldId id="393" r:id="rId22"/>
    <p:sldId id="484" r:id="rId23"/>
    <p:sldId id="390" r:id="rId24"/>
    <p:sldId id="485" r:id="rId25"/>
    <p:sldId id="482" r:id="rId26"/>
  </p:sldIdLst>
  <p:sldSz cx="12192000" cy="6858000"/>
  <p:notesSz cx="6858000" cy="9144000"/>
  <p:embeddedFontLst>
    <p:embeddedFont>
      <p:font typeface="Arial Narrow" panose="020B0606020202030204" pitchFamily="34" charset="0"/>
      <p:regular r:id="rId28"/>
      <p:bold r:id="rId29"/>
      <p:italic r:id="rId30"/>
      <p:boldItalic r:id="rId31"/>
    </p:embeddedFont>
    <p:embeddedFont>
      <p:font typeface="Bodoni MT Poster Compressed" panose="02070706080601050204" pitchFamily="18" charset="0"/>
      <p:regular r:id="rId32"/>
    </p:embeddedFont>
    <p:embeddedFont>
      <p:font typeface="Britannic Bold" panose="020B0903060703020204" pitchFamily="34" charset="0"/>
      <p:regular r:id="rId33"/>
    </p:embeddedFont>
    <p:embeddedFont>
      <p:font typeface="Comic Sans MS" panose="030F0702030302020204" pitchFamily="66" charset="0"/>
      <p:regular r:id="rId34"/>
      <p:bold r:id="rId35"/>
      <p:italic r:id="rId36"/>
      <p:boldItalic r:id="rId37"/>
    </p:embeddedFont>
    <p:embeddedFont>
      <p:font typeface="Constantia" panose="02030602050306030303" pitchFamily="18" charset="0"/>
      <p:regular r:id="rId38"/>
      <p:bold r:id="rId39"/>
      <p:italic r:id="rId40"/>
      <p:boldItalic r:id="rId41"/>
    </p:embeddedFont>
    <p:embeddedFont>
      <p:font typeface="Gill Sans MT Ext Condensed Bold" panose="020B0902020104020203" pitchFamily="34" charset="0"/>
      <p:regular r:id="rId42"/>
    </p:embeddedFont>
    <p:embeddedFont>
      <p:font typeface="Impact" panose="020B0806030902050204" pitchFamily="34" charset="0"/>
      <p:regular r:id="rId4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5" autoAdjust="0"/>
  </p:normalViewPr>
  <p:slideViewPr>
    <p:cSldViewPr snapToGrid="0">
      <p:cViewPr varScale="1">
        <p:scale>
          <a:sx n="28" d="100"/>
          <a:sy n="28" d="100"/>
        </p:scale>
        <p:origin x="108" y="135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4.fntdata"/></Relationships>
</file>

<file path=ppt/diagrams/_rels/data2.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en" sz="1800" b="1" dirty="0">
              <a:effectLst>
                <a:outerShdw blurRad="38100" dist="38100" dir="2700000" algn="tl">
                  <a:srgbClr val="000000"/>
                </a:outerShdw>
              </a:effectLst>
            </a:rPr>
            <a:t>“</a:t>
          </a:r>
          <a:r>
            <a:rPr lang="pl-PL" sz="1800" b="1" dirty="0">
              <a:effectLst>
                <a:outerShdw blurRad="38100" dist="38100" dir="2700000" algn="tl">
                  <a:srgbClr val="000000"/>
                </a:outerShdw>
              </a:effectLst>
            </a:rPr>
            <a:t>Oče naš koji si na nebesima.</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en-US" sz="1800" b="1" dirty="0"/>
            <a:t>Moramo </a:t>
          </a:r>
          <a:r>
            <a:rPr lang="en-US" sz="1800" b="1" dirty="0" err="1"/>
            <a:t>prepoznati</a:t>
          </a:r>
          <a:r>
            <a:rPr lang="en-US" sz="1800" b="1" dirty="0"/>
            <a:t> </a:t>
          </a:r>
          <a:r>
            <a:rPr lang="en-US" sz="1800" b="1" dirty="0" err="1"/>
            <a:t>naš</a:t>
          </a:r>
          <a:r>
            <a:rPr lang="en-US" sz="1800" b="1" dirty="0"/>
            <a:t> </a:t>
          </a:r>
          <a:r>
            <a:rPr lang="en-US" sz="1800" b="1" dirty="0" err="1"/>
            <a:t>lični</a:t>
          </a:r>
          <a:r>
            <a:rPr lang="en-US" sz="1800" b="1" dirty="0"/>
            <a:t> </a:t>
          </a:r>
          <a:r>
            <a:rPr lang="en-US" sz="1800" b="1" dirty="0" err="1"/>
            <a:t>odnos</a:t>
          </a:r>
          <a:r>
            <a:rPr lang="en-US" sz="1800" b="1" dirty="0"/>
            <a:t> </a:t>
          </a:r>
          <a:r>
            <a:rPr lang="en-US" sz="1800" b="1" dirty="0" err="1"/>
            <a:t>sa</a:t>
          </a:r>
          <a:r>
            <a:rPr lang="en-US" sz="1800" b="1" dirty="0"/>
            <a:t> </a:t>
          </a:r>
          <a:r>
            <a:rPr lang="en-US" sz="1800" b="1" dirty="0" err="1"/>
            <a:t>Ocem</a:t>
          </a:r>
          <a:r>
            <a:rPr lang="en-US" sz="1800" b="1" dirty="0"/>
            <a:t> </a:t>
          </a:r>
          <a:r>
            <a:rPr lang="en-US" sz="1800" b="1" dirty="0" err="1"/>
            <a:t>svih</a:t>
          </a:r>
          <a:r>
            <a:rPr lang="en-US" sz="1800" b="1" dirty="0"/>
            <a:t> </a:t>
          </a:r>
          <a:r>
            <a:rPr lang="en-US" sz="1800" b="1" dirty="0" err="1"/>
            <a:t>ljudskih</a:t>
          </a:r>
          <a:r>
            <a:rPr lang="en-US" sz="1800" b="1" dirty="0"/>
            <a:t> </a:t>
          </a:r>
          <a:r>
            <a:rPr lang="en-US" sz="1800" b="1" dirty="0" err="1"/>
            <a:t>bića</a:t>
          </a:r>
          <a:r>
            <a:rPr lang="sr-Latn-RS" sz="1800" b="1" dirty="0"/>
            <a:t>.</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en" sz="1800" b="1" dirty="0">
              <a:effectLst>
                <a:outerShdw blurRad="38100" dist="38100" dir="2700000" algn="tl">
                  <a:srgbClr val="000000"/>
                </a:outerShdw>
              </a:effectLst>
            </a:rPr>
            <a:t>“</a:t>
          </a:r>
          <a:r>
            <a:rPr lang="sr-Latn-RS" sz="1800" b="1" dirty="0">
              <a:effectLst>
                <a:outerShdw blurRad="38100" dist="38100" dir="2700000" algn="tl">
                  <a:srgbClr val="000000"/>
                </a:outerShdw>
              </a:effectLst>
            </a:rPr>
            <a:t>Da se s</a:t>
          </a:r>
          <a:r>
            <a:rPr lang="en-US" sz="1800" b="1" dirty="0" err="1">
              <a:effectLst>
                <a:outerShdw blurRad="38100" dist="38100" dir="2700000" algn="tl">
                  <a:srgbClr val="000000"/>
                </a:outerShdw>
              </a:effectLst>
            </a:rPr>
            <a:t>veti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ime</a:t>
          </a:r>
          <a:r>
            <a:rPr lang="en-US" sz="1800" b="1" dirty="0">
              <a:effectLst>
                <a:outerShdw blurRad="38100" dist="38100" dir="2700000" algn="tl">
                  <a:srgbClr val="000000"/>
                </a:outerShdw>
              </a:effectLst>
            </a:rPr>
            <a:t> </a:t>
          </a:r>
          <a:r>
            <a:rPr lang="sr-Latn-RS" sz="1800" b="1" dirty="0">
              <a:effectLst>
                <a:outerShdw blurRad="38100" dist="38100" dir="2700000" algn="tl">
                  <a:srgbClr val="000000"/>
                </a:outerShdw>
              </a:effectLst>
            </a:rPr>
            <a:t>T</a:t>
          </a:r>
          <a:r>
            <a:rPr lang="en-US" sz="1800" b="1" dirty="0" err="1">
              <a:effectLst>
                <a:outerShdw blurRad="38100" dist="38100" dir="2700000" algn="tl">
                  <a:srgbClr val="000000"/>
                </a:outerShdw>
              </a:effectLst>
            </a:rPr>
            <a:t>voje</a:t>
          </a:r>
          <a:r>
            <a:rPr lang="sr-Latn-RS" sz="1800" b="1" dirty="0">
              <a:effectLst>
                <a:outerShdw blurRad="38100" dist="38100" dir="2700000" algn="tl">
                  <a:srgbClr val="000000"/>
                </a:outerShdw>
              </a:effectLst>
            </a:rPr>
            <a:t>.</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en-US" sz="1800" b="1" dirty="0" err="1"/>
            <a:t>Prepoznavanje</a:t>
          </a:r>
          <a:r>
            <a:rPr lang="en-US" sz="1800" b="1" dirty="0"/>
            <a:t> </a:t>
          </a:r>
          <a:r>
            <a:rPr lang="en-US" sz="1800" b="1" dirty="0" err="1"/>
            <a:t>Božije</a:t>
          </a:r>
          <a:r>
            <a:rPr lang="en-US" sz="1800" b="1" dirty="0"/>
            <a:t> </a:t>
          </a:r>
          <a:r>
            <a:rPr lang="en-US" sz="1800" b="1" dirty="0" err="1"/>
            <a:t>svetosti</a:t>
          </a:r>
          <a:r>
            <a:rPr lang="en-US" sz="1800" b="1" dirty="0"/>
            <a:t> </a:t>
          </a:r>
          <a:r>
            <a:rPr lang="en-US" sz="1800" b="1" dirty="0" err="1"/>
            <a:t>nas</a:t>
          </a:r>
          <a:r>
            <a:rPr lang="en-US" sz="1800" b="1" dirty="0"/>
            <a:t> </a:t>
          </a:r>
          <a:r>
            <a:rPr lang="en-US" sz="1800" b="1" dirty="0" err="1"/>
            <a:t>približava</a:t>
          </a:r>
          <a:r>
            <a:rPr lang="en-US" sz="1800" b="1" dirty="0"/>
            <a:t> Njemu </a:t>
          </a:r>
          <a:r>
            <a:rPr lang="en-US" sz="1800" b="1" dirty="0" err="1"/>
            <a:t>sa</a:t>
          </a:r>
          <a:r>
            <a:rPr lang="en-US" sz="1800" b="1" dirty="0"/>
            <a:t> po</a:t>
          </a:r>
          <a:r>
            <a:rPr lang="sr-Latn-RS" sz="1800" b="1" dirty="0"/>
            <a:t>kl</a:t>
          </a:r>
          <a:r>
            <a:rPr lang="en-US" sz="1800" b="1" dirty="0"/>
            <a:t>o</a:t>
          </a:r>
          <a:r>
            <a:rPr lang="sr-Latn-RS" sz="1800" b="1" dirty="0"/>
            <a:t>nošću</a:t>
          </a:r>
          <a:r>
            <a:rPr lang="en-US" sz="1800" b="1" dirty="0"/>
            <a:t> </a:t>
          </a:r>
          <a:r>
            <a:rPr lang="en-US" sz="1800" b="1" dirty="0" err="1"/>
            <a:t>i</a:t>
          </a:r>
          <a:r>
            <a:rPr lang="en-US" sz="1800" b="1" dirty="0"/>
            <a:t> </a:t>
          </a:r>
          <a:r>
            <a:rPr lang="en-US" sz="1800" b="1" dirty="0" err="1"/>
            <a:t>poštovanjem</a:t>
          </a:r>
          <a:r>
            <a:rPr lang="sr-Latn-RS" sz="1800" b="1" dirty="0"/>
            <a:t>.</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n" sz="1800" b="1" dirty="0">
              <a:effectLst>
                <a:outerShdw blurRad="38100" dist="38100" dir="2700000" algn="tl">
                  <a:srgbClr val="000000"/>
                </a:outerShdw>
              </a:effectLst>
            </a:rPr>
            <a:t>“</a:t>
          </a:r>
          <a:r>
            <a:rPr lang="sr-Latn-RS" sz="1800" b="1" dirty="0">
              <a:effectLst>
                <a:outerShdw blurRad="38100" dist="38100" dir="2700000" algn="tl">
                  <a:srgbClr val="000000"/>
                </a:outerShdw>
              </a:effectLst>
            </a:rPr>
            <a:t>Da dođe carstvo Tvoje.</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sr-Latn-RS" sz="1800" b="1" dirty="0"/>
            <a:t>Treba</a:t>
          </a:r>
          <a:r>
            <a:rPr lang="en-US" sz="1800" b="1" dirty="0"/>
            <a:t> da </a:t>
          </a:r>
          <a:r>
            <a:rPr lang="en-US" sz="1800" b="1" dirty="0" err="1"/>
            <a:t>čeznemo</a:t>
          </a:r>
          <a:r>
            <a:rPr lang="en-US" sz="1800" b="1" dirty="0"/>
            <a:t> za </a:t>
          </a:r>
          <a:r>
            <a:rPr lang="sr-Latn-RS" sz="1800" b="1" dirty="0"/>
            <a:t>Isusovim povratkom.</a:t>
          </a:r>
          <a:endParaRPr lang="es-ES" sz="180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en" sz="1800" b="1" dirty="0">
              <a:effectLst>
                <a:outerShdw blurRad="38100" dist="38100" dir="2700000" algn="tl">
                  <a:srgbClr val="000000"/>
                </a:outerShdw>
              </a:effectLst>
            </a:rPr>
            <a:t>“</a:t>
          </a:r>
          <a:r>
            <a:rPr lang="sr-Latn-RS" sz="1800" b="1" dirty="0">
              <a:effectLst>
                <a:outerShdw blurRad="38100" dist="38100" dir="2700000" algn="tl">
                  <a:srgbClr val="000000"/>
                </a:outerShdw>
              </a:effectLst>
            </a:rPr>
            <a:t>Da b</a:t>
          </a:r>
          <a:r>
            <a:rPr lang="pl-PL" sz="1800" b="1" dirty="0">
              <a:effectLst>
                <a:outerShdw blurRad="38100" dist="38100" dir="2700000" algn="tl">
                  <a:srgbClr val="000000"/>
                </a:outerShdw>
              </a:effectLst>
            </a:rPr>
            <a:t>ude volja Tvoja,  i na zemlji kao  na nebu.</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en-US" sz="1800" b="1" dirty="0" err="1"/>
            <a:t>Prihvatimo</a:t>
          </a:r>
          <a:r>
            <a:rPr lang="en-US" sz="1800" b="1" dirty="0"/>
            <a:t> </a:t>
          </a:r>
          <a:r>
            <a:rPr lang="en-US" sz="1800" b="1" dirty="0" err="1"/>
            <a:t>božanski</a:t>
          </a:r>
          <a:r>
            <a:rPr lang="en-US" sz="1800" b="1" dirty="0"/>
            <a:t> </a:t>
          </a:r>
          <a:r>
            <a:rPr lang="en-US" sz="1800" b="1" dirty="0" err="1"/>
            <a:t>suverenitet</a:t>
          </a:r>
          <a:r>
            <a:rPr lang="en-US" sz="1800" b="1" dirty="0"/>
            <a:t> </a:t>
          </a:r>
          <a:r>
            <a:rPr lang="en-US" sz="1800" b="1" dirty="0" err="1"/>
            <a:t>i</a:t>
          </a:r>
          <a:r>
            <a:rPr lang="en-US" sz="1800" b="1" dirty="0"/>
            <a:t> </a:t>
          </a:r>
          <a:r>
            <a:rPr lang="en-US" sz="1800" b="1" dirty="0" err="1"/>
            <a:t>zamolimo</a:t>
          </a:r>
          <a:r>
            <a:rPr lang="en-US" sz="1800" b="1" dirty="0"/>
            <a:t> da se </a:t>
          </a:r>
          <a:r>
            <a:rPr lang="en-US" sz="1800" b="1" dirty="0" err="1"/>
            <a:t>Božja</a:t>
          </a:r>
          <a:r>
            <a:rPr lang="en-US" sz="1800" b="1" dirty="0"/>
            <a:t> </a:t>
          </a:r>
          <a:r>
            <a:rPr lang="en-US" sz="1800" b="1" dirty="0" err="1"/>
            <a:t>volja</a:t>
          </a:r>
          <a:r>
            <a:rPr lang="en-US" sz="1800" b="1" dirty="0"/>
            <a:t> </a:t>
          </a:r>
          <a:r>
            <a:rPr lang="en-US" sz="1800" b="1" dirty="0" err="1"/>
            <a:t>vrši</a:t>
          </a:r>
          <a:r>
            <a:rPr lang="en-US" sz="1800" b="1" dirty="0"/>
            <a:t> u </a:t>
          </a:r>
          <a:r>
            <a:rPr lang="en-US" sz="1800" b="1" dirty="0" err="1"/>
            <a:t>našim</a:t>
          </a:r>
          <a:r>
            <a:rPr lang="en-US" sz="1800" b="1" dirty="0"/>
            <a:t> </a:t>
          </a:r>
          <a:r>
            <a:rPr lang="en-US" sz="1800" b="1" dirty="0" err="1"/>
            <a:t>životima</a:t>
          </a:r>
          <a:r>
            <a:rPr lang="en-US" sz="1800" b="1" dirty="0"/>
            <a:t> </a:t>
          </a:r>
          <a:r>
            <a:rPr lang="en-US" sz="1800" b="1" dirty="0" err="1"/>
            <a:t>i</a:t>
          </a:r>
          <a:r>
            <a:rPr lang="en-US" sz="1800" b="1" dirty="0"/>
            <a:t> u </a:t>
          </a:r>
          <a:r>
            <a:rPr lang="en-US" sz="1800" b="1" dirty="0" err="1"/>
            <a:t>svetu</a:t>
          </a:r>
          <a:r>
            <a:rPr lang="sr-Latn-RS" sz="1800" b="1" dirty="0"/>
            <a:t>.</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en" sz="1800" b="1" dirty="0">
              <a:effectLst>
                <a:outerShdw blurRad="38100" dist="38100" dir="2700000" algn="tl">
                  <a:srgbClr val="000000"/>
                </a:outerShdw>
              </a:effectLst>
            </a:rPr>
            <a:t>“</a:t>
          </a:r>
          <a:r>
            <a:rPr lang="pl-PL" sz="1800" b="1" dirty="0">
              <a:effectLst>
                <a:outerShdw blurRad="38100" dist="38100" dir="2700000" algn="tl">
                  <a:srgbClr val="000000"/>
                </a:outerShdw>
              </a:effectLst>
            </a:rPr>
            <a:t>Hleb naš potrebni daj nam danas.</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en-US" sz="1800" b="1" dirty="0" err="1"/>
            <a:t>Tražimo</a:t>
          </a:r>
          <a:r>
            <a:rPr lang="en-US" sz="1800" b="1" dirty="0"/>
            <a:t> ono </a:t>
          </a:r>
          <a:r>
            <a:rPr lang="en-US" sz="1800" b="1" dirty="0" err="1"/>
            <a:t>što</a:t>
          </a:r>
          <a:r>
            <a:rPr lang="en-US" sz="1800" b="1" dirty="0"/>
            <a:t> </a:t>
          </a:r>
          <a:r>
            <a:rPr lang="en-US" sz="1800" b="1" dirty="0" err="1"/>
            <a:t>nam</a:t>
          </a:r>
          <a:r>
            <a:rPr lang="en-US" sz="1800" b="1" dirty="0"/>
            <a:t> je </a:t>
          </a:r>
          <a:r>
            <a:rPr lang="en-US" sz="1800" b="1" dirty="0" err="1"/>
            <a:t>potrebno</a:t>
          </a:r>
          <a:r>
            <a:rPr lang="en-US" sz="1800" b="1" dirty="0"/>
            <a:t> da </a:t>
          </a:r>
          <a:r>
            <a:rPr lang="en-US" sz="1800" b="1" dirty="0" err="1"/>
            <a:t>živimo</a:t>
          </a:r>
          <a:r>
            <a:rPr lang="en-US" sz="1800" b="1" dirty="0"/>
            <a:t>, </a:t>
          </a:r>
          <a:r>
            <a:rPr lang="en-US" sz="1800" b="1" dirty="0" err="1"/>
            <a:t>i</a:t>
          </a:r>
          <a:r>
            <a:rPr lang="en-US" sz="1800" b="1" dirty="0"/>
            <a:t> </a:t>
          </a:r>
          <a:r>
            <a:rPr lang="en-US" sz="1800" b="1" dirty="0" err="1"/>
            <a:t>fizički</a:t>
          </a:r>
          <a:r>
            <a:rPr lang="en-US" sz="1800" b="1" dirty="0"/>
            <a:t> </a:t>
          </a:r>
          <a:r>
            <a:rPr lang="en-US" sz="1800" b="1" dirty="0" err="1"/>
            <a:t>i</a:t>
          </a:r>
          <a:r>
            <a:rPr lang="en-US" sz="1800" b="1" dirty="0"/>
            <a:t> </a:t>
          </a:r>
          <a:r>
            <a:rPr lang="en-US" sz="1800" b="1" dirty="0" err="1"/>
            <a:t>duhovno</a:t>
          </a:r>
          <a:r>
            <a:rPr lang="sr-Latn-RS" sz="1800" b="1" dirty="0"/>
            <a:t>.</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ct val="100000"/>
            </a:lnSpc>
            <a:spcAft>
              <a:spcPts val="0"/>
            </a:spcAft>
          </a:pPr>
          <a:r>
            <a:rPr lang="en" sz="1800" b="1" dirty="0">
              <a:effectLst>
                <a:outerShdw blurRad="38100" dist="38100" dir="2700000" algn="tl">
                  <a:srgbClr val="000000"/>
                </a:outerShdw>
              </a:effectLst>
            </a:rPr>
            <a:t>“</a:t>
          </a:r>
          <a:r>
            <a:rPr lang="en-US" sz="1800" b="1" dirty="0">
              <a:effectLst>
                <a:outerShdw blurRad="38100" dist="38100" dir="2700000" algn="tl">
                  <a:srgbClr val="000000"/>
                </a:outerShdw>
              </a:effectLst>
            </a:rPr>
            <a:t>I </a:t>
          </a:r>
          <a:r>
            <a:rPr lang="en-US" sz="1800" b="1" dirty="0" err="1">
              <a:effectLst>
                <a:outerShdw blurRad="38100" dist="38100" dir="2700000" algn="tl">
                  <a:srgbClr val="000000"/>
                </a:outerShdw>
              </a:effectLst>
            </a:rPr>
            <a:t>oprosti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nam</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dugove</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naše</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kao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a:t>
          </a:r>
          <a:r>
            <a:rPr lang="en-US" sz="1800" b="1" dirty="0">
              <a:effectLst>
                <a:outerShdw blurRad="38100" dist="38100" dir="2700000" algn="tl">
                  <a:srgbClr val="000000"/>
                </a:outerShdw>
              </a:effectLst>
            </a:rPr>
            <a:t> mi </a:t>
          </a:r>
          <a:r>
            <a:rPr lang="sr-Latn-RS" sz="1800" b="1" dirty="0">
              <a:effectLst>
                <a:outerShdw blurRad="38100" dist="38100" dir="2700000" algn="tl">
                  <a:srgbClr val="000000"/>
                </a:outerShdw>
              </a:effectLst>
            </a:rPr>
            <a:t>što </a:t>
          </a:r>
          <a:r>
            <a:rPr lang="en-US" sz="1800" b="1" dirty="0" err="1">
              <a:effectLst>
                <a:outerShdw blurRad="38100" dist="38100" dir="2700000" algn="tl">
                  <a:srgbClr val="000000"/>
                </a:outerShdw>
              </a:effectLst>
            </a:rPr>
            <a:t>opr</a:t>
          </a:r>
          <a:r>
            <a:rPr lang="sr-Latn-RS" sz="1800" b="1" dirty="0">
              <a:effectLst>
                <a:outerShdw blurRad="38100" dist="38100" dir="2700000" algn="tl">
                  <a:srgbClr val="000000"/>
                </a:outerShdw>
              </a:effectLst>
            </a:rPr>
            <a:t>ašta</a:t>
          </a:r>
          <a:r>
            <a:rPr lang="en-US" sz="1800" b="1" dirty="0" err="1">
              <a:effectLst>
                <a:outerShdw blurRad="38100" dist="38100" dir="2700000" algn="tl">
                  <a:srgbClr val="000000"/>
                </a:outerShdw>
              </a:effectLst>
            </a:rPr>
            <a:t>mo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dužnicima</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svojim</a:t>
          </a:r>
          <a:r>
            <a:rPr lang="sr-Latn-RS" sz="1800" b="1" dirty="0">
              <a:effectLst>
                <a:outerShdw blurRad="38100" dist="38100" dir="2700000" algn="tl">
                  <a:srgbClr val="000000"/>
                </a:outerShdw>
              </a:effectLst>
            </a:rPr>
            <a:t>.</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en-US" sz="1800" b="1" dirty="0"/>
            <a:t>Moramo se </a:t>
          </a:r>
          <a:r>
            <a:rPr lang="en-US" sz="1800" b="1" dirty="0" err="1"/>
            <a:t>pokajati</a:t>
          </a:r>
          <a:r>
            <a:rPr lang="en-US" sz="1800" b="1" dirty="0"/>
            <a:t>, </a:t>
          </a:r>
          <a:r>
            <a:rPr lang="en-US" sz="1800" b="1" dirty="0" err="1"/>
            <a:t>tražiti</a:t>
          </a:r>
          <a:r>
            <a:rPr lang="en-US" sz="1800" b="1" dirty="0"/>
            <a:t> </a:t>
          </a:r>
          <a:r>
            <a:rPr lang="en-US" sz="1800" b="1" dirty="0" err="1"/>
            <a:t>oproštaj</a:t>
          </a:r>
          <a:r>
            <a:rPr lang="en-US" sz="1800" b="1" dirty="0"/>
            <a:t> </a:t>
          </a:r>
          <a:r>
            <a:rPr lang="en-US" sz="1800" b="1" dirty="0" err="1"/>
            <a:t>i</a:t>
          </a:r>
          <a:r>
            <a:rPr lang="en-US" sz="1800" b="1" dirty="0"/>
            <a:t> </a:t>
          </a:r>
          <a:r>
            <a:rPr lang="en-US" sz="1800" b="1" dirty="0" err="1"/>
            <a:t>oprostiti</a:t>
          </a:r>
          <a:r>
            <a:rPr lang="en-US" sz="1800" b="1" dirty="0"/>
            <a:t> </a:t>
          </a:r>
          <a:r>
            <a:rPr lang="en-US" sz="1800" b="1" dirty="0" err="1"/>
            <a:t>onima</a:t>
          </a:r>
          <a:r>
            <a:rPr lang="en-US" sz="1800" b="1" dirty="0"/>
            <a:t> koji </a:t>
          </a:r>
          <a:r>
            <a:rPr lang="en-US" sz="1800" b="1" dirty="0" err="1"/>
            <a:t>su</a:t>
          </a:r>
          <a:r>
            <a:rPr lang="en-US" sz="1800" b="1" dirty="0"/>
            <a:t> </a:t>
          </a:r>
          <a:r>
            <a:rPr lang="en-US" sz="1800" b="1" dirty="0" err="1"/>
            <a:t>nas</a:t>
          </a:r>
          <a:r>
            <a:rPr lang="en-US" sz="1800" b="1" dirty="0"/>
            <a:t> </a:t>
          </a:r>
          <a:r>
            <a:rPr lang="en-US" sz="1800" b="1" dirty="0" err="1"/>
            <a:t>povredili</a:t>
          </a:r>
          <a:r>
            <a:rPr lang="en-US" sz="1800" b="1" dirty="0"/>
            <a:t>, </a:t>
          </a:r>
          <a:r>
            <a:rPr lang="en-US" sz="1800" b="1" dirty="0" err="1"/>
            <a:t>baš</a:t>
          </a:r>
          <a:r>
            <a:rPr lang="en-US" sz="1800" b="1" dirty="0"/>
            <a:t> </a:t>
          </a:r>
          <a:r>
            <a:rPr lang="sr-Latn-RS" sz="1800" b="1" dirty="0"/>
            <a:t>tako </a:t>
          </a:r>
          <a:r>
            <a:rPr lang="en-US" sz="1800" b="1" dirty="0" err="1"/>
            <a:t>kao</a:t>
          </a:r>
          <a:r>
            <a:rPr lang="en-US" sz="1800" b="1" dirty="0"/>
            <a:t> </a:t>
          </a:r>
          <a:r>
            <a:rPr lang="en-US" sz="1800" b="1" dirty="0" err="1"/>
            <a:t>što</a:t>
          </a:r>
          <a:r>
            <a:rPr lang="en-US" sz="1800" b="1" dirty="0"/>
            <a:t> </a:t>
          </a:r>
          <a:r>
            <a:rPr lang="en-US" sz="1800" b="1" dirty="0" err="1"/>
            <a:t>nam</a:t>
          </a:r>
          <a:r>
            <a:rPr lang="en-US" sz="1800" b="1" dirty="0"/>
            <a:t> Bog </a:t>
          </a:r>
          <a:r>
            <a:rPr lang="en-US" sz="1800" b="1" dirty="0" err="1"/>
            <a:t>oprašta</a:t>
          </a:r>
          <a:r>
            <a:rPr lang="sr-Latn-RS" sz="1800" b="1" dirty="0"/>
            <a:t>.</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en" sz="1800" b="1" dirty="0">
              <a:effectLst>
                <a:outerShdw blurRad="38100" dist="38100" dir="2700000" algn="tl">
                  <a:srgbClr val="000000"/>
                </a:outerShdw>
              </a:effectLst>
            </a:rPr>
            <a:t>“</a:t>
          </a:r>
          <a:r>
            <a:rPr lang="pl-PL" sz="1800" b="1" dirty="0">
              <a:effectLst>
                <a:outerShdw blurRad="38100" dist="38100" dir="2700000" algn="tl">
                  <a:srgbClr val="000000"/>
                </a:outerShdw>
              </a:effectLst>
            </a:rPr>
            <a:t>I ne navedi nas u napast, no izbavi nas od zla.</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en-US" sz="1800" b="1" dirty="0" err="1"/>
            <a:t>Tražimo</a:t>
          </a:r>
          <a:r>
            <a:rPr lang="en-US" sz="1800" b="1" dirty="0"/>
            <a:t> </a:t>
          </a:r>
          <a:r>
            <a:rPr lang="en-US" sz="1800" b="1" dirty="0" err="1"/>
            <a:t>zaštitu</a:t>
          </a:r>
          <a:r>
            <a:rPr lang="en-US" sz="1800" b="1" dirty="0"/>
            <a:t> </a:t>
          </a:r>
          <a:r>
            <a:rPr lang="en-US" sz="1800" b="1" dirty="0" err="1"/>
            <a:t>i</a:t>
          </a:r>
          <a:r>
            <a:rPr lang="en-US" sz="1800" b="1" dirty="0"/>
            <a:t> </a:t>
          </a:r>
          <a:r>
            <a:rPr lang="en-US" sz="1800" b="1" dirty="0" err="1"/>
            <a:t>utočište</a:t>
          </a:r>
          <a:r>
            <a:rPr lang="en-US" sz="1800" b="1" dirty="0"/>
            <a:t> od </a:t>
          </a:r>
          <a:r>
            <a:rPr lang="en-US" sz="1800" b="1" dirty="0" err="1"/>
            <a:t>zla</a:t>
          </a:r>
          <a:r>
            <a:rPr lang="en-US" sz="1800" b="1" dirty="0"/>
            <a:t> </a:t>
          </a:r>
          <a:r>
            <a:rPr lang="en-US" sz="1800" b="1" dirty="0" err="1"/>
            <a:t>prisutnog</a:t>
          </a:r>
          <a:r>
            <a:rPr lang="en-US" sz="1800" b="1" dirty="0"/>
            <a:t> u </a:t>
          </a:r>
          <a:r>
            <a:rPr lang="en-US" sz="1800" b="1" dirty="0" err="1"/>
            <a:t>ovom</a:t>
          </a:r>
          <a:r>
            <a:rPr lang="en-US" sz="1800" b="1" dirty="0"/>
            <a:t> </a:t>
          </a:r>
          <a:r>
            <a:rPr lang="en-US" sz="1800" b="1" dirty="0" err="1"/>
            <a:t>svetu</a:t>
          </a:r>
          <a:r>
            <a:rPr lang="sr-Latn-RS" sz="1800" b="1" dirty="0"/>
            <a:t>.</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en" sz="1800" b="1" dirty="0">
              <a:effectLst>
                <a:outerShdw blurRad="38100" dist="38100" dir="2700000" algn="tl">
                  <a:srgbClr val="000000"/>
                </a:outerShdw>
              </a:effectLst>
            </a:rPr>
            <a:t>“</a:t>
          </a:r>
          <a:r>
            <a:rPr lang="en-US" sz="1800" b="1" dirty="0">
              <a:effectLst>
                <a:outerShdw blurRad="38100" dist="38100" dir="2700000" algn="tl">
                  <a:srgbClr val="000000"/>
                </a:outerShdw>
              </a:effectLst>
            </a:rPr>
            <a:t>Jer je </a:t>
          </a:r>
          <a:r>
            <a:rPr lang="en-US" sz="1800" b="1" dirty="0" err="1">
              <a:effectLst>
                <a:outerShdw blurRad="38100" dist="38100" dir="2700000" algn="tl">
                  <a:srgbClr val="000000"/>
                </a:outerShdw>
              </a:effectLst>
            </a:rPr>
            <a:t>tvoje</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carstvo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sila</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slava</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doveka</a:t>
          </a:r>
          <a:r>
            <a:rPr lang="en-US" sz="1800" b="1" dirty="0">
              <a:effectLst>
                <a:outerShdw blurRad="38100" dist="38100" dir="2700000" algn="tl">
                  <a:srgbClr val="000000"/>
                </a:outerShdw>
              </a:effectLst>
            </a:rPr>
            <a:t>.</a:t>
          </a:r>
          <a:r>
            <a:rPr lang="sr-Latn-RS" sz="1800" b="1" dirty="0">
              <a:effectLst>
                <a:outerShdw blurRad="38100" dist="38100" dir="2700000" algn="tl">
                  <a:srgbClr val="000000"/>
                </a:outerShdw>
              </a:effectLst>
            </a:rPr>
            <a:t> </a:t>
          </a:r>
          <a:r>
            <a:rPr lang="en" sz="1800" b="1" dirty="0">
              <a:effectLst>
                <a:outerShdw blurRad="38100" dist="38100" dir="2700000" algn="tl">
                  <a:srgbClr val="000000"/>
                </a:outerShdw>
              </a:effectLst>
            </a:rPr>
            <a:t>Am</a:t>
          </a:r>
          <a:r>
            <a:rPr lang="sr-Latn-RS" sz="1800" b="1" dirty="0">
              <a:effectLst>
                <a:outerShdw blurRad="38100" dist="38100" dir="2700000" algn="tl">
                  <a:srgbClr val="000000"/>
                </a:outerShdw>
              </a:effectLst>
            </a:rPr>
            <a:t>i</a:t>
          </a:r>
          <a:r>
            <a:rPr lang="en" sz="1800" b="1" dirty="0">
              <a:effectLst>
                <a:outerShdw blurRad="38100" dist="38100" dir="2700000" algn="tl">
                  <a:srgbClr val="000000"/>
                </a:outerShdw>
              </a:effectLst>
            </a:rPr>
            <a:t>n”</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en-US" sz="1800" b="1" dirty="0" err="1"/>
            <a:t>Priznajmo</a:t>
          </a:r>
          <a:r>
            <a:rPr lang="en-US" sz="1800" b="1" dirty="0"/>
            <a:t> da </a:t>
          </a:r>
          <a:r>
            <a:rPr lang="en-US" sz="1800" b="1" dirty="0" err="1"/>
            <a:t>sve</a:t>
          </a:r>
          <a:r>
            <a:rPr lang="en-US" sz="1800" b="1" dirty="0"/>
            <a:t> </a:t>
          </a:r>
          <a:r>
            <a:rPr lang="en-US" sz="1800" b="1" dirty="0" err="1"/>
            <a:t>što</a:t>
          </a:r>
          <a:r>
            <a:rPr lang="en-US" sz="1800" b="1" dirty="0"/>
            <a:t> </a:t>
          </a:r>
          <a:r>
            <a:rPr lang="en-US" sz="1800" b="1" dirty="0" err="1"/>
            <a:t>jesmo</a:t>
          </a:r>
          <a:r>
            <a:rPr lang="en-US" sz="1800" b="1" dirty="0"/>
            <a:t>, </a:t>
          </a:r>
          <a:r>
            <a:rPr lang="en-US" sz="1800" b="1" dirty="0" err="1"/>
            <a:t>posedujemo</a:t>
          </a:r>
          <a:r>
            <a:rPr lang="en-US" sz="1800" b="1" dirty="0"/>
            <a:t> </a:t>
          </a:r>
          <a:r>
            <a:rPr lang="en-US" sz="1800" b="1" dirty="0" err="1"/>
            <a:t>i</a:t>
          </a:r>
          <a:r>
            <a:rPr lang="en-US" sz="1800" b="1" dirty="0"/>
            <a:t> </a:t>
          </a:r>
          <a:r>
            <a:rPr lang="en-US" sz="1800" b="1" dirty="0" err="1"/>
            <a:t>radimo</a:t>
          </a:r>
          <a:r>
            <a:rPr lang="en-US" sz="1800" b="1" dirty="0"/>
            <a:t> </a:t>
          </a:r>
          <a:r>
            <a:rPr lang="en-US" sz="1800" b="1" dirty="0" err="1"/>
            <a:t>pripada</a:t>
          </a:r>
          <a:r>
            <a:rPr lang="en-US" sz="1800" b="1" dirty="0"/>
            <a:t> </a:t>
          </a:r>
          <a:r>
            <a:rPr lang="en-US" sz="1800" b="1" dirty="0" err="1"/>
            <a:t>Bogu</a:t>
          </a:r>
          <a:r>
            <a:rPr lang="en-US" sz="1800" b="1" dirty="0"/>
            <a:t>. On </a:t>
          </a:r>
          <a:r>
            <a:rPr lang="en-US" sz="1800" b="1" dirty="0" err="1"/>
            <a:t>sam</a:t>
          </a:r>
          <a:r>
            <a:rPr lang="en-US" sz="1800" b="1" dirty="0"/>
            <a:t> </a:t>
          </a:r>
          <a:r>
            <a:rPr lang="en-US" sz="1800" b="1" dirty="0" err="1"/>
            <a:t>zaslužuje</a:t>
          </a:r>
          <a:r>
            <a:rPr lang="en-US" sz="1800" b="1" dirty="0"/>
            <a:t> </a:t>
          </a:r>
          <a:r>
            <a:rPr lang="en-US" sz="1800" b="1" dirty="0" err="1"/>
            <a:t>slavu</a:t>
          </a:r>
          <a:r>
            <a:rPr lang="en-US" sz="1800" b="1" dirty="0"/>
            <a:t> </a:t>
          </a:r>
          <a:r>
            <a:rPr lang="en-US" sz="1800" b="1" dirty="0" err="1"/>
            <a:t>i</a:t>
          </a:r>
          <a:r>
            <a:rPr lang="en-US" sz="1800" b="1" dirty="0"/>
            <a:t> </a:t>
          </a:r>
          <a:r>
            <a:rPr lang="en-US" sz="1800" b="1" dirty="0" err="1"/>
            <a:t>pohvalu</a:t>
          </a:r>
          <a:r>
            <a:rPr lang="sr-Latn-RS" sz="1800" b="1" dirty="0"/>
            <a:t>.</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en-US" sz="2000" b="1" dirty="0">
              <a:solidFill>
                <a:schemeClr val="tx1"/>
              </a:solidFill>
            </a:rPr>
            <a:t>Slava</a:t>
          </a:r>
          <a:r>
            <a:rPr lang="sr-Latn-RS" sz="2000" b="1" dirty="0">
              <a:solidFill>
                <a:schemeClr val="tx1"/>
              </a:solidFill>
            </a:rPr>
            <a:t>                   </a:t>
          </a:r>
          <a:r>
            <a:rPr lang="en-US" sz="2000" b="1" dirty="0">
              <a:solidFill>
                <a:schemeClr val="tx1"/>
              </a:solidFill>
            </a:rPr>
            <a:t> (Dan. 9</a:t>
          </a:r>
          <a:r>
            <a:rPr lang="sr-Latn-RS" sz="2000" b="1" dirty="0">
              <a:solidFill>
                <a:schemeClr val="tx1"/>
              </a:solidFill>
            </a:rPr>
            <a:t>,</a:t>
          </a:r>
          <a:r>
            <a:rPr lang="en-US" sz="2000" b="1" dirty="0">
              <a:solidFill>
                <a:schemeClr val="tx1"/>
              </a:solidFill>
            </a:rPr>
            <a:t>4)</a:t>
          </a:r>
          <a:r>
            <a:rPr lang="sr-Latn-RS" sz="2000" b="1" dirty="0">
              <a:solidFill>
                <a:schemeClr val="tx1"/>
              </a:solidFill>
            </a:rPr>
            <a:t>.</a:t>
          </a:r>
          <a:endParaRPr lang="en" sz="2000" b="1" dirty="0">
            <a:solidFill>
              <a:schemeClr val="tx1"/>
            </a:solidFill>
          </a:endParaRP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en-US" sz="2000" b="1" dirty="0" err="1">
              <a:solidFill>
                <a:schemeClr val="tx1"/>
              </a:solidFill>
            </a:rPr>
            <a:t>Ispovest</a:t>
          </a:r>
          <a:r>
            <a:rPr lang="en-US" sz="2000" b="1" dirty="0">
              <a:solidFill>
                <a:schemeClr val="tx1"/>
              </a:solidFill>
            </a:rPr>
            <a:t> </a:t>
          </a:r>
          <a:r>
            <a:rPr lang="en-US" sz="2000" b="1" dirty="0" err="1">
              <a:solidFill>
                <a:schemeClr val="tx1"/>
              </a:solidFill>
            </a:rPr>
            <a:t>i</a:t>
          </a:r>
          <a:r>
            <a:rPr lang="en-US" sz="2000" b="1" dirty="0">
              <a:solidFill>
                <a:schemeClr val="tx1"/>
              </a:solidFill>
            </a:rPr>
            <a:t> </a:t>
          </a:r>
          <a:r>
            <a:rPr lang="en-US" sz="2000" b="1" dirty="0" err="1">
              <a:solidFill>
                <a:schemeClr val="tx1"/>
              </a:solidFill>
            </a:rPr>
            <a:t>oproštaj</a:t>
          </a:r>
          <a:r>
            <a:rPr lang="en-US" sz="2000" b="1" dirty="0">
              <a:solidFill>
                <a:schemeClr val="tx1"/>
              </a:solidFill>
            </a:rPr>
            <a:t> (Dan. </a:t>
          </a:r>
          <a:r>
            <a:rPr lang="sr-Latn-RS" sz="2000" b="1" dirty="0">
              <a:solidFill>
                <a:schemeClr val="tx1"/>
              </a:solidFill>
            </a:rPr>
            <a:t>9,</a:t>
          </a:r>
          <a:r>
            <a:rPr lang="en-US" sz="2000" b="1" dirty="0">
              <a:solidFill>
                <a:schemeClr val="tx1"/>
              </a:solidFill>
            </a:rPr>
            <a:t>5-15)</a:t>
          </a:r>
          <a:r>
            <a:rPr lang="sr-Latn-RS" sz="2000" b="1" dirty="0">
              <a:solidFill>
                <a:schemeClr val="tx1"/>
              </a:solidFill>
            </a:rPr>
            <a:t>.</a:t>
          </a:r>
          <a:endParaRPr lang="en" sz="2000" b="1" dirty="0">
            <a:solidFill>
              <a:schemeClr val="tx1"/>
            </a:solidFill>
          </a:endParaRP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en-US" sz="2000" b="1" dirty="0" err="1">
              <a:solidFill>
                <a:schemeClr val="tx1"/>
              </a:solidFill>
            </a:rPr>
            <a:t>Peticije</a:t>
          </a:r>
          <a:r>
            <a:rPr lang="en-US" sz="2000" b="1" dirty="0">
              <a:solidFill>
                <a:schemeClr val="tx1"/>
              </a:solidFill>
            </a:rPr>
            <a:t> </a:t>
          </a:r>
          <a:r>
            <a:rPr lang="sr-Latn-RS" sz="2000" b="1" dirty="0">
              <a:solidFill>
                <a:schemeClr val="tx1"/>
              </a:solidFill>
            </a:rPr>
            <a:t>               </a:t>
          </a:r>
          <a:r>
            <a:rPr lang="en-US" sz="2000" b="1" dirty="0">
              <a:solidFill>
                <a:schemeClr val="tx1"/>
              </a:solidFill>
            </a:rPr>
            <a:t>(Dan. 9</a:t>
          </a:r>
          <a:r>
            <a:rPr lang="sr-Latn-RS" sz="2000" b="1" dirty="0">
              <a:solidFill>
                <a:schemeClr val="tx1"/>
              </a:solidFill>
            </a:rPr>
            <a:t>,</a:t>
          </a:r>
          <a:r>
            <a:rPr lang="en-US" sz="2000" b="1" dirty="0">
              <a:solidFill>
                <a:schemeClr val="tx1"/>
              </a:solidFill>
            </a:rPr>
            <a:t>16-19)</a:t>
          </a:r>
          <a:r>
            <a:rPr lang="sr-Latn-RS" sz="2000" b="1" dirty="0">
              <a:solidFill>
                <a:schemeClr val="tx1"/>
              </a:solidFill>
            </a:rPr>
            <a:t>.</a:t>
          </a:r>
          <a:endParaRPr lang="en" sz="2000" b="1" dirty="0">
            <a:solidFill>
              <a:schemeClr val="tx1"/>
            </a:solidFill>
          </a:endParaRP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sr-Latn-RS" sz="2000" b="1" dirty="0">
              <a:solidFill>
                <a:schemeClr val="tx1"/>
              </a:solidFill>
            </a:rPr>
            <a:t>Z</a:t>
          </a:r>
          <a:r>
            <a:rPr lang="en-US" sz="2000" b="1" dirty="0" err="1">
              <a:solidFill>
                <a:schemeClr val="tx1"/>
              </a:solidFill>
            </a:rPr>
            <a:t>ahvalnost</a:t>
          </a:r>
          <a:r>
            <a:rPr lang="sr-Latn-RS" sz="2000" b="1" dirty="0">
              <a:solidFill>
                <a:schemeClr val="tx1"/>
              </a:solidFill>
            </a:rPr>
            <a:t>      </a:t>
          </a:r>
          <a:r>
            <a:rPr lang="en-US" sz="2000" b="1" dirty="0">
              <a:solidFill>
                <a:schemeClr val="tx1"/>
              </a:solidFill>
            </a:rPr>
            <a:t> (Fil</a:t>
          </a:r>
          <a:r>
            <a:rPr lang="sr-Latn-RS" sz="2000" b="1" dirty="0">
              <a:solidFill>
                <a:schemeClr val="tx1"/>
              </a:solidFill>
            </a:rPr>
            <a:t>ib</a:t>
          </a:r>
          <a:r>
            <a:rPr lang="en-US" sz="2000" b="1" dirty="0">
              <a:solidFill>
                <a:schemeClr val="tx1"/>
              </a:solidFill>
            </a:rPr>
            <a:t>. 4</a:t>
          </a:r>
          <a:r>
            <a:rPr lang="sr-Latn-RS" sz="2000" b="1" dirty="0">
              <a:solidFill>
                <a:schemeClr val="tx1"/>
              </a:solidFill>
            </a:rPr>
            <a:t>,</a:t>
          </a:r>
          <a:r>
            <a:rPr lang="en-US" sz="2000" b="1" dirty="0">
              <a:solidFill>
                <a:schemeClr val="tx1"/>
              </a:solidFill>
            </a:rPr>
            <a:t>6)</a:t>
          </a:r>
          <a:r>
            <a:rPr lang="sr-Latn-RS" sz="2000" b="1" dirty="0">
              <a:solidFill>
                <a:schemeClr val="tx1"/>
              </a:solidFill>
            </a:rPr>
            <a:t>.</a:t>
          </a:r>
          <a:endParaRPr lang="en" sz="2000" b="1" dirty="0">
            <a:solidFill>
              <a:schemeClr val="tx1"/>
            </a:solidFill>
          </a:endParaRP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Moramo </a:t>
          </a:r>
          <a:r>
            <a:rPr lang="en-US" sz="1800" b="1" kern="1200" dirty="0" err="1"/>
            <a:t>prepoznati</a:t>
          </a:r>
          <a:r>
            <a:rPr lang="en-US" sz="1800" b="1" kern="1200" dirty="0"/>
            <a:t> </a:t>
          </a:r>
          <a:r>
            <a:rPr lang="en-US" sz="1800" b="1" kern="1200" dirty="0" err="1"/>
            <a:t>naš</a:t>
          </a:r>
          <a:r>
            <a:rPr lang="en-US" sz="1800" b="1" kern="1200" dirty="0"/>
            <a:t> </a:t>
          </a:r>
          <a:r>
            <a:rPr lang="en-US" sz="1800" b="1" kern="1200" dirty="0" err="1"/>
            <a:t>lični</a:t>
          </a:r>
          <a:r>
            <a:rPr lang="en-US" sz="1800" b="1" kern="1200" dirty="0"/>
            <a:t> </a:t>
          </a:r>
          <a:r>
            <a:rPr lang="en-US" sz="1800" b="1" kern="1200" dirty="0" err="1"/>
            <a:t>odnos</a:t>
          </a:r>
          <a:r>
            <a:rPr lang="en-US" sz="1800" b="1" kern="1200" dirty="0"/>
            <a:t> </a:t>
          </a:r>
          <a:r>
            <a:rPr lang="en-US" sz="1800" b="1" kern="1200" dirty="0" err="1"/>
            <a:t>sa</a:t>
          </a:r>
          <a:r>
            <a:rPr lang="en-US" sz="1800" b="1" kern="1200" dirty="0"/>
            <a:t> </a:t>
          </a:r>
          <a:r>
            <a:rPr lang="en-US" sz="1800" b="1" kern="1200" dirty="0" err="1"/>
            <a:t>Ocem</a:t>
          </a:r>
          <a:r>
            <a:rPr lang="en-US" sz="1800" b="1" kern="1200" dirty="0"/>
            <a:t> </a:t>
          </a:r>
          <a:r>
            <a:rPr lang="en-US" sz="1800" b="1" kern="1200" dirty="0" err="1"/>
            <a:t>svih</a:t>
          </a:r>
          <a:r>
            <a:rPr lang="en-US" sz="1800" b="1" kern="1200" dirty="0"/>
            <a:t> </a:t>
          </a:r>
          <a:r>
            <a:rPr lang="en-US" sz="1800" b="1" kern="1200" dirty="0" err="1"/>
            <a:t>ljudskih</a:t>
          </a:r>
          <a:r>
            <a:rPr lang="en-US" sz="1800" b="1" kern="1200" dirty="0"/>
            <a:t> </a:t>
          </a:r>
          <a:r>
            <a:rPr lang="en-US" sz="1800" b="1" kern="1200" dirty="0" err="1"/>
            <a:t>bića</a:t>
          </a:r>
          <a:r>
            <a:rPr lang="sr-Latn-RS" sz="1800" b="1" kern="1200" dirty="0"/>
            <a:t>.</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1" kern="1200" dirty="0">
              <a:effectLst>
                <a:outerShdw blurRad="38100" dist="38100" dir="2700000" algn="tl">
                  <a:srgbClr val="000000"/>
                </a:outerShdw>
              </a:effectLst>
            </a:rPr>
            <a:t>Oče naš koji si na nebesima.</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Prepoznavanje</a:t>
          </a:r>
          <a:r>
            <a:rPr lang="en-US" sz="1800" b="1" kern="1200" dirty="0"/>
            <a:t> </a:t>
          </a:r>
          <a:r>
            <a:rPr lang="en-US" sz="1800" b="1" kern="1200" dirty="0" err="1"/>
            <a:t>Božije</a:t>
          </a:r>
          <a:r>
            <a:rPr lang="en-US" sz="1800" b="1" kern="1200" dirty="0"/>
            <a:t> </a:t>
          </a:r>
          <a:r>
            <a:rPr lang="en-US" sz="1800" b="1" kern="1200" dirty="0" err="1"/>
            <a:t>svetosti</a:t>
          </a:r>
          <a:r>
            <a:rPr lang="en-US" sz="1800" b="1" kern="1200" dirty="0"/>
            <a:t> </a:t>
          </a:r>
          <a:r>
            <a:rPr lang="en-US" sz="1800" b="1" kern="1200" dirty="0" err="1"/>
            <a:t>nas</a:t>
          </a:r>
          <a:r>
            <a:rPr lang="en-US" sz="1800" b="1" kern="1200" dirty="0"/>
            <a:t> </a:t>
          </a:r>
          <a:r>
            <a:rPr lang="en-US" sz="1800" b="1" kern="1200" dirty="0" err="1"/>
            <a:t>približava</a:t>
          </a:r>
          <a:r>
            <a:rPr lang="en-US" sz="1800" b="1" kern="1200" dirty="0"/>
            <a:t> Njemu </a:t>
          </a:r>
          <a:r>
            <a:rPr lang="en-US" sz="1800" b="1" kern="1200" dirty="0" err="1"/>
            <a:t>sa</a:t>
          </a:r>
          <a:r>
            <a:rPr lang="en-US" sz="1800" b="1" kern="1200" dirty="0"/>
            <a:t> po</a:t>
          </a:r>
          <a:r>
            <a:rPr lang="sr-Latn-RS" sz="1800" b="1" kern="1200" dirty="0"/>
            <a:t>kl</a:t>
          </a:r>
          <a:r>
            <a:rPr lang="en-US" sz="1800" b="1" kern="1200" dirty="0"/>
            <a:t>o</a:t>
          </a:r>
          <a:r>
            <a:rPr lang="sr-Latn-RS" sz="1800" b="1" kern="1200" dirty="0"/>
            <a:t>nošću</a:t>
          </a:r>
          <a:r>
            <a:rPr lang="en-US" sz="1800" b="1" kern="1200" dirty="0"/>
            <a:t> </a:t>
          </a:r>
          <a:r>
            <a:rPr lang="en-US" sz="1800" b="1" kern="1200" dirty="0" err="1"/>
            <a:t>i</a:t>
          </a:r>
          <a:r>
            <a:rPr lang="en-US" sz="1800" b="1" kern="1200" dirty="0"/>
            <a:t> </a:t>
          </a:r>
          <a:r>
            <a:rPr lang="en-US" sz="1800" b="1" kern="1200" dirty="0" err="1"/>
            <a:t>poštovanjem</a:t>
          </a:r>
          <a:r>
            <a:rPr lang="sr-Latn-RS" sz="1800" b="1" kern="1200" dirty="0"/>
            <a:t>.</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sr-Latn-RS" sz="1800" b="1" kern="1200" dirty="0">
              <a:effectLst>
                <a:outerShdw blurRad="38100" dist="38100" dir="2700000" algn="tl">
                  <a:srgbClr val="000000"/>
                </a:outerShdw>
              </a:effectLst>
            </a:rPr>
            <a:t>Da se s</a:t>
          </a:r>
          <a:r>
            <a:rPr lang="en-US" sz="1800" b="1" kern="1200" dirty="0" err="1">
              <a:effectLst>
                <a:outerShdw blurRad="38100" dist="38100" dir="2700000" algn="tl">
                  <a:srgbClr val="000000"/>
                </a:outerShdw>
              </a:effectLst>
            </a:rPr>
            <a:t>veti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ime</a:t>
          </a:r>
          <a:r>
            <a:rPr lang="en-US" sz="1800" b="1" kern="1200" dirty="0">
              <a:effectLst>
                <a:outerShdw blurRad="38100" dist="38100" dir="2700000" algn="tl">
                  <a:srgbClr val="000000"/>
                </a:outerShdw>
              </a:effectLst>
            </a:rPr>
            <a:t> </a:t>
          </a:r>
          <a:r>
            <a:rPr lang="sr-Latn-RS" sz="1800" b="1" kern="1200" dirty="0">
              <a:effectLst>
                <a:outerShdw blurRad="38100" dist="38100" dir="2700000" algn="tl">
                  <a:srgbClr val="000000"/>
                </a:outerShdw>
              </a:effectLst>
            </a:rPr>
            <a:t>T</a:t>
          </a:r>
          <a:r>
            <a:rPr lang="en-US" sz="1800" b="1" kern="1200" dirty="0" err="1">
              <a:effectLst>
                <a:outerShdw blurRad="38100" dist="38100" dir="2700000" algn="tl">
                  <a:srgbClr val="000000"/>
                </a:outerShdw>
              </a:effectLst>
            </a:rPr>
            <a:t>voje</a:t>
          </a:r>
          <a:r>
            <a:rPr lang="sr-Latn-RS" sz="1800" b="1" kern="1200" dirty="0">
              <a:effectLst>
                <a:outerShdw blurRad="38100" dist="38100" dir="2700000" algn="tl">
                  <a:srgbClr val="000000"/>
                </a:outerShdw>
              </a:effectLst>
            </a:rPr>
            <a:t>.</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sr-Latn-RS" sz="1800" b="1" kern="1200" dirty="0"/>
            <a:t>Treba</a:t>
          </a:r>
          <a:r>
            <a:rPr lang="en-US" sz="1800" b="1" kern="1200" dirty="0"/>
            <a:t> da </a:t>
          </a:r>
          <a:r>
            <a:rPr lang="en-US" sz="1800" b="1" kern="1200" dirty="0" err="1"/>
            <a:t>čeznemo</a:t>
          </a:r>
          <a:r>
            <a:rPr lang="en-US" sz="1800" b="1" kern="1200" dirty="0"/>
            <a:t> za </a:t>
          </a:r>
          <a:r>
            <a:rPr lang="sr-Latn-RS" sz="1800" b="1" kern="1200" dirty="0"/>
            <a:t>Isusovim povratkom.</a:t>
          </a:r>
          <a:endParaRPr lang="es-ES" sz="1800" kern="120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sr-Latn-RS" sz="1800" b="1" kern="1200" dirty="0">
              <a:effectLst>
                <a:outerShdw blurRad="38100" dist="38100" dir="2700000" algn="tl">
                  <a:srgbClr val="000000"/>
                </a:outerShdw>
              </a:effectLst>
            </a:rPr>
            <a:t>Da dođe carstvo Tvoje.</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Prihvatimo</a:t>
          </a:r>
          <a:r>
            <a:rPr lang="en-US" sz="1800" b="1" kern="1200" dirty="0"/>
            <a:t> </a:t>
          </a:r>
          <a:r>
            <a:rPr lang="en-US" sz="1800" b="1" kern="1200" dirty="0" err="1"/>
            <a:t>božanski</a:t>
          </a:r>
          <a:r>
            <a:rPr lang="en-US" sz="1800" b="1" kern="1200" dirty="0"/>
            <a:t> </a:t>
          </a:r>
          <a:r>
            <a:rPr lang="en-US" sz="1800" b="1" kern="1200" dirty="0" err="1"/>
            <a:t>suverenitet</a:t>
          </a:r>
          <a:r>
            <a:rPr lang="en-US" sz="1800" b="1" kern="1200" dirty="0"/>
            <a:t> </a:t>
          </a:r>
          <a:r>
            <a:rPr lang="en-US" sz="1800" b="1" kern="1200" dirty="0" err="1"/>
            <a:t>i</a:t>
          </a:r>
          <a:r>
            <a:rPr lang="en-US" sz="1800" b="1" kern="1200" dirty="0"/>
            <a:t> </a:t>
          </a:r>
          <a:r>
            <a:rPr lang="en-US" sz="1800" b="1" kern="1200" dirty="0" err="1"/>
            <a:t>zamolimo</a:t>
          </a:r>
          <a:r>
            <a:rPr lang="en-US" sz="1800" b="1" kern="1200" dirty="0"/>
            <a:t> da se </a:t>
          </a:r>
          <a:r>
            <a:rPr lang="en-US" sz="1800" b="1" kern="1200" dirty="0" err="1"/>
            <a:t>Božja</a:t>
          </a:r>
          <a:r>
            <a:rPr lang="en-US" sz="1800" b="1" kern="1200" dirty="0"/>
            <a:t> </a:t>
          </a:r>
          <a:r>
            <a:rPr lang="en-US" sz="1800" b="1" kern="1200" dirty="0" err="1"/>
            <a:t>volja</a:t>
          </a:r>
          <a:r>
            <a:rPr lang="en-US" sz="1800" b="1" kern="1200" dirty="0"/>
            <a:t> </a:t>
          </a:r>
          <a:r>
            <a:rPr lang="en-US" sz="1800" b="1" kern="1200" dirty="0" err="1"/>
            <a:t>vrši</a:t>
          </a:r>
          <a:r>
            <a:rPr lang="en-US" sz="1800" b="1" kern="1200" dirty="0"/>
            <a:t> u </a:t>
          </a:r>
          <a:r>
            <a:rPr lang="en-US" sz="1800" b="1" kern="1200" dirty="0" err="1"/>
            <a:t>našim</a:t>
          </a:r>
          <a:r>
            <a:rPr lang="en-US" sz="1800" b="1" kern="1200" dirty="0"/>
            <a:t> </a:t>
          </a:r>
          <a:r>
            <a:rPr lang="en-US" sz="1800" b="1" kern="1200" dirty="0" err="1"/>
            <a:t>životima</a:t>
          </a:r>
          <a:r>
            <a:rPr lang="en-US" sz="1800" b="1" kern="1200" dirty="0"/>
            <a:t> </a:t>
          </a:r>
          <a:r>
            <a:rPr lang="en-US" sz="1800" b="1" kern="1200" dirty="0" err="1"/>
            <a:t>i</a:t>
          </a:r>
          <a:r>
            <a:rPr lang="en-US" sz="1800" b="1" kern="1200" dirty="0"/>
            <a:t> u </a:t>
          </a:r>
          <a:r>
            <a:rPr lang="en-US" sz="1800" b="1" kern="1200" dirty="0" err="1"/>
            <a:t>svetu</a:t>
          </a:r>
          <a:r>
            <a:rPr lang="sr-Latn-RS" sz="1800" b="1" kern="1200" dirty="0"/>
            <a:t>.</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sr-Latn-RS" sz="1800" b="1" kern="1200" dirty="0">
              <a:effectLst>
                <a:outerShdw blurRad="38100" dist="38100" dir="2700000" algn="tl">
                  <a:srgbClr val="000000"/>
                </a:outerShdw>
              </a:effectLst>
            </a:rPr>
            <a:t>Da b</a:t>
          </a:r>
          <a:r>
            <a:rPr lang="pl-PL" sz="1800" b="1" kern="1200" dirty="0">
              <a:effectLst>
                <a:outerShdw blurRad="38100" dist="38100" dir="2700000" algn="tl">
                  <a:srgbClr val="000000"/>
                </a:outerShdw>
              </a:effectLst>
            </a:rPr>
            <a:t>ude volja Tvoja,  i na zemlji kao  na nebu.</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Tražimo</a:t>
          </a:r>
          <a:r>
            <a:rPr lang="en-US" sz="1800" b="1" kern="1200" dirty="0"/>
            <a:t> ono </a:t>
          </a:r>
          <a:r>
            <a:rPr lang="en-US" sz="1800" b="1" kern="1200" dirty="0" err="1"/>
            <a:t>što</a:t>
          </a:r>
          <a:r>
            <a:rPr lang="en-US" sz="1800" b="1" kern="1200" dirty="0"/>
            <a:t> </a:t>
          </a:r>
          <a:r>
            <a:rPr lang="en-US" sz="1800" b="1" kern="1200" dirty="0" err="1"/>
            <a:t>nam</a:t>
          </a:r>
          <a:r>
            <a:rPr lang="en-US" sz="1800" b="1" kern="1200" dirty="0"/>
            <a:t> je </a:t>
          </a:r>
          <a:r>
            <a:rPr lang="en-US" sz="1800" b="1" kern="1200" dirty="0" err="1"/>
            <a:t>potrebno</a:t>
          </a:r>
          <a:r>
            <a:rPr lang="en-US" sz="1800" b="1" kern="1200" dirty="0"/>
            <a:t> da </a:t>
          </a:r>
          <a:r>
            <a:rPr lang="en-US" sz="1800" b="1" kern="1200" dirty="0" err="1"/>
            <a:t>živimo</a:t>
          </a:r>
          <a:r>
            <a:rPr lang="en-US" sz="1800" b="1" kern="1200" dirty="0"/>
            <a:t>, </a:t>
          </a:r>
          <a:r>
            <a:rPr lang="en-US" sz="1800" b="1" kern="1200" dirty="0" err="1"/>
            <a:t>i</a:t>
          </a:r>
          <a:r>
            <a:rPr lang="en-US" sz="1800" b="1" kern="1200" dirty="0"/>
            <a:t> </a:t>
          </a:r>
          <a:r>
            <a:rPr lang="en-US" sz="1800" b="1" kern="1200" dirty="0" err="1"/>
            <a:t>fizički</a:t>
          </a:r>
          <a:r>
            <a:rPr lang="en-US" sz="1800" b="1" kern="1200" dirty="0"/>
            <a:t> </a:t>
          </a:r>
          <a:r>
            <a:rPr lang="en-US" sz="1800" b="1" kern="1200" dirty="0" err="1"/>
            <a:t>i</a:t>
          </a:r>
          <a:r>
            <a:rPr lang="en-US" sz="1800" b="1" kern="1200" dirty="0"/>
            <a:t> </a:t>
          </a:r>
          <a:r>
            <a:rPr lang="en-US" sz="1800" b="1" kern="1200" dirty="0" err="1"/>
            <a:t>duhovno</a:t>
          </a:r>
          <a:r>
            <a:rPr lang="sr-Latn-RS" sz="1800" b="1" kern="1200" dirty="0"/>
            <a:t>.</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1" kern="1200" dirty="0">
              <a:effectLst>
                <a:outerShdw blurRad="38100" dist="38100" dir="2700000" algn="tl">
                  <a:srgbClr val="000000"/>
                </a:outerShdw>
              </a:effectLst>
            </a:rPr>
            <a:t>Hleb naš potrebni daj nam danas.</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Moramo se </a:t>
          </a:r>
          <a:r>
            <a:rPr lang="en-US" sz="1800" b="1" kern="1200" dirty="0" err="1"/>
            <a:t>pokajati</a:t>
          </a:r>
          <a:r>
            <a:rPr lang="en-US" sz="1800" b="1" kern="1200" dirty="0"/>
            <a:t>, </a:t>
          </a:r>
          <a:r>
            <a:rPr lang="en-US" sz="1800" b="1" kern="1200" dirty="0" err="1"/>
            <a:t>tražiti</a:t>
          </a:r>
          <a:r>
            <a:rPr lang="en-US" sz="1800" b="1" kern="1200" dirty="0"/>
            <a:t> </a:t>
          </a:r>
          <a:r>
            <a:rPr lang="en-US" sz="1800" b="1" kern="1200" dirty="0" err="1"/>
            <a:t>oproštaj</a:t>
          </a:r>
          <a:r>
            <a:rPr lang="en-US" sz="1800" b="1" kern="1200" dirty="0"/>
            <a:t> </a:t>
          </a:r>
          <a:r>
            <a:rPr lang="en-US" sz="1800" b="1" kern="1200" dirty="0" err="1"/>
            <a:t>i</a:t>
          </a:r>
          <a:r>
            <a:rPr lang="en-US" sz="1800" b="1" kern="1200" dirty="0"/>
            <a:t> </a:t>
          </a:r>
          <a:r>
            <a:rPr lang="en-US" sz="1800" b="1" kern="1200" dirty="0" err="1"/>
            <a:t>oprostiti</a:t>
          </a:r>
          <a:r>
            <a:rPr lang="en-US" sz="1800" b="1" kern="1200" dirty="0"/>
            <a:t> </a:t>
          </a:r>
          <a:r>
            <a:rPr lang="en-US" sz="1800" b="1" kern="1200" dirty="0" err="1"/>
            <a:t>onima</a:t>
          </a:r>
          <a:r>
            <a:rPr lang="en-US" sz="1800" b="1" kern="1200" dirty="0"/>
            <a:t> koji </a:t>
          </a:r>
          <a:r>
            <a:rPr lang="en-US" sz="1800" b="1" kern="1200" dirty="0" err="1"/>
            <a:t>su</a:t>
          </a:r>
          <a:r>
            <a:rPr lang="en-US" sz="1800" b="1" kern="1200" dirty="0"/>
            <a:t> </a:t>
          </a:r>
          <a:r>
            <a:rPr lang="en-US" sz="1800" b="1" kern="1200" dirty="0" err="1"/>
            <a:t>nas</a:t>
          </a:r>
          <a:r>
            <a:rPr lang="en-US" sz="1800" b="1" kern="1200" dirty="0"/>
            <a:t> </a:t>
          </a:r>
          <a:r>
            <a:rPr lang="en-US" sz="1800" b="1" kern="1200" dirty="0" err="1"/>
            <a:t>povredili</a:t>
          </a:r>
          <a:r>
            <a:rPr lang="en-US" sz="1800" b="1" kern="1200" dirty="0"/>
            <a:t>, </a:t>
          </a:r>
          <a:r>
            <a:rPr lang="en-US" sz="1800" b="1" kern="1200" dirty="0" err="1"/>
            <a:t>baš</a:t>
          </a:r>
          <a:r>
            <a:rPr lang="en-US" sz="1800" b="1" kern="1200" dirty="0"/>
            <a:t> </a:t>
          </a:r>
          <a:r>
            <a:rPr lang="sr-Latn-RS" sz="1800" b="1" kern="1200" dirty="0"/>
            <a:t>tako </a:t>
          </a:r>
          <a:r>
            <a:rPr lang="en-US" sz="1800" b="1" kern="1200" dirty="0" err="1"/>
            <a:t>kao</a:t>
          </a:r>
          <a:r>
            <a:rPr lang="en-US" sz="1800" b="1" kern="1200" dirty="0"/>
            <a:t> </a:t>
          </a:r>
          <a:r>
            <a:rPr lang="en-US" sz="1800" b="1" kern="1200" dirty="0" err="1"/>
            <a:t>što</a:t>
          </a:r>
          <a:r>
            <a:rPr lang="en-US" sz="1800" b="1" kern="1200" dirty="0"/>
            <a:t> </a:t>
          </a:r>
          <a:r>
            <a:rPr lang="en-US" sz="1800" b="1" kern="1200" dirty="0" err="1"/>
            <a:t>nam</a:t>
          </a:r>
          <a:r>
            <a:rPr lang="en-US" sz="1800" b="1" kern="1200" dirty="0"/>
            <a:t> Bog </a:t>
          </a:r>
          <a:r>
            <a:rPr lang="en-US" sz="1800" b="1" kern="1200" dirty="0" err="1"/>
            <a:t>oprašta</a:t>
          </a:r>
          <a:r>
            <a:rPr lang="sr-Latn-RS" sz="1800" b="1" kern="1200" dirty="0"/>
            <a:t>.</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ts val="0"/>
            </a:spcAft>
            <a:buNone/>
          </a:pPr>
          <a:r>
            <a:rPr lang="en" sz="1800" b="1" kern="1200" dirty="0">
              <a:effectLst>
                <a:outerShdw blurRad="38100" dist="38100" dir="2700000" algn="tl">
                  <a:srgbClr val="000000"/>
                </a:outerShdw>
              </a:effectLst>
            </a:rPr>
            <a:t>“</a:t>
          </a:r>
          <a:r>
            <a:rPr lang="en-US" sz="1800" b="1" kern="1200" dirty="0">
              <a:effectLst>
                <a:outerShdw blurRad="38100" dist="38100" dir="2700000" algn="tl">
                  <a:srgbClr val="000000"/>
                </a:outerShdw>
              </a:effectLst>
            </a:rPr>
            <a:t>I </a:t>
          </a:r>
          <a:r>
            <a:rPr lang="en-US" sz="1800" b="1" kern="1200" dirty="0" err="1">
              <a:effectLst>
                <a:outerShdw blurRad="38100" dist="38100" dir="2700000" algn="tl">
                  <a:srgbClr val="000000"/>
                </a:outerShdw>
              </a:effectLst>
            </a:rPr>
            <a:t>oprosti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nam</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dugove</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naše</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kao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a:t>
          </a:r>
          <a:r>
            <a:rPr lang="en-US" sz="1800" b="1" kern="1200" dirty="0">
              <a:effectLst>
                <a:outerShdw blurRad="38100" dist="38100" dir="2700000" algn="tl">
                  <a:srgbClr val="000000"/>
                </a:outerShdw>
              </a:effectLst>
            </a:rPr>
            <a:t> mi </a:t>
          </a:r>
          <a:r>
            <a:rPr lang="sr-Latn-RS" sz="1800" b="1" kern="1200" dirty="0">
              <a:effectLst>
                <a:outerShdw blurRad="38100" dist="38100" dir="2700000" algn="tl">
                  <a:srgbClr val="000000"/>
                </a:outerShdw>
              </a:effectLst>
            </a:rPr>
            <a:t>što </a:t>
          </a:r>
          <a:r>
            <a:rPr lang="en-US" sz="1800" b="1" kern="1200" dirty="0" err="1">
              <a:effectLst>
                <a:outerShdw blurRad="38100" dist="38100" dir="2700000" algn="tl">
                  <a:srgbClr val="000000"/>
                </a:outerShdw>
              </a:effectLst>
            </a:rPr>
            <a:t>opr</a:t>
          </a:r>
          <a:r>
            <a:rPr lang="sr-Latn-RS" sz="1800" b="1" kern="1200" dirty="0">
              <a:effectLst>
                <a:outerShdw blurRad="38100" dist="38100" dir="2700000" algn="tl">
                  <a:srgbClr val="000000"/>
                </a:outerShdw>
              </a:effectLst>
            </a:rPr>
            <a:t>ašta</a:t>
          </a:r>
          <a:r>
            <a:rPr lang="en-US" sz="1800" b="1" kern="1200" dirty="0" err="1">
              <a:effectLst>
                <a:outerShdw blurRad="38100" dist="38100" dir="2700000" algn="tl">
                  <a:srgbClr val="000000"/>
                </a:outerShdw>
              </a:effectLst>
            </a:rPr>
            <a:t>mo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dužnicima</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svojim</a:t>
          </a:r>
          <a:r>
            <a:rPr lang="sr-Latn-RS" sz="1800" b="1" kern="1200" dirty="0">
              <a:effectLst>
                <a:outerShdw blurRad="38100" dist="38100" dir="2700000" algn="tl">
                  <a:srgbClr val="000000"/>
                </a:outerShdw>
              </a:effectLst>
            </a:rPr>
            <a:t>.</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Tražimo</a:t>
          </a:r>
          <a:r>
            <a:rPr lang="en-US" sz="1800" b="1" kern="1200" dirty="0"/>
            <a:t> </a:t>
          </a:r>
          <a:r>
            <a:rPr lang="en-US" sz="1800" b="1" kern="1200" dirty="0" err="1"/>
            <a:t>zaštitu</a:t>
          </a:r>
          <a:r>
            <a:rPr lang="en-US" sz="1800" b="1" kern="1200" dirty="0"/>
            <a:t> </a:t>
          </a:r>
          <a:r>
            <a:rPr lang="en-US" sz="1800" b="1" kern="1200" dirty="0" err="1"/>
            <a:t>i</a:t>
          </a:r>
          <a:r>
            <a:rPr lang="en-US" sz="1800" b="1" kern="1200" dirty="0"/>
            <a:t> </a:t>
          </a:r>
          <a:r>
            <a:rPr lang="en-US" sz="1800" b="1" kern="1200" dirty="0" err="1"/>
            <a:t>utočište</a:t>
          </a:r>
          <a:r>
            <a:rPr lang="en-US" sz="1800" b="1" kern="1200" dirty="0"/>
            <a:t> od </a:t>
          </a:r>
          <a:r>
            <a:rPr lang="en-US" sz="1800" b="1" kern="1200" dirty="0" err="1"/>
            <a:t>zla</a:t>
          </a:r>
          <a:r>
            <a:rPr lang="en-US" sz="1800" b="1" kern="1200" dirty="0"/>
            <a:t> </a:t>
          </a:r>
          <a:r>
            <a:rPr lang="en-US" sz="1800" b="1" kern="1200" dirty="0" err="1"/>
            <a:t>prisutnog</a:t>
          </a:r>
          <a:r>
            <a:rPr lang="en-US" sz="1800" b="1" kern="1200" dirty="0"/>
            <a:t> u </a:t>
          </a:r>
          <a:r>
            <a:rPr lang="en-US" sz="1800" b="1" kern="1200" dirty="0" err="1"/>
            <a:t>ovom</a:t>
          </a:r>
          <a:r>
            <a:rPr lang="en-US" sz="1800" b="1" kern="1200" dirty="0"/>
            <a:t> </a:t>
          </a:r>
          <a:r>
            <a:rPr lang="en-US" sz="1800" b="1" kern="1200" dirty="0" err="1"/>
            <a:t>svetu</a:t>
          </a:r>
          <a:r>
            <a:rPr lang="sr-Latn-RS" sz="1800" b="1" kern="1200" dirty="0"/>
            <a:t>.</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1" kern="1200" dirty="0">
              <a:effectLst>
                <a:outerShdw blurRad="38100" dist="38100" dir="2700000" algn="tl">
                  <a:srgbClr val="000000"/>
                </a:outerShdw>
              </a:effectLst>
            </a:rPr>
            <a:t>I ne navedi nas u napast, no izbavi nas od zla.</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n-US" sz="1800" b="1" kern="1200" dirty="0" err="1"/>
            <a:t>Priznajmo</a:t>
          </a:r>
          <a:r>
            <a:rPr lang="en-US" sz="1800" b="1" kern="1200" dirty="0"/>
            <a:t> da </a:t>
          </a:r>
          <a:r>
            <a:rPr lang="en-US" sz="1800" b="1" kern="1200" dirty="0" err="1"/>
            <a:t>sve</a:t>
          </a:r>
          <a:r>
            <a:rPr lang="en-US" sz="1800" b="1" kern="1200" dirty="0"/>
            <a:t> </a:t>
          </a:r>
          <a:r>
            <a:rPr lang="en-US" sz="1800" b="1" kern="1200" dirty="0" err="1"/>
            <a:t>što</a:t>
          </a:r>
          <a:r>
            <a:rPr lang="en-US" sz="1800" b="1" kern="1200" dirty="0"/>
            <a:t> </a:t>
          </a:r>
          <a:r>
            <a:rPr lang="en-US" sz="1800" b="1" kern="1200" dirty="0" err="1"/>
            <a:t>jesmo</a:t>
          </a:r>
          <a:r>
            <a:rPr lang="en-US" sz="1800" b="1" kern="1200" dirty="0"/>
            <a:t>, </a:t>
          </a:r>
          <a:r>
            <a:rPr lang="en-US" sz="1800" b="1" kern="1200" dirty="0" err="1"/>
            <a:t>posedujemo</a:t>
          </a:r>
          <a:r>
            <a:rPr lang="en-US" sz="1800" b="1" kern="1200" dirty="0"/>
            <a:t> </a:t>
          </a:r>
          <a:r>
            <a:rPr lang="en-US" sz="1800" b="1" kern="1200" dirty="0" err="1"/>
            <a:t>i</a:t>
          </a:r>
          <a:r>
            <a:rPr lang="en-US" sz="1800" b="1" kern="1200" dirty="0"/>
            <a:t> </a:t>
          </a:r>
          <a:r>
            <a:rPr lang="en-US" sz="1800" b="1" kern="1200" dirty="0" err="1"/>
            <a:t>radimo</a:t>
          </a:r>
          <a:r>
            <a:rPr lang="en-US" sz="1800" b="1" kern="1200" dirty="0"/>
            <a:t> </a:t>
          </a:r>
          <a:r>
            <a:rPr lang="en-US" sz="1800" b="1" kern="1200" dirty="0" err="1"/>
            <a:t>pripada</a:t>
          </a:r>
          <a:r>
            <a:rPr lang="en-US" sz="1800" b="1" kern="1200" dirty="0"/>
            <a:t> </a:t>
          </a:r>
          <a:r>
            <a:rPr lang="en-US" sz="1800" b="1" kern="1200" dirty="0" err="1"/>
            <a:t>Bogu</a:t>
          </a:r>
          <a:r>
            <a:rPr lang="en-US" sz="1800" b="1" kern="1200" dirty="0"/>
            <a:t>. On </a:t>
          </a:r>
          <a:r>
            <a:rPr lang="en-US" sz="1800" b="1" kern="1200" dirty="0" err="1"/>
            <a:t>sam</a:t>
          </a:r>
          <a:r>
            <a:rPr lang="en-US" sz="1800" b="1" kern="1200" dirty="0"/>
            <a:t> </a:t>
          </a:r>
          <a:r>
            <a:rPr lang="en-US" sz="1800" b="1" kern="1200" dirty="0" err="1"/>
            <a:t>zaslužuje</a:t>
          </a:r>
          <a:r>
            <a:rPr lang="en-US" sz="1800" b="1" kern="1200" dirty="0"/>
            <a:t> </a:t>
          </a:r>
          <a:r>
            <a:rPr lang="en-US" sz="1800" b="1" kern="1200" dirty="0" err="1"/>
            <a:t>slavu</a:t>
          </a:r>
          <a:r>
            <a:rPr lang="en-US" sz="1800" b="1" kern="1200" dirty="0"/>
            <a:t> </a:t>
          </a:r>
          <a:r>
            <a:rPr lang="en-US" sz="1800" b="1" kern="1200" dirty="0" err="1"/>
            <a:t>i</a:t>
          </a:r>
          <a:r>
            <a:rPr lang="en-US" sz="1800" b="1" kern="1200" dirty="0"/>
            <a:t> </a:t>
          </a:r>
          <a:r>
            <a:rPr lang="en-US" sz="1800" b="1" kern="1200" dirty="0" err="1"/>
            <a:t>pohvalu</a:t>
          </a:r>
          <a:r>
            <a:rPr lang="sr-Latn-RS" sz="1800" b="1" kern="1200" dirty="0"/>
            <a:t>.</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en-US" sz="1800" b="1" kern="1200" dirty="0">
              <a:effectLst>
                <a:outerShdw blurRad="38100" dist="38100" dir="2700000" algn="tl">
                  <a:srgbClr val="000000"/>
                </a:outerShdw>
              </a:effectLst>
            </a:rPr>
            <a:t>Jer je </a:t>
          </a:r>
          <a:r>
            <a:rPr lang="en-US" sz="1800" b="1" kern="1200" dirty="0" err="1">
              <a:effectLst>
                <a:outerShdw blurRad="38100" dist="38100" dir="2700000" algn="tl">
                  <a:srgbClr val="000000"/>
                </a:outerShdw>
              </a:effectLst>
            </a:rPr>
            <a:t>tvoje</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carstvo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sila</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slava</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doveka</a:t>
          </a:r>
          <a:r>
            <a:rPr lang="en-US" sz="1800" b="1" kern="1200" dirty="0">
              <a:effectLst>
                <a:outerShdw blurRad="38100" dist="38100" dir="2700000" algn="tl">
                  <a:srgbClr val="000000"/>
                </a:outerShdw>
              </a:effectLst>
            </a:rPr>
            <a:t>.</a:t>
          </a:r>
          <a:r>
            <a:rPr lang="sr-Latn-RS" sz="1800" b="1" kern="1200" dirty="0">
              <a:effectLst>
                <a:outerShdw blurRad="38100" dist="38100" dir="2700000" algn="tl">
                  <a:srgbClr val="000000"/>
                </a:outerShdw>
              </a:effectLst>
            </a:rPr>
            <a:t> </a:t>
          </a:r>
          <a:r>
            <a:rPr lang="en" sz="1800" b="1" kern="1200" dirty="0">
              <a:effectLst>
                <a:outerShdw blurRad="38100" dist="38100" dir="2700000" algn="tl">
                  <a:srgbClr val="000000"/>
                </a:outerShdw>
              </a:effectLst>
            </a:rPr>
            <a:t>Am</a:t>
          </a:r>
          <a:r>
            <a:rPr lang="sr-Latn-RS" sz="1800" b="1" kern="1200" dirty="0">
              <a:effectLst>
                <a:outerShdw blurRad="38100" dist="38100" dir="2700000" algn="tl">
                  <a:srgbClr val="000000"/>
                </a:outerShdw>
              </a:effectLst>
            </a:rPr>
            <a:t>i</a:t>
          </a:r>
          <a:r>
            <a:rPr lang="en" sz="1800" b="1" kern="1200" dirty="0">
              <a:effectLst>
                <a:outerShdw blurRad="38100" dist="38100" dir="2700000" algn="tl">
                  <a:srgbClr val="000000"/>
                </a:outerShdw>
              </a:effectLst>
            </a:rPr>
            <a:t>n”</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Slava</a:t>
          </a:r>
          <a:r>
            <a:rPr lang="sr-Latn-RS" sz="2000" b="1" kern="1200" dirty="0">
              <a:solidFill>
                <a:schemeClr val="tx1"/>
              </a:solidFill>
            </a:rPr>
            <a:t>                   </a:t>
          </a:r>
          <a:r>
            <a:rPr lang="en-US" sz="2000" b="1" kern="1200" dirty="0">
              <a:solidFill>
                <a:schemeClr val="tx1"/>
              </a:solidFill>
            </a:rPr>
            <a:t> (Dan. 9</a:t>
          </a:r>
          <a:r>
            <a:rPr lang="sr-Latn-RS" sz="2000" b="1" kern="1200" dirty="0">
              <a:solidFill>
                <a:schemeClr val="tx1"/>
              </a:solidFill>
            </a:rPr>
            <a:t>,</a:t>
          </a:r>
          <a:r>
            <a:rPr lang="en-US" sz="2000" b="1" kern="1200" dirty="0">
              <a:solidFill>
                <a:schemeClr val="tx1"/>
              </a:solidFill>
            </a:rPr>
            <a:t>4)</a:t>
          </a:r>
          <a:r>
            <a:rPr lang="sr-Latn-RS" sz="2000" b="1" kern="1200" dirty="0">
              <a:solidFill>
                <a:schemeClr val="tx1"/>
              </a:solidFill>
            </a:rPr>
            <a:t>.</a:t>
          </a:r>
          <a:endParaRPr lang="en" sz="2000" b="1" kern="1200" dirty="0">
            <a:solidFill>
              <a:schemeClr val="tx1"/>
            </a:solidFill>
          </a:endParaRP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Ispovest</a:t>
          </a:r>
          <a:r>
            <a:rPr lang="en-US" sz="2000" b="1" kern="1200" dirty="0">
              <a:solidFill>
                <a:schemeClr val="tx1"/>
              </a:solidFill>
            </a:rPr>
            <a:t> </a:t>
          </a:r>
          <a:r>
            <a:rPr lang="en-US" sz="2000" b="1" kern="1200" dirty="0" err="1">
              <a:solidFill>
                <a:schemeClr val="tx1"/>
              </a:solidFill>
            </a:rPr>
            <a:t>i</a:t>
          </a:r>
          <a:r>
            <a:rPr lang="en-US" sz="2000" b="1" kern="1200" dirty="0">
              <a:solidFill>
                <a:schemeClr val="tx1"/>
              </a:solidFill>
            </a:rPr>
            <a:t> </a:t>
          </a:r>
          <a:r>
            <a:rPr lang="en-US" sz="2000" b="1" kern="1200" dirty="0" err="1">
              <a:solidFill>
                <a:schemeClr val="tx1"/>
              </a:solidFill>
            </a:rPr>
            <a:t>oproštaj</a:t>
          </a:r>
          <a:r>
            <a:rPr lang="en-US" sz="2000" b="1" kern="1200" dirty="0">
              <a:solidFill>
                <a:schemeClr val="tx1"/>
              </a:solidFill>
            </a:rPr>
            <a:t> (Dan. </a:t>
          </a:r>
          <a:r>
            <a:rPr lang="sr-Latn-RS" sz="2000" b="1" kern="1200" dirty="0">
              <a:solidFill>
                <a:schemeClr val="tx1"/>
              </a:solidFill>
            </a:rPr>
            <a:t>9,</a:t>
          </a:r>
          <a:r>
            <a:rPr lang="en-US" sz="2000" b="1" kern="1200" dirty="0">
              <a:solidFill>
                <a:schemeClr val="tx1"/>
              </a:solidFill>
            </a:rPr>
            <a:t>5-15)</a:t>
          </a:r>
          <a:r>
            <a:rPr lang="sr-Latn-RS" sz="2000" b="1" kern="1200" dirty="0">
              <a:solidFill>
                <a:schemeClr val="tx1"/>
              </a:solidFill>
            </a:rPr>
            <a:t>.</a:t>
          </a:r>
          <a:endParaRPr lang="en" sz="2000" b="1" kern="1200" dirty="0">
            <a:solidFill>
              <a:schemeClr val="tx1"/>
            </a:solidFill>
          </a:endParaRP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Peticije</a:t>
          </a:r>
          <a:r>
            <a:rPr lang="en-US" sz="2000" b="1" kern="1200" dirty="0">
              <a:solidFill>
                <a:schemeClr val="tx1"/>
              </a:solidFill>
            </a:rPr>
            <a:t> </a:t>
          </a:r>
          <a:r>
            <a:rPr lang="sr-Latn-RS" sz="2000" b="1" kern="1200" dirty="0">
              <a:solidFill>
                <a:schemeClr val="tx1"/>
              </a:solidFill>
            </a:rPr>
            <a:t>               </a:t>
          </a:r>
          <a:r>
            <a:rPr lang="en-US" sz="2000" b="1" kern="1200" dirty="0">
              <a:solidFill>
                <a:schemeClr val="tx1"/>
              </a:solidFill>
            </a:rPr>
            <a:t>(Dan. 9</a:t>
          </a:r>
          <a:r>
            <a:rPr lang="sr-Latn-RS" sz="2000" b="1" kern="1200" dirty="0">
              <a:solidFill>
                <a:schemeClr val="tx1"/>
              </a:solidFill>
            </a:rPr>
            <a:t>,</a:t>
          </a:r>
          <a:r>
            <a:rPr lang="en-US" sz="2000" b="1" kern="1200" dirty="0">
              <a:solidFill>
                <a:schemeClr val="tx1"/>
              </a:solidFill>
            </a:rPr>
            <a:t>16-19)</a:t>
          </a:r>
          <a:r>
            <a:rPr lang="sr-Latn-RS" sz="2000" b="1" kern="1200" dirty="0">
              <a:solidFill>
                <a:schemeClr val="tx1"/>
              </a:solidFill>
            </a:rPr>
            <a:t>.</a:t>
          </a:r>
          <a:endParaRPr lang="en" sz="2000" b="1" kern="1200" dirty="0">
            <a:solidFill>
              <a:schemeClr val="tx1"/>
            </a:solidFill>
          </a:endParaRP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r-Latn-RS" sz="2000" b="1" kern="1200" dirty="0">
              <a:solidFill>
                <a:schemeClr val="tx1"/>
              </a:solidFill>
            </a:rPr>
            <a:t>Z</a:t>
          </a:r>
          <a:r>
            <a:rPr lang="en-US" sz="2000" b="1" kern="1200" dirty="0" err="1">
              <a:solidFill>
                <a:schemeClr val="tx1"/>
              </a:solidFill>
            </a:rPr>
            <a:t>ahvalnost</a:t>
          </a:r>
          <a:r>
            <a:rPr lang="sr-Latn-RS" sz="2000" b="1" kern="1200" dirty="0">
              <a:solidFill>
                <a:schemeClr val="tx1"/>
              </a:solidFill>
            </a:rPr>
            <a:t>      </a:t>
          </a:r>
          <a:r>
            <a:rPr lang="en-US" sz="2000" b="1" kern="1200" dirty="0">
              <a:solidFill>
                <a:schemeClr val="tx1"/>
              </a:solidFill>
            </a:rPr>
            <a:t> (Fil</a:t>
          </a:r>
          <a:r>
            <a:rPr lang="sr-Latn-RS" sz="2000" b="1" kern="1200" dirty="0">
              <a:solidFill>
                <a:schemeClr val="tx1"/>
              </a:solidFill>
            </a:rPr>
            <a:t>ib</a:t>
          </a:r>
          <a:r>
            <a:rPr lang="en-US" sz="2000" b="1" kern="1200" dirty="0">
              <a:solidFill>
                <a:schemeClr val="tx1"/>
              </a:solidFill>
            </a:rPr>
            <a:t>. 4</a:t>
          </a:r>
          <a:r>
            <a:rPr lang="sr-Latn-RS" sz="2000" b="1" kern="1200" dirty="0">
              <a:solidFill>
                <a:schemeClr val="tx1"/>
              </a:solidFill>
            </a:rPr>
            <a:t>,</a:t>
          </a:r>
          <a:r>
            <a:rPr lang="en-US" sz="2000" b="1" kern="1200" dirty="0">
              <a:solidFill>
                <a:schemeClr val="tx1"/>
              </a:solidFill>
            </a:rPr>
            <a:t>6)</a:t>
          </a:r>
          <a:r>
            <a:rPr lang="sr-Latn-RS" sz="2000" b="1" kern="1200" dirty="0">
              <a:solidFill>
                <a:schemeClr val="tx1"/>
              </a:solidFill>
            </a:rPr>
            <a:t>.</a:t>
          </a:r>
          <a:endParaRPr lang="en" sz="2000" b="1" kern="1200" dirty="0">
            <a:solidFill>
              <a:schemeClr val="tx1"/>
            </a:solidFill>
          </a:endParaRP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B414B-7FC8-4442-8C31-05D500D4529F}" type="datetimeFigureOut">
              <a:rPr lang="en-US" smtClean="0"/>
              <a:t>5/3/2026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05553-AF82-4235-8561-EA7D9E449FD4}" type="slidenum">
              <a:rPr lang="en-US" smtClean="0"/>
              <a:t>‹Nº›</a:t>
            </a:fld>
            <a:endParaRPr lang="en-US"/>
          </a:p>
        </p:txBody>
      </p:sp>
    </p:spTree>
    <p:extLst>
      <p:ext uri="{BB962C8B-B14F-4D97-AF65-F5344CB8AC3E}">
        <p14:creationId xmlns:p14="http://schemas.microsoft.com/office/powerpoint/2010/main" val="3638189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053C7-8AD1-4511-B730-CE73DCF664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27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05553-AF82-4235-8561-EA7D9E449FD4}" type="slidenum">
              <a:rPr lang="en-US" smtClean="0"/>
              <a:t>8</a:t>
            </a:fld>
            <a:endParaRPr lang="en-US"/>
          </a:p>
        </p:txBody>
      </p:sp>
    </p:spTree>
    <p:extLst>
      <p:ext uri="{BB962C8B-B14F-4D97-AF65-F5344CB8AC3E}">
        <p14:creationId xmlns:p14="http://schemas.microsoft.com/office/powerpoint/2010/main" val="321353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05553-AF82-4235-8561-EA7D9E449FD4}" type="slidenum">
              <a:rPr lang="en-US" smtClean="0"/>
              <a:t>10</a:t>
            </a:fld>
            <a:endParaRPr lang="en-US"/>
          </a:p>
        </p:txBody>
      </p:sp>
    </p:spTree>
    <p:extLst>
      <p:ext uri="{BB962C8B-B14F-4D97-AF65-F5344CB8AC3E}">
        <p14:creationId xmlns:p14="http://schemas.microsoft.com/office/powerpoint/2010/main" val="386851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4349C7-D1E4-DBEA-A0D9-3269B3D3D7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12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73168295"/>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5601145"/>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1503923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61650677"/>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3398463"/>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81469315"/>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3199107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69160604"/>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9558010"/>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37112756"/>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7092561"/>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499800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23405831"/>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24118814"/>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97007540"/>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9207651"/>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202734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69477947"/>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47163929"/>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28819759"/>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1364072"/>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95049681"/>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006339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9892260"/>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4583022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2422409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39742701"/>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3935606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76168602"/>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88596039"/>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18013692"/>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68326330"/>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5821673"/>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72721224"/>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6573006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95290552"/>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881367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0732781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13213443"/>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3483066"/>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4518836"/>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72197696"/>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1519823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13624792"/>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33982280"/>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29651059"/>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22954935"/>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41140975"/>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7314458"/>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4168599"/>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1912355"/>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48575718"/>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560374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1974251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71803044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19629775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RASTENJE U ODNOSU SA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16</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err="1">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maj</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94034ECB-8B8D-1556-6766-CB6C7A460C0C}"/>
              </a:ext>
            </a:extLst>
          </p:cNvPr>
          <p:cNvPicPr>
            <a:picLocks noChangeAspect="1"/>
          </p:cNvPicPr>
          <p:nvPr/>
        </p:nvPicPr>
        <p:blipFill>
          <a:blip r:embed="rId3"/>
          <a:stretch>
            <a:fillRect/>
          </a:stretch>
        </p:blipFill>
        <p:spPr>
          <a:xfrm>
            <a:off x="0" y="857839"/>
            <a:ext cx="12283126" cy="5418136"/>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6"/>
                </a:solidFill>
              </a:rPr>
              <a:t>ISUS: SADRŽAJ MOLITVE</a:t>
            </a:r>
            <a:endParaRPr lang="en" sz="4400" b="1"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en" b="1" dirty="0">
                <a:solidFill>
                  <a:schemeClr val="accent5">
                    <a:lumMod val="50000"/>
                  </a:schemeClr>
                </a:solidFill>
                <a:latin typeface="Comic Sans MS" panose="030F0702030302020204" pitchFamily="66" charset="0"/>
              </a:rPr>
              <a:t>“</a:t>
            </a:r>
            <a:r>
              <a:rPr lang="sr-Latn-RS" b="1" dirty="0">
                <a:solidFill>
                  <a:schemeClr val="accent5">
                    <a:lumMod val="50000"/>
                  </a:schemeClr>
                </a:solidFill>
                <a:latin typeface="Comic Sans MS" panose="030F0702030302020204" pitchFamily="66" charset="0"/>
              </a:rPr>
              <a:t>Ovako, dakle, molite se vi:</a:t>
            </a:r>
            <a:r>
              <a:rPr lang="en" b="1" dirty="0">
                <a:solidFill>
                  <a:schemeClr val="accent5">
                    <a:lumMod val="50000"/>
                  </a:schemeClr>
                </a:solidFill>
                <a:latin typeface="Comic Sans MS" panose="030F0702030302020204" pitchFamily="66" charset="0"/>
              </a:rPr>
              <a:t>’</a:t>
            </a:r>
            <a:r>
              <a:rPr lang="sr-Latn-RS" b="1" dirty="0">
                <a:solidFill>
                  <a:schemeClr val="accent5">
                    <a:lumMod val="50000"/>
                  </a:schemeClr>
                </a:solidFill>
                <a:latin typeface="Comic Sans MS" panose="030F0702030302020204" pitchFamily="66" charset="0"/>
              </a:rPr>
              <a:t>Oče naš koji si na nebesima, da se sveti ime tvoje.’</a:t>
            </a:r>
            <a:r>
              <a:rPr lang="en" b="1" dirty="0">
                <a:solidFill>
                  <a:schemeClr val="accent5">
                    <a:lumMod val="50000"/>
                  </a:schemeClr>
                </a:solidFill>
                <a:latin typeface="Comic Sans MS" panose="030F0702030302020204" pitchFamily="66" charset="0"/>
              </a:rPr>
              <a:t> ” </a:t>
            </a:r>
            <a:r>
              <a:rPr lang="en" sz="1400" b="1" dirty="0">
                <a:solidFill>
                  <a:schemeClr val="accent5">
                    <a:lumMod val="50000"/>
                  </a:schemeClr>
                </a:solidFill>
                <a:latin typeface="Comic Sans MS" panose="030F0702030302020204" pitchFamily="66" charset="0"/>
              </a:rPr>
              <a:t>(Mat</a:t>
            </a:r>
            <a:r>
              <a:rPr lang="sr-Latn-RS" sz="1400" b="1" dirty="0">
                <a:solidFill>
                  <a:schemeClr val="accent5">
                    <a:lumMod val="50000"/>
                  </a:schemeClr>
                </a:solidFill>
                <a:latin typeface="Comic Sans MS" panose="030F0702030302020204" pitchFamily="66" charset="0"/>
              </a:rPr>
              <a:t>ej</a:t>
            </a:r>
            <a:r>
              <a:rPr lang="en" sz="1400" b="1" dirty="0">
                <a:solidFill>
                  <a:schemeClr val="accent5">
                    <a:lumMod val="50000"/>
                  </a:schemeClr>
                </a:solidFill>
                <a:latin typeface="Comic Sans MS" panose="030F0702030302020204" pitchFamily="66" charset="0"/>
              </a:rPr>
              <a:t> 6</a:t>
            </a:r>
            <a:r>
              <a:rPr lang="sr-Latn-RS" sz="1400" b="1" dirty="0">
                <a:solidFill>
                  <a:schemeClr val="accent5">
                    <a:lumMod val="50000"/>
                  </a:schemeClr>
                </a:solidFill>
                <a:latin typeface="Comic Sans MS" panose="030F0702030302020204" pitchFamily="66" charset="0"/>
              </a:rPr>
              <a:t>,</a:t>
            </a:r>
            <a:r>
              <a:rPr lang="en" sz="1400" b="1" dirty="0">
                <a:solidFill>
                  <a:schemeClr val="accent5">
                    <a:lumMod val="50000"/>
                  </a:schemeClr>
                </a:solidFill>
                <a:latin typeface="Comic Sans MS" panose="030F0702030302020204" pitchFamily="66" charset="0"/>
              </a:rPr>
              <a:t>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938992"/>
          </a:xfrm>
          <a:prstGeom prst="rect">
            <a:avLst/>
          </a:prstGeom>
          <a:noFill/>
        </p:spPr>
        <p:txBody>
          <a:bodyPr wrap="square" rtlCol="0">
            <a:spAutoFit/>
          </a:bodyPr>
          <a:lstStyle/>
          <a:p>
            <a:pPr>
              <a:spcBef>
                <a:spcPts val="600"/>
              </a:spcBef>
            </a:pPr>
            <a:r>
              <a:rPr lang="en-US" sz="2000" b="1" dirty="0" err="1"/>
              <a:t>Pravljenje</a:t>
            </a:r>
            <a:r>
              <a:rPr lang="en-US" sz="2000" b="1" dirty="0"/>
              <a:t> </a:t>
            </a:r>
            <a:r>
              <a:rPr lang="en-US" sz="2000" b="1" dirty="0" err="1"/>
              <a:t>dugih</a:t>
            </a:r>
            <a:r>
              <a:rPr lang="en-US" sz="2000" b="1" dirty="0"/>
              <a:t> </a:t>
            </a:r>
            <a:r>
              <a:rPr lang="en-US" sz="2000" b="1" dirty="0" err="1"/>
              <a:t>i</a:t>
            </a:r>
            <a:r>
              <a:rPr lang="en-US" sz="2000" b="1" dirty="0"/>
              <a:t> </a:t>
            </a:r>
            <a:r>
              <a:rPr lang="en-US" sz="2000" b="1" dirty="0" err="1"/>
              <a:t>složenih</a:t>
            </a:r>
            <a:r>
              <a:rPr lang="en-US" sz="2000" b="1" dirty="0"/>
              <a:t> </a:t>
            </a:r>
            <a:r>
              <a:rPr lang="en-US" sz="2000" b="1" dirty="0" err="1"/>
              <a:t>molit</a:t>
            </a:r>
            <a:r>
              <a:rPr lang="sr-Latn-RS" sz="2000" b="1" dirty="0"/>
              <a:t>a</a:t>
            </a:r>
            <a:r>
              <a:rPr lang="en-US" sz="2000" b="1" dirty="0"/>
              <a:t>v</a:t>
            </a:r>
            <a:r>
              <a:rPr lang="sr-Latn-RS" sz="2000" b="1" dirty="0"/>
              <a:t>a</a:t>
            </a:r>
            <a:r>
              <a:rPr lang="en-US" sz="2000" b="1" dirty="0"/>
              <a:t> da </a:t>
            </a:r>
            <a:r>
              <a:rPr lang="en-US" sz="2000" b="1" dirty="0" err="1"/>
              <a:t>impresionira</a:t>
            </a:r>
            <a:r>
              <a:rPr lang="sr-Latn-RS" sz="2000" b="1" dirty="0"/>
              <a:t>ju</a:t>
            </a:r>
            <a:r>
              <a:rPr lang="en-US" sz="2000" b="1" dirty="0"/>
              <a:t> </a:t>
            </a:r>
            <a:r>
              <a:rPr lang="sr-Latn-RS" sz="2000" b="1" dirty="0"/>
              <a:t>a molioc</a:t>
            </a:r>
            <a:r>
              <a:rPr lang="en-US" sz="2000" b="1" dirty="0"/>
              <a:t> </a:t>
            </a:r>
            <a:r>
              <a:rPr lang="en-US" sz="2000" b="1" dirty="0" err="1"/>
              <a:t>bude</a:t>
            </a:r>
            <a:r>
              <a:rPr lang="en-US" sz="2000" b="1" dirty="0"/>
              <a:t> </a:t>
            </a:r>
            <a:r>
              <a:rPr lang="en-US" sz="2000" b="1" dirty="0" err="1"/>
              <a:t>hvaljen</a:t>
            </a:r>
            <a:r>
              <a:rPr lang="en-US" sz="2000" b="1" dirty="0"/>
              <a:t> od </a:t>
            </a:r>
            <a:r>
              <a:rPr lang="en-US" sz="2000" b="1" dirty="0" err="1"/>
              <a:t>strane</a:t>
            </a:r>
            <a:r>
              <a:rPr lang="en-US" sz="2000" b="1" dirty="0"/>
              <a:t> </a:t>
            </a:r>
            <a:r>
              <a:rPr lang="en-US" sz="2000" b="1" dirty="0" err="1"/>
              <a:t>slušalaca</a:t>
            </a:r>
            <a:r>
              <a:rPr lang="sr-Latn-RS" sz="2000" b="1" dirty="0"/>
              <a:t>,</a:t>
            </a:r>
            <a:r>
              <a:rPr lang="en-US" sz="2000" b="1" dirty="0"/>
              <a:t> </a:t>
            </a:r>
            <a:r>
              <a:rPr lang="en-US" sz="2000" b="1" dirty="0" err="1"/>
              <a:t>nije</a:t>
            </a:r>
            <a:r>
              <a:rPr lang="en-US" sz="2000" b="1" dirty="0"/>
              <a:t> </a:t>
            </a:r>
            <a:r>
              <a:rPr lang="en-US" sz="2000" b="1" dirty="0" err="1"/>
              <a:t>stil</a:t>
            </a:r>
            <a:r>
              <a:rPr lang="en-US" sz="2000" b="1" dirty="0"/>
              <a:t> </a:t>
            </a:r>
            <a:r>
              <a:rPr lang="en-US" sz="2000" b="1" dirty="0" err="1"/>
              <a:t>molitve</a:t>
            </a:r>
            <a:r>
              <a:rPr lang="en-US" sz="2000" b="1" dirty="0"/>
              <a:t> </a:t>
            </a:r>
            <a:r>
              <a:rPr lang="en-US" sz="2000" b="1" dirty="0" err="1"/>
              <a:t>koj</a:t>
            </a:r>
            <a:r>
              <a:rPr lang="sr-Latn-RS" sz="2000" b="1" dirty="0"/>
              <a:t>em </a:t>
            </a:r>
            <a:r>
              <a:rPr lang="en-US" sz="2000" b="1" dirty="0"/>
              <a:t> </a:t>
            </a:r>
            <a:r>
              <a:rPr lang="en-US" sz="2000" b="1" dirty="0" err="1"/>
              <a:t>nas</a:t>
            </a:r>
            <a:r>
              <a:rPr lang="en-US" sz="2000" b="1" dirty="0"/>
              <a:t> je Isus </a:t>
            </a:r>
            <a:r>
              <a:rPr lang="en-US" sz="2000" b="1" dirty="0" err="1"/>
              <a:t>naučio</a:t>
            </a:r>
            <a:r>
              <a:rPr lang="en-US" sz="2000" b="1" dirty="0"/>
              <a:t> (M</a:t>
            </a:r>
            <a:r>
              <a:rPr lang="sr-Latn-RS" sz="2000" b="1" dirty="0"/>
              <a:t>a</a:t>
            </a:r>
            <a:r>
              <a:rPr lang="en-US" sz="2000" b="1" dirty="0"/>
              <a:t>t</a:t>
            </a:r>
            <a:r>
              <a:rPr lang="sr-Latn-RS" sz="2000" b="1" dirty="0"/>
              <a:t>ej</a:t>
            </a:r>
            <a:r>
              <a:rPr lang="en-US" sz="2000" b="1" dirty="0"/>
              <a:t> 6</a:t>
            </a:r>
            <a:r>
              <a:rPr lang="sr-Latn-RS" sz="2000" b="1" dirty="0"/>
              <a:t>,</a:t>
            </a:r>
            <a:r>
              <a:rPr lang="en-US" sz="2000" b="1" dirty="0"/>
              <a:t>5-8).</a:t>
            </a:r>
            <a:endParaRPr lang="es-ES" sz="2000" b="1"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51566" y="5140893"/>
            <a:ext cx="6829427" cy="1938992"/>
          </a:xfrm>
          <a:prstGeom prst="rect">
            <a:avLst/>
          </a:prstGeom>
          <a:noFill/>
        </p:spPr>
        <p:txBody>
          <a:bodyPr wrap="square">
            <a:spAutoFit/>
          </a:bodyPr>
          <a:lstStyle/>
          <a:p>
            <a:pPr>
              <a:spcBef>
                <a:spcPts val="600"/>
              </a:spcBef>
            </a:pPr>
            <a:r>
              <a:rPr lang="en-US" sz="2000" b="1" dirty="0"/>
              <a:t>“</a:t>
            </a:r>
            <a:r>
              <a:rPr lang="en-US" sz="2000" b="1" dirty="0" err="1"/>
              <a:t>Naučite</a:t>
            </a:r>
            <a:r>
              <a:rPr lang="en-US" sz="2000" b="1" dirty="0"/>
              <a:t> da se </a:t>
            </a:r>
            <a:r>
              <a:rPr lang="en-US" sz="2000" b="1" dirty="0" err="1"/>
              <a:t>molite</a:t>
            </a:r>
            <a:r>
              <a:rPr lang="en-US" sz="2000" b="1" dirty="0"/>
              <a:t> </a:t>
            </a:r>
            <a:r>
              <a:rPr lang="en-US" sz="2000" b="1" dirty="0" err="1"/>
              <a:t>kratko</a:t>
            </a:r>
            <a:r>
              <a:rPr lang="en-US" sz="2000" b="1" dirty="0"/>
              <a:t> </a:t>
            </a:r>
            <a:r>
              <a:rPr lang="en-US" sz="2000" b="1" dirty="0" err="1"/>
              <a:t>i</a:t>
            </a:r>
            <a:r>
              <a:rPr lang="en-US" sz="2000" b="1" dirty="0"/>
              <a:t> </a:t>
            </a:r>
            <a:r>
              <a:rPr lang="sr-Latn-RS" sz="2000" b="1" dirty="0"/>
              <a:t>odmah</a:t>
            </a:r>
            <a:r>
              <a:rPr lang="en-US" sz="2000" b="1" dirty="0"/>
              <a:t> </a:t>
            </a:r>
            <a:r>
              <a:rPr lang="en-US" sz="2000" b="1" dirty="0" err="1"/>
              <a:t>na</a:t>
            </a:r>
            <a:r>
              <a:rPr lang="en-US" sz="2000" b="1" dirty="0"/>
              <a:t> </a:t>
            </a:r>
            <a:r>
              <a:rPr lang="sr-Latn-RS" sz="2000" b="1" dirty="0"/>
              <a:t>razlog</a:t>
            </a:r>
            <a:r>
              <a:rPr lang="en-US" sz="2000" b="1" dirty="0"/>
              <a:t>, </a:t>
            </a:r>
            <a:r>
              <a:rPr lang="en-US" sz="2000" b="1" dirty="0" err="1"/>
              <a:t>tražeći</a:t>
            </a:r>
            <a:r>
              <a:rPr lang="en-US" sz="2000" b="1" dirty="0"/>
              <a:t> </a:t>
            </a:r>
            <a:r>
              <a:rPr lang="en-US" sz="2000" b="1" dirty="0" err="1"/>
              <a:t>samo</a:t>
            </a:r>
            <a:r>
              <a:rPr lang="en-US" sz="2000" b="1" dirty="0"/>
              <a:t> ono </a:t>
            </a:r>
            <a:r>
              <a:rPr lang="en-US" sz="2000" b="1" dirty="0" err="1"/>
              <a:t>što</a:t>
            </a:r>
            <a:r>
              <a:rPr lang="en-US" sz="2000" b="1" dirty="0"/>
              <a:t> </a:t>
            </a:r>
            <a:r>
              <a:rPr lang="en-US" sz="2000" b="1" dirty="0" err="1"/>
              <a:t>vam</a:t>
            </a:r>
            <a:r>
              <a:rPr lang="en-US" sz="2000" b="1" dirty="0"/>
              <a:t> je </a:t>
            </a:r>
            <a:r>
              <a:rPr lang="en-US" sz="2000" b="1" dirty="0" err="1"/>
              <a:t>potrebno</a:t>
            </a:r>
            <a:r>
              <a:rPr lang="en-US" sz="2000" b="1" dirty="0"/>
              <a:t>. </a:t>
            </a:r>
            <a:r>
              <a:rPr lang="en-US" sz="2000" b="1" dirty="0" err="1"/>
              <a:t>Naučite</a:t>
            </a:r>
            <a:r>
              <a:rPr lang="en-US" sz="2000" b="1" dirty="0"/>
              <a:t> da se </a:t>
            </a:r>
            <a:r>
              <a:rPr lang="en-US" sz="2000" b="1" dirty="0" err="1"/>
              <a:t>molite</a:t>
            </a:r>
            <a:r>
              <a:rPr lang="en-US" sz="2000" b="1" dirty="0"/>
              <a:t> </a:t>
            </a:r>
            <a:r>
              <a:rPr lang="en-US" sz="2000" b="1" dirty="0" err="1"/>
              <a:t>naglas</a:t>
            </a:r>
            <a:r>
              <a:rPr lang="en-US" sz="2000" b="1" dirty="0"/>
              <a:t> </a:t>
            </a:r>
            <a:r>
              <a:rPr lang="sr-Latn-RS" sz="2000" b="1" dirty="0"/>
              <a:t>i na mestu gde samo </a:t>
            </a:r>
            <a:r>
              <a:rPr lang="en-US" sz="2000" b="1" dirty="0"/>
              <a:t>Bog </a:t>
            </a:r>
            <a:r>
              <a:rPr lang="en-US" sz="2000" b="1" dirty="0" err="1"/>
              <a:t>može</a:t>
            </a:r>
            <a:r>
              <a:rPr lang="en-US" sz="2000" b="1" dirty="0"/>
              <a:t> da vas </a:t>
            </a:r>
            <a:r>
              <a:rPr lang="en-US" sz="2000" b="1" dirty="0" err="1"/>
              <a:t>čuje</a:t>
            </a:r>
            <a:r>
              <a:rPr lang="en-US" sz="2000" b="1" dirty="0"/>
              <a:t>. Ne </a:t>
            </a:r>
            <a:r>
              <a:rPr lang="en-US" sz="2000" b="1" dirty="0" err="1"/>
              <a:t>nudite</a:t>
            </a:r>
            <a:r>
              <a:rPr lang="en-US" sz="2000" b="1" dirty="0"/>
              <a:t> </a:t>
            </a:r>
            <a:r>
              <a:rPr lang="en-US" sz="2000" b="1" dirty="0" err="1"/>
              <a:t>izmišljene</a:t>
            </a:r>
            <a:r>
              <a:rPr lang="en-US" sz="2000" b="1" dirty="0"/>
              <a:t> </a:t>
            </a:r>
            <a:r>
              <a:rPr lang="en-US" sz="2000" b="1" dirty="0" err="1"/>
              <a:t>molitve</a:t>
            </a:r>
            <a:r>
              <a:rPr lang="en-US" sz="2000" b="1" dirty="0"/>
              <a:t>, </a:t>
            </a:r>
            <a:r>
              <a:rPr lang="en-US" sz="2000" b="1" dirty="0" err="1"/>
              <a:t>već</a:t>
            </a:r>
            <a:r>
              <a:rPr lang="en-US" sz="2000" b="1" dirty="0"/>
              <a:t> </a:t>
            </a:r>
            <a:r>
              <a:rPr lang="en-US" sz="2000" b="1" dirty="0" err="1"/>
              <a:t>iskrene</a:t>
            </a:r>
            <a:r>
              <a:rPr lang="en-US" sz="2000" b="1" dirty="0"/>
              <a:t>, </a:t>
            </a:r>
            <a:r>
              <a:rPr lang="en-US" sz="2000" b="1" dirty="0" err="1"/>
              <a:t>osećajući</a:t>
            </a:r>
            <a:r>
              <a:rPr lang="en-US" sz="2000" b="1" dirty="0"/>
              <a:t> </a:t>
            </a:r>
            <a:r>
              <a:rPr lang="en-US" sz="2000" b="1" dirty="0" err="1"/>
              <a:t>molbe</a:t>
            </a:r>
            <a:r>
              <a:rPr lang="en-US" sz="2000" b="1" dirty="0"/>
              <a:t>, </a:t>
            </a:r>
            <a:r>
              <a:rPr lang="en-US" sz="2000" b="1" dirty="0" err="1"/>
              <a:t>izražavajući</a:t>
            </a:r>
            <a:r>
              <a:rPr lang="en-US" sz="2000" b="1" dirty="0"/>
              <a:t> glad </a:t>
            </a:r>
            <a:r>
              <a:rPr lang="en-US" sz="2000" b="1" dirty="0" err="1"/>
              <a:t>duše</a:t>
            </a:r>
            <a:r>
              <a:rPr lang="en-US" sz="2000" b="1" dirty="0"/>
              <a:t> za </a:t>
            </a:r>
            <a:r>
              <a:rPr lang="en-US" sz="2000" b="1" dirty="0" err="1"/>
              <a:t>Hlebom</a:t>
            </a:r>
            <a:r>
              <a:rPr lang="en-US" sz="2000" b="1" dirty="0"/>
              <a:t> </a:t>
            </a:r>
            <a:r>
              <a:rPr lang="en-US" sz="2000" b="1" dirty="0" err="1"/>
              <a:t>života</a:t>
            </a:r>
            <a:r>
              <a:rPr lang="en-US" sz="2000" b="1" dirty="0"/>
              <a:t>." (E</a:t>
            </a:r>
            <a:r>
              <a:rPr lang="sr-Latn-RS" sz="2000" b="1" dirty="0"/>
              <a:t>len G. Vajt, </a:t>
            </a:r>
            <a:r>
              <a:rPr lang="en-US" sz="2000" i="1" dirty="0" err="1"/>
              <a:t>Naš</a:t>
            </a:r>
            <a:r>
              <a:rPr lang="en-US" sz="2000" i="1" dirty="0"/>
              <a:t> </a:t>
            </a:r>
            <a:r>
              <a:rPr lang="en-US" sz="2000" i="1" dirty="0" err="1"/>
              <a:t>visoki</a:t>
            </a:r>
            <a:r>
              <a:rPr lang="en-US" sz="2000" i="1" dirty="0"/>
              <a:t> </a:t>
            </a:r>
            <a:r>
              <a:rPr lang="en-US" sz="2000" i="1" dirty="0" err="1"/>
              <a:t>poziv</a:t>
            </a:r>
            <a:r>
              <a:rPr lang="en-US" sz="2000" b="1" dirty="0"/>
              <a:t>, 4. </a:t>
            </a:r>
            <a:r>
              <a:rPr lang="en-US" sz="2000" b="1" dirty="0" err="1"/>
              <a:t>maj</a:t>
            </a:r>
            <a:r>
              <a:rPr lang="sr-Latn-RS" sz="2000" b="1" dirty="0"/>
              <a:t>.</a:t>
            </a:r>
            <a:endParaRPr lang="en" sz="2000" b="1" dirty="0"/>
          </a:p>
        </p:txBody>
      </p:sp>
      <p:sp>
        <p:nvSpPr>
          <p:cNvPr id="8" name="CuadroTexto 7">
            <a:extLst>
              <a:ext uri="{FF2B5EF4-FFF2-40B4-BE49-F238E27FC236}">
                <a16:creationId xmlns:a16="http://schemas.microsoft.com/office/drawing/2014/main" id="{D98F0FD0-7251-9900-A5AB-7D5CBDFAD746}"/>
              </a:ext>
            </a:extLst>
          </p:cNvPr>
          <p:cNvSpPr txBox="1"/>
          <p:nvPr/>
        </p:nvSpPr>
        <p:spPr>
          <a:xfrm>
            <a:off x="151567" y="3463892"/>
            <a:ext cx="3862544" cy="1323439"/>
          </a:xfrm>
          <a:prstGeom prst="rect">
            <a:avLst/>
          </a:prstGeom>
          <a:noFill/>
        </p:spPr>
        <p:txBody>
          <a:bodyPr wrap="square" rtlCol="0">
            <a:spAutoFit/>
          </a:bodyPr>
          <a:lstStyle/>
          <a:p>
            <a:pPr>
              <a:spcBef>
                <a:spcPts val="600"/>
              </a:spcBef>
            </a:pPr>
            <a:r>
              <a:rPr lang="en-US" sz="2000" b="1" dirty="0" err="1"/>
              <a:t>Naše</a:t>
            </a:r>
            <a:r>
              <a:rPr lang="en-US" sz="2000" b="1" dirty="0"/>
              <a:t> </a:t>
            </a:r>
            <a:r>
              <a:rPr lang="en-US" sz="2000" b="1" dirty="0" err="1"/>
              <a:t>molitve</a:t>
            </a:r>
            <a:r>
              <a:rPr lang="en-US" sz="2000" b="1" dirty="0"/>
              <a:t> </a:t>
            </a:r>
            <a:r>
              <a:rPr lang="en-US" sz="2000" b="1" dirty="0" err="1"/>
              <a:t>treba</a:t>
            </a:r>
            <a:r>
              <a:rPr lang="en-US" sz="2000" b="1" dirty="0"/>
              <a:t> da </a:t>
            </a:r>
            <a:r>
              <a:rPr lang="en-US" sz="2000" b="1" dirty="0" err="1"/>
              <a:t>budu</a:t>
            </a:r>
            <a:r>
              <a:rPr lang="en-US" sz="2000" b="1" dirty="0"/>
              <a:t> </a:t>
            </a:r>
            <a:r>
              <a:rPr lang="en-US" sz="2000" b="1" dirty="0" err="1"/>
              <a:t>iskrene</a:t>
            </a:r>
            <a:r>
              <a:rPr lang="en-US" sz="2000" b="1" dirty="0"/>
              <a:t> </a:t>
            </a:r>
            <a:r>
              <a:rPr lang="en-US" sz="2000" b="1" dirty="0" err="1"/>
              <a:t>i</a:t>
            </a:r>
            <a:r>
              <a:rPr lang="en-US" sz="2000" b="1" dirty="0"/>
              <a:t> </a:t>
            </a:r>
            <a:r>
              <a:rPr lang="en-US" sz="2000" b="1" dirty="0" err="1"/>
              <a:t>jednostavne</a:t>
            </a:r>
            <a:r>
              <a:rPr lang="en-US" sz="2000" b="1" dirty="0"/>
              <a:t>, </a:t>
            </a:r>
            <a:r>
              <a:rPr lang="en-US" sz="2000" b="1" dirty="0" err="1"/>
              <a:t>na</a:t>
            </a:r>
            <a:r>
              <a:rPr lang="en-US" sz="2000" b="1" dirty="0"/>
              <a:t> </a:t>
            </a:r>
            <a:r>
              <a:rPr lang="en-US" sz="2000" b="1" dirty="0" err="1"/>
              <a:t>svakodnevnom</a:t>
            </a:r>
            <a:r>
              <a:rPr lang="en-US" sz="2000" b="1" dirty="0"/>
              <a:t> </a:t>
            </a:r>
            <a:r>
              <a:rPr lang="en-US" sz="2000" b="1" dirty="0" err="1"/>
              <a:t>jeziku</a:t>
            </a:r>
            <a:r>
              <a:rPr lang="en-US" sz="2000" b="1" dirty="0"/>
              <a:t>. </a:t>
            </a:r>
            <a:r>
              <a:rPr lang="en-US" sz="2000" b="1" dirty="0" err="1"/>
              <a:t>Molitva</a:t>
            </a:r>
            <a:r>
              <a:rPr lang="en-US" sz="2000" b="1" dirty="0"/>
              <a:t> je </a:t>
            </a:r>
            <a:r>
              <a:rPr lang="en-US" sz="2000" b="1" dirty="0" err="1"/>
              <a:t>vitalni</a:t>
            </a:r>
            <a:r>
              <a:rPr lang="en-US" sz="2000" b="1" dirty="0"/>
              <a:t> deo </a:t>
            </a:r>
            <a:r>
              <a:rPr lang="en-US" sz="2000" b="1" dirty="0" err="1"/>
              <a:t>naših</a:t>
            </a:r>
            <a:r>
              <a:rPr lang="en-US" sz="2000" b="1" dirty="0"/>
              <a:t> </a:t>
            </a:r>
            <a:r>
              <a:rPr lang="en-US" sz="2000" b="1" dirty="0" err="1"/>
              <a:t>života</a:t>
            </a:r>
            <a:r>
              <a:rPr lang="en-US" sz="2000" b="1" dirty="0"/>
              <a:t>.</a:t>
            </a:r>
            <a:endParaRPr lang="en" sz="2000" b="1" dirty="0"/>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2757004" y="348877"/>
            <a:ext cx="6595842"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n-US" dirty="0">
                <a:solidFill>
                  <a:srgbClr val="FFFF00"/>
                </a:solidFill>
                <a:effectLst>
                  <a:outerShdw blurRad="38100" dist="38100" dir="2700000" algn="tl">
                    <a:srgbClr val="000000">
                      <a:alpha val="43137"/>
                    </a:srgbClr>
                  </a:outerShdw>
                </a:effectLst>
              </a:rPr>
              <a:t>ISUS: SADRŽA</a:t>
            </a:r>
            <a:r>
              <a:rPr lang="sr-Latn-RS" dirty="0">
                <a:solidFill>
                  <a:srgbClr val="FFFF00"/>
                </a:solidFill>
                <a:effectLst>
                  <a:outerShdw blurRad="38100" dist="38100" dir="2700000" algn="tl">
                    <a:srgbClr val="000000">
                      <a:alpha val="43137"/>
                    </a:srgbClr>
                  </a:outerShdw>
                </a:effectLst>
              </a:rPr>
              <a:t>J </a:t>
            </a:r>
            <a:r>
              <a:rPr lang="en-US" dirty="0">
                <a:solidFill>
                  <a:srgbClr val="FFFF00"/>
                </a:solidFill>
                <a:effectLst>
                  <a:outerShdw blurRad="38100" dist="38100" dir="2700000" algn="tl">
                    <a:srgbClr val="000000">
                      <a:alpha val="43137"/>
                    </a:srgbClr>
                  </a:outerShdw>
                </a:effectLst>
              </a:rPr>
              <a:t>MOLITVE</a:t>
            </a:r>
            <a:endParaRPr lang="en" dirty="0">
              <a:solidFill>
                <a:srgbClr val="FFFF00"/>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1170065480"/>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Ovo je model </a:t>
            </a:r>
            <a:r>
              <a:rPr lang="en-US" sz="2000" b="1" dirty="0" err="1">
                <a:solidFill>
                  <a:schemeClr val="bg1"/>
                </a:solidFill>
                <a:effectLst>
                  <a:outerShdw blurRad="38100" dist="38100" dir="2700000" algn="tl">
                    <a:srgbClr val="000000">
                      <a:alpha val="43137"/>
                    </a:srgbClr>
                  </a:outerShdw>
                </a:effectLst>
              </a:rPr>
              <a:t>molitve</a:t>
            </a:r>
            <a:r>
              <a:rPr lang="en-US" sz="2000" b="1" dirty="0">
                <a:solidFill>
                  <a:schemeClr val="bg1"/>
                </a:solidFill>
                <a:effectLst>
                  <a:outerShdw blurRad="38100" dist="38100" dir="2700000" algn="tl">
                    <a:srgbClr val="000000">
                      <a:alpha val="43137"/>
                    </a:srgbClr>
                  </a:outerShdw>
                </a:effectLst>
              </a:rPr>
              <a:t> koji </a:t>
            </a:r>
            <a:r>
              <a:rPr lang="en-US" sz="2000" b="1" dirty="0" err="1">
                <a:solidFill>
                  <a:schemeClr val="bg1"/>
                </a:solidFill>
                <a:effectLst>
                  <a:outerShdw blurRad="38100" dist="38100" dir="2700000" algn="tl">
                    <a:srgbClr val="000000">
                      <a:alpha val="43137"/>
                    </a:srgbClr>
                  </a:outerShdw>
                </a:effectLst>
              </a:rPr>
              <a:t>nam</a:t>
            </a:r>
            <a:r>
              <a:rPr lang="en-US" sz="2000" b="1" dirty="0">
                <a:solidFill>
                  <a:schemeClr val="bg1"/>
                </a:solidFill>
                <a:effectLst>
                  <a:outerShdw blurRad="38100" dist="38100" dir="2700000" algn="tl">
                    <a:srgbClr val="000000">
                      <a:alpha val="43137"/>
                    </a:srgbClr>
                  </a:outerShdw>
                </a:effectLst>
              </a:rPr>
              <a:t> je Isus dao:</a:t>
            </a:r>
            <a:endParaRPr lang="en" sz="2000" b="1" dirty="0">
              <a:solidFill>
                <a:schemeClr val="bg1"/>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DANIL</a:t>
            </a:r>
            <a:r>
              <a:rPr lang="sr-Latn-R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O</a:t>
            </a: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STRUKTURA MOLITVE</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603447"/>
            <a:ext cx="12192000" cy="553998"/>
          </a:xfrm>
          <a:prstGeom prst="rect">
            <a:avLst/>
          </a:prstGeom>
          <a:noFill/>
        </p:spPr>
        <p:txBody>
          <a:bodyPr wrap="square">
            <a:spAutoFit/>
          </a:bodyPr>
          <a:lstStyle/>
          <a:p>
            <a:pPr algn="ctr"/>
            <a:r>
              <a:rPr lang="en-U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sr-Latn-R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I okretoh lice svoje ka Gospodu Bogu tražeći ga molitvom i molbama s postom, sa kostreti i pepelom.</a:t>
            </a:r>
            <a:r>
              <a:rPr lang="en-U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br>
              <a:rPr lang="en-U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br>
            <a:r>
              <a:rPr lang="en-U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(Danil</a:t>
            </a:r>
            <a:r>
              <a:rPr lang="sr-Latn-R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o</a:t>
            </a:r>
            <a:r>
              <a:rPr lang="en-U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 9</a:t>
            </a:r>
            <a:r>
              <a:rPr lang="sr-Latn-R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en-U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en-US" sz="2000" b="1" dirty="0" err="1"/>
              <a:t>Molitva</a:t>
            </a:r>
            <a:r>
              <a:rPr lang="en-US" sz="2000" b="1" dirty="0"/>
              <a:t> </a:t>
            </a:r>
            <a:r>
              <a:rPr lang="en-US" sz="2000" b="1" dirty="0" err="1"/>
              <a:t>zapisana</a:t>
            </a:r>
            <a:r>
              <a:rPr lang="en-US" sz="2000" b="1" dirty="0"/>
              <a:t> u </a:t>
            </a:r>
            <a:r>
              <a:rPr lang="en-US" sz="2000" b="1" dirty="0" err="1"/>
              <a:t>Danilu</a:t>
            </a:r>
            <a:r>
              <a:rPr lang="en-US" sz="2000" b="1" dirty="0"/>
              <a:t> 9</a:t>
            </a:r>
            <a:r>
              <a:rPr lang="sr-Latn-RS" sz="2000" b="1" dirty="0"/>
              <a:t>,</a:t>
            </a:r>
            <a:r>
              <a:rPr lang="en-US" sz="2000" b="1" dirty="0"/>
              <a:t>4-19 </a:t>
            </a:r>
            <a:r>
              <a:rPr lang="en-US" sz="2000" b="1" dirty="0" err="1"/>
              <a:t>predstavlja</a:t>
            </a:r>
            <a:r>
              <a:rPr lang="en-US" sz="2000" b="1" dirty="0"/>
              <a:t> </a:t>
            </a:r>
            <a:r>
              <a:rPr lang="en-US" sz="2000" b="1" dirty="0" err="1"/>
              <a:t>četiri</a:t>
            </a:r>
            <a:r>
              <a:rPr lang="en-US" sz="2000" b="1" dirty="0"/>
              <a:t> </a:t>
            </a:r>
            <a:r>
              <a:rPr lang="en-US" sz="2000" b="1" dirty="0" err="1"/>
              <a:t>osnovna</a:t>
            </a:r>
            <a:r>
              <a:rPr lang="en-US" sz="2000" b="1" dirty="0"/>
              <a:t> dela </a:t>
            </a:r>
            <a:r>
              <a:rPr lang="en-US" sz="2000" b="1" dirty="0" err="1"/>
              <a:t>molitve</a:t>
            </a:r>
            <a:r>
              <a:rPr lang="en-US" sz="2000" b="1" dirty="0"/>
              <a:t>:</a:t>
            </a:r>
            <a:endParaRPr lang="en" sz="2000" b="1" dirty="0"/>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1652063574"/>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en-US" sz="2000" b="1" dirty="0"/>
              <a:t>Danil</a:t>
            </a:r>
            <a:r>
              <a:rPr lang="sr-Latn-RS" sz="2000" b="1" dirty="0"/>
              <a:t>a</a:t>
            </a:r>
            <a:r>
              <a:rPr lang="en-US" sz="2000" b="1" dirty="0"/>
              <a:t> je </a:t>
            </a:r>
            <a:r>
              <a:rPr lang="en-US" sz="2000" b="1" dirty="0" err="1"/>
              <a:t>prekinuo</a:t>
            </a:r>
            <a:r>
              <a:rPr lang="en-US" sz="2000" b="1" dirty="0"/>
              <a:t> </a:t>
            </a:r>
            <a:r>
              <a:rPr lang="sr-Latn-RS" sz="2000" b="1" dirty="0"/>
              <a:t>anđeo </a:t>
            </a:r>
            <a:r>
              <a:rPr lang="en-US" sz="2000" b="1" dirty="0"/>
              <a:t>Ga</a:t>
            </a:r>
            <a:r>
              <a:rPr lang="sr-Latn-RS" sz="2000" b="1" dirty="0"/>
              <a:t>v</a:t>
            </a:r>
            <a:r>
              <a:rPr lang="en-US" sz="2000" b="1" dirty="0" err="1"/>
              <a:t>ril</a:t>
            </a:r>
            <a:r>
              <a:rPr lang="sr-Latn-RS" sz="2000" b="1" dirty="0"/>
              <a:t>o</a:t>
            </a:r>
            <a:r>
              <a:rPr lang="en-US" sz="2000" b="1" dirty="0"/>
              <a:t> pre </a:t>
            </a:r>
            <a:r>
              <a:rPr lang="en-US" sz="2000" b="1" dirty="0" err="1"/>
              <a:t>nego</a:t>
            </a:r>
            <a:r>
              <a:rPr lang="en-US" sz="2000" b="1" dirty="0"/>
              <a:t> </a:t>
            </a:r>
            <a:r>
              <a:rPr lang="en-US" sz="2000" b="1" dirty="0" err="1"/>
              <a:t>što</a:t>
            </a:r>
            <a:r>
              <a:rPr lang="en-US" sz="2000" b="1" dirty="0"/>
              <a:t> je </a:t>
            </a:r>
            <a:r>
              <a:rPr lang="en-US" sz="2000" b="1" dirty="0" err="1"/>
              <a:t>mogao</a:t>
            </a:r>
            <a:r>
              <a:rPr lang="en-US" sz="2000" b="1" dirty="0"/>
              <a:t> da </a:t>
            </a:r>
            <a:r>
              <a:rPr lang="en-US" sz="2000" b="1" dirty="0" err="1"/>
              <a:t>završi</a:t>
            </a:r>
            <a:r>
              <a:rPr lang="en-US" sz="2000" b="1" dirty="0"/>
              <a:t> </a:t>
            </a:r>
            <a:r>
              <a:rPr lang="en-US" sz="2000" b="1" dirty="0" err="1"/>
              <a:t>svoju</a:t>
            </a:r>
            <a:r>
              <a:rPr lang="en-US" sz="2000" b="1" dirty="0"/>
              <a:t> </a:t>
            </a:r>
            <a:r>
              <a:rPr lang="en-US" sz="2000" b="1" dirty="0" err="1"/>
              <a:t>molitvu</a:t>
            </a:r>
            <a:r>
              <a:rPr lang="en-US" sz="2000" b="1" dirty="0"/>
              <a:t> (</a:t>
            </a:r>
            <a:r>
              <a:rPr lang="en-US" sz="2000" b="1" dirty="0" err="1"/>
              <a:t>zahvalnost</a:t>
            </a:r>
            <a:r>
              <a:rPr lang="en-US" sz="2000" b="1" dirty="0"/>
              <a:t>).</a:t>
            </a:r>
            <a:endParaRPr lang="en" sz="2000" b="1" dirty="0"/>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9775"/>
            <a:ext cx="6906577" cy="1015663"/>
          </a:xfrm>
          <a:prstGeom prst="rect">
            <a:avLst/>
          </a:prstGeom>
          <a:noFill/>
        </p:spPr>
        <p:txBody>
          <a:bodyPr wrap="square">
            <a:spAutoFit/>
          </a:bodyPr>
          <a:lstStyle/>
          <a:p>
            <a:pPr>
              <a:spcBef>
                <a:spcPts val="600"/>
              </a:spcBef>
            </a:pPr>
            <a:r>
              <a:rPr lang="en-US" sz="2000" b="1" dirty="0" err="1"/>
              <a:t>Ovaj</a:t>
            </a:r>
            <a:r>
              <a:rPr lang="en-US" sz="2000" b="1" dirty="0"/>
              <a:t> </a:t>
            </a:r>
            <a:r>
              <a:rPr lang="en-US" sz="2000" b="1" dirty="0" err="1"/>
              <a:t>obrazac</a:t>
            </a:r>
            <a:r>
              <a:rPr lang="en-US" sz="2000" b="1" dirty="0"/>
              <a:t> se </a:t>
            </a:r>
            <a:r>
              <a:rPr lang="en-US" sz="2000" b="1" dirty="0" err="1"/>
              <a:t>odnosi</a:t>
            </a:r>
            <a:r>
              <a:rPr lang="en-US" sz="2000" b="1" dirty="0"/>
              <a:t> </a:t>
            </a:r>
            <a:r>
              <a:rPr lang="en-US" sz="2000" b="1" dirty="0" err="1"/>
              <a:t>i</a:t>
            </a:r>
            <a:r>
              <a:rPr lang="en-US" sz="2000" b="1" dirty="0"/>
              <a:t> </a:t>
            </a:r>
            <a:r>
              <a:rPr lang="en-US" sz="2000" b="1" dirty="0" err="1"/>
              <a:t>na</a:t>
            </a:r>
            <a:r>
              <a:rPr lang="en-US" sz="2000" b="1" dirty="0"/>
              <a:t> </a:t>
            </a:r>
            <a:r>
              <a:rPr lang="en-US" sz="2000" b="1" dirty="0" err="1"/>
              <a:t>naše</a:t>
            </a:r>
            <a:r>
              <a:rPr lang="en-US" sz="2000" b="1" dirty="0"/>
              <a:t> </a:t>
            </a:r>
            <a:r>
              <a:rPr lang="en-US" sz="2000" b="1" dirty="0" err="1"/>
              <a:t>privatne</a:t>
            </a:r>
            <a:r>
              <a:rPr lang="en-US" sz="2000" b="1" dirty="0"/>
              <a:t> </a:t>
            </a:r>
            <a:r>
              <a:rPr lang="en-US" sz="2000" b="1" dirty="0" err="1"/>
              <a:t>i</a:t>
            </a:r>
            <a:r>
              <a:rPr lang="en-US" sz="2000" b="1" dirty="0"/>
              <a:t> </a:t>
            </a:r>
            <a:r>
              <a:rPr lang="en-US" sz="2000" b="1" dirty="0" err="1"/>
              <a:t>javne</a:t>
            </a:r>
            <a:r>
              <a:rPr lang="en-US" sz="2000" b="1" dirty="0"/>
              <a:t> </a:t>
            </a:r>
            <a:r>
              <a:rPr lang="en-US" sz="2000" b="1" dirty="0" err="1"/>
              <a:t>molitve</a:t>
            </a:r>
            <a:r>
              <a:rPr lang="en-US" sz="2000" b="1" dirty="0"/>
              <a:t>. </a:t>
            </a:r>
            <a:r>
              <a:rPr lang="en-US" sz="2000" b="1" dirty="0" err="1"/>
              <a:t>Očigledno</a:t>
            </a:r>
            <a:r>
              <a:rPr lang="en-US" sz="2000" b="1" dirty="0"/>
              <a:t>, </a:t>
            </a:r>
            <a:r>
              <a:rPr lang="en-US" sz="2000" b="1" dirty="0" err="1"/>
              <a:t>odeljak</a:t>
            </a:r>
            <a:r>
              <a:rPr lang="en-US" sz="2000" b="1" dirty="0"/>
              <a:t> o "</a:t>
            </a:r>
            <a:r>
              <a:rPr lang="en-US" sz="2000" b="1" dirty="0" err="1"/>
              <a:t>ispovesti</a:t>
            </a:r>
            <a:r>
              <a:rPr lang="en-US" sz="2000" b="1" dirty="0"/>
              <a:t> </a:t>
            </a:r>
            <a:r>
              <a:rPr lang="en-US" sz="2000" b="1" dirty="0" err="1"/>
              <a:t>i</a:t>
            </a:r>
            <a:r>
              <a:rPr lang="en-US" sz="2000" b="1" dirty="0"/>
              <a:t> </a:t>
            </a:r>
            <a:r>
              <a:rPr lang="en-US" sz="2000" b="1" dirty="0" err="1"/>
              <a:t>opraštanju</a:t>
            </a:r>
            <a:r>
              <a:rPr lang="en-US" sz="2000" b="1" dirty="0"/>
              <a:t>" </a:t>
            </a:r>
            <a:r>
              <a:rPr lang="en-US" sz="2000" b="1" dirty="0" err="1"/>
              <a:t>treba</a:t>
            </a:r>
            <a:r>
              <a:rPr lang="en-US" sz="2000" b="1" dirty="0"/>
              <a:t> </a:t>
            </a:r>
            <a:r>
              <a:rPr lang="en-US" sz="2000" b="1" dirty="0" err="1"/>
              <a:t>prilagoditi</a:t>
            </a:r>
            <a:r>
              <a:rPr lang="en-US" sz="2000" b="1" dirty="0"/>
              <a:t> </a:t>
            </a:r>
            <a:r>
              <a:rPr lang="en-US" sz="2000" b="1" dirty="0" err="1"/>
              <a:t>kontekstu</a:t>
            </a:r>
            <a:r>
              <a:rPr lang="en-US" sz="2000" b="1" dirty="0"/>
              <a:t> </a:t>
            </a:r>
            <a:r>
              <a:rPr lang="en-US" sz="2000" b="1" dirty="0" err="1"/>
              <a:t>molitve</a:t>
            </a:r>
            <a:r>
              <a:rPr lang="en-US" sz="2000" b="1" dirty="0"/>
              <a:t>.</a:t>
            </a:r>
            <a:endParaRPr lang="en" sz="2000" b="1" dirty="0"/>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7" y="5739836"/>
            <a:ext cx="6949441" cy="1015663"/>
          </a:xfrm>
          <a:prstGeom prst="rect">
            <a:avLst/>
          </a:prstGeom>
          <a:noFill/>
        </p:spPr>
        <p:txBody>
          <a:bodyPr wrap="square">
            <a:spAutoFit/>
          </a:bodyPr>
          <a:lstStyle/>
          <a:p>
            <a:pPr lvl="0">
              <a:spcBef>
                <a:spcPts val="600"/>
              </a:spcBef>
              <a:defRPr/>
            </a:pPr>
            <a:r>
              <a:rPr lang="en-US" sz="2000" b="1" dirty="0">
                <a:solidFill>
                  <a:prstClr val="black"/>
                </a:solidFill>
              </a:rPr>
              <a:t>Ova </a:t>
            </a:r>
            <a:r>
              <a:rPr lang="en-US" sz="2000" b="1" dirty="0" err="1">
                <a:solidFill>
                  <a:prstClr val="black"/>
                </a:solidFill>
              </a:rPr>
              <a:t>struktura</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pomaže</a:t>
            </a:r>
            <a:r>
              <a:rPr lang="en-US" sz="2000" b="1" dirty="0">
                <a:solidFill>
                  <a:prstClr val="black"/>
                </a:solidFill>
              </a:rPr>
              <a:t> da </a:t>
            </a:r>
            <a:r>
              <a:rPr lang="sr-Latn-RS" sz="2000" b="1" dirty="0">
                <a:solidFill>
                  <a:prstClr val="black"/>
                </a:solidFill>
              </a:rPr>
              <a:t>molitva bude</a:t>
            </a:r>
            <a:r>
              <a:rPr lang="en-US" sz="2000" b="1" dirty="0">
                <a:solidFill>
                  <a:prstClr val="black"/>
                </a:solidFill>
              </a:rPr>
              <a:t> </a:t>
            </a:r>
            <a:r>
              <a:rPr lang="en-US" sz="2000" b="1" dirty="0" err="1">
                <a:solidFill>
                  <a:prstClr val="black"/>
                </a:solidFill>
              </a:rPr>
              <a:t>usredsre</a:t>
            </a:r>
            <a:r>
              <a:rPr lang="sr-Latn-RS" sz="2000" b="1" dirty="0">
                <a:solidFill>
                  <a:prstClr val="black"/>
                </a:solidFill>
              </a:rPr>
              <a:t>đena</a:t>
            </a:r>
            <a:r>
              <a:rPr lang="en-US" sz="2000" b="1" dirty="0">
                <a:solidFill>
                  <a:prstClr val="black"/>
                </a:solidFill>
              </a:rPr>
              <a:t> </a:t>
            </a:r>
            <a:r>
              <a:rPr lang="en-US" sz="2000" b="1" dirty="0" err="1">
                <a:solidFill>
                  <a:prstClr val="black"/>
                </a:solidFill>
              </a:rPr>
              <a:t>na</a:t>
            </a:r>
            <a:r>
              <a:rPr lang="en-US" sz="2000" b="1" dirty="0">
                <a:solidFill>
                  <a:prstClr val="black"/>
                </a:solidFill>
              </a:rPr>
              <a:t> Boga, </a:t>
            </a:r>
            <a:r>
              <a:rPr lang="en-US" sz="2000" b="1" dirty="0" err="1">
                <a:solidFill>
                  <a:prstClr val="black"/>
                </a:solidFill>
              </a:rPr>
              <a:t>sprečavajući</a:t>
            </a:r>
            <a:r>
              <a:rPr lang="en-US" sz="2000" b="1" dirty="0">
                <a:solidFill>
                  <a:prstClr val="black"/>
                </a:solidFill>
              </a:rPr>
              <a:t> da </a:t>
            </a:r>
            <a:r>
              <a:rPr lang="en-US" sz="2000" b="1" dirty="0" err="1">
                <a:solidFill>
                  <a:prstClr val="black"/>
                </a:solidFill>
              </a:rPr>
              <a:t>postane</a:t>
            </a:r>
            <a:r>
              <a:rPr lang="en-US" sz="2000" b="1" dirty="0">
                <a:solidFill>
                  <a:prstClr val="black"/>
                </a:solidFill>
              </a:rPr>
              <a:t> </a:t>
            </a:r>
            <a:r>
              <a:rPr lang="en-US" sz="2000" b="1" dirty="0" err="1">
                <a:solidFill>
                  <a:prstClr val="black"/>
                </a:solidFill>
              </a:rPr>
              <a:t>neka</a:t>
            </a:r>
            <a:r>
              <a:rPr lang="en-US" sz="2000" b="1" dirty="0">
                <a:solidFill>
                  <a:prstClr val="black"/>
                </a:solidFill>
              </a:rPr>
              <a:t> </a:t>
            </a:r>
            <a:r>
              <a:rPr lang="en-US" sz="2000" b="1" dirty="0" err="1">
                <a:solidFill>
                  <a:prstClr val="black"/>
                </a:solidFill>
              </a:rPr>
              <a:t>vrsta</a:t>
            </a:r>
            <a:r>
              <a:rPr lang="en-US" sz="2000" b="1" dirty="0">
                <a:solidFill>
                  <a:prstClr val="black"/>
                </a:solidFill>
              </a:rPr>
              <a:t> "</a:t>
            </a:r>
            <a:r>
              <a:rPr lang="en-US" sz="2000" b="1" dirty="0" err="1">
                <a:solidFill>
                  <a:prstClr val="black"/>
                </a:solidFill>
              </a:rPr>
              <a:t>liste</a:t>
            </a:r>
            <a:r>
              <a:rPr lang="en-US" sz="2000" b="1" dirty="0">
                <a:solidFill>
                  <a:prstClr val="black"/>
                </a:solidFill>
              </a:rPr>
              <a:t> za </a:t>
            </a:r>
            <a:r>
              <a:rPr lang="en-US" sz="2000" b="1" dirty="0" err="1">
                <a:solidFill>
                  <a:prstClr val="black"/>
                </a:solidFill>
              </a:rPr>
              <a:t>kupovinu</a:t>
            </a:r>
            <a:r>
              <a:rPr lang="en-US" sz="2000" b="1" dirty="0">
                <a:solidFill>
                  <a:prstClr val="black"/>
                </a:solidFill>
              </a:rPr>
              <a:t>" </a:t>
            </a:r>
            <a:r>
              <a:rPr lang="en-US" sz="2000" b="1" dirty="0" err="1">
                <a:solidFill>
                  <a:prstClr val="black"/>
                </a:solidFill>
              </a:rPr>
              <a:t>iz</a:t>
            </a:r>
            <a:r>
              <a:rPr lang="en-US" sz="2000" b="1" dirty="0">
                <a:solidFill>
                  <a:prstClr val="black"/>
                </a:solidFill>
              </a:rPr>
              <a:t> </a:t>
            </a:r>
            <a:r>
              <a:rPr lang="en-US" sz="2000" b="1" dirty="0" err="1">
                <a:solidFill>
                  <a:prstClr val="black"/>
                </a:solidFill>
              </a:rPr>
              <a:t>božanskog</a:t>
            </a:r>
            <a:r>
              <a:rPr lang="en-US" sz="2000" b="1" dirty="0">
                <a:solidFill>
                  <a:prstClr val="black"/>
                </a:solidFill>
              </a:rPr>
              <a:t> </a:t>
            </a:r>
            <a:r>
              <a:rPr lang="en-US" sz="2000" b="1" dirty="0" err="1">
                <a:solidFill>
                  <a:prstClr val="black"/>
                </a:solidFill>
              </a:rPr>
              <a:t>skladišta</a:t>
            </a:r>
            <a:r>
              <a:rPr lang="sr-Latn-RS" sz="2000" b="1" dirty="0">
                <a:solidFill>
                  <a:prstClr val="black"/>
                </a:solidFill>
              </a:rPr>
              <a:t>, već čista zahvalnost.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2459504"/>
            <a:ext cx="7203664" cy="193899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6000" dirty="0">
                <a:ln w="0"/>
                <a:solidFill>
                  <a:srgbClr val="091306"/>
                </a:solidFill>
                <a:effectLst>
                  <a:reflection blurRad="6350" stA="53000" endA="300" endPos="35500" dir="5400000" sy="-90000" algn="bl" rotWithShape="0"/>
                </a:effectLst>
              </a:rPr>
              <a:t>ČETIRI PITANJA O MOLITVI</a:t>
            </a:r>
            <a:endParaRPr lang="en" sz="6000" dirty="0">
              <a:ln w="0"/>
              <a:solidFill>
                <a:srgbClr val="09130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088279" cy="384721"/>
          </a:xfrm>
          <a:prstGeom prst="rect">
            <a:avLst/>
          </a:prstGeom>
          <a:noFill/>
        </p:spPr>
        <p:txBody>
          <a:bodyPr wrap="square" rtlCol="0">
            <a:spAutoFit/>
          </a:bodyPr>
          <a:lstStyle/>
          <a:p>
            <a:pPr algn="ctr"/>
            <a:r>
              <a:rPr lang="it-IT" sz="1900" b="1" dirty="0">
                <a:solidFill>
                  <a:schemeClr val="bg1"/>
                </a:solidFill>
                <a:effectLst>
                  <a:outerShdw blurRad="38100" dist="38100" dir="2700000" algn="tl">
                    <a:srgbClr val="000000"/>
                  </a:outerShdw>
                </a:effectLst>
              </a:rPr>
              <a:t>Zašto bi trebalo da se molimo ako Bog već zna sve?</a:t>
            </a:r>
            <a:endParaRPr lang="en" sz="1900" b="1"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pl-PL" sz="2000" b="1" dirty="0">
                <a:solidFill>
                  <a:schemeClr val="bg1"/>
                </a:solidFill>
                <a:effectLst>
                  <a:outerShdw blurRad="38100" dist="38100" dir="2700000" algn="tl">
                    <a:srgbClr val="000000"/>
                  </a:outerShdw>
                </a:effectLst>
              </a:rPr>
              <a:t>Zašto se moliti kada je sve u redu?</a:t>
            </a:r>
            <a:endParaRPr lang="en" sz="2000" b="1" dirty="0">
              <a:solidFill>
                <a:schemeClr val="bg1"/>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outerShdw>
                </a:effectLst>
              </a:rPr>
              <a:t>Sa </a:t>
            </a:r>
            <a:r>
              <a:rPr lang="en-US" sz="2000" b="1" dirty="0" err="1">
                <a:solidFill>
                  <a:schemeClr val="bg1"/>
                </a:solidFill>
                <a:effectLst>
                  <a:outerShdw blurRad="38100" dist="38100" dir="2700000" algn="tl">
                    <a:srgbClr val="000000"/>
                  </a:outerShdw>
                </a:effectLst>
              </a:rPr>
              <a:t>kim</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treba</a:t>
            </a:r>
            <a:r>
              <a:rPr lang="en-US" sz="2000" b="1" dirty="0">
                <a:solidFill>
                  <a:schemeClr val="bg1"/>
                </a:solidFill>
                <a:effectLst>
                  <a:outerShdw blurRad="38100" dist="38100" dir="2700000" algn="tl">
                    <a:srgbClr val="000000"/>
                  </a:outerShdw>
                </a:effectLst>
              </a:rPr>
              <a:t> da se </a:t>
            </a:r>
            <a:r>
              <a:rPr lang="en-US" sz="2000" b="1" dirty="0" err="1">
                <a:solidFill>
                  <a:schemeClr val="bg1"/>
                </a:solidFill>
                <a:effectLst>
                  <a:outerShdw blurRad="38100" dist="38100" dir="2700000" algn="tl">
                    <a:srgbClr val="000000"/>
                  </a:outerShdw>
                </a:effectLst>
              </a:rPr>
              <a:t>molim</a:t>
            </a:r>
            <a:r>
              <a:rPr lang="en-US" sz="2000" b="1" dirty="0">
                <a:solidFill>
                  <a:schemeClr val="bg1"/>
                </a:solidFill>
                <a:effectLst>
                  <a:outerShdw blurRad="38100" dist="38100" dir="2700000" algn="tl">
                    <a:srgbClr val="000000"/>
                  </a:outerShdw>
                </a:effectLst>
              </a:rPr>
              <a:t>?</a:t>
            </a:r>
            <a:endParaRPr lang="en" sz="2000" b="1" dirty="0">
              <a:solidFill>
                <a:schemeClr val="bg1"/>
              </a:solidFill>
              <a:effectLst>
                <a:outerShdw blurRad="38100" dist="38100" dir="2700000" algn="tl">
                  <a:srgbClr val="000000"/>
                </a:outerShdw>
              </a:effectLst>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outerShdw>
                </a:effectLst>
              </a:rPr>
              <a:t>Kako da</a:t>
            </a:r>
            <a:r>
              <a:rPr lang="sr-Latn-R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slušam</a:t>
            </a:r>
            <a:r>
              <a:rPr lang="en-US" sz="2000" b="1" dirty="0">
                <a:solidFill>
                  <a:schemeClr val="bg1"/>
                </a:solidFill>
                <a:effectLst>
                  <a:outerShdw blurRad="38100" dist="38100" dir="2700000" algn="tl">
                    <a:srgbClr val="000000"/>
                  </a:outerShdw>
                </a:effectLst>
              </a:rPr>
              <a:t>?</a:t>
            </a:r>
            <a:endParaRPr lang="en" sz="2000" b="1" dirty="0">
              <a:solidFill>
                <a:schemeClr val="bg1"/>
              </a:solidFill>
              <a:effectLst>
                <a:outerShdw blurRad="38100" dist="38100" dir="2700000" algn="tl">
                  <a:srgbClr val="000000"/>
                </a:outerShdw>
              </a:effectLst>
            </a:endParaRPr>
          </a:p>
        </p:txBody>
      </p:sp>
      <p:sp>
        <p:nvSpPr>
          <p:cNvPr id="17" name="CuadroTexto 16">
            <a:extLst>
              <a:ext uri="{FF2B5EF4-FFF2-40B4-BE49-F238E27FC236}">
                <a16:creationId xmlns:a16="http://schemas.microsoft.com/office/drawing/2014/main" id="{2D5DD697-F57B-0FB1-9044-B81B1193B3FE}"/>
              </a:ext>
            </a:extLst>
          </p:cNvPr>
          <p:cNvSpPr txBox="1"/>
          <p:nvPr/>
        </p:nvSpPr>
        <p:spPr>
          <a:xfrm>
            <a:off x="72339" y="419160"/>
            <a:ext cx="3109011" cy="1631216"/>
          </a:xfrm>
          <a:prstGeom prst="rect">
            <a:avLst/>
          </a:prstGeom>
          <a:noFill/>
        </p:spPr>
        <p:txBody>
          <a:bodyPr wrap="square" rtlCol="0">
            <a:spAutoFit/>
          </a:bodyPr>
          <a:lstStyle/>
          <a:p>
            <a:pPr>
              <a:spcBef>
                <a:spcPts val="600"/>
              </a:spcBef>
            </a:pPr>
            <a:r>
              <a:rPr lang="en-US" sz="2000" b="1" dirty="0" err="1"/>
              <a:t>Molitva</a:t>
            </a:r>
            <a:r>
              <a:rPr lang="en-US" sz="2000" b="1" dirty="0"/>
              <a:t> </a:t>
            </a:r>
            <a:r>
              <a:rPr lang="en-US" sz="2000" b="1" dirty="0" err="1"/>
              <a:t>nas</a:t>
            </a:r>
            <a:r>
              <a:rPr lang="en-US" sz="2000" b="1" dirty="0"/>
              <a:t> </a:t>
            </a:r>
            <a:r>
              <a:rPr lang="en-US" sz="2000" b="1" dirty="0" err="1"/>
              <a:t>uzdiže</a:t>
            </a:r>
            <a:r>
              <a:rPr lang="en-US" sz="2000" b="1" dirty="0"/>
              <a:t> </a:t>
            </a:r>
            <a:r>
              <a:rPr lang="en-US" sz="2000" b="1" dirty="0" err="1"/>
              <a:t>na</a:t>
            </a:r>
            <a:r>
              <a:rPr lang="en-US" sz="2000" b="1" dirty="0"/>
              <a:t> presto </a:t>
            </a:r>
            <a:r>
              <a:rPr lang="en-US" sz="2000" b="1" dirty="0" err="1"/>
              <a:t>Božji</a:t>
            </a:r>
            <a:r>
              <a:rPr lang="en-US" sz="2000" b="1" dirty="0"/>
              <a:t> </a:t>
            </a:r>
            <a:r>
              <a:rPr lang="en-US" sz="2000" b="1" dirty="0" err="1"/>
              <a:t>i</a:t>
            </a:r>
            <a:r>
              <a:rPr lang="en-US" sz="2000" b="1" dirty="0"/>
              <a:t> </a:t>
            </a:r>
            <a:r>
              <a:rPr lang="en-US" sz="2000" b="1" dirty="0" err="1"/>
              <a:t>primorava</a:t>
            </a:r>
            <a:r>
              <a:rPr lang="en-US" sz="2000" b="1" dirty="0"/>
              <a:t> </a:t>
            </a:r>
            <a:r>
              <a:rPr lang="en-US" sz="2000" b="1" dirty="0" err="1"/>
              <a:t>nas</a:t>
            </a:r>
            <a:r>
              <a:rPr lang="en-US" sz="2000" b="1" dirty="0"/>
              <a:t> da </a:t>
            </a:r>
            <a:r>
              <a:rPr lang="en-US" sz="2000" b="1" dirty="0" err="1"/>
              <a:t>preispitamo</a:t>
            </a:r>
            <a:r>
              <a:rPr lang="en-US" sz="2000" b="1" dirty="0"/>
              <a:t> </a:t>
            </a:r>
            <a:r>
              <a:rPr lang="en-US" sz="2000" b="1" dirty="0" err="1"/>
              <a:t>sebe</a:t>
            </a:r>
            <a:r>
              <a:rPr lang="en-US" sz="2000" b="1" dirty="0"/>
              <a:t> </a:t>
            </a:r>
            <a:r>
              <a:rPr lang="en-US" sz="2000" b="1" dirty="0" err="1"/>
              <a:t>i</a:t>
            </a:r>
            <a:r>
              <a:rPr lang="en-US" sz="2000" b="1" dirty="0"/>
              <a:t> </a:t>
            </a:r>
            <a:r>
              <a:rPr lang="en-US" sz="2000" b="1" dirty="0" err="1"/>
              <a:t>preispitamo</a:t>
            </a:r>
            <a:r>
              <a:rPr lang="en-US" sz="2000" b="1" dirty="0"/>
              <a:t> </a:t>
            </a:r>
            <a:r>
              <a:rPr lang="en-US" sz="2000" b="1" dirty="0" err="1"/>
              <a:t>naš</a:t>
            </a:r>
            <a:r>
              <a:rPr lang="en-US" sz="2000" b="1" dirty="0"/>
              <a:t> </a:t>
            </a:r>
            <a:r>
              <a:rPr lang="en-US" sz="2000" b="1" dirty="0" err="1"/>
              <a:t>odnos</a:t>
            </a:r>
            <a:r>
              <a:rPr lang="en-US" sz="2000" b="1" dirty="0"/>
              <a:t> </a:t>
            </a:r>
            <a:r>
              <a:rPr lang="en-US" sz="2000" b="1" dirty="0" err="1"/>
              <a:t>sa</a:t>
            </a:r>
            <a:r>
              <a:rPr lang="en-US" sz="2000" b="1" dirty="0"/>
              <a:t> Njim </a:t>
            </a:r>
            <a:r>
              <a:rPr lang="en-US" sz="2000" b="1" dirty="0" err="1"/>
              <a:t>svaki</a:t>
            </a:r>
            <a:r>
              <a:rPr lang="en-US" sz="2000" b="1" dirty="0"/>
              <a:t> dan.</a:t>
            </a:r>
            <a:endParaRPr lang="en" sz="2000" b="1" dirty="0"/>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3104046" cy="1323439"/>
          </a:xfrm>
          <a:prstGeom prst="rect">
            <a:avLst/>
          </a:prstGeom>
          <a:noFill/>
        </p:spPr>
        <p:txBody>
          <a:bodyPr wrap="square" rtlCol="0">
            <a:spAutoFit/>
          </a:bodyPr>
          <a:lstStyle/>
          <a:p>
            <a:pPr>
              <a:spcBef>
                <a:spcPts val="600"/>
              </a:spcBef>
            </a:pPr>
            <a:r>
              <a:rPr lang="en-US" sz="2000" b="1" dirty="0" err="1"/>
              <a:t>Anđeli</a:t>
            </a:r>
            <a:r>
              <a:rPr lang="en-US" sz="2000" b="1" dirty="0"/>
              <a:t> koji </a:t>
            </a:r>
            <a:r>
              <a:rPr lang="en-US" sz="2000" b="1" dirty="0" err="1"/>
              <a:t>nisu</a:t>
            </a:r>
            <a:r>
              <a:rPr lang="en-US" sz="2000" b="1" dirty="0"/>
              <a:t> </a:t>
            </a:r>
            <a:r>
              <a:rPr lang="sr-Latn-RS" sz="2000" b="1" dirty="0"/>
              <a:t>sa</a:t>
            </a:r>
            <a:r>
              <a:rPr lang="en-US" sz="2000" b="1" dirty="0" err="1"/>
              <a:t>grešili</a:t>
            </a:r>
            <a:r>
              <a:rPr lang="en-US" sz="2000" b="1" dirty="0"/>
              <a:t> </a:t>
            </a:r>
            <a:r>
              <a:rPr lang="en-US" sz="2000" b="1" dirty="0" err="1"/>
              <a:t>obožavaju</a:t>
            </a:r>
            <a:r>
              <a:rPr lang="en-US" sz="2000" b="1" dirty="0"/>
              <a:t> Boga </a:t>
            </a:r>
            <a:r>
              <a:rPr lang="en-US" sz="2000" b="1" dirty="0" err="1"/>
              <a:t>neprestano</a:t>
            </a:r>
            <a:r>
              <a:rPr lang="en-US" sz="2000" b="1" dirty="0"/>
              <a:t>. Koliko bi </a:t>
            </a:r>
            <a:r>
              <a:rPr lang="en-US" sz="2000" b="1" dirty="0" err="1"/>
              <a:t>još</a:t>
            </a:r>
            <a:r>
              <a:rPr lang="en-US" sz="2000" b="1" dirty="0"/>
              <a:t> </a:t>
            </a:r>
            <a:r>
              <a:rPr lang="sr-Latn-RS" sz="2000" b="1" dirty="0"/>
              <a:t>više mi </a:t>
            </a:r>
            <a:r>
              <a:rPr lang="en-US" sz="2000" b="1" dirty="0" err="1"/>
              <a:t>trebal</a:t>
            </a:r>
            <a:r>
              <a:rPr lang="sr-Latn-RS" sz="2000" b="1" dirty="0"/>
              <a:t>i</a:t>
            </a:r>
            <a:r>
              <a:rPr lang="en-US" sz="2000" b="1" dirty="0"/>
              <a:t>?</a:t>
            </a:r>
            <a:endParaRPr lang="en" sz="2000" b="1" dirty="0"/>
          </a:p>
        </p:txBody>
      </p:sp>
      <p:sp>
        <p:nvSpPr>
          <p:cNvPr id="19" name="CuadroTexto 18">
            <a:extLst>
              <a:ext uri="{FF2B5EF4-FFF2-40B4-BE49-F238E27FC236}">
                <a16:creationId xmlns:a16="http://schemas.microsoft.com/office/drawing/2014/main" id="{14F4E48E-E6B6-EBB8-F21F-56F7E495670C}"/>
              </a:ext>
            </a:extLst>
          </p:cNvPr>
          <p:cNvSpPr txBox="1"/>
          <p:nvPr/>
        </p:nvSpPr>
        <p:spPr>
          <a:xfrm>
            <a:off x="44089" y="3897934"/>
            <a:ext cx="3137261" cy="400110"/>
          </a:xfrm>
          <a:prstGeom prst="rect">
            <a:avLst/>
          </a:prstGeom>
          <a:noFill/>
        </p:spPr>
        <p:txBody>
          <a:bodyPr wrap="square" rtlCol="0">
            <a:spAutoFit/>
          </a:bodyPr>
          <a:lstStyle/>
          <a:p>
            <a:pPr>
              <a:spcBef>
                <a:spcPts val="600"/>
              </a:spcBef>
            </a:pPr>
            <a:r>
              <a:rPr lang="en-US" sz="2000" b="1" dirty="0"/>
              <a:t>U </a:t>
            </a:r>
            <a:r>
              <a:rPr lang="sr-Latn-RS" sz="2000" b="1" dirty="0"/>
              <a:t>o</a:t>
            </a:r>
            <a:r>
              <a:rPr lang="en-US" sz="2000" b="1" dirty="0" err="1"/>
              <a:t>visnosti</a:t>
            </a:r>
            <a:r>
              <a:rPr lang="en-US" sz="2000" b="1" dirty="0"/>
              <a:t> od </a:t>
            </a:r>
            <a:r>
              <a:rPr lang="en-US" sz="2000" b="1" dirty="0" err="1"/>
              <a:t>trenutka</a:t>
            </a:r>
            <a:r>
              <a:rPr lang="en-US" sz="2000" b="1" dirty="0"/>
              <a:t>:</a:t>
            </a:r>
            <a:endParaRPr lang="en" sz="2000" b="1" dirty="0"/>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979007"/>
            <a:ext cx="3105150" cy="2554545"/>
          </a:xfrm>
          <a:prstGeom prst="rect">
            <a:avLst/>
          </a:prstGeom>
          <a:noFill/>
        </p:spPr>
        <p:txBody>
          <a:bodyPr wrap="square" rtlCol="0">
            <a:spAutoFit/>
          </a:bodyPr>
          <a:lstStyle/>
          <a:p>
            <a:pPr>
              <a:spcBef>
                <a:spcPts val="600"/>
              </a:spcBef>
            </a:pPr>
            <a:r>
              <a:rPr lang="en-US" sz="2000" b="1" dirty="0"/>
              <a:t>Najjasniji </a:t>
            </a:r>
            <a:r>
              <a:rPr lang="en-US" sz="2000" b="1" dirty="0" err="1"/>
              <a:t>i</a:t>
            </a:r>
            <a:r>
              <a:rPr lang="en-US" sz="2000" b="1" dirty="0"/>
              <a:t> </a:t>
            </a:r>
            <a:r>
              <a:rPr lang="en-US" sz="2000" b="1" dirty="0" err="1"/>
              <a:t>najsigurniji</a:t>
            </a:r>
            <a:r>
              <a:rPr lang="en-US" sz="2000" b="1" dirty="0"/>
              <a:t> </a:t>
            </a:r>
            <a:r>
              <a:rPr lang="en-US" sz="2000" b="1" dirty="0" err="1"/>
              <a:t>način</a:t>
            </a:r>
            <a:r>
              <a:rPr lang="en-US" sz="2000" b="1" dirty="0"/>
              <a:t> da se to </a:t>
            </a:r>
            <a:r>
              <a:rPr lang="en-US" sz="2000" b="1" dirty="0" err="1"/>
              <a:t>uradi</a:t>
            </a:r>
            <a:r>
              <a:rPr lang="en-US" sz="2000" b="1" dirty="0"/>
              <a:t> je da </a:t>
            </a:r>
            <a:r>
              <a:rPr lang="en-US" sz="2000" b="1" dirty="0" err="1"/>
              <a:t>kombinujemo</a:t>
            </a:r>
            <a:r>
              <a:rPr lang="en-US" sz="2000" b="1" dirty="0"/>
              <a:t> </a:t>
            </a:r>
            <a:r>
              <a:rPr lang="en-US" sz="2000" b="1" dirty="0" err="1"/>
              <a:t>molitvu</a:t>
            </a:r>
            <a:r>
              <a:rPr lang="en-US" sz="2000" b="1" dirty="0"/>
              <a:t> </a:t>
            </a:r>
            <a:r>
              <a:rPr lang="en-US" sz="2000" b="1" dirty="0" err="1"/>
              <a:t>sa</a:t>
            </a:r>
            <a:r>
              <a:rPr lang="en-US" sz="2000" b="1" dirty="0"/>
              <a:t> </a:t>
            </a:r>
            <a:r>
              <a:rPr lang="en-US" sz="2000" b="1" dirty="0" err="1"/>
              <a:t>proučavanjem</a:t>
            </a:r>
            <a:r>
              <a:rPr lang="en-US" sz="2000" b="1" dirty="0"/>
              <a:t> </a:t>
            </a:r>
            <a:r>
              <a:rPr lang="en-US" sz="2000" b="1" dirty="0" err="1"/>
              <a:t>Biblije</a:t>
            </a:r>
            <a:r>
              <a:rPr lang="en-US" sz="2000" b="1" dirty="0"/>
              <a:t> </a:t>
            </a:r>
            <a:r>
              <a:rPr lang="en-US" sz="2000" b="1" dirty="0" err="1"/>
              <a:t>kao</a:t>
            </a:r>
            <a:r>
              <a:rPr lang="en-US" sz="2000" b="1" dirty="0"/>
              <a:t> de</a:t>
            </a:r>
            <a:r>
              <a:rPr lang="sr-Latn-RS" sz="2000" b="1" dirty="0"/>
              <a:t>l</a:t>
            </a:r>
            <a:r>
              <a:rPr lang="en-US" sz="2000" b="1" dirty="0"/>
              <a:t>o</a:t>
            </a:r>
            <a:r>
              <a:rPr lang="sr-Latn-RS" sz="2000" b="1" dirty="0"/>
              <a:t>m</a:t>
            </a:r>
            <a:r>
              <a:rPr lang="en-US" sz="2000" b="1" dirty="0"/>
              <a:t> </a:t>
            </a:r>
            <a:r>
              <a:rPr lang="en-US" sz="2000" b="1" dirty="0" err="1"/>
              <a:t>naše</a:t>
            </a:r>
            <a:r>
              <a:rPr lang="en-US" sz="2000" b="1" dirty="0"/>
              <a:t> </a:t>
            </a:r>
            <a:r>
              <a:rPr lang="en-US" sz="2000" b="1" dirty="0" err="1"/>
              <a:t>lične</a:t>
            </a:r>
            <a:r>
              <a:rPr lang="en-US" sz="2000" b="1" dirty="0"/>
              <a:t> </a:t>
            </a:r>
            <a:r>
              <a:rPr lang="en-US" sz="2000" b="1" dirty="0" err="1"/>
              <a:t>predanosti</a:t>
            </a:r>
            <a:r>
              <a:rPr lang="en-US" sz="2000" b="1" dirty="0"/>
              <a:t>, </a:t>
            </a:r>
            <a:r>
              <a:rPr lang="en-US" sz="2000" b="1" dirty="0" err="1"/>
              <a:t>izbegavajući</a:t>
            </a:r>
            <a:r>
              <a:rPr lang="en-US" sz="2000" b="1" dirty="0"/>
              <a:t> </a:t>
            </a:r>
            <a:r>
              <a:rPr lang="en-US" sz="2000" b="1" dirty="0" err="1"/>
              <a:t>pražnjenje</a:t>
            </a:r>
            <a:r>
              <a:rPr lang="en-US" sz="2000" b="1" dirty="0"/>
              <a:t> </a:t>
            </a:r>
            <a:r>
              <a:rPr lang="en-US" sz="2000" b="1" dirty="0" err="1"/>
              <a:t>naših</a:t>
            </a:r>
            <a:r>
              <a:rPr lang="en-US" sz="2000" b="1" dirty="0"/>
              <a:t> </a:t>
            </a:r>
            <a:r>
              <a:rPr lang="en-US" sz="2000" b="1" dirty="0" err="1"/>
              <a:t>umova</a:t>
            </a:r>
            <a:r>
              <a:rPr lang="en-US" sz="2000" b="1" dirty="0"/>
              <a:t> </a:t>
            </a:r>
            <a:r>
              <a:rPr lang="en-US" sz="2000" b="1" dirty="0" err="1"/>
              <a:t>ili</a:t>
            </a:r>
            <a:r>
              <a:rPr lang="en-US" sz="2000" b="1" dirty="0"/>
              <a:t> </a:t>
            </a:r>
            <a:r>
              <a:rPr lang="en-US" sz="2000" b="1" dirty="0" err="1"/>
              <a:t>samo</a:t>
            </a:r>
            <a:r>
              <a:rPr lang="en-US" sz="2000" b="1" dirty="0"/>
              <a:t> </a:t>
            </a:r>
            <a:r>
              <a:rPr lang="en-US" sz="2000" b="1" dirty="0" err="1"/>
              <a:t>slušanje</a:t>
            </a:r>
            <a:r>
              <a:rPr lang="sr-Latn-RS" sz="2000" b="1" dirty="0"/>
              <a:t>m</a:t>
            </a:r>
            <a:r>
              <a:rPr lang="en-US" sz="2000" b="1" dirty="0"/>
              <a:t> </a:t>
            </a:r>
            <a:r>
              <a:rPr lang="en-US" sz="2000" b="1" dirty="0" err="1"/>
              <a:t>sebe</a:t>
            </a:r>
            <a:r>
              <a:rPr lang="en-US" sz="2000" b="1" dirty="0"/>
              <a:t>.</a:t>
            </a:r>
            <a:endParaRPr lang="en" sz="2000" b="1" dirty="0"/>
          </a:p>
        </p:txBody>
      </p:sp>
      <p:grpSp>
        <p:nvGrpSpPr>
          <p:cNvPr id="8" name="Grupo 7">
            <a:extLst>
              <a:ext uri="{FF2B5EF4-FFF2-40B4-BE49-F238E27FC236}">
                <a16:creationId xmlns:a16="http://schemas.microsoft.com/office/drawing/2014/main" id="{5710076B-E564-908E-6379-CC8F1D83BA11}"/>
              </a:ext>
            </a:extLst>
          </p:cNvPr>
          <p:cNvGrpSpPr/>
          <p:nvPr/>
        </p:nvGrpSpPr>
        <p:grpSpPr>
          <a:xfrm>
            <a:off x="3448050" y="499566"/>
            <a:ext cx="2530843" cy="2763605"/>
            <a:chOff x="3448050" y="489734"/>
            <a:chExt cx="253084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079" r="3079"/>
            <a:stretch>
              <a:fillRect/>
            </a:stretch>
          </p:blipFill>
          <p:spPr>
            <a:xfrm>
              <a:off x="3448050" y="489734"/>
              <a:ext cx="253084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76200" y="2317547"/>
            <a:ext cx="3295650" cy="1015663"/>
          </a:xfrm>
          <a:prstGeom prst="rect">
            <a:avLst/>
          </a:prstGeom>
          <a:noFill/>
        </p:spPr>
        <p:txBody>
          <a:bodyPr wrap="square">
            <a:spAutoFit/>
          </a:bodyPr>
          <a:lstStyle/>
          <a:p>
            <a:pPr lvl="0">
              <a:spcBef>
                <a:spcPts val="600"/>
              </a:spcBef>
              <a:defRPr/>
            </a:pPr>
            <a:r>
              <a:rPr lang="en-US" sz="2000" b="1" dirty="0" err="1">
                <a:solidFill>
                  <a:prstClr val="black"/>
                </a:solidFill>
              </a:rPr>
              <a:t>Čak</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ako</a:t>
            </a:r>
            <a:r>
              <a:rPr lang="en-US" sz="2000" b="1" dirty="0">
                <a:solidFill>
                  <a:prstClr val="black"/>
                </a:solidFill>
              </a:rPr>
              <a:t> ne </a:t>
            </a:r>
            <a:r>
              <a:rPr lang="en-US" sz="2000" b="1" dirty="0" err="1">
                <a:solidFill>
                  <a:prstClr val="black"/>
                </a:solidFill>
              </a:rPr>
              <a:t>znamo</a:t>
            </a:r>
            <a:r>
              <a:rPr lang="en-US" sz="2000" b="1" dirty="0">
                <a:solidFill>
                  <a:prstClr val="black"/>
                </a:solidFill>
              </a:rPr>
              <a:t> </a:t>
            </a:r>
            <a:r>
              <a:rPr lang="en-US" sz="2000" b="1" dirty="0" err="1">
                <a:solidFill>
                  <a:prstClr val="black"/>
                </a:solidFill>
              </a:rPr>
              <a:t>šta</a:t>
            </a:r>
            <a:r>
              <a:rPr lang="en-US" sz="2000" b="1" dirty="0">
                <a:solidFill>
                  <a:prstClr val="black"/>
                </a:solidFill>
              </a:rPr>
              <a:t> da </a:t>
            </a:r>
            <a:r>
              <a:rPr lang="en-US" sz="2000" b="1" dirty="0" err="1">
                <a:solidFill>
                  <a:prstClr val="black"/>
                </a:solidFill>
              </a:rPr>
              <a:t>kažemo</a:t>
            </a:r>
            <a:r>
              <a:rPr lang="en-US" sz="2000" b="1" dirty="0">
                <a:solidFill>
                  <a:prstClr val="black"/>
                </a:solidFill>
              </a:rPr>
              <a:t>, Sveti Duh </a:t>
            </a:r>
            <a:r>
              <a:rPr lang="en-US" sz="2000" b="1" dirty="0" err="1">
                <a:solidFill>
                  <a:prstClr val="black"/>
                </a:solidFill>
              </a:rPr>
              <a:t>nam</a:t>
            </a:r>
            <a:r>
              <a:rPr lang="en-US" sz="2000" b="1" dirty="0">
                <a:solidFill>
                  <a:prstClr val="black"/>
                </a:solidFill>
              </a:rPr>
              <a:t> </a:t>
            </a:r>
            <a:r>
              <a:rPr lang="en-US" sz="2000" b="1" dirty="0" err="1">
                <a:solidFill>
                  <a:prstClr val="black"/>
                </a:solidFill>
              </a:rPr>
              <a:t>pomaže</a:t>
            </a:r>
            <a:r>
              <a:rPr lang="en-US" sz="2000" b="1" dirty="0">
                <a:solidFill>
                  <a:prstClr val="black"/>
                </a:solidFill>
              </a:rPr>
              <a:t> (Rim. 8</a:t>
            </a:r>
            <a:r>
              <a:rPr lang="sr-Latn-RS" sz="2000" b="1" dirty="0">
                <a:solidFill>
                  <a:prstClr val="black"/>
                </a:solidFill>
              </a:rPr>
              <a:t>,</a:t>
            </a:r>
            <a:r>
              <a:rPr lang="en-US" sz="2000" b="1" dirty="0">
                <a:solidFill>
                  <a:prstClr val="black"/>
                </a:solidFill>
              </a:rPr>
              <a:t>26).</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1794830"/>
            <a:ext cx="3105150" cy="1015663"/>
          </a:xfrm>
          <a:prstGeom prst="rect">
            <a:avLst/>
          </a:prstGeom>
          <a:noFill/>
        </p:spPr>
        <p:txBody>
          <a:bodyPr wrap="square">
            <a:spAutoFit/>
          </a:bodyPr>
          <a:lstStyle/>
          <a:p>
            <a:pPr lvl="0">
              <a:spcBef>
                <a:spcPts val="600"/>
              </a:spcBef>
              <a:defRPr/>
            </a:pPr>
            <a:r>
              <a:rPr lang="pl-PL" sz="2000" b="1" dirty="0">
                <a:solidFill>
                  <a:prstClr val="black"/>
                </a:solidFill>
              </a:rPr>
              <a:t>Misliti da nam ne treba Bog jer sve ide dobro za nas je pre ponosno!</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uadroTexto 22">
            <a:extLst>
              <a:ext uri="{FF2B5EF4-FFF2-40B4-BE49-F238E27FC236}">
                <a16:creationId xmlns:a16="http://schemas.microsoft.com/office/drawing/2014/main" id="{798B8FB3-AC86-FF4D-68C3-D368777AFF27}"/>
              </a:ext>
            </a:extLst>
          </p:cNvPr>
          <p:cNvSpPr txBox="1"/>
          <p:nvPr/>
        </p:nvSpPr>
        <p:spPr>
          <a:xfrm>
            <a:off x="44089" y="4632733"/>
            <a:ext cx="3240028" cy="2092881"/>
          </a:xfrm>
          <a:prstGeom prst="rect">
            <a:avLst/>
          </a:prstGeom>
          <a:noFill/>
        </p:spPr>
        <p:txBody>
          <a:bodyPr wrap="square">
            <a:spAutoFit/>
          </a:bodyPr>
          <a:lstStyle/>
          <a:p>
            <a:pPr marL="266700" lvl="0" indent="-266700">
              <a:spcBef>
                <a:spcPts val="600"/>
              </a:spcBef>
              <a:buFont typeface="+mj-lt"/>
              <a:buAutoNum type="arabicPeriod"/>
              <a:defRPr/>
            </a:pPr>
            <a:r>
              <a:rPr lang="pl-PL" sz="2000" b="1" dirty="0">
                <a:solidFill>
                  <a:prstClr val="black"/>
                </a:solidFill>
              </a:rPr>
              <a:t>U samoći. Tada naša molitva postaje najintimnija.</a:t>
            </a:r>
            <a:r>
              <a:rPr lang="en-US" sz="2000" b="1" dirty="0">
                <a:solidFill>
                  <a:prstClr val="black"/>
                </a:solidFill>
              </a:rPr>
              <a:t> </a:t>
            </a:r>
          </a:p>
          <a:p>
            <a:pPr marL="266700" lvl="0" indent="-266700">
              <a:spcBef>
                <a:spcPts val="600"/>
              </a:spcBef>
              <a:buFont typeface="+mj-lt"/>
              <a:buAutoNum type="arabicPeriod"/>
              <a:defRPr/>
            </a:pPr>
            <a:r>
              <a:rPr lang="en-US" sz="2000" b="1" dirty="0">
                <a:solidFill>
                  <a:prstClr val="black"/>
                </a:solidFill>
              </a:rPr>
              <a:t>Sa </a:t>
            </a:r>
            <a:r>
              <a:rPr lang="en-US" sz="2000" b="1" dirty="0" err="1">
                <a:solidFill>
                  <a:prstClr val="black"/>
                </a:solidFill>
              </a:rPr>
              <a:t>porodicom</a:t>
            </a:r>
            <a:r>
              <a:rPr lang="en-US" sz="2000" b="1" dirty="0">
                <a:solidFill>
                  <a:prstClr val="black"/>
                </a:solidFill>
              </a:rPr>
              <a:t> </a:t>
            </a:r>
            <a:r>
              <a:rPr lang="en-US" sz="2000" b="1" dirty="0" err="1">
                <a:solidFill>
                  <a:prstClr val="black"/>
                </a:solidFill>
              </a:rPr>
              <a:t>ili</a:t>
            </a:r>
            <a:r>
              <a:rPr lang="en-US" sz="2000" b="1" dirty="0">
                <a:solidFill>
                  <a:prstClr val="black"/>
                </a:solidFill>
              </a:rPr>
              <a:t> u </a:t>
            </a:r>
            <a:r>
              <a:rPr lang="en-US" sz="2000" b="1" dirty="0" err="1">
                <a:solidFill>
                  <a:prstClr val="black"/>
                </a:solidFill>
              </a:rPr>
              <a:t>malim</a:t>
            </a:r>
            <a:r>
              <a:rPr lang="en-US" sz="2000" b="1" dirty="0">
                <a:solidFill>
                  <a:prstClr val="black"/>
                </a:solidFill>
              </a:rPr>
              <a:t> </a:t>
            </a:r>
            <a:r>
              <a:rPr lang="en-US" sz="2000" b="1" dirty="0" err="1">
                <a:solidFill>
                  <a:prstClr val="black"/>
                </a:solidFill>
              </a:rPr>
              <a:t>grupama</a:t>
            </a:r>
            <a:r>
              <a:rPr lang="en-US" sz="2000" b="1" dirty="0">
                <a:solidFill>
                  <a:prstClr val="black"/>
                </a:solidFill>
              </a:rPr>
              <a:t>.</a:t>
            </a:r>
          </a:p>
          <a:p>
            <a:pPr marL="266700" lvl="0" indent="-266700">
              <a:spcBef>
                <a:spcPts val="600"/>
              </a:spcBef>
              <a:buFont typeface="+mj-lt"/>
              <a:buAutoNum type="arabicPeriod"/>
              <a:defRPr/>
            </a:pPr>
            <a:r>
              <a:rPr lang="en-US" sz="2000" b="1" dirty="0">
                <a:solidFill>
                  <a:prstClr val="black"/>
                </a:solidFill>
              </a:rPr>
              <a:t>U </a:t>
            </a:r>
            <a:r>
              <a:rPr lang="en-US" sz="2000" b="1" dirty="0" err="1">
                <a:solidFill>
                  <a:prstClr val="black"/>
                </a:solidFill>
              </a:rPr>
              <a:t>crkvi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665629" y="2443698"/>
            <a:ext cx="11398552" cy="3046988"/>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err="1">
                <a:latin typeface="Constantia" panose="02030602050306030303" pitchFamily="18" charset="0"/>
              </a:rPr>
              <a:t>Dubok</a:t>
            </a:r>
            <a:r>
              <a:rPr lang="en-US" sz="2400" b="1" dirty="0">
                <a:latin typeface="Constantia" panose="02030602050306030303" pitchFamily="18" charset="0"/>
              </a:rPr>
              <a:t> </a:t>
            </a:r>
            <a:r>
              <a:rPr lang="en-US" sz="2400" b="1" dirty="0" err="1">
                <a:latin typeface="Constantia" panose="02030602050306030303" pitchFamily="18" charset="0"/>
              </a:rPr>
              <a:t>osećaj</a:t>
            </a:r>
            <a:r>
              <a:rPr lang="en-US" sz="2400" b="1" dirty="0">
                <a:latin typeface="Constantia" panose="02030602050306030303" pitchFamily="18" charset="0"/>
              </a:rPr>
              <a:t> </a:t>
            </a:r>
            <a:r>
              <a:rPr lang="en-US" sz="2400" b="1" dirty="0" err="1">
                <a:latin typeface="Constantia" panose="02030602050306030303" pitchFamily="18" charset="0"/>
              </a:rPr>
              <a:t>naše</a:t>
            </a:r>
            <a:r>
              <a:rPr lang="en-US" sz="2400" b="1" dirty="0">
                <a:latin typeface="Constantia" panose="02030602050306030303" pitchFamily="18" charset="0"/>
              </a:rPr>
              <a:t> </a:t>
            </a:r>
            <a:r>
              <a:rPr lang="en-US" sz="2400" b="1" dirty="0" err="1">
                <a:latin typeface="Constantia" panose="02030602050306030303" pitchFamily="18" charset="0"/>
              </a:rPr>
              <a:t>potrebe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velika</a:t>
            </a:r>
            <a:r>
              <a:rPr lang="en-US" sz="2400" b="1" dirty="0">
                <a:latin typeface="Constantia" panose="02030602050306030303" pitchFamily="18" charset="0"/>
              </a:rPr>
              <a:t> </a:t>
            </a:r>
            <a:r>
              <a:rPr lang="en-US" sz="2400" b="1" dirty="0" err="1">
                <a:latin typeface="Constantia" panose="02030602050306030303" pitchFamily="18" charset="0"/>
              </a:rPr>
              <a:t>želja</a:t>
            </a:r>
            <a:r>
              <a:rPr lang="en-US" sz="2400" b="1" dirty="0">
                <a:latin typeface="Constantia" panose="02030602050306030303" pitchFamily="18" charset="0"/>
              </a:rPr>
              <a:t> za </a:t>
            </a:r>
            <a:r>
              <a:rPr lang="en-US" sz="2400" b="1" dirty="0" err="1">
                <a:latin typeface="Constantia" panose="02030602050306030303" pitchFamily="18" charset="0"/>
              </a:rPr>
              <a:t>stvarima</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a:t>
            </a:r>
            <a:r>
              <a:rPr lang="en-US" sz="2400" b="1" dirty="0" err="1">
                <a:latin typeface="Constantia" panose="02030602050306030303" pitchFamily="18" charset="0"/>
              </a:rPr>
              <a:t>tražimo</a:t>
            </a:r>
            <a:r>
              <a:rPr lang="en-US" sz="2400" b="1" dirty="0">
                <a:latin typeface="Constantia" panose="02030602050306030303" pitchFamily="18" charset="0"/>
              </a:rPr>
              <a:t> </a:t>
            </a:r>
            <a:r>
              <a:rPr lang="en-US" sz="2400" b="1" dirty="0" err="1">
                <a:latin typeface="Constantia" panose="02030602050306030303" pitchFamily="18" charset="0"/>
              </a:rPr>
              <a:t>moraju</a:t>
            </a:r>
            <a:r>
              <a:rPr lang="en-US" sz="2400" b="1" dirty="0">
                <a:latin typeface="Constantia" panose="02030602050306030303" pitchFamily="18" charset="0"/>
              </a:rPr>
              <a:t> da </a:t>
            </a:r>
            <a:r>
              <a:rPr lang="en-US" sz="2400" b="1" dirty="0" err="1">
                <a:latin typeface="Constantia" panose="02030602050306030303" pitchFamily="18" charset="0"/>
              </a:rPr>
              <a:t>karakterišu</a:t>
            </a:r>
            <a:r>
              <a:rPr lang="en-US" sz="2400" b="1" dirty="0">
                <a:latin typeface="Constantia" panose="02030602050306030303" pitchFamily="18" charset="0"/>
              </a:rPr>
              <a:t> </a:t>
            </a:r>
            <a:r>
              <a:rPr lang="en-US" sz="2400" b="1" dirty="0" err="1">
                <a:latin typeface="Constantia" panose="02030602050306030303" pitchFamily="18" charset="0"/>
              </a:rPr>
              <a:t>naše</a:t>
            </a:r>
            <a:r>
              <a:rPr lang="en-US" sz="2400" b="1" dirty="0">
                <a:latin typeface="Constantia" panose="02030602050306030303" pitchFamily="18" charset="0"/>
              </a:rPr>
              <a:t> </a:t>
            </a:r>
            <a:r>
              <a:rPr lang="en-US" sz="2400" b="1" dirty="0" err="1">
                <a:latin typeface="Constantia" panose="02030602050306030303" pitchFamily="18" charset="0"/>
              </a:rPr>
              <a:t>molitve</a:t>
            </a:r>
            <a:r>
              <a:rPr lang="en-US" sz="2400" b="1" dirty="0">
                <a:latin typeface="Constantia" panose="02030602050306030303" pitchFamily="18" charset="0"/>
              </a:rPr>
              <a:t>, </a:t>
            </a:r>
            <a:r>
              <a:rPr lang="en-US" sz="2400" b="1" dirty="0" err="1">
                <a:latin typeface="Constantia" panose="02030602050306030303" pitchFamily="18" charset="0"/>
              </a:rPr>
              <a:t>inače</a:t>
            </a:r>
            <a:r>
              <a:rPr lang="en-US" sz="2400" b="1" dirty="0">
                <a:latin typeface="Constantia" panose="02030602050306030303" pitchFamily="18" charset="0"/>
              </a:rPr>
              <a:t> </a:t>
            </a:r>
            <a:r>
              <a:rPr lang="en-US" sz="2400" b="1" dirty="0" err="1">
                <a:latin typeface="Constantia" panose="02030602050306030303" pitchFamily="18" charset="0"/>
              </a:rPr>
              <a:t>neće</a:t>
            </a:r>
            <a:r>
              <a:rPr lang="en-US" sz="2400" b="1" dirty="0">
                <a:latin typeface="Constantia" panose="02030602050306030303" pitchFamily="18" charset="0"/>
              </a:rPr>
              <a:t> </a:t>
            </a:r>
            <a:r>
              <a:rPr lang="en-US" sz="2400" b="1" dirty="0" err="1">
                <a:latin typeface="Constantia" panose="02030602050306030303" pitchFamily="18" charset="0"/>
              </a:rPr>
              <a:t>biti</a:t>
            </a:r>
            <a:r>
              <a:rPr lang="en-US" sz="2400" b="1" dirty="0">
                <a:latin typeface="Constantia" panose="02030602050306030303" pitchFamily="18" charset="0"/>
              </a:rPr>
              <a:t> </a:t>
            </a:r>
            <a:r>
              <a:rPr lang="en-US" sz="2400" b="1" dirty="0" err="1">
                <a:latin typeface="Constantia" panose="02030602050306030303" pitchFamily="18" charset="0"/>
              </a:rPr>
              <a:t>uslišane</a:t>
            </a:r>
            <a:r>
              <a:rPr lang="en-US" sz="2400" b="1" dirty="0">
                <a:latin typeface="Constantia" panose="02030602050306030303" pitchFamily="18" charset="0"/>
              </a:rPr>
              <a:t>. Ali ne </a:t>
            </a:r>
            <a:r>
              <a:rPr lang="en-US" sz="2400" b="1" dirty="0" err="1">
                <a:latin typeface="Constantia" panose="02030602050306030303" pitchFamily="18" charset="0"/>
              </a:rPr>
              <a:t>treba</a:t>
            </a:r>
            <a:r>
              <a:rPr lang="en-US" sz="2400" b="1" dirty="0">
                <a:latin typeface="Constantia" panose="02030602050306030303" pitchFamily="18" charset="0"/>
              </a:rPr>
              <a:t> da se </a:t>
            </a:r>
            <a:r>
              <a:rPr lang="en-US" sz="2400" b="1" dirty="0" err="1">
                <a:latin typeface="Constantia" panose="02030602050306030303" pitchFamily="18" charset="0"/>
              </a:rPr>
              <a:t>umorimo</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prestanemo</a:t>
            </a:r>
            <a:r>
              <a:rPr lang="en-US" sz="2400" b="1" dirty="0">
                <a:latin typeface="Constantia" panose="02030602050306030303" pitchFamily="18" charset="0"/>
              </a:rPr>
              <a:t> </a:t>
            </a:r>
            <a:r>
              <a:rPr lang="en-US" sz="2400" b="1" dirty="0" err="1">
                <a:latin typeface="Constantia" panose="02030602050306030303" pitchFamily="18" charset="0"/>
              </a:rPr>
              <a:t>sa</a:t>
            </a:r>
            <a:r>
              <a:rPr lang="en-US" sz="2400" b="1" dirty="0">
                <a:latin typeface="Constantia" panose="02030602050306030303" pitchFamily="18" charset="0"/>
              </a:rPr>
              <a:t> </a:t>
            </a:r>
            <a:r>
              <a:rPr lang="en-US" sz="2400" b="1" dirty="0" err="1">
                <a:latin typeface="Constantia" panose="02030602050306030303" pitchFamily="18" charset="0"/>
              </a:rPr>
              <a:t>svojim</a:t>
            </a:r>
            <a:r>
              <a:rPr lang="en-US" sz="2400" b="1" dirty="0">
                <a:latin typeface="Constantia" panose="02030602050306030303" pitchFamily="18" charset="0"/>
              </a:rPr>
              <a:t> </a:t>
            </a:r>
            <a:r>
              <a:rPr lang="en-US" sz="2400" b="1" dirty="0" err="1">
                <a:latin typeface="Constantia" panose="02030602050306030303" pitchFamily="18" charset="0"/>
              </a:rPr>
              <a:t>molbama</a:t>
            </a:r>
            <a:r>
              <a:rPr lang="en-US" sz="2400" b="1" dirty="0">
                <a:latin typeface="Constantia" panose="02030602050306030303" pitchFamily="18" charset="0"/>
              </a:rPr>
              <a:t> </a:t>
            </a:r>
            <a:r>
              <a:rPr lang="en-US" sz="2400" b="1" dirty="0" err="1">
                <a:latin typeface="Constantia" panose="02030602050306030303" pitchFamily="18" charset="0"/>
              </a:rPr>
              <a:t>jer</a:t>
            </a:r>
            <a:r>
              <a:rPr lang="en-US" sz="2400" b="1" dirty="0">
                <a:latin typeface="Constantia" panose="02030602050306030303" pitchFamily="18" charset="0"/>
              </a:rPr>
              <a:t> </a:t>
            </a:r>
            <a:r>
              <a:rPr lang="en-US" sz="2400" b="1" dirty="0" err="1">
                <a:latin typeface="Constantia" panose="02030602050306030303" pitchFamily="18" charset="0"/>
              </a:rPr>
              <a:t>odgovor</a:t>
            </a:r>
            <a:r>
              <a:rPr lang="en-US" sz="2400" b="1" dirty="0">
                <a:latin typeface="Constantia" panose="02030602050306030303" pitchFamily="18" charset="0"/>
              </a:rPr>
              <a:t> </a:t>
            </a:r>
            <a:r>
              <a:rPr lang="en-US" sz="2400" b="1" dirty="0" err="1">
                <a:latin typeface="Constantia" panose="02030602050306030303" pitchFamily="18" charset="0"/>
              </a:rPr>
              <a:t>nije</a:t>
            </a:r>
            <a:r>
              <a:rPr lang="en-US" sz="2400" b="1" dirty="0">
                <a:latin typeface="Constantia" panose="02030602050306030303" pitchFamily="18" charset="0"/>
              </a:rPr>
              <a:t> </a:t>
            </a:r>
            <a:r>
              <a:rPr lang="en-US" sz="2400" b="1" dirty="0" err="1">
                <a:latin typeface="Constantia" panose="02030602050306030303" pitchFamily="18" charset="0"/>
              </a:rPr>
              <a:t>odmah</a:t>
            </a:r>
            <a:r>
              <a:rPr lang="en-US" sz="2400" b="1" dirty="0">
                <a:latin typeface="Constantia" panose="02030602050306030303" pitchFamily="18" charset="0"/>
              </a:rPr>
              <a:t> </a:t>
            </a:r>
            <a:r>
              <a:rPr lang="en-US" sz="2400" b="1" dirty="0" err="1">
                <a:latin typeface="Constantia" panose="02030602050306030303" pitchFamily="18" charset="0"/>
              </a:rPr>
              <a:t>primljen</a:t>
            </a:r>
            <a:r>
              <a:rPr lang="en-US" sz="2400" b="1" dirty="0">
                <a:latin typeface="Constantia" panose="02030602050306030303" pitchFamily="18" charset="0"/>
              </a:rPr>
              <a:t>. "</a:t>
            </a:r>
            <a:r>
              <a:rPr lang="en-US" sz="2400" b="1" dirty="0" err="1">
                <a:latin typeface="Constantia" panose="02030602050306030303" pitchFamily="18" charset="0"/>
              </a:rPr>
              <a:t>Carstvo</a:t>
            </a:r>
            <a:r>
              <a:rPr lang="en-US" sz="2400" b="1" dirty="0">
                <a:latin typeface="Constantia" panose="02030602050306030303" pitchFamily="18" charset="0"/>
              </a:rPr>
              <a:t> </a:t>
            </a:r>
            <a:r>
              <a:rPr lang="en-US" sz="2400" b="1" dirty="0" err="1">
                <a:latin typeface="Constantia" panose="02030602050306030303" pitchFamily="18" charset="0"/>
              </a:rPr>
              <a:t>nebesko</a:t>
            </a:r>
            <a:r>
              <a:rPr lang="en-US" sz="2400" b="1" dirty="0">
                <a:latin typeface="Constantia" panose="02030602050306030303" pitchFamily="18" charset="0"/>
              </a:rPr>
              <a:t> </a:t>
            </a:r>
            <a:r>
              <a:rPr lang="en-US" sz="2400" b="1" dirty="0" err="1">
                <a:latin typeface="Constantia" panose="02030602050306030303" pitchFamily="18" charset="0"/>
              </a:rPr>
              <a:t>trpi</a:t>
            </a:r>
            <a:r>
              <a:rPr lang="en-US" sz="2400" b="1" dirty="0">
                <a:latin typeface="Constantia" panose="02030602050306030303" pitchFamily="18" charset="0"/>
              </a:rPr>
              <a:t> </a:t>
            </a:r>
            <a:r>
              <a:rPr lang="en-US" sz="2400" b="1" dirty="0" err="1">
                <a:latin typeface="Constantia" panose="02030602050306030303" pitchFamily="18" charset="0"/>
              </a:rPr>
              <a:t>nasilje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nasilnici</a:t>
            </a:r>
            <a:r>
              <a:rPr lang="en-US" sz="2400" b="1" dirty="0">
                <a:latin typeface="Constantia" panose="02030602050306030303" pitchFamily="18" charset="0"/>
              </a:rPr>
              <a:t> ga </a:t>
            </a:r>
            <a:r>
              <a:rPr lang="en-US" sz="2400" b="1" dirty="0" err="1">
                <a:latin typeface="Constantia" panose="02030602050306030303" pitchFamily="18" charset="0"/>
              </a:rPr>
              <a:t>silom</a:t>
            </a:r>
            <a:r>
              <a:rPr lang="en-US" sz="2400" b="1" dirty="0">
                <a:latin typeface="Constantia" panose="02030602050306030303" pitchFamily="18" charset="0"/>
              </a:rPr>
              <a:t> </a:t>
            </a:r>
            <a:r>
              <a:rPr lang="en-US" sz="2400" b="1" dirty="0" err="1">
                <a:latin typeface="Constantia" panose="02030602050306030303" pitchFamily="18" charset="0"/>
              </a:rPr>
              <a:t>uzimaju</a:t>
            </a:r>
            <a:r>
              <a:rPr lang="en-US" sz="2400" b="1" dirty="0">
                <a:latin typeface="Constantia" panose="02030602050306030303" pitchFamily="18" charset="0"/>
              </a:rPr>
              <a:t>" (Matej 11</a:t>
            </a:r>
            <a:r>
              <a:rPr lang="sr-Latn-RS" sz="2400" b="1" dirty="0">
                <a:latin typeface="Constantia" panose="02030602050306030303" pitchFamily="18" charset="0"/>
              </a:rPr>
              <a:t>,</a:t>
            </a:r>
            <a:r>
              <a:rPr lang="en-US" sz="2400" b="1" dirty="0">
                <a:latin typeface="Constantia" panose="02030602050306030303" pitchFamily="18" charset="0"/>
              </a:rPr>
              <a:t>12). </a:t>
            </a:r>
            <a:r>
              <a:rPr lang="en-US" sz="2400" b="1" dirty="0" err="1">
                <a:latin typeface="Constantia" panose="02030602050306030303" pitchFamily="18" charset="0"/>
              </a:rPr>
              <a:t>Nasilje</a:t>
            </a:r>
            <a:r>
              <a:rPr lang="en-US" sz="2400" b="1" dirty="0">
                <a:latin typeface="Constantia" panose="02030602050306030303" pitchFamily="18" charset="0"/>
              </a:rPr>
              <a:t> </a:t>
            </a:r>
            <a:r>
              <a:rPr lang="en-US" sz="2400" b="1" dirty="0" err="1">
                <a:latin typeface="Constantia" panose="02030602050306030303" pitchFamily="18" charset="0"/>
              </a:rPr>
              <a:t>ovde</a:t>
            </a:r>
            <a:r>
              <a:rPr lang="en-US" sz="2400" b="1" dirty="0">
                <a:latin typeface="Constantia" panose="02030602050306030303" pitchFamily="18" charset="0"/>
              </a:rPr>
              <a:t> </a:t>
            </a:r>
            <a:r>
              <a:rPr lang="en-US" sz="2400" b="1" dirty="0" err="1">
                <a:latin typeface="Constantia" panose="02030602050306030303" pitchFamily="18" charset="0"/>
              </a:rPr>
              <a:t>podrazumeva</a:t>
            </a:r>
            <a:r>
              <a:rPr lang="en-US" sz="2400" b="1" dirty="0">
                <a:latin typeface="Constantia" panose="02030602050306030303" pitchFamily="18" charset="0"/>
              </a:rPr>
              <a:t> </a:t>
            </a:r>
            <a:r>
              <a:rPr lang="en-US" sz="2400" b="1" dirty="0" err="1">
                <a:latin typeface="Constantia" panose="02030602050306030303" pitchFamily="18" charset="0"/>
              </a:rPr>
              <a:t>svet</a:t>
            </a:r>
            <a:r>
              <a:rPr lang="sr-Latn-RS" sz="2400" b="1" dirty="0">
                <a:latin typeface="Constantia" panose="02030602050306030303" pitchFamily="18" charset="0"/>
              </a:rPr>
              <a:t>u</a:t>
            </a:r>
            <a:r>
              <a:rPr lang="en-US" sz="2400" b="1" dirty="0">
                <a:latin typeface="Constantia" panose="02030602050306030303" pitchFamily="18" charset="0"/>
              </a:rPr>
              <a:t> </a:t>
            </a:r>
            <a:r>
              <a:rPr lang="en-US" sz="2400" b="1" dirty="0" err="1">
                <a:latin typeface="Constantia" panose="02030602050306030303" pitchFamily="18" charset="0"/>
              </a:rPr>
              <a:t>ozbiljnost</a:t>
            </a:r>
            <a:r>
              <a:rPr lang="en-US" sz="2400" b="1" dirty="0">
                <a:latin typeface="Constantia" panose="02030602050306030303" pitchFamily="18" charset="0"/>
              </a:rPr>
              <a:t>, </a:t>
            </a:r>
            <a:r>
              <a:rPr lang="en-US" sz="2400" b="1" dirty="0" err="1">
                <a:latin typeface="Constantia" panose="02030602050306030303" pitchFamily="18" charset="0"/>
              </a:rPr>
              <a:t>kao</a:t>
            </a:r>
            <a:r>
              <a:rPr lang="en-US" sz="2400" b="1" dirty="0">
                <a:latin typeface="Constantia" panose="02030602050306030303" pitchFamily="18" charset="0"/>
              </a:rPr>
              <a:t> </a:t>
            </a:r>
            <a:r>
              <a:rPr lang="en-US" sz="2400" b="1" dirty="0" err="1">
                <a:latin typeface="Constantia" panose="02030602050306030303" pitchFamily="18" charset="0"/>
              </a:rPr>
              <a:t>što</a:t>
            </a:r>
            <a:r>
              <a:rPr lang="en-US" sz="2400" b="1" dirty="0">
                <a:latin typeface="Constantia" panose="02030602050306030303" pitchFamily="18" charset="0"/>
              </a:rPr>
              <a:t> je Jakov </a:t>
            </a:r>
            <a:r>
              <a:rPr lang="en-US" sz="2400" b="1" dirty="0" err="1">
                <a:latin typeface="Constantia" panose="02030602050306030303" pitchFamily="18" charset="0"/>
              </a:rPr>
              <a:t>manifestovao</a:t>
            </a:r>
            <a:r>
              <a:rPr lang="en-US" sz="2400" b="1" dirty="0">
                <a:latin typeface="Constantia" panose="02030602050306030303" pitchFamily="18" charset="0"/>
              </a:rPr>
              <a:t>. Ne </a:t>
            </a:r>
            <a:r>
              <a:rPr lang="en-US" sz="2400" b="1" dirty="0" err="1">
                <a:latin typeface="Constantia" panose="02030602050306030303" pitchFamily="18" charset="0"/>
              </a:rPr>
              <a:t>treba</a:t>
            </a:r>
            <a:r>
              <a:rPr lang="en-US" sz="2400" b="1" dirty="0">
                <a:latin typeface="Constantia" panose="02030602050306030303" pitchFamily="18" charset="0"/>
              </a:rPr>
              <a:t> da </a:t>
            </a:r>
            <a:r>
              <a:rPr lang="en-US" sz="2400" b="1" dirty="0" err="1">
                <a:latin typeface="Constantia" panose="02030602050306030303" pitchFamily="18" charset="0"/>
              </a:rPr>
              <a:t>pokušavamo</a:t>
            </a:r>
            <a:r>
              <a:rPr lang="en-US" sz="2400" b="1" dirty="0">
                <a:latin typeface="Constantia" panose="02030602050306030303" pitchFamily="18" charset="0"/>
              </a:rPr>
              <a:t> da se </a:t>
            </a:r>
            <a:r>
              <a:rPr lang="en-US" sz="2400" b="1" dirty="0" err="1">
                <a:latin typeface="Constantia" panose="02030602050306030303" pitchFamily="18" charset="0"/>
              </a:rPr>
              <a:t>uvučemo</a:t>
            </a:r>
            <a:r>
              <a:rPr lang="en-US" sz="2400" b="1" dirty="0">
                <a:latin typeface="Constantia" panose="02030602050306030303" pitchFamily="18" charset="0"/>
              </a:rPr>
              <a:t> u </a:t>
            </a:r>
            <a:r>
              <a:rPr lang="en-US" sz="2400" b="1" dirty="0" err="1">
                <a:latin typeface="Constantia" panose="02030602050306030303" pitchFamily="18" charset="0"/>
              </a:rPr>
              <a:t>intenzivno</a:t>
            </a:r>
            <a:r>
              <a:rPr lang="en-US" sz="2400" b="1" dirty="0">
                <a:latin typeface="Constantia" panose="02030602050306030303" pitchFamily="18" charset="0"/>
              </a:rPr>
              <a:t> </a:t>
            </a:r>
            <a:r>
              <a:rPr lang="en-US" sz="2400" b="1" dirty="0" err="1">
                <a:latin typeface="Constantia" panose="02030602050306030303" pitchFamily="18" charset="0"/>
              </a:rPr>
              <a:t>osećanje</a:t>
            </a:r>
            <a:r>
              <a:rPr lang="en-US" sz="2400" b="1" dirty="0">
                <a:latin typeface="Constantia" panose="02030602050306030303" pitchFamily="18" charset="0"/>
              </a:rPr>
              <a:t>, </a:t>
            </a:r>
            <a:r>
              <a:rPr lang="en-US" sz="2400" b="1" dirty="0" err="1">
                <a:latin typeface="Constantia" panose="02030602050306030303" pitchFamily="18" charset="0"/>
              </a:rPr>
              <a:t>već</a:t>
            </a:r>
            <a:r>
              <a:rPr lang="en-US" sz="2400" b="1" dirty="0">
                <a:latin typeface="Constantia" panose="02030602050306030303" pitchFamily="18" charset="0"/>
              </a:rPr>
              <a:t> </a:t>
            </a:r>
            <a:r>
              <a:rPr lang="en-US" sz="2400" b="1" dirty="0" err="1">
                <a:latin typeface="Constantia" panose="02030602050306030303" pitchFamily="18" charset="0"/>
              </a:rPr>
              <a:t>mirno</a:t>
            </a:r>
            <a:r>
              <a:rPr lang="en-US" sz="2400" b="1" dirty="0">
                <a:latin typeface="Constantia" panose="02030602050306030303" pitchFamily="18" charset="0"/>
              </a:rPr>
              <a:t>, </a:t>
            </a:r>
            <a:r>
              <a:rPr lang="en-US" sz="2400" b="1" dirty="0" err="1">
                <a:latin typeface="Constantia" panose="02030602050306030303" pitchFamily="18" charset="0"/>
              </a:rPr>
              <a:t>uporno</a:t>
            </a:r>
            <a:r>
              <a:rPr lang="en-US" sz="2400" b="1" dirty="0">
                <a:latin typeface="Constantia" panose="02030602050306030303" pitchFamily="18" charset="0"/>
              </a:rPr>
              <a:t>, </a:t>
            </a:r>
            <a:r>
              <a:rPr lang="en-US" sz="2400" b="1" dirty="0" err="1">
                <a:latin typeface="Constantia" panose="02030602050306030303" pitchFamily="18" charset="0"/>
              </a:rPr>
              <a:t>treba</a:t>
            </a:r>
            <a:r>
              <a:rPr lang="en-US" sz="2400" b="1" dirty="0">
                <a:latin typeface="Constantia" panose="02030602050306030303" pitchFamily="18" charset="0"/>
              </a:rPr>
              <a:t> da </a:t>
            </a:r>
            <a:r>
              <a:rPr lang="en-US" sz="2400" b="1" dirty="0" err="1">
                <a:latin typeface="Constantia" panose="02030602050306030303" pitchFamily="18" charset="0"/>
              </a:rPr>
              <a:t>pri</a:t>
            </a:r>
            <a:r>
              <a:rPr lang="sr-Latn-RS" sz="2400" b="1" dirty="0">
                <a:latin typeface="Constantia" panose="02030602050306030303" pitchFamily="18" charset="0"/>
              </a:rPr>
              <a:t>nes</a:t>
            </a:r>
            <a:r>
              <a:rPr lang="en-US" sz="2400" b="1" dirty="0">
                <a:latin typeface="Constantia" panose="02030602050306030303" pitchFamily="18" charset="0"/>
              </a:rPr>
              <a:t>emo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molbe</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presto </a:t>
            </a:r>
            <a:r>
              <a:rPr lang="en-US" sz="2400" b="1" dirty="0" err="1">
                <a:latin typeface="Constantia" panose="02030602050306030303" pitchFamily="18" charset="0"/>
              </a:rPr>
              <a:t>milosti</a:t>
            </a:r>
            <a:r>
              <a:rPr lang="en-US" sz="2400" b="1" dirty="0">
                <a:latin typeface="Constantia" panose="02030602050306030303" pitchFamily="18" charset="0"/>
              </a:rPr>
              <a:t>. </a:t>
            </a:r>
            <a:r>
              <a:rPr lang="en-US" sz="2400" b="1" dirty="0" err="1">
                <a:latin typeface="Constantia" panose="02030602050306030303" pitchFamily="18" charset="0"/>
              </a:rPr>
              <a:t>Naš</a:t>
            </a:r>
            <a:r>
              <a:rPr lang="en-US" sz="2400" b="1" dirty="0">
                <a:latin typeface="Constantia" panose="02030602050306030303" pitchFamily="18" charset="0"/>
              </a:rPr>
              <a:t> </a:t>
            </a:r>
            <a:r>
              <a:rPr lang="en-US" sz="2400" b="1" dirty="0" err="1">
                <a:latin typeface="Constantia" panose="02030602050306030303" pitchFamily="18" charset="0"/>
              </a:rPr>
              <a:t>posao</a:t>
            </a:r>
            <a:r>
              <a:rPr lang="en-US" sz="2400" b="1" dirty="0">
                <a:latin typeface="Constantia" panose="02030602050306030303" pitchFamily="18" charset="0"/>
              </a:rPr>
              <a:t> je da </a:t>
            </a:r>
            <a:r>
              <a:rPr lang="en-US" sz="2400" b="1" dirty="0" err="1">
                <a:latin typeface="Constantia" panose="02030602050306030303" pitchFamily="18" charset="0"/>
              </a:rPr>
              <a:t>ponizimo</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duše</a:t>
            </a:r>
            <a:r>
              <a:rPr lang="en-US" sz="2400" b="1" dirty="0">
                <a:latin typeface="Constantia" panose="02030602050306030303" pitchFamily="18" charset="0"/>
              </a:rPr>
              <a:t> pred </a:t>
            </a:r>
            <a:r>
              <a:rPr lang="en-US" sz="2400" b="1" dirty="0" err="1">
                <a:latin typeface="Constantia" panose="02030602050306030303" pitchFamily="18" charset="0"/>
              </a:rPr>
              <a:t>Bogom</a:t>
            </a:r>
            <a:r>
              <a:rPr lang="en-US" sz="2400" b="1" dirty="0">
                <a:latin typeface="Constantia" panose="02030602050306030303" pitchFamily="18" charset="0"/>
              </a:rPr>
              <a:t>, </a:t>
            </a:r>
            <a:r>
              <a:rPr lang="en-US" sz="2400" b="1" dirty="0" err="1">
                <a:latin typeface="Constantia" panose="02030602050306030303" pitchFamily="18" charset="0"/>
              </a:rPr>
              <a:t>ispovedamo</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grehe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u </a:t>
            </a:r>
            <a:r>
              <a:rPr lang="en-US" sz="2400" b="1" dirty="0" err="1">
                <a:latin typeface="Constantia" panose="02030602050306030303" pitchFamily="18" charset="0"/>
              </a:rPr>
              <a:t>veri</a:t>
            </a:r>
            <a:r>
              <a:rPr lang="en-US" sz="2400" b="1" dirty="0">
                <a:latin typeface="Constantia" panose="02030602050306030303" pitchFamily="18" charset="0"/>
              </a:rPr>
              <a:t> se </a:t>
            </a:r>
            <a:r>
              <a:rPr lang="en-US" sz="2400" b="1" dirty="0" err="1">
                <a:latin typeface="Constantia" panose="02030602050306030303" pitchFamily="18" charset="0"/>
              </a:rPr>
              <a:t>približimo</a:t>
            </a:r>
            <a:r>
              <a:rPr lang="en-US" sz="2400" b="1" dirty="0">
                <a:latin typeface="Constantia" panose="02030602050306030303" pitchFamily="18" charset="0"/>
              </a:rPr>
              <a:t> </a:t>
            </a:r>
            <a:r>
              <a:rPr lang="en-US" sz="2400" b="1" dirty="0" err="1">
                <a:latin typeface="Constantia" panose="02030602050306030303" pitchFamily="18" charset="0"/>
              </a:rPr>
              <a:t>Bogu</a:t>
            </a:r>
            <a:r>
              <a:rPr lang="en-US" sz="2400" b="1" dirty="0">
                <a:latin typeface="Constantia" panose="02030602050306030303" pitchFamily="18" charset="0"/>
              </a:rPr>
              <a: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n" sz="1600" b="1" dirty="0"/>
              <a:t>E</a:t>
            </a:r>
            <a:r>
              <a:rPr lang="sr-Latn-RS" sz="1600" b="1" dirty="0"/>
              <a:t>len G. Vajt, </a:t>
            </a:r>
            <a:r>
              <a:rPr lang="sr-Latn-RS" sz="1600" i="1" dirty="0"/>
              <a:t>Naš Otac brine</a:t>
            </a:r>
            <a:r>
              <a:rPr lang="en" sz="1600" b="1" dirty="0"/>
              <a:t>, 2</a:t>
            </a:r>
            <a:r>
              <a:rPr lang="sr-Latn-RS" sz="1600" b="1" dirty="0"/>
              <a:t>5. maj.</a:t>
            </a:r>
            <a:endParaRPr lang="en" sz="1600" b="1" dirty="0"/>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3" y="3290531"/>
            <a:ext cx="8358436"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0" y="3429000"/>
            <a:ext cx="12192000" cy="6740307"/>
          </a:xfrm>
          <a:prstGeom prst="rect">
            <a:avLst/>
          </a:prstGeom>
          <a:noFill/>
        </p:spPr>
        <p:txBody>
          <a:bodyPr wrap="square" rtlCol="0">
            <a:spAutoFit/>
          </a:bodyPr>
          <a:lstStyle/>
          <a:p>
            <a:pPr lvl="0" algn="ctr" defTabSz="914377" fontAlgn="base">
              <a:spcBef>
                <a:spcPct val="0"/>
              </a:spcBef>
              <a:spcAft>
                <a:spcPct val="0"/>
              </a:spcAf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en-US" sz="2400" b="1" dirty="0" err="1">
                <a:solidFill>
                  <a:srgbClr val="FFFFFF"/>
                </a:solidFill>
                <a:cs typeface="Arial" charset="0"/>
              </a:rPr>
              <a:t>Prošle</a:t>
            </a:r>
            <a:r>
              <a:rPr lang="en-US" sz="2400" b="1" dirty="0">
                <a:solidFill>
                  <a:srgbClr val="FFFFFF"/>
                </a:solidFill>
                <a:cs typeface="Arial" charset="0"/>
              </a:rPr>
              <a:t> </a:t>
            </a:r>
            <a:r>
              <a:rPr lang="sr-Latn-RS" sz="2400" b="1" dirty="0">
                <a:solidFill>
                  <a:srgbClr val="FFFFFF"/>
                </a:solidFill>
                <a:cs typeface="Arial" charset="0"/>
              </a:rPr>
              <a:t>sedmic</a:t>
            </a:r>
            <a:r>
              <a:rPr lang="en-US" sz="2400" b="1" dirty="0">
                <a:solidFill>
                  <a:srgbClr val="FFFFFF"/>
                </a:solidFill>
                <a:cs typeface="Arial" charset="0"/>
              </a:rPr>
              <a:t>e </a:t>
            </a:r>
            <a:r>
              <a:rPr lang="en-US" sz="2400" b="1" dirty="0" err="1">
                <a:solidFill>
                  <a:srgbClr val="FFFFFF"/>
                </a:solidFill>
                <a:cs typeface="Arial" charset="0"/>
              </a:rPr>
              <a:t>smo</a:t>
            </a:r>
            <a:r>
              <a:rPr lang="en-US" sz="2400" b="1" dirty="0">
                <a:solidFill>
                  <a:srgbClr val="FFFFFF"/>
                </a:solidFill>
                <a:cs typeface="Arial" charset="0"/>
              </a:rPr>
              <a:t> </a:t>
            </a:r>
            <a:r>
              <a:rPr lang="en-US" sz="2400" b="1" dirty="0" err="1">
                <a:solidFill>
                  <a:srgbClr val="FFFFFF"/>
                </a:solidFill>
                <a:cs typeface="Arial" charset="0"/>
              </a:rPr>
              <a:t>proučavali</a:t>
            </a:r>
            <a:r>
              <a:rPr lang="en-US" sz="2400" b="1" dirty="0">
                <a:solidFill>
                  <a:srgbClr val="FFFFFF"/>
                </a:solidFill>
                <a:cs typeface="Arial" charset="0"/>
              </a:rPr>
              <a:t> </a:t>
            </a:r>
            <a:r>
              <a:rPr lang="en-US" sz="2400" b="1" dirty="0" err="1">
                <a:solidFill>
                  <a:srgbClr val="FFFFFF"/>
                </a:solidFill>
                <a:cs typeface="Arial" charset="0"/>
              </a:rPr>
              <a:t>teologiju</a:t>
            </a:r>
            <a:r>
              <a:rPr lang="en-US" sz="2400" b="1" dirty="0">
                <a:solidFill>
                  <a:srgbClr val="FFFFFF"/>
                </a:solidFill>
                <a:cs typeface="Arial" charset="0"/>
              </a:rPr>
              <a:t> </a:t>
            </a:r>
            <a:r>
              <a:rPr lang="en-US" sz="2400" b="1" dirty="0" err="1">
                <a:solidFill>
                  <a:srgbClr val="FFFFFF"/>
                </a:solidFill>
                <a:cs typeface="Arial" charset="0"/>
              </a:rPr>
              <a:t>molitve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razmišljali</a:t>
            </a:r>
            <a:r>
              <a:rPr lang="en-US" sz="2400" b="1" dirty="0">
                <a:solidFill>
                  <a:srgbClr val="FFFFFF"/>
                </a:solidFill>
                <a:cs typeface="Arial" charset="0"/>
              </a:rPr>
              <a:t> o </a:t>
            </a:r>
            <a:r>
              <a:rPr lang="en-US" sz="2400" b="1" dirty="0" err="1">
                <a:solidFill>
                  <a:srgbClr val="FFFFFF"/>
                </a:solidFill>
                <a:cs typeface="Arial" charset="0"/>
              </a:rPr>
              <a:t>njenom</a:t>
            </a:r>
            <a:r>
              <a:rPr lang="en-US" sz="2400" b="1" dirty="0">
                <a:solidFill>
                  <a:srgbClr val="FFFFFF"/>
                </a:solidFill>
                <a:cs typeface="Arial" charset="0"/>
              </a:rPr>
              <a:t> </a:t>
            </a:r>
            <a:r>
              <a:rPr lang="en-US" sz="2400" b="1" dirty="0" err="1">
                <a:solidFill>
                  <a:srgbClr val="FFFFFF"/>
                </a:solidFill>
                <a:cs typeface="Arial" charset="0"/>
              </a:rPr>
              <a:t>duhovnom</a:t>
            </a:r>
            <a:r>
              <a:rPr lang="en-US" sz="2400" b="1" dirty="0">
                <a:solidFill>
                  <a:srgbClr val="FFFFFF"/>
                </a:solidFill>
                <a:cs typeface="Arial" charset="0"/>
              </a:rPr>
              <a:t> </a:t>
            </a:r>
            <a:r>
              <a:rPr lang="en-US" sz="2400" b="1" dirty="0" err="1">
                <a:solidFill>
                  <a:srgbClr val="FFFFFF"/>
                </a:solidFill>
                <a:cs typeface="Arial" charset="0"/>
              </a:rPr>
              <a:t>značaju</a:t>
            </a:r>
            <a:r>
              <a:rPr lang="en-US" sz="2400" b="1" dirty="0">
                <a:solidFill>
                  <a:srgbClr val="FFFFFF"/>
                </a:solidFill>
                <a:cs typeface="Arial" charset="0"/>
              </a:rPr>
              <a:t>. Ove </a:t>
            </a:r>
            <a:r>
              <a:rPr lang="sr-Latn-RS" sz="2400" b="1" dirty="0">
                <a:solidFill>
                  <a:srgbClr val="FFFFFF"/>
                </a:solidFill>
                <a:cs typeface="Arial" charset="0"/>
              </a:rPr>
              <a:t>sedmic</a:t>
            </a:r>
            <a:r>
              <a:rPr lang="en-US" sz="2400" b="1" dirty="0">
                <a:solidFill>
                  <a:srgbClr val="FFFFFF"/>
                </a:solidFill>
                <a:cs typeface="Arial" charset="0"/>
              </a:rPr>
              <a:t>e, </a:t>
            </a:r>
            <a:r>
              <a:rPr lang="en-US" sz="2400" b="1" dirty="0" err="1">
                <a:solidFill>
                  <a:srgbClr val="FFFFFF"/>
                </a:solidFill>
                <a:cs typeface="Arial" charset="0"/>
              </a:rPr>
              <a:t>razmišlja</a:t>
            </a:r>
            <a:r>
              <a:rPr lang="sr-Latn-RS" sz="2400" b="1" dirty="0">
                <a:solidFill>
                  <a:srgbClr val="FFFFFF"/>
                </a:solidFill>
                <a:cs typeface="Arial" charset="0"/>
              </a:rPr>
              <a:t>ćemo</a:t>
            </a:r>
            <a:r>
              <a:rPr lang="en-US" sz="2400" b="1" dirty="0">
                <a:solidFill>
                  <a:srgbClr val="FFFFFF"/>
                </a:solidFill>
                <a:cs typeface="Arial" charset="0"/>
              </a:rPr>
              <a:t> o </a:t>
            </a:r>
            <a:r>
              <a:rPr lang="en-US" sz="2400" b="1" dirty="0" err="1">
                <a:solidFill>
                  <a:srgbClr val="FFFFFF"/>
                </a:solidFill>
                <a:cs typeface="Arial" charset="0"/>
              </a:rPr>
              <a:t>stvarnom</a:t>
            </a:r>
            <a:r>
              <a:rPr lang="en-US" sz="2400" b="1" dirty="0">
                <a:solidFill>
                  <a:srgbClr val="FFFFFF"/>
                </a:solidFill>
                <a:cs typeface="Arial" charset="0"/>
              </a:rPr>
              <a:t> </a:t>
            </a:r>
            <a:r>
              <a:rPr lang="en-US" sz="2400" b="1" dirty="0" err="1">
                <a:solidFill>
                  <a:srgbClr val="FFFFFF"/>
                </a:solidFill>
                <a:cs typeface="Arial" charset="0"/>
              </a:rPr>
              <a:t>iskustvu</a:t>
            </a:r>
            <a:r>
              <a:rPr lang="en-US" sz="2400" b="1" dirty="0">
                <a:solidFill>
                  <a:srgbClr val="FFFFFF"/>
                </a:solidFill>
                <a:cs typeface="Arial" charset="0"/>
              </a:rPr>
              <a:t> </a:t>
            </a:r>
            <a:r>
              <a:rPr lang="en-US" sz="2400" b="1" dirty="0" err="1">
                <a:solidFill>
                  <a:srgbClr val="FFFFFF"/>
                </a:solidFill>
                <a:cs typeface="Arial" charset="0"/>
              </a:rPr>
              <a:t>molitve</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se </a:t>
            </a:r>
            <a:r>
              <a:rPr lang="en-US" sz="2400" b="1" dirty="0" err="1">
                <a:solidFill>
                  <a:srgbClr val="FFFFFF"/>
                </a:solidFill>
                <a:cs typeface="Arial" charset="0"/>
              </a:rPr>
              <a:t>praktikuje</a:t>
            </a:r>
            <a:r>
              <a:rPr lang="en-US" sz="2400" b="1" dirty="0">
                <a:solidFill>
                  <a:srgbClr val="FFFFFF"/>
                </a:solidFill>
                <a:cs typeface="Arial" charset="0"/>
              </a:rPr>
              <a:t> u </a:t>
            </a:r>
            <a:r>
              <a:rPr lang="en-US" sz="2400" b="1" dirty="0" err="1">
                <a:solidFill>
                  <a:srgbClr val="FFFFFF"/>
                </a:solidFill>
                <a:cs typeface="Arial" charset="0"/>
              </a:rPr>
              <a:t>životu</a:t>
            </a:r>
            <a:r>
              <a:rPr lang="en-US" sz="2400" b="1" dirty="0">
                <a:solidFill>
                  <a:srgbClr val="FFFFFF"/>
                </a:solidFill>
                <a:cs typeface="Arial" charset="0"/>
              </a:rPr>
              <a:t> </a:t>
            </a:r>
            <a:r>
              <a:rPr lang="en-US" sz="2400" b="1" dirty="0" err="1">
                <a:solidFill>
                  <a:srgbClr val="FFFFFF"/>
                </a:solidFill>
                <a:cs typeface="Arial" charset="0"/>
              </a:rPr>
              <a:t>različitih</a:t>
            </a:r>
            <a:r>
              <a:rPr lang="en-US" sz="2400" b="1" dirty="0">
                <a:solidFill>
                  <a:srgbClr val="FFFFFF"/>
                </a:solidFill>
                <a:cs typeface="Arial" charset="0"/>
              </a:rPr>
              <a:t> </a:t>
            </a:r>
            <a:r>
              <a:rPr lang="en-US" sz="2400" b="1" dirty="0" err="1">
                <a:solidFill>
                  <a:srgbClr val="FFFFFF"/>
                </a:solidFill>
                <a:cs typeface="Arial" charset="0"/>
              </a:rPr>
              <a:t>biblijskih</a:t>
            </a:r>
            <a:r>
              <a:rPr lang="en-US" sz="2400" b="1" dirty="0">
                <a:solidFill>
                  <a:srgbClr val="FFFFFF"/>
                </a:solidFill>
                <a:cs typeface="Arial" charset="0"/>
              </a:rPr>
              <a:t> </a:t>
            </a:r>
            <a:r>
              <a:rPr lang="en-US" sz="2400" b="1" dirty="0" err="1">
                <a:solidFill>
                  <a:srgbClr val="FFFFFF"/>
                </a:solidFill>
                <a:cs typeface="Arial" charset="0"/>
              </a:rPr>
              <a:t>likova</a:t>
            </a:r>
            <a:r>
              <a:rPr lang="en-US" sz="2400" b="1" dirty="0">
                <a:solidFill>
                  <a:srgbClr val="FFFFFF"/>
                </a:solidFill>
                <a:cs typeface="Arial" charset="0"/>
              </a:rPr>
              <a:t> </a:t>
            </a:r>
            <a:r>
              <a:rPr lang="en-US" sz="2400" b="1" dirty="0" err="1">
                <a:solidFill>
                  <a:srgbClr val="FFFFFF"/>
                </a:solidFill>
                <a:cs typeface="Arial" charset="0"/>
              </a:rPr>
              <a:t>čiji</a:t>
            </a:r>
            <a:r>
              <a:rPr lang="en-US" sz="2400" b="1" dirty="0">
                <a:solidFill>
                  <a:srgbClr val="FFFFFF"/>
                </a:solidFill>
                <a:cs typeface="Arial" charset="0"/>
              </a:rPr>
              <a:t> </a:t>
            </a:r>
            <a:r>
              <a:rPr lang="en-US" sz="2400" b="1" dirty="0" err="1">
                <a:solidFill>
                  <a:srgbClr val="FFFFFF"/>
                </a:solidFill>
                <a:cs typeface="Arial" charset="0"/>
              </a:rPr>
              <a:t>vapaji</a:t>
            </a:r>
            <a:r>
              <a:rPr lang="en-US" sz="2400" b="1" dirty="0">
                <a:solidFill>
                  <a:srgbClr val="FFFFFF"/>
                </a:solidFill>
                <a:cs typeface="Arial" charset="0"/>
              </a:rPr>
              <a:t> </a:t>
            </a:r>
            <a:r>
              <a:rPr lang="en-US" sz="2400" b="1" dirty="0" err="1">
                <a:solidFill>
                  <a:srgbClr val="FFFFFF"/>
                </a:solidFill>
                <a:cs typeface="Arial" charset="0"/>
              </a:rPr>
              <a:t>Bogu</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a:t>
            </a:r>
            <a:r>
              <a:rPr lang="sr-Latn-RS" sz="2400" b="1" dirty="0">
                <a:solidFill>
                  <a:srgbClr val="FFFFFF"/>
                </a:solidFill>
                <a:cs typeface="Arial" charset="0"/>
              </a:rPr>
              <a:t>se </a:t>
            </a:r>
            <a:r>
              <a:rPr lang="en-US" sz="2400" b="1" dirty="0" err="1">
                <a:solidFill>
                  <a:srgbClr val="FFFFFF"/>
                </a:solidFill>
                <a:cs typeface="Arial" charset="0"/>
              </a:rPr>
              <a:t>čuli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sr-Latn-RS" sz="2400" b="1" dirty="0">
                <a:solidFill>
                  <a:srgbClr val="FFFFFF"/>
                </a:solidFill>
                <a:cs typeface="Arial" charset="0"/>
              </a:rPr>
              <a:t>primili </a:t>
            </a:r>
            <a:r>
              <a:rPr lang="en-US" sz="2400" b="1" dirty="0" err="1">
                <a:solidFill>
                  <a:srgbClr val="FFFFFF"/>
                </a:solidFill>
                <a:cs typeface="Arial" charset="0"/>
              </a:rPr>
              <a:t>odgovor</a:t>
            </a:r>
            <a:r>
              <a:rPr lang="sr-Latn-RS" sz="2400" b="1" dirty="0">
                <a:solidFill>
                  <a:srgbClr val="FFFFFF"/>
                </a:solidFill>
                <a:cs typeface="Arial" charset="0"/>
              </a:rPr>
              <a:t>e</a:t>
            </a:r>
            <a:r>
              <a:rPr lang="en-US" sz="2400" b="1" dirty="0">
                <a:solidFill>
                  <a:srgbClr val="FFFFFF"/>
                </a:solidFill>
                <a:cs typeface="Arial" charset="0"/>
              </a:rPr>
              <a:t>. Tri </a:t>
            </a:r>
            <a:r>
              <a:rPr lang="en-US" sz="2400" b="1" dirty="0" err="1">
                <a:solidFill>
                  <a:srgbClr val="FFFFFF"/>
                </a:solidFill>
                <a:cs typeface="Arial" charset="0"/>
              </a:rPr>
              <a:t>biblijska</a:t>
            </a:r>
            <a:r>
              <a:rPr lang="en-US" sz="2400" b="1" dirty="0">
                <a:solidFill>
                  <a:srgbClr val="FFFFFF"/>
                </a:solidFill>
                <a:cs typeface="Arial" charset="0"/>
              </a:rPr>
              <a:t> </a:t>
            </a:r>
            <a:r>
              <a:rPr lang="en-US" sz="2400" b="1" dirty="0" err="1">
                <a:solidFill>
                  <a:srgbClr val="FFFFFF"/>
                </a:solidFill>
                <a:cs typeface="Arial" charset="0"/>
              </a:rPr>
              <a:t>lika</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izabran</a:t>
            </a:r>
            <a:r>
              <a:rPr lang="sr-Latn-RS" sz="2400" b="1" dirty="0">
                <a:solidFill>
                  <a:srgbClr val="FFFFFF"/>
                </a:solidFill>
                <a:cs typeface="Arial" charset="0"/>
              </a:rPr>
              <a:t>a</a:t>
            </a:r>
            <a:r>
              <a:rPr lang="en-US" sz="2400" b="1" dirty="0">
                <a:solidFill>
                  <a:srgbClr val="FFFFFF"/>
                </a:solidFill>
                <a:cs typeface="Arial" charset="0"/>
              </a:rPr>
              <a:t> da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inspiriš</a:t>
            </a:r>
            <a:r>
              <a:rPr lang="sr-Latn-RS" sz="2400" b="1" dirty="0">
                <a:solidFill>
                  <a:srgbClr val="FFFFFF"/>
                </a:solidFill>
                <a:cs typeface="Arial" charset="0"/>
              </a:rPr>
              <a:t>u</a:t>
            </a:r>
            <a:r>
              <a:rPr lang="en-US" sz="2400" b="1" dirty="0">
                <a:solidFill>
                  <a:srgbClr val="FFFFFF"/>
                </a:solidFill>
                <a:cs typeface="Arial" charset="0"/>
              </a:rPr>
              <a:t> da se </a:t>
            </a:r>
            <a:r>
              <a:rPr lang="en-US" sz="2400" b="1" dirty="0" err="1">
                <a:solidFill>
                  <a:srgbClr val="FFFFFF"/>
                </a:solidFill>
                <a:cs typeface="Arial" charset="0"/>
              </a:rPr>
              <a:t>molimo</a:t>
            </a:r>
            <a:r>
              <a:rPr lang="en-US" sz="2400" b="1" dirty="0">
                <a:solidFill>
                  <a:srgbClr val="FFFFFF"/>
                </a:solidFill>
                <a:cs typeface="Arial" charset="0"/>
              </a:rPr>
              <a:t>. Prvi </a:t>
            </a:r>
            <a:r>
              <a:rPr lang="en-US" sz="2400" b="1" dirty="0" err="1">
                <a:solidFill>
                  <a:srgbClr val="FFFFFF"/>
                </a:solidFill>
                <a:cs typeface="Arial" charset="0"/>
              </a:rPr>
              <a:t>lik</a:t>
            </a:r>
            <a:r>
              <a:rPr lang="en-US" sz="2400" b="1" dirty="0">
                <a:solidFill>
                  <a:srgbClr val="FFFFFF"/>
                </a:solidFill>
                <a:cs typeface="Arial" charset="0"/>
              </a:rPr>
              <a:t> je Ana (1</a:t>
            </a:r>
            <a:r>
              <a:rPr lang="sr-Latn-RS" sz="2400" b="1" dirty="0">
                <a:solidFill>
                  <a:srgbClr val="FFFFFF"/>
                </a:solidFill>
                <a:cs typeface="Arial" charset="0"/>
              </a:rPr>
              <a:t>.</a:t>
            </a:r>
            <a:r>
              <a:rPr lang="en-US" sz="2400" b="1" dirty="0">
                <a:solidFill>
                  <a:srgbClr val="FFFFFF"/>
                </a:solidFill>
                <a:cs typeface="Arial" charset="0"/>
              </a:rPr>
              <a:t> Sam. 1</a:t>
            </a:r>
            <a:r>
              <a:rPr lang="sr-Latn-RS" sz="2400" b="1" dirty="0">
                <a:solidFill>
                  <a:srgbClr val="FFFFFF"/>
                </a:solidFill>
                <a:cs typeface="Arial" charset="0"/>
              </a:rPr>
              <a:t>,</a:t>
            </a:r>
            <a:r>
              <a:rPr lang="en-US" sz="2400" b="1" dirty="0">
                <a:solidFill>
                  <a:srgbClr val="FFFFFF"/>
                </a:solidFill>
                <a:cs typeface="Arial" charset="0"/>
              </a:rPr>
              <a:t>6–17), </a:t>
            </a:r>
            <a:r>
              <a:rPr lang="en-US" sz="2400" b="1" dirty="0" err="1">
                <a:solidFill>
                  <a:srgbClr val="FFFFFF"/>
                </a:solidFill>
                <a:cs typeface="Arial" charset="0"/>
              </a:rPr>
              <a:t>čije</a:t>
            </a:r>
            <a:r>
              <a:rPr lang="en-US" sz="2400" b="1" dirty="0">
                <a:solidFill>
                  <a:srgbClr val="FFFFFF"/>
                </a:solidFill>
                <a:cs typeface="Arial" charset="0"/>
              </a:rPr>
              <a:t> </a:t>
            </a:r>
            <a:r>
              <a:rPr lang="en-US" sz="2400" b="1" dirty="0" err="1">
                <a:solidFill>
                  <a:srgbClr val="FFFFFF"/>
                </a:solidFill>
                <a:cs typeface="Arial" charset="0"/>
              </a:rPr>
              <a:t>molitve</a:t>
            </a:r>
            <a:r>
              <a:rPr lang="en-US" sz="2400" b="1" dirty="0">
                <a:solidFill>
                  <a:srgbClr val="FFFFFF"/>
                </a:solidFill>
                <a:cs typeface="Arial" charset="0"/>
              </a:rPr>
              <a:t> </a:t>
            </a:r>
            <a:r>
              <a:rPr lang="en-US" sz="2400" b="1" dirty="0" err="1">
                <a:solidFill>
                  <a:srgbClr val="FFFFFF"/>
                </a:solidFill>
                <a:cs typeface="Arial" charset="0"/>
              </a:rPr>
              <a:t>počinju</a:t>
            </a:r>
            <a:r>
              <a:rPr lang="en-US" sz="2400" b="1" dirty="0">
                <a:solidFill>
                  <a:srgbClr val="FFFFFF"/>
                </a:solidFill>
                <a:cs typeface="Arial" charset="0"/>
              </a:rPr>
              <a:t> u </a:t>
            </a:r>
            <a:r>
              <a:rPr lang="en-US" sz="2400" b="1" dirty="0" err="1">
                <a:solidFill>
                  <a:srgbClr val="FFFFFF"/>
                </a:solidFill>
                <a:cs typeface="Arial" charset="0"/>
              </a:rPr>
              <a:t>patnji</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završavaju</a:t>
            </a:r>
            <a:r>
              <a:rPr lang="en-US" sz="2400" b="1" dirty="0">
                <a:solidFill>
                  <a:srgbClr val="FFFFFF"/>
                </a:solidFill>
                <a:cs typeface="Arial" charset="0"/>
              </a:rPr>
              <a:t> se u </a:t>
            </a:r>
            <a:r>
              <a:rPr lang="en-US" sz="2400" b="1" dirty="0" err="1">
                <a:solidFill>
                  <a:srgbClr val="FFFFFF"/>
                </a:solidFill>
                <a:cs typeface="Arial" charset="0"/>
              </a:rPr>
              <a:t>radosti</a:t>
            </a:r>
            <a:r>
              <a:rPr lang="sr-Latn-RS" sz="2400" b="1" dirty="0">
                <a:solidFill>
                  <a:srgbClr val="FFFFFF"/>
                </a:solidFill>
                <a:cs typeface="Arial" charset="0"/>
              </a:rPr>
              <a:t>   </a:t>
            </a:r>
            <a:r>
              <a:rPr lang="en-US" sz="2400" b="1" dirty="0">
                <a:solidFill>
                  <a:srgbClr val="FFFFFF"/>
                </a:solidFill>
                <a:cs typeface="Arial" charset="0"/>
              </a:rPr>
              <a:t> (1</a:t>
            </a:r>
            <a:r>
              <a:rPr lang="sr-Latn-RS" sz="2400" b="1" dirty="0">
                <a:solidFill>
                  <a:srgbClr val="FFFFFF"/>
                </a:solidFill>
                <a:cs typeface="Arial" charset="0"/>
              </a:rPr>
              <a:t>.</a:t>
            </a:r>
            <a:r>
              <a:rPr lang="en-US" sz="2400" b="1" dirty="0">
                <a:solidFill>
                  <a:srgbClr val="FFFFFF"/>
                </a:solidFill>
                <a:cs typeface="Arial" charset="0"/>
              </a:rPr>
              <a:t> Sam. 2</a:t>
            </a:r>
            <a:r>
              <a:rPr lang="sr-Latn-RS" sz="2400" b="1" dirty="0">
                <a:solidFill>
                  <a:srgbClr val="FFFFFF"/>
                </a:solidFill>
                <a:cs typeface="Arial" charset="0"/>
              </a:rPr>
              <a:t>,</a:t>
            </a:r>
            <a:r>
              <a:rPr lang="en-US" sz="2400" b="1" dirty="0">
                <a:solidFill>
                  <a:srgbClr val="FFFFFF"/>
                </a:solidFill>
                <a:cs typeface="Arial" charset="0"/>
              </a:rPr>
              <a:t>1–11). Drugi je Ilija, </a:t>
            </a:r>
            <a:r>
              <a:rPr lang="en-US" sz="2400" b="1" dirty="0" err="1">
                <a:solidFill>
                  <a:srgbClr val="FFFFFF"/>
                </a:solidFill>
                <a:cs typeface="Arial" charset="0"/>
              </a:rPr>
              <a:t>čija</a:t>
            </a:r>
            <a:r>
              <a:rPr lang="en-US" sz="2400" b="1" dirty="0">
                <a:solidFill>
                  <a:srgbClr val="FFFFFF"/>
                </a:solidFill>
                <a:cs typeface="Arial" charset="0"/>
              </a:rPr>
              <a:t> je </a:t>
            </a:r>
            <a:r>
              <a:rPr lang="en-US" sz="2400" b="1" dirty="0" err="1">
                <a:solidFill>
                  <a:srgbClr val="FFFFFF"/>
                </a:solidFill>
                <a:cs typeface="Arial" charset="0"/>
              </a:rPr>
              <a:t>dramatična</a:t>
            </a:r>
            <a:r>
              <a:rPr lang="en-US" sz="2400" b="1" dirty="0">
                <a:solidFill>
                  <a:srgbClr val="FFFFFF"/>
                </a:solidFill>
                <a:cs typeface="Arial" charset="0"/>
              </a:rPr>
              <a:t> </a:t>
            </a:r>
            <a:r>
              <a:rPr lang="en-US" sz="2400" b="1" dirty="0" err="1">
                <a:solidFill>
                  <a:srgbClr val="FFFFFF"/>
                </a:solidFill>
                <a:cs typeface="Arial" charset="0"/>
              </a:rPr>
              <a:t>molitva</a:t>
            </a:r>
            <a:r>
              <a:rPr lang="en-US" sz="2400" b="1" dirty="0">
                <a:solidFill>
                  <a:srgbClr val="FFFFFF"/>
                </a:solidFill>
                <a:cs typeface="Arial" charset="0"/>
              </a:rPr>
              <a:t> </a:t>
            </a:r>
            <a:r>
              <a:rPr lang="en-US" sz="2400" b="1" dirty="0" err="1">
                <a:solidFill>
                  <a:srgbClr val="FFFFFF"/>
                </a:solidFill>
                <a:cs typeface="Arial" charset="0"/>
              </a:rPr>
              <a:t>proglašenja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ćutanja</a:t>
            </a:r>
            <a:r>
              <a:rPr lang="en-US" sz="2400" b="1" dirty="0">
                <a:solidFill>
                  <a:srgbClr val="FFFFFF"/>
                </a:solidFill>
                <a:cs typeface="Arial" charset="0"/>
              </a:rPr>
              <a:t> </a:t>
            </a:r>
            <a:r>
              <a:rPr lang="en-US" sz="2400" b="1" dirty="0" err="1">
                <a:solidFill>
                  <a:srgbClr val="FFFFFF"/>
                </a:solidFill>
                <a:cs typeface="Arial" charset="0"/>
              </a:rPr>
              <a:t>snažno</a:t>
            </a:r>
            <a:r>
              <a:rPr lang="en-US" sz="2400" b="1" dirty="0">
                <a:solidFill>
                  <a:srgbClr val="FFFFFF"/>
                </a:solidFill>
                <a:cs typeface="Arial" charset="0"/>
              </a:rPr>
              <a:t> </a:t>
            </a:r>
            <a:r>
              <a:rPr lang="en-US" sz="2400" b="1" dirty="0" err="1">
                <a:solidFill>
                  <a:srgbClr val="FFFFFF"/>
                </a:solidFill>
                <a:cs typeface="Arial" charset="0"/>
              </a:rPr>
              <a:t>svedočanstvo</a:t>
            </a:r>
            <a:r>
              <a:rPr lang="en-US" sz="2400" b="1" dirty="0">
                <a:solidFill>
                  <a:srgbClr val="FFFFFF"/>
                </a:solidFill>
                <a:cs typeface="Arial" charset="0"/>
              </a:rPr>
              <a:t> </a:t>
            </a:r>
            <a:r>
              <a:rPr lang="en-US" sz="2400" b="1" dirty="0" err="1">
                <a:solidFill>
                  <a:srgbClr val="FFFFFF"/>
                </a:solidFill>
                <a:cs typeface="Arial" charset="0"/>
              </a:rPr>
              <a:t>onima</a:t>
            </a:r>
            <a:r>
              <a:rPr lang="en-US" sz="2400" b="1" dirty="0">
                <a:solidFill>
                  <a:srgbClr val="FFFFFF"/>
                </a:solidFill>
                <a:cs typeface="Arial" charset="0"/>
              </a:rPr>
              <a:t> koji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svedoci</a:t>
            </a:r>
            <a:r>
              <a:rPr lang="en-US" sz="2400" b="1" dirty="0">
                <a:solidFill>
                  <a:srgbClr val="FFFFFF"/>
                </a:solidFill>
                <a:cs typeface="Arial" charset="0"/>
              </a:rPr>
              <a:t> </a:t>
            </a:r>
            <a:r>
              <a:rPr lang="en-US" sz="2400" b="1" dirty="0" err="1">
                <a:solidFill>
                  <a:srgbClr val="FFFFFF"/>
                </a:solidFill>
                <a:cs typeface="Arial" charset="0"/>
              </a:rPr>
              <a:t>borbe</a:t>
            </a:r>
            <a:r>
              <a:rPr lang="en-US" sz="2400" b="1" dirty="0">
                <a:solidFill>
                  <a:srgbClr val="FFFFFF"/>
                </a:solidFill>
                <a:cs typeface="Arial" charset="0"/>
              </a:rPr>
              <a:t> </a:t>
            </a:r>
            <a:r>
              <a:rPr lang="en-US" sz="2400" b="1" dirty="0" err="1">
                <a:solidFill>
                  <a:srgbClr val="FFFFFF"/>
                </a:solidFill>
                <a:cs typeface="Arial" charset="0"/>
              </a:rPr>
              <a:t>između</a:t>
            </a:r>
            <a:r>
              <a:rPr lang="en-US" sz="2400" b="1" dirty="0">
                <a:solidFill>
                  <a:srgbClr val="FFFFFF"/>
                </a:solidFill>
                <a:cs typeface="Arial" charset="0"/>
              </a:rPr>
              <a:t> Boga </a:t>
            </a:r>
            <a:r>
              <a:rPr lang="en-US" sz="2400" b="1" dirty="0" err="1">
                <a:solidFill>
                  <a:srgbClr val="FFFFFF"/>
                </a:solidFill>
                <a:cs typeface="Arial" charset="0"/>
              </a:rPr>
              <a:t>i</a:t>
            </a:r>
            <a:r>
              <a:rPr lang="en-US" sz="2400" b="1" dirty="0">
                <a:solidFill>
                  <a:srgbClr val="FFFFFF"/>
                </a:solidFill>
                <a:cs typeface="Arial" charset="0"/>
              </a:rPr>
              <a:t> Baala </a:t>
            </a:r>
            <a:r>
              <a:rPr lang="en-US" sz="2400" b="1" dirty="0" err="1">
                <a:solidFill>
                  <a:srgbClr val="FFFFFF"/>
                </a:solidFill>
                <a:cs typeface="Arial" charset="0"/>
              </a:rPr>
              <a:t>na</a:t>
            </a:r>
            <a:r>
              <a:rPr lang="en-US" sz="2400" b="1" dirty="0">
                <a:solidFill>
                  <a:srgbClr val="FFFFFF"/>
                </a:solidFill>
                <a:cs typeface="Arial" charset="0"/>
              </a:rPr>
              <a:t> gori Karm</a:t>
            </a:r>
            <a:r>
              <a:rPr lang="sr-Latn-RS" sz="2400" b="1" dirty="0">
                <a:solidFill>
                  <a:srgbClr val="FFFFFF"/>
                </a:solidFill>
                <a:cs typeface="Arial" charset="0"/>
              </a:rPr>
              <a:t>i</a:t>
            </a:r>
            <a:r>
              <a:rPr lang="en-US" sz="2400" b="1" dirty="0">
                <a:solidFill>
                  <a:srgbClr val="FFFFFF"/>
                </a:solidFill>
                <a:cs typeface="Arial" charset="0"/>
              </a:rPr>
              <a:t>l (1</a:t>
            </a:r>
            <a:r>
              <a:rPr lang="sr-Latn-RS" sz="2400" b="1" dirty="0">
                <a:solidFill>
                  <a:srgbClr val="FFFFFF"/>
                </a:solidFill>
                <a:cs typeface="Arial" charset="0"/>
              </a:rPr>
              <a:t>.</a:t>
            </a:r>
            <a:r>
              <a:rPr lang="en-US" sz="2400" b="1" dirty="0">
                <a:solidFill>
                  <a:srgbClr val="FFFFFF"/>
                </a:solidFill>
                <a:cs typeface="Arial" charset="0"/>
              </a:rPr>
              <a:t> </a:t>
            </a:r>
            <a:r>
              <a:rPr lang="sr-Latn-RS" sz="2400" b="1" dirty="0">
                <a:solidFill>
                  <a:srgbClr val="FFFFFF"/>
                </a:solidFill>
                <a:cs typeface="Arial" charset="0"/>
              </a:rPr>
              <a:t>Car.</a:t>
            </a:r>
            <a:r>
              <a:rPr lang="en-US" sz="2400" b="1" dirty="0">
                <a:solidFill>
                  <a:srgbClr val="FFFFFF"/>
                </a:solidFill>
                <a:cs typeface="Arial" charset="0"/>
              </a:rPr>
              <a:t> 18–19</a:t>
            </a:r>
            <a:r>
              <a:rPr lang="sr-Latn-RS" sz="2400" b="1" dirty="0">
                <a:solidFill>
                  <a:srgbClr val="FFFFFF"/>
                </a:solidFill>
                <a:cs typeface="Arial" charset="0"/>
              </a:rPr>
              <a:t>,</a:t>
            </a:r>
            <a:r>
              <a:rPr lang="en-US" sz="2400" b="1" dirty="0">
                <a:solidFill>
                  <a:srgbClr val="FFFFFF"/>
                </a:solidFill>
                <a:cs typeface="Arial" charset="0"/>
              </a:rPr>
              <a:t>18). </a:t>
            </a:r>
            <a:r>
              <a:rPr lang="en-US" sz="2400" b="1" dirty="0" err="1">
                <a:solidFill>
                  <a:srgbClr val="FFFFFF"/>
                </a:solidFill>
                <a:cs typeface="Arial" charset="0"/>
              </a:rPr>
              <a:t>Treći</a:t>
            </a:r>
            <a:r>
              <a:rPr lang="en-US" sz="2400" b="1" dirty="0">
                <a:solidFill>
                  <a:srgbClr val="FFFFFF"/>
                </a:solidFill>
                <a:cs typeface="Arial" charset="0"/>
              </a:rPr>
              <a:t> je Danilo, koji </a:t>
            </a:r>
            <a:r>
              <a:rPr lang="en-US" sz="2400" b="1" dirty="0" err="1">
                <a:solidFill>
                  <a:srgbClr val="FFFFFF"/>
                </a:solidFill>
                <a:cs typeface="Arial" charset="0"/>
              </a:rPr>
              <a:t>moli</a:t>
            </a:r>
            <a:r>
              <a:rPr lang="en-US" sz="2400" b="1" dirty="0">
                <a:solidFill>
                  <a:srgbClr val="FFFFFF"/>
                </a:solidFill>
                <a:cs typeface="Arial" charset="0"/>
              </a:rPr>
              <a:t> </a:t>
            </a:r>
            <a:r>
              <a:rPr lang="en-US" sz="2400" b="1" dirty="0" err="1">
                <a:solidFill>
                  <a:srgbClr val="FFFFFF"/>
                </a:solidFill>
                <a:cs typeface="Arial" charset="0"/>
              </a:rPr>
              <a:t>Gospoda</a:t>
            </a:r>
            <a:r>
              <a:rPr lang="en-US" sz="2400" b="1" dirty="0">
                <a:solidFill>
                  <a:srgbClr val="FFFFFF"/>
                </a:solidFill>
                <a:cs typeface="Arial" charset="0"/>
              </a:rPr>
              <a:t> </a:t>
            </a:r>
            <a:r>
              <a:rPr lang="en-US" sz="2400" b="1" dirty="0" err="1">
                <a:solidFill>
                  <a:srgbClr val="FFFFFF"/>
                </a:solidFill>
                <a:cs typeface="Arial" charset="0"/>
              </a:rPr>
              <a:t>molitvom</a:t>
            </a:r>
            <a:r>
              <a:rPr lang="en-US" sz="2400" b="1" dirty="0">
                <a:solidFill>
                  <a:srgbClr val="FFFFFF"/>
                </a:solidFill>
                <a:cs typeface="Arial" charset="0"/>
              </a:rPr>
              <a:t> </a:t>
            </a:r>
            <a:r>
              <a:rPr lang="sr-Latn-RS" sz="2400" b="1" dirty="0">
                <a:solidFill>
                  <a:srgbClr val="FFFFFF"/>
                </a:solidFill>
                <a:cs typeface="Arial" charset="0"/>
              </a:rPr>
              <a:t>preklinjanja   </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nade</a:t>
            </a:r>
            <a:r>
              <a:rPr lang="en-US" sz="2400" b="1" dirty="0">
                <a:solidFill>
                  <a:srgbClr val="FFFFFF"/>
                </a:solidFill>
                <a:cs typeface="Arial" charset="0"/>
              </a:rPr>
              <a:t> (Dan. 9:3–19).</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sr-Latn-RS" sz="2800" dirty="0">
                <a:solidFill>
                  <a:srgbClr val="FFFF99"/>
                </a:solidFill>
              </a:rPr>
              <a:t>Molitva u praksi</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ostanem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veran</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celom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Pismu a to znači da vršim  zapovesti Božje i čuvam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svedočanstvo</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Isusa Hrista?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582920" cy="1131888"/>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42975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Koji biblijski princip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Molitva u praksi</a:t>
            </a:r>
            <a:r>
              <a:rPr lang="hr-HR" sz="2800" dirty="0">
                <a:solidFill>
                  <a:srgbClr val="FFFF99"/>
                </a:solidFill>
              </a:rPr>
              <a:t>”, možemo da koristimo iduć</a:t>
            </a:r>
            <a:r>
              <a:rPr lang="sr-Latn-RS" sz="2800" dirty="0">
                <a:solidFill>
                  <a:srgbClr val="FFFF99"/>
                </a:solidFill>
              </a:rPr>
              <a:t>e sedmice</a:t>
            </a:r>
            <a:r>
              <a:rPr lang="hr-HR" sz="2800" dirty="0">
                <a:solidFill>
                  <a:srgbClr val="FFFF99"/>
                </a:solidFill>
              </a:rPr>
              <a:t>? </a:t>
            </a:r>
          </a:p>
          <a:p>
            <a:pPr eaLnBrk="1" hangingPunct="1">
              <a:buFontTx/>
              <a:buNone/>
            </a:pPr>
            <a:r>
              <a:rPr lang="en-US" sz="2400" dirty="0">
                <a:solidFill>
                  <a:srgbClr val="FFFF99"/>
                </a:solidFill>
              </a:rPr>
              <a:t> </a:t>
            </a: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grupi: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lang="sr-Latn-RS" sz="1200" i="1" dirty="0">
                <a:solidFill>
                  <a:srgbClr val="FFFFFF"/>
                </a:solidFill>
                <a:latin typeface="Arial"/>
                <a:cs typeface="Arial" charset="0"/>
              </a:rPr>
              <a:t>1. O car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,1-18. </a:t>
            </a:r>
            <a:r>
              <a:rPr lang="sr-Latn-RS" sz="1400" b="1" dirty="0">
                <a:solidFill>
                  <a:srgbClr val="FFFFFF"/>
                </a:solidFill>
                <a:latin typeface="Arial"/>
                <a:cs typeface="Arial" charset="0"/>
              </a:rPr>
              <a:t>Š</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ta</a:t>
            </a:r>
            <a:r>
              <a:rPr kumimoji="0" lang="sr-Latn-RS" sz="1400" b="1" i="0" u="none" strike="noStrike" kern="1200" cap="none" spc="0" normalizeH="0" noProof="0" dirty="0">
                <a:ln>
                  <a:noFill/>
                </a:ln>
                <a:solidFill>
                  <a:srgbClr val="FFFFFF"/>
                </a:solidFill>
                <a:effectLst/>
                <a:uLnTx/>
                <a:uFillTx/>
                <a:latin typeface="Arial"/>
                <a:ea typeface="+mn-ea"/>
                <a:cs typeface="Arial" charset="0"/>
              </a:rPr>
              <a:t> se nalazi u srži malodušnog Ilije? U čemu je razlika Božjeg </a:t>
            </a:r>
            <a:r>
              <a:rPr lang="sr-Latn-RS" sz="1400" b="1" dirty="0">
                <a:solidFill>
                  <a:srgbClr val="FFFFFF"/>
                </a:solidFill>
                <a:latin typeface="Arial"/>
                <a:cs typeface="Arial" charset="0"/>
              </a:rPr>
              <a:t>o</a:t>
            </a:r>
            <a:r>
              <a:rPr kumimoji="0" lang="sr-Latn-RS" sz="1400" b="1" i="0" u="none" strike="noStrike" kern="1200" cap="none" spc="0" normalizeH="0" noProof="0" dirty="0">
                <a:ln>
                  <a:noFill/>
                </a:ln>
                <a:solidFill>
                  <a:srgbClr val="FFFFFF"/>
                </a:solidFill>
                <a:effectLst/>
                <a:uLnTx/>
                <a:uFillTx/>
                <a:latin typeface="Arial"/>
                <a:ea typeface="+mn-ea"/>
                <a:cs typeface="Arial" charset="0"/>
              </a:rPr>
              <a:t>dgovora od onog na Karmilu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1. O car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,8. </a:t>
            </a:r>
            <a:r>
              <a:rPr lang="sr-Latn-RS" sz="1400" b="1" dirty="0">
                <a:solidFill>
                  <a:srgbClr val="FFFFFF"/>
                </a:solidFill>
                <a:latin typeface="Arial"/>
                <a:cs typeface="Arial" charset="0"/>
              </a:rPr>
              <a:t>Koliko vremena je Ilija proveo u pećini</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Mat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7</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,7; 1.</a:t>
            </a:r>
            <a:r>
              <a:rPr kumimoji="0" lang="hr-HR" sz="1200" b="0" i="1" u="none" strike="noStrike" kern="1200" cap="none" spc="0" normalizeH="0" noProof="0" dirty="0">
                <a:ln>
                  <a:noFill/>
                </a:ln>
                <a:solidFill>
                  <a:srgbClr val="FFFFFF"/>
                </a:solidFill>
                <a:effectLst/>
                <a:uLnTx/>
                <a:uFillTx/>
                <a:latin typeface="Arial"/>
                <a:ea typeface="+mn-ea"/>
                <a:cs typeface="Arial" charset="0"/>
              </a:rPr>
              <a:t> Jovan.</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,14</a:t>
            </a:r>
            <a:r>
              <a:rPr lang="hr-HR" sz="1200" i="1" dirty="0">
                <a:solidFill>
                  <a:srgbClr val="FFFFFF"/>
                </a:solidFill>
                <a:latin typeface="Arial"/>
                <a:cs typeface="Arial" charset="0"/>
              </a:rPr>
              <a: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ti razumeš ta obećanja?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Ps.</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62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,8. </a:t>
            </a:r>
            <a:r>
              <a:rPr lang="hr-HR" sz="1400" b="1" dirty="0">
                <a:solidFill>
                  <a:srgbClr val="FFFFFF"/>
                </a:solidFill>
                <a:latin typeface="Arial"/>
                <a:cs typeface="Arial" charset="0"/>
              </a:rPr>
              <a:t>Da li veruješ da On zaista zna šta je najbolje čak i kada ne vidiš neposredan odgovor na svoje molitve</a:t>
            </a:r>
            <a:r>
              <a:rPr kumimoji="0" lang="hr-HR" sz="1400" b="1" i="0" u="none" strike="noStrike" kern="1200" cap="none" spc="0" normalizeH="0" baseline="0" noProof="0" dirty="0">
                <a:ln>
                  <a:noFill/>
                </a:ln>
                <a:solidFill>
                  <a:srgbClr val="FFFFFF"/>
                </a:solidFill>
                <a:effectLst/>
                <a:uLnTx/>
                <a:uFillTx/>
                <a:latin typeface="Arial"/>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a:t>
            </a:r>
            <a:r>
              <a:rPr lang="hr-HR" sz="1200" i="1" dirty="0">
                <a:solidFill>
                  <a:srgbClr val="FFFFFF"/>
                </a:solidFill>
                <a:latin typeface="Arial"/>
                <a:cs typeface="Arial" charset="0"/>
              </a:rPr>
              <a:t>Dnev</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29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,11. </a:t>
            </a:r>
            <a:r>
              <a:rPr lang="hr-HR" sz="1400" b="1" dirty="0">
                <a:solidFill>
                  <a:srgbClr val="FFFFFF"/>
                </a:solidFill>
                <a:latin typeface="Arial"/>
                <a:cs typeface="Arial" charset="0"/>
              </a:rPr>
              <a:t>Ko jedino zaslužuje da mu odajemo slavu i hvalu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Rim. 8,28; Ef. 3,20; Jer. 29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,11</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Da li Bog stvarno vidi širu sliku i zna šta je najbolje za nas</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Matej 6,5-1</a:t>
            </a:r>
            <a:r>
              <a:rPr lang="sr-Latn-ME" sz="1200" i="1" dirty="0">
                <a:solidFill>
                  <a:srgbClr val="FFFFFF"/>
                </a:solidFill>
                <a:latin typeface="Arial"/>
                <a:cs typeface="Arial" charset="0"/>
              </a:rPr>
              <a:t>5</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Luka </a:t>
            </a:r>
            <a:r>
              <a:rPr lang="sr-Latn-ME" sz="1200" i="1" dirty="0">
                <a:solidFill>
                  <a:srgbClr val="FFFFFF"/>
                </a:solidFill>
                <a:latin typeface="Arial"/>
                <a:cs typeface="Arial" charset="0"/>
              </a:rPr>
              <a:t>11</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,2-</a:t>
            </a:r>
            <a:r>
              <a:rPr lang="sr-Latn-ME" sz="1200" i="1" dirty="0">
                <a:solidFill>
                  <a:srgbClr val="FFFFFF"/>
                </a:solidFill>
                <a:latin typeface="Arial"/>
                <a:cs typeface="Arial" charset="0"/>
              </a:rPr>
              <a:t>4</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b="1" dirty="0">
                <a:solidFill>
                  <a:srgbClr val="FFFFFF"/>
                </a:solidFill>
                <a:latin typeface="Arial"/>
                <a:cs typeface="Arial" charset="0"/>
              </a:rPr>
              <a:t>Obrati pažnju na različite aspekte molitve koju je Isus naučavao</a:t>
            </a:r>
            <a:r>
              <a:rPr lang="hr-HR" sz="1400" b="1" dirty="0">
                <a:solidFill>
                  <a:srgbClr val="FFFFFF"/>
                </a:solidFill>
                <a:latin typeface="Arial"/>
                <a:cs typeface="Arial" charset="0"/>
              </a:rPr>
              <a:t>. </a:t>
            </a:r>
            <a:r>
              <a:rPr lang="hr-HR" sz="1200" b="1" dirty="0">
                <a:solidFill>
                  <a:srgbClr val="FFFFFF"/>
                </a:solidFill>
                <a:latin typeface="Arial"/>
                <a:cs typeface="Arial" charset="0"/>
              </a:rPr>
              <a:t>Šta te sprečava da učiniš ono što treba</a:t>
            </a:r>
            <a:r>
              <a:rPr kumimoji="0" lang="hr-HR" sz="1200" b="1" i="0" u="none" strike="noStrike" kern="1200" cap="none" spc="0" normalizeH="0" baseline="0" noProof="0" dirty="0">
                <a:ln>
                  <a:noFill/>
                </a:ln>
                <a:solidFill>
                  <a:srgbClr val="FFFFFF"/>
                </a:solidFill>
                <a:effectLst/>
                <a:uLnTx/>
                <a:uFillTx/>
                <a:latin typeface="Arial"/>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Dan</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9,4-19</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 </a:t>
            </a:r>
            <a:r>
              <a:rPr lang="sr-Latn-RS" sz="1400" b="1" dirty="0">
                <a:solidFill>
                  <a:srgbClr val="FFFFFF"/>
                </a:solidFill>
                <a:latin typeface="Arial"/>
                <a:cs typeface="Arial" charset="0"/>
              </a:rPr>
              <a:t>Potraži različite delove Danilove molitve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?Koliko ih ima?</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Jev.</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11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,6. </a:t>
            </a:r>
            <a:r>
              <a:rPr lang="sr-Latn-RS" sz="1400" b="1" dirty="0">
                <a:solidFill>
                  <a:srgbClr val="FFFFFF"/>
                </a:solidFill>
                <a:latin typeface="Arial"/>
                <a:cs typeface="Arial" charset="0"/>
              </a:rPr>
              <a:t>Koja je uloga vere u molitvi</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Od svega navedenog u Pouci šta je za tebe najveći izazov?</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2571964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PSALAM </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62</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,8:</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6896248" cy="1243965"/>
          </a:xfrm>
        </p:spPr>
        <p:txBody>
          <a:bodyPr/>
          <a:lstStyle/>
          <a:p>
            <a:pPr marL="0" indent="0">
              <a:buNone/>
            </a:pPr>
            <a:r>
              <a:rPr lang="en-US" dirty="0"/>
              <a:t>“</a:t>
            </a:r>
            <a:r>
              <a:rPr lang="hr-HR" dirty="0"/>
              <a:t>Narode! uzdaj se u njega u  svako doba; izlivajte pred njim srce svoje; Bog je naše utočište</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4E9B69D6-2F9D-091B-64B4-0752A7893E7F}"/>
              </a:ext>
            </a:extLst>
          </p:cNvPr>
          <p:cNvPicPr>
            <a:picLocks noChangeAspect="1"/>
          </p:cNvPicPr>
          <p:nvPr/>
        </p:nvPicPr>
        <p:blipFill>
          <a:blip r:embed="rId4"/>
          <a:stretch>
            <a:fillRect/>
          </a:stretch>
        </p:blipFill>
        <p:spPr>
          <a:xfrm>
            <a:off x="8182466" y="254000"/>
            <a:ext cx="4009533" cy="679703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promene  treba da 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25440" y="3475168"/>
            <a:ext cx="3176028" cy="2982040"/>
            <a:chOff x="274" y="2249"/>
            <a:chExt cx="947" cy="1803"/>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sa Bogom je ključna. Tvoj odnos sa Bogom je tvoj najvažniji odnos. Nemoj odlagati taj posao da ga sutra učiniš jačim. Sada je najbolje vreme da radiš na tom zadatku stvaranja boljeg odnosa, što će uticcati na sve ostalo u tvom životu i, naravno, na tvoju večnu budućnost. Ovo treba da shvatiš kao duhovni princip.</a:t>
              </a:r>
            </a:p>
          </p:txBody>
        </p:sp>
      </p:grpSp>
      <p:grpSp>
        <p:nvGrpSpPr>
          <p:cNvPr id="59" name="Group 7"/>
          <p:cNvGrpSpPr>
            <a:grpSpLocks/>
          </p:cNvGrpSpPr>
          <p:nvPr/>
        </p:nvGrpSpPr>
        <p:grpSpPr bwMode="auto">
          <a:xfrm>
            <a:off x="5816561" y="3967661"/>
            <a:ext cx="1860813" cy="2437121"/>
            <a:chOff x="2639" y="2358"/>
            <a:chExt cx="1038" cy="1674"/>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Pre nego što počnemo da rastemo u odnosu sa Bogom, prvo mora- mo da zastanemo i razmislimo kakav je moj trenutni odnos sa Njim. Budi brutalno, čak i bolno iskren pre- ma sebi. Zaključi koje svesne odluke moraš doneti da imaš sa Njim  bliskost kavu On želi ali je ti na razne načine sprečavaš. Otkrij koje?</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8983" y="3576638"/>
            <a:ext cx="2383590" cy="2817954"/>
            <a:chOff x="1248" y="2437"/>
            <a:chExt cx="1392" cy="1611"/>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3" y="2657"/>
              <a:ext cx="1381" cy="13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tromesečja je da Bog želi da bud </a:t>
              </a:r>
              <a:r>
                <a:rPr kumimoji="0" lang="sr-Latn-RS" sz="1100" b="1" i="0" u="none" strike="noStrike" kern="1200" cap="none" spc="0" normalizeH="0" baseline="0" noProof="0" dirty="0">
                  <a:ln>
                    <a:noFill/>
                  </a:ln>
                  <a:solidFill>
                    <a:srgbClr val="000000"/>
                  </a:solidFill>
                  <a:effectLst/>
                  <a:uLnTx/>
                  <a:uFillTx/>
                  <a:latin typeface="Arial" charset="0"/>
                  <a:ea typeface="+mn-ea"/>
                  <a:cs typeface="Arial" charset="0"/>
                </a:rPr>
                <a:t>eš</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100" b="1" i="0" u="none" strike="noStrike" kern="1200" cap="none" spc="0" normalizeH="0" baseline="0" noProof="0" dirty="0">
                  <a:ln>
                    <a:noFill/>
                  </a:ln>
                  <a:solidFill>
                    <a:srgbClr val="000000"/>
                  </a:solidFill>
                  <a:effectLst/>
                  <a:uLnTx/>
                  <a:uFillTx/>
                  <a:latin typeface="Arial" charset="0"/>
                  <a:ea typeface="+mn-ea"/>
                  <a:cs typeface="Arial" charset="0"/>
                </a:rPr>
                <a:t>srećan</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aktivno povezian sa čovečanstvom. Ma kakav je tvoj odnos s Njim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prethodnih.Nagra- da je nepropadljiv venac i večni život sa Bogom. U ovoj trci nisi sam. Ima i drugi koji vole Isusa i Njegovu Reč. Prenesi tu poruku nekome i pozovi ih na trku!</a:t>
              </a:r>
            </a:p>
          </p:txBody>
        </p:sp>
      </p:grpSp>
      <p:grpSp>
        <p:nvGrpSpPr>
          <p:cNvPr id="65" name="Group 13"/>
          <p:cNvGrpSpPr>
            <a:grpSpLocks/>
          </p:cNvGrpSpPr>
          <p:nvPr/>
        </p:nvGrpSpPr>
        <p:grpSpPr bwMode="auto">
          <a:xfrm>
            <a:off x="7704876" y="3782200"/>
            <a:ext cx="3123178" cy="2612391"/>
            <a:chOff x="3595" y="2256"/>
            <a:chExt cx="1739" cy="8865"/>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601" y="2663"/>
              <a:ext cx="1733" cy="845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sa Bogom menja sve i ovde i u večnosti, ta promena mo- že da bude dobra ili loša, zavisno o kva- liteti i vrsti odnosa. Bog želi potpuno predan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Me- đutim, imaj na umu Bog nije prosjak sa plastičnom kanticom. On će da prihvati samo predan odnos sa svojim narodom, Jer sve manje od toga rezultiraće našim uništenjem.  Božanski poziv se upućuje i tebi danas: „Pazi na službu da je izvr- šavaš” (Kol. 4,17). Šta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22031" y="3505200"/>
            <a:ext cx="3500213"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3165858"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2192000" cy="2982686"/>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571876"/>
            <a:ext cx="12192000" cy="3539430"/>
          </a:xfrm>
          <a:prstGeom prst="rect">
            <a:avLst/>
          </a:prstGeom>
          <a:noFill/>
        </p:spPr>
        <p:txBody>
          <a:bodyPr wrap="square" rtlCol="0">
            <a:spAutoFit/>
          </a:bodyPr>
          <a:lstStyle/>
          <a:p>
            <a:pPr lvl="0" algn="ctr" defTabSz="914354" fontAlgn="base">
              <a:spcBef>
                <a:spcPct val="0"/>
              </a:spcBef>
              <a:spcAft>
                <a:spcPct val="0"/>
              </a:spcAft>
              <a:defRPr/>
            </a:pPr>
            <a:r>
              <a:rPr lang="en-US" sz="2800" b="1" dirty="0" err="1">
                <a:solidFill>
                  <a:srgbClr val="FFFFFF"/>
                </a:solidFill>
                <a:cs typeface="Arial" charset="0"/>
              </a:rPr>
              <a:t>Molitva</a:t>
            </a:r>
            <a:r>
              <a:rPr lang="en-US" sz="2800" b="1" dirty="0">
                <a:solidFill>
                  <a:srgbClr val="FFFFFF"/>
                </a:solidFill>
                <a:cs typeface="Arial" charset="0"/>
              </a:rPr>
              <a:t> je </a:t>
            </a:r>
            <a:r>
              <a:rPr lang="en-US" sz="2800" b="1" dirty="0" err="1">
                <a:solidFill>
                  <a:srgbClr val="FFFFFF"/>
                </a:solidFill>
                <a:cs typeface="Arial" charset="0"/>
              </a:rPr>
              <a:t>univerzalna</a:t>
            </a:r>
            <a:r>
              <a:rPr lang="en-US" sz="2800" b="1" dirty="0">
                <a:solidFill>
                  <a:srgbClr val="FFFFFF"/>
                </a:solidFill>
                <a:cs typeface="Arial" charset="0"/>
              </a:rPr>
              <a:t> </a:t>
            </a:r>
            <a:r>
              <a:rPr lang="en-US" sz="2800" b="1" dirty="0" err="1">
                <a:solidFill>
                  <a:srgbClr val="FFFFFF"/>
                </a:solidFill>
                <a:cs typeface="Arial" charset="0"/>
              </a:rPr>
              <a:t>ljudska</a:t>
            </a:r>
            <a:r>
              <a:rPr lang="en-US" sz="2800" b="1" dirty="0">
                <a:solidFill>
                  <a:srgbClr val="FFFFFF"/>
                </a:solidFill>
                <a:cs typeface="Arial" charset="0"/>
              </a:rPr>
              <a:t> </a:t>
            </a:r>
            <a:r>
              <a:rPr lang="en-US" sz="2800" b="1" dirty="0" err="1">
                <a:solidFill>
                  <a:srgbClr val="FFFFFF"/>
                </a:solidFill>
                <a:cs typeface="Arial" charset="0"/>
              </a:rPr>
              <a:t>potreba</a:t>
            </a:r>
            <a:r>
              <a:rPr lang="en-US" sz="2800" b="1" dirty="0">
                <a:solidFill>
                  <a:srgbClr val="FFFFFF"/>
                </a:solidFill>
                <a:cs typeface="Arial" charset="0"/>
              </a:rPr>
              <a:t>. Ali </a:t>
            </a:r>
            <a:r>
              <a:rPr lang="en-US" sz="2800" b="1" dirty="0" err="1">
                <a:solidFill>
                  <a:srgbClr val="FFFFFF"/>
                </a:solidFill>
                <a:cs typeface="Arial" charset="0"/>
              </a:rPr>
              <a:t>naši</a:t>
            </a:r>
            <a:r>
              <a:rPr lang="en-US" sz="2800" b="1" dirty="0">
                <a:solidFill>
                  <a:srgbClr val="FFFFFF"/>
                </a:solidFill>
                <a:cs typeface="Arial" charset="0"/>
              </a:rPr>
              <a:t> </a:t>
            </a:r>
            <a:r>
              <a:rPr lang="en-US" sz="2800" b="1" dirty="0" err="1">
                <a:solidFill>
                  <a:srgbClr val="FFFFFF"/>
                </a:solidFill>
                <a:cs typeface="Arial" charset="0"/>
              </a:rPr>
              <a:t>vapaji</a:t>
            </a:r>
            <a:r>
              <a:rPr lang="en-US" sz="2800" b="1" dirty="0">
                <a:solidFill>
                  <a:srgbClr val="FFFFFF"/>
                </a:solidFill>
                <a:cs typeface="Arial" charset="0"/>
              </a:rPr>
              <a:t> Bogu </a:t>
            </a:r>
            <a:r>
              <a:rPr lang="en-US" sz="2800" b="1" dirty="0" err="1">
                <a:solidFill>
                  <a:srgbClr val="FFFFFF"/>
                </a:solidFill>
                <a:cs typeface="Arial" charset="0"/>
              </a:rPr>
              <a:t>često</a:t>
            </a:r>
            <a:r>
              <a:rPr lang="en-US" sz="2800" b="1" dirty="0">
                <a:solidFill>
                  <a:srgbClr val="FFFFFF"/>
                </a:solidFill>
                <a:cs typeface="Arial" charset="0"/>
              </a:rPr>
              <a:t> </a:t>
            </a:r>
            <a:r>
              <a:rPr lang="en-US" sz="2800" b="1" dirty="0" err="1">
                <a:solidFill>
                  <a:srgbClr val="FFFFFF"/>
                </a:solidFill>
                <a:cs typeface="Arial" charset="0"/>
              </a:rPr>
              <a:t>izgleda</a:t>
            </a:r>
            <a:r>
              <a:rPr lang="en-US" sz="2800" b="1" dirty="0">
                <a:solidFill>
                  <a:srgbClr val="FFFFFF"/>
                </a:solidFill>
                <a:cs typeface="Arial" charset="0"/>
              </a:rPr>
              <a:t> da </a:t>
            </a:r>
            <a:r>
              <a:rPr lang="en-US" sz="2800" b="1" dirty="0" err="1">
                <a:solidFill>
                  <a:srgbClr val="FFFFFF"/>
                </a:solidFill>
                <a:cs typeface="Arial" charset="0"/>
              </a:rPr>
              <a:t>nestaju</a:t>
            </a:r>
            <a:r>
              <a:rPr lang="en-US" sz="2800" b="1" dirty="0">
                <a:solidFill>
                  <a:srgbClr val="FFFFFF"/>
                </a:solidFill>
                <a:cs typeface="Arial" charset="0"/>
              </a:rPr>
              <a:t> u </a:t>
            </a:r>
            <a:r>
              <a:rPr lang="en-US" sz="2800" b="1" dirty="0" err="1">
                <a:solidFill>
                  <a:srgbClr val="FFFFFF"/>
                </a:solidFill>
                <a:cs typeface="Arial" charset="0"/>
              </a:rPr>
              <a:t>praznini</a:t>
            </a:r>
            <a:r>
              <a:rPr lang="en-US" sz="2800" b="1" dirty="0">
                <a:solidFill>
                  <a:srgbClr val="FFFFFF"/>
                </a:solidFill>
                <a:cs typeface="Arial" charset="0"/>
              </a:rPr>
              <a:t>, bez </a:t>
            </a:r>
            <a:r>
              <a:rPr lang="en-US" sz="2800" b="1" dirty="0" err="1">
                <a:solidFill>
                  <a:srgbClr val="FFFFFF"/>
                </a:solidFill>
                <a:cs typeface="Arial" charset="0"/>
              </a:rPr>
              <a:t>odgovora</a:t>
            </a:r>
            <a:r>
              <a:rPr lang="en-US" sz="2800" b="1" dirty="0">
                <a:solidFill>
                  <a:srgbClr val="FFFFFF"/>
                </a:solidFill>
                <a:cs typeface="Arial" charset="0"/>
              </a:rPr>
              <a:t>. </a:t>
            </a:r>
            <a:r>
              <a:rPr lang="en-US" sz="2800" b="1" dirty="0" err="1">
                <a:solidFill>
                  <a:srgbClr val="FFFFFF"/>
                </a:solidFill>
                <a:cs typeface="Arial" charset="0"/>
              </a:rPr>
              <a:t>Knjiga</a:t>
            </a:r>
            <a:r>
              <a:rPr lang="en-US" sz="2800" b="1" dirty="0">
                <a:solidFill>
                  <a:srgbClr val="FFFFFF"/>
                </a:solidFill>
                <a:cs typeface="Arial" charset="0"/>
              </a:rPr>
              <a:t> </a:t>
            </a:r>
            <a:r>
              <a:rPr lang="en-US" sz="2800" b="1" dirty="0" err="1">
                <a:solidFill>
                  <a:srgbClr val="FFFFFF"/>
                </a:solidFill>
                <a:cs typeface="Arial" charset="0"/>
              </a:rPr>
              <a:t>Psalama</a:t>
            </a:r>
            <a:r>
              <a:rPr lang="en-US" sz="2800" b="1" dirty="0">
                <a:solidFill>
                  <a:srgbClr val="FFFFFF"/>
                </a:solidFill>
                <a:cs typeface="Arial" charset="0"/>
              </a:rPr>
              <a:t> je </a:t>
            </a:r>
            <a:r>
              <a:rPr lang="en-US" sz="2800" b="1" dirty="0" err="1">
                <a:solidFill>
                  <a:srgbClr val="FFFFFF"/>
                </a:solidFill>
                <a:cs typeface="Arial" charset="0"/>
              </a:rPr>
              <a:t>moćna</a:t>
            </a:r>
            <a:r>
              <a:rPr lang="en-US" sz="2800" b="1" dirty="0">
                <a:solidFill>
                  <a:srgbClr val="FFFFFF"/>
                </a:solidFill>
                <a:cs typeface="Arial" charset="0"/>
              </a:rPr>
              <a:t> </a:t>
            </a:r>
            <a:r>
              <a:rPr lang="en-US" sz="2800" b="1" dirty="0" err="1">
                <a:solidFill>
                  <a:srgbClr val="FFFFFF"/>
                </a:solidFill>
                <a:cs typeface="Arial" charset="0"/>
              </a:rPr>
              <a:t>zbirka</a:t>
            </a:r>
            <a:r>
              <a:rPr lang="en-US" sz="2800" b="1" dirty="0">
                <a:solidFill>
                  <a:srgbClr val="FFFFFF"/>
                </a:solidFill>
                <a:cs typeface="Arial" charset="0"/>
              </a:rPr>
              <a:t> </a:t>
            </a:r>
            <a:r>
              <a:rPr lang="en-US" sz="2800" b="1" dirty="0" err="1">
                <a:solidFill>
                  <a:srgbClr val="FFFFFF"/>
                </a:solidFill>
                <a:cs typeface="Arial" charset="0"/>
              </a:rPr>
              <a:t>molit</a:t>
            </a:r>
            <a:r>
              <a:rPr lang="sr-Latn-RS" sz="2800" b="1" dirty="0">
                <a:solidFill>
                  <a:srgbClr val="FFFFFF"/>
                </a:solidFill>
                <a:cs typeface="Arial" charset="0"/>
              </a:rPr>
              <a:t>ava</a:t>
            </a:r>
            <a:r>
              <a:rPr lang="en-US" sz="2800" b="1" dirty="0">
                <a:solidFill>
                  <a:srgbClr val="FFFFFF"/>
                </a:solidFill>
                <a:cs typeface="Arial" charset="0"/>
              </a:rPr>
              <a:t> </a:t>
            </a:r>
            <a:r>
              <a:rPr lang="en-US" sz="2800" b="1" dirty="0" err="1">
                <a:solidFill>
                  <a:srgbClr val="FFFFFF"/>
                </a:solidFill>
                <a:cs typeface="Arial" charset="0"/>
              </a:rPr>
              <a:t>zasnovanih</a:t>
            </a:r>
            <a:r>
              <a:rPr lang="en-US" sz="2800" b="1" dirty="0">
                <a:solidFill>
                  <a:srgbClr val="FFFFFF"/>
                </a:solidFill>
                <a:cs typeface="Arial" charset="0"/>
              </a:rPr>
              <a:t> </a:t>
            </a:r>
            <a:r>
              <a:rPr lang="en-US" sz="2800" b="1" dirty="0" err="1">
                <a:solidFill>
                  <a:srgbClr val="FFFFFF"/>
                </a:solidFill>
                <a:cs typeface="Arial" charset="0"/>
              </a:rPr>
              <a:t>na</a:t>
            </a:r>
            <a:r>
              <a:rPr lang="en-US" sz="2800" b="1" dirty="0">
                <a:solidFill>
                  <a:srgbClr val="FFFFFF"/>
                </a:solidFill>
                <a:cs typeface="Arial" charset="0"/>
              </a:rPr>
              <a:t> </a:t>
            </a:r>
            <a:r>
              <a:rPr lang="en-US" sz="2800" b="1" dirty="0" err="1">
                <a:solidFill>
                  <a:srgbClr val="FFFFFF"/>
                </a:solidFill>
                <a:cs typeface="Arial" charset="0"/>
              </a:rPr>
              <a:t>ljudskoj</a:t>
            </a:r>
            <a:r>
              <a:rPr lang="en-US" sz="2800" b="1" dirty="0">
                <a:solidFill>
                  <a:srgbClr val="FFFFFF"/>
                </a:solidFill>
                <a:cs typeface="Arial" charset="0"/>
              </a:rPr>
              <a:t> </a:t>
            </a:r>
            <a:r>
              <a:rPr lang="en-US" sz="2800" b="1" dirty="0" err="1">
                <a:solidFill>
                  <a:srgbClr val="FFFFFF"/>
                </a:solidFill>
                <a:cs typeface="Arial" charset="0"/>
              </a:rPr>
              <a:t>nadi</a:t>
            </a:r>
            <a:r>
              <a:rPr lang="en-US" sz="2800" b="1" dirty="0">
                <a:solidFill>
                  <a:srgbClr val="FFFFFF"/>
                </a:solidFill>
                <a:cs typeface="Arial" charset="0"/>
              </a:rPr>
              <a:t> </a:t>
            </a:r>
            <a:r>
              <a:rPr lang="en-US" sz="2800" b="1" dirty="0" err="1">
                <a:solidFill>
                  <a:srgbClr val="FFFFFF"/>
                </a:solidFill>
                <a:cs typeface="Arial" charset="0"/>
              </a:rPr>
              <a:t>i</a:t>
            </a:r>
            <a:r>
              <a:rPr lang="en-US" sz="2800" b="1" dirty="0">
                <a:solidFill>
                  <a:srgbClr val="FFFFFF"/>
                </a:solidFill>
                <a:cs typeface="Arial" charset="0"/>
              </a:rPr>
              <a:t> </a:t>
            </a:r>
            <a:r>
              <a:rPr lang="en-US" sz="2800" b="1" dirty="0" err="1">
                <a:solidFill>
                  <a:srgbClr val="FFFFFF"/>
                </a:solidFill>
                <a:cs typeface="Arial" charset="0"/>
              </a:rPr>
              <a:t>čežnji</a:t>
            </a:r>
            <a:r>
              <a:rPr lang="en-US" sz="2800" b="1" dirty="0">
                <a:solidFill>
                  <a:srgbClr val="FFFFFF"/>
                </a:solidFill>
                <a:cs typeface="Arial" charset="0"/>
              </a:rPr>
              <a:t> za </a:t>
            </a:r>
            <a:r>
              <a:rPr lang="en-US" sz="2800" b="1" dirty="0" err="1">
                <a:solidFill>
                  <a:srgbClr val="FFFFFF"/>
                </a:solidFill>
                <a:cs typeface="Arial" charset="0"/>
              </a:rPr>
              <a:t>božanskim</a:t>
            </a:r>
            <a:r>
              <a:rPr lang="en-US" sz="2800" b="1" dirty="0">
                <a:solidFill>
                  <a:srgbClr val="FFFFFF"/>
                </a:solidFill>
                <a:cs typeface="Arial" charset="0"/>
              </a:rPr>
              <a:t> </a:t>
            </a:r>
            <a:r>
              <a:rPr lang="en-US" sz="2800" b="1" dirty="0" err="1">
                <a:solidFill>
                  <a:srgbClr val="FFFFFF"/>
                </a:solidFill>
                <a:cs typeface="Arial" charset="0"/>
              </a:rPr>
              <a:t>odgovorima</a:t>
            </a:r>
            <a:r>
              <a:rPr lang="en-US" sz="2800" b="1" dirty="0">
                <a:solidFill>
                  <a:srgbClr val="FFFFFF"/>
                </a:solidFill>
                <a:cs typeface="Arial" charset="0"/>
              </a:rPr>
              <a:t>. </a:t>
            </a:r>
            <a:r>
              <a:rPr lang="en-US" sz="2800" b="1" dirty="0" err="1">
                <a:solidFill>
                  <a:srgbClr val="FFFFFF"/>
                </a:solidFill>
                <a:cs typeface="Arial" charset="0"/>
              </a:rPr>
              <a:t>Molitva</a:t>
            </a:r>
            <a:r>
              <a:rPr lang="en-US" sz="2800" b="1" dirty="0">
                <a:solidFill>
                  <a:srgbClr val="FFFFFF"/>
                </a:solidFill>
                <a:cs typeface="Arial" charset="0"/>
              </a:rPr>
              <a:t> </a:t>
            </a:r>
            <a:r>
              <a:rPr lang="en-US" sz="2800" b="1" dirty="0" err="1">
                <a:solidFill>
                  <a:srgbClr val="FFFFFF"/>
                </a:solidFill>
                <a:cs typeface="Arial" charset="0"/>
              </a:rPr>
              <a:t>Psalma</a:t>
            </a:r>
            <a:r>
              <a:rPr lang="en-US" sz="2800" b="1" dirty="0">
                <a:solidFill>
                  <a:srgbClr val="FFFFFF"/>
                </a:solidFill>
                <a:cs typeface="Arial" charset="0"/>
              </a:rPr>
              <a:t> 62, </a:t>
            </a:r>
            <a:r>
              <a:rPr lang="en-US" sz="2800" b="1" dirty="0" err="1">
                <a:solidFill>
                  <a:srgbClr val="FFFFFF"/>
                </a:solidFill>
                <a:cs typeface="Arial" charset="0"/>
              </a:rPr>
              <a:t>na</a:t>
            </a:r>
            <a:r>
              <a:rPr lang="en-US" sz="2800" b="1" dirty="0">
                <a:solidFill>
                  <a:srgbClr val="FFFFFF"/>
                </a:solidFill>
                <a:cs typeface="Arial" charset="0"/>
              </a:rPr>
              <a:t> primer, </a:t>
            </a:r>
            <a:r>
              <a:rPr lang="en-US" sz="2800" b="1" dirty="0" err="1">
                <a:solidFill>
                  <a:srgbClr val="FFFFFF"/>
                </a:solidFill>
                <a:cs typeface="Arial" charset="0"/>
              </a:rPr>
              <a:t>počinje</a:t>
            </a:r>
            <a:r>
              <a:rPr lang="en-US" sz="2800" b="1" dirty="0">
                <a:solidFill>
                  <a:srgbClr val="FFFFFF"/>
                </a:solidFill>
                <a:cs typeface="Arial" charset="0"/>
              </a:rPr>
              <a:t> </a:t>
            </a:r>
            <a:r>
              <a:rPr lang="en-US" sz="2800" b="1" dirty="0" err="1">
                <a:solidFill>
                  <a:srgbClr val="FFFFFF"/>
                </a:solidFill>
                <a:cs typeface="Arial" charset="0"/>
              </a:rPr>
              <a:t>ljudskom</a:t>
            </a:r>
            <a:r>
              <a:rPr lang="en-US" sz="2800" b="1" dirty="0">
                <a:solidFill>
                  <a:srgbClr val="FFFFFF"/>
                </a:solidFill>
                <a:cs typeface="Arial" charset="0"/>
              </a:rPr>
              <a:t> </a:t>
            </a:r>
            <a:r>
              <a:rPr lang="en-US" sz="2800" b="1" dirty="0" err="1">
                <a:solidFill>
                  <a:srgbClr val="FFFFFF"/>
                </a:solidFill>
                <a:cs typeface="Arial" charset="0"/>
              </a:rPr>
              <a:t>tišinom</a:t>
            </a:r>
            <a:r>
              <a:rPr lang="en-US" sz="2800" b="1" dirty="0">
                <a:solidFill>
                  <a:srgbClr val="FFFFFF"/>
                </a:solidFill>
                <a:cs typeface="Arial" charset="0"/>
              </a:rPr>
              <a:t>, </a:t>
            </a:r>
            <a:r>
              <a:rPr lang="en-US" sz="2800" b="1" dirty="0" err="1">
                <a:solidFill>
                  <a:srgbClr val="FFFFFF"/>
                </a:solidFill>
                <a:cs typeface="Arial" charset="0"/>
              </a:rPr>
              <a:t>koja</a:t>
            </a:r>
            <a:r>
              <a:rPr lang="en-US" sz="2800" b="1" dirty="0">
                <a:solidFill>
                  <a:srgbClr val="FFFFFF"/>
                </a:solidFill>
                <a:cs typeface="Arial" charset="0"/>
              </a:rPr>
              <a:t> </a:t>
            </a:r>
            <a:r>
              <a:rPr lang="en-US" sz="2800" b="1" dirty="0" err="1">
                <a:solidFill>
                  <a:srgbClr val="FFFFFF"/>
                </a:solidFill>
                <a:cs typeface="Arial" charset="0"/>
              </a:rPr>
              <a:t>čeka</a:t>
            </a:r>
            <a:r>
              <a:rPr lang="en-US" sz="2800" b="1" dirty="0">
                <a:solidFill>
                  <a:srgbClr val="FFFFFF"/>
                </a:solidFill>
                <a:cs typeface="Arial" charset="0"/>
              </a:rPr>
              <a:t> </a:t>
            </a:r>
            <a:r>
              <a:rPr lang="en-US" sz="2800" b="1" dirty="0" err="1">
                <a:solidFill>
                  <a:srgbClr val="FFFFFF"/>
                </a:solidFill>
                <a:cs typeface="Arial" charset="0"/>
              </a:rPr>
              <a:t>Božji</a:t>
            </a:r>
            <a:r>
              <a:rPr lang="en-US" sz="2800" b="1" dirty="0">
                <a:solidFill>
                  <a:srgbClr val="FFFFFF"/>
                </a:solidFill>
                <a:cs typeface="Arial" charset="0"/>
              </a:rPr>
              <a:t> </a:t>
            </a:r>
            <a:r>
              <a:rPr lang="en-US" sz="2800" b="1" dirty="0" err="1">
                <a:solidFill>
                  <a:srgbClr val="FFFFFF"/>
                </a:solidFill>
                <a:cs typeface="Arial" charset="0"/>
              </a:rPr>
              <a:t>odgovor</a:t>
            </a:r>
            <a:r>
              <a:rPr lang="en-US" sz="2800" b="1" dirty="0">
                <a:solidFill>
                  <a:srgbClr val="FFFFFF"/>
                </a:solidFill>
                <a:cs typeface="Arial" charset="0"/>
              </a:rPr>
              <a:t> (Ps. 62</a:t>
            </a:r>
            <a:r>
              <a:rPr lang="sr-Latn-RS" sz="2800" b="1" dirty="0">
                <a:solidFill>
                  <a:srgbClr val="FFFFFF"/>
                </a:solidFill>
                <a:cs typeface="Arial" charset="0"/>
              </a:rPr>
              <a:t>,</a:t>
            </a:r>
            <a:r>
              <a:rPr lang="en-US" sz="2800" b="1" dirty="0">
                <a:solidFill>
                  <a:srgbClr val="FFFFFF"/>
                </a:solidFill>
                <a:cs typeface="Arial" charset="0"/>
              </a:rPr>
              <a:t>1</a:t>
            </a:r>
            <a:r>
              <a:rPr lang="sr-Latn-RS" sz="2800" b="1" dirty="0">
                <a:solidFill>
                  <a:srgbClr val="FFFFFF"/>
                </a:solidFill>
                <a:cs typeface="Arial" charset="0"/>
              </a:rPr>
              <a:t>.</a:t>
            </a:r>
            <a:r>
              <a:rPr lang="en-US" sz="2800" b="1" dirty="0">
                <a:solidFill>
                  <a:srgbClr val="FFFFFF"/>
                </a:solidFill>
                <a:cs typeface="Arial" charset="0"/>
              </a:rPr>
              <a:t>5), a </a:t>
            </a:r>
            <a:r>
              <a:rPr lang="en-US" sz="2800" b="1" dirty="0" err="1">
                <a:solidFill>
                  <a:srgbClr val="FFFFFF"/>
                </a:solidFill>
                <a:cs typeface="Arial" charset="0"/>
              </a:rPr>
              <a:t>zatim</a:t>
            </a:r>
            <a:r>
              <a:rPr lang="en-US" sz="2800" b="1" dirty="0">
                <a:solidFill>
                  <a:srgbClr val="FFFFFF"/>
                </a:solidFill>
                <a:cs typeface="Arial" charset="0"/>
              </a:rPr>
              <a:t> se </a:t>
            </a:r>
            <a:r>
              <a:rPr lang="en-US" sz="2800" b="1" dirty="0" err="1">
                <a:solidFill>
                  <a:srgbClr val="FFFFFF"/>
                </a:solidFill>
                <a:cs typeface="Arial" charset="0"/>
              </a:rPr>
              <a:t>nastavlja</a:t>
            </a:r>
            <a:r>
              <a:rPr lang="en-US" sz="2800" b="1" dirty="0">
                <a:solidFill>
                  <a:srgbClr val="FFFFFF"/>
                </a:solidFill>
                <a:cs typeface="Arial" charset="0"/>
              </a:rPr>
              <a:t> </a:t>
            </a:r>
            <a:r>
              <a:rPr lang="en-US" sz="2800" b="1" dirty="0" err="1">
                <a:solidFill>
                  <a:srgbClr val="FFFFFF"/>
                </a:solidFill>
                <a:cs typeface="Arial" charset="0"/>
              </a:rPr>
              <a:t>sa</a:t>
            </a:r>
            <a:r>
              <a:rPr lang="en-US" sz="2800" b="1" dirty="0">
                <a:solidFill>
                  <a:srgbClr val="FFFFFF"/>
                </a:solidFill>
                <a:cs typeface="Arial" charset="0"/>
              </a:rPr>
              <a:t> </a:t>
            </a:r>
            <a:r>
              <a:rPr lang="en-US" sz="2800" b="1" dirty="0" err="1">
                <a:solidFill>
                  <a:srgbClr val="FFFFFF"/>
                </a:solidFill>
                <a:cs typeface="Arial" charset="0"/>
              </a:rPr>
              <a:t>apelom</a:t>
            </a:r>
            <a:r>
              <a:rPr lang="en-US" sz="2800" b="1" dirty="0">
                <a:solidFill>
                  <a:srgbClr val="FFFFFF"/>
                </a:solidFill>
                <a:cs typeface="Arial" charset="0"/>
              </a:rPr>
              <a:t> </a:t>
            </a:r>
            <a:r>
              <a:rPr lang="en-US" sz="2800" b="1" dirty="0" err="1">
                <a:solidFill>
                  <a:srgbClr val="FFFFFF"/>
                </a:solidFill>
                <a:cs typeface="Arial" charset="0"/>
              </a:rPr>
              <a:t>svim</a:t>
            </a:r>
            <a:r>
              <a:rPr lang="en-US" sz="2800" b="1" dirty="0">
                <a:solidFill>
                  <a:srgbClr val="FFFFFF"/>
                </a:solidFill>
                <a:cs typeface="Arial" charset="0"/>
              </a:rPr>
              <a:t> </a:t>
            </a:r>
            <a:r>
              <a:rPr lang="en-US" sz="2800" b="1" dirty="0" err="1">
                <a:solidFill>
                  <a:srgbClr val="FFFFFF"/>
                </a:solidFill>
                <a:cs typeface="Arial" charset="0"/>
              </a:rPr>
              <a:t>ljudima</a:t>
            </a:r>
            <a:r>
              <a:rPr lang="en-US" sz="2800" b="1" dirty="0">
                <a:solidFill>
                  <a:srgbClr val="FFFFFF"/>
                </a:solidFill>
                <a:cs typeface="Arial" charset="0"/>
              </a:rPr>
              <a:t> da </a:t>
            </a:r>
            <a:r>
              <a:rPr lang="en-US" sz="2800" b="1" dirty="0" err="1">
                <a:solidFill>
                  <a:srgbClr val="FFFFFF"/>
                </a:solidFill>
                <a:cs typeface="Arial" charset="0"/>
              </a:rPr>
              <a:t>i</a:t>
            </a:r>
            <a:r>
              <a:rPr lang="en-US" sz="2800" b="1" dirty="0">
                <a:solidFill>
                  <a:srgbClr val="FFFFFF"/>
                </a:solidFill>
                <a:cs typeface="Arial" charset="0"/>
              </a:rPr>
              <a:t> </a:t>
            </a:r>
            <a:r>
              <a:rPr lang="en-US" sz="2800" b="1" dirty="0" err="1">
                <a:solidFill>
                  <a:srgbClr val="FFFFFF"/>
                </a:solidFill>
                <a:cs typeface="Arial" charset="0"/>
              </a:rPr>
              <a:t>dalje</a:t>
            </a:r>
            <a:r>
              <a:rPr lang="en-US" sz="2800" b="1" dirty="0">
                <a:solidFill>
                  <a:srgbClr val="FFFFFF"/>
                </a:solidFill>
                <a:cs typeface="Arial" charset="0"/>
              </a:rPr>
              <a:t> </a:t>
            </a:r>
            <a:r>
              <a:rPr lang="en-US" sz="2800" b="1" dirty="0" err="1">
                <a:solidFill>
                  <a:srgbClr val="FFFFFF"/>
                </a:solidFill>
                <a:cs typeface="Arial" charset="0"/>
              </a:rPr>
              <a:t>veruju</a:t>
            </a:r>
            <a:r>
              <a:rPr lang="en-US" sz="2800" b="1" dirty="0">
                <a:solidFill>
                  <a:srgbClr val="FFFFFF"/>
                </a:solidFill>
                <a:cs typeface="Arial" charset="0"/>
              </a:rPr>
              <a:t> </a:t>
            </a:r>
            <a:r>
              <a:rPr lang="en-US" sz="2800" b="1" dirty="0" err="1">
                <a:solidFill>
                  <a:srgbClr val="FFFFFF"/>
                </a:solidFill>
                <a:cs typeface="Arial" charset="0"/>
              </a:rPr>
              <a:t>Bogu</a:t>
            </a:r>
            <a:r>
              <a:rPr lang="en-US" sz="2800" b="1" dirty="0">
                <a:solidFill>
                  <a:srgbClr val="FFFFFF"/>
                </a:solidFill>
                <a:cs typeface="Arial" charset="0"/>
              </a:rPr>
              <a:t> </a:t>
            </a:r>
            <a:r>
              <a:rPr lang="en-US" sz="2800" b="1" dirty="0" err="1">
                <a:solidFill>
                  <a:srgbClr val="FFFFFF"/>
                </a:solidFill>
                <a:cs typeface="Arial" charset="0"/>
              </a:rPr>
              <a:t>i</a:t>
            </a:r>
            <a:r>
              <a:rPr lang="en-US" sz="2800" b="1" dirty="0">
                <a:solidFill>
                  <a:srgbClr val="FFFFFF"/>
                </a:solidFill>
                <a:cs typeface="Arial" charset="0"/>
              </a:rPr>
              <a:t> mole se "u </a:t>
            </a:r>
            <a:r>
              <a:rPr lang="en-US" sz="2800" b="1" dirty="0" err="1">
                <a:solidFill>
                  <a:srgbClr val="FFFFFF"/>
                </a:solidFill>
                <a:cs typeface="Arial" charset="0"/>
              </a:rPr>
              <a:t>svako</a:t>
            </a:r>
            <a:r>
              <a:rPr lang="en-US" sz="2800" b="1" dirty="0">
                <a:solidFill>
                  <a:srgbClr val="FFFFFF"/>
                </a:solidFill>
                <a:cs typeface="Arial" charset="0"/>
              </a:rPr>
              <a:t> </a:t>
            </a:r>
            <a:r>
              <a:rPr lang="en-US" sz="2800" b="1" dirty="0" err="1">
                <a:solidFill>
                  <a:srgbClr val="FFFFFF"/>
                </a:solidFill>
                <a:cs typeface="Arial" charset="0"/>
              </a:rPr>
              <a:t>doba</a:t>
            </a:r>
            <a:r>
              <a:rPr lang="en-US" sz="2800" b="1" dirty="0">
                <a:solidFill>
                  <a:srgbClr val="FFFFFF"/>
                </a:solidFill>
                <a:cs typeface="Arial" charset="0"/>
              </a:rPr>
              <a:t>" (Ps. 62</a:t>
            </a:r>
            <a:r>
              <a:rPr lang="sr-Latn-RS" sz="2800" b="1" dirty="0">
                <a:solidFill>
                  <a:srgbClr val="FFFFFF"/>
                </a:solidFill>
                <a:cs typeface="Arial" charset="0"/>
              </a:rPr>
              <a:t>,</a:t>
            </a:r>
            <a:r>
              <a:rPr lang="en-US" sz="2800" b="1" dirty="0">
                <a:solidFill>
                  <a:srgbClr val="FFFFFF"/>
                </a:solidFill>
                <a:cs typeface="Arial" charset="0"/>
              </a:rPr>
              <a:t>8). </a:t>
            </a:r>
            <a:r>
              <a:rPr lang="en-US" sz="2800" b="1" dirty="0" err="1">
                <a:solidFill>
                  <a:srgbClr val="FFFFFF"/>
                </a:solidFill>
                <a:cs typeface="Arial" charset="0"/>
              </a:rPr>
              <a:t>Konačno</a:t>
            </a:r>
            <a:r>
              <a:rPr lang="en-US" sz="2800" b="1" dirty="0">
                <a:solidFill>
                  <a:srgbClr val="FFFFFF"/>
                </a:solidFill>
                <a:cs typeface="Arial" charset="0"/>
              </a:rPr>
              <a:t>, </a:t>
            </a:r>
            <a:r>
              <a:rPr lang="sr-Latn-RS" sz="2800" b="1" dirty="0">
                <a:solidFill>
                  <a:srgbClr val="FFFFFF"/>
                </a:solidFill>
                <a:cs typeface="Arial" charset="0"/>
              </a:rPr>
              <a:t>P</a:t>
            </a:r>
            <a:r>
              <a:rPr lang="en-US" sz="2800" b="1" dirty="0" err="1">
                <a:solidFill>
                  <a:srgbClr val="FFFFFF"/>
                </a:solidFill>
                <a:cs typeface="Arial" charset="0"/>
              </a:rPr>
              <a:t>salam</a:t>
            </a:r>
            <a:r>
              <a:rPr lang="en-US" sz="2800" b="1" dirty="0">
                <a:solidFill>
                  <a:srgbClr val="FFFFFF"/>
                </a:solidFill>
                <a:cs typeface="Arial" charset="0"/>
              </a:rPr>
              <a:t> se </a:t>
            </a:r>
            <a:r>
              <a:rPr lang="en-US" sz="2800" b="1" dirty="0" err="1">
                <a:solidFill>
                  <a:srgbClr val="FFFFFF"/>
                </a:solidFill>
                <a:cs typeface="Arial" charset="0"/>
              </a:rPr>
              <a:t>završava</a:t>
            </a:r>
            <a:r>
              <a:rPr lang="en-US" sz="2800" b="1" dirty="0">
                <a:solidFill>
                  <a:srgbClr val="FFFFFF"/>
                </a:solidFill>
                <a:cs typeface="Arial" charset="0"/>
              </a:rPr>
              <a:t> </a:t>
            </a:r>
            <a:r>
              <a:rPr lang="en-US" sz="2800" b="1" dirty="0" err="1">
                <a:solidFill>
                  <a:srgbClr val="FFFFFF"/>
                </a:solidFill>
                <a:cs typeface="Arial" charset="0"/>
              </a:rPr>
              <a:t>sa</a:t>
            </a:r>
            <a:r>
              <a:rPr lang="en-US" sz="2800" b="1" dirty="0">
                <a:solidFill>
                  <a:srgbClr val="FFFFFF"/>
                </a:solidFill>
                <a:cs typeface="Arial" charset="0"/>
              </a:rPr>
              <a:t> </a:t>
            </a:r>
            <a:r>
              <a:rPr lang="en-US" sz="2800" b="1" dirty="0" err="1">
                <a:solidFill>
                  <a:srgbClr val="FFFFFF"/>
                </a:solidFill>
                <a:cs typeface="Arial" charset="0"/>
              </a:rPr>
              <a:t>uveravanjem</a:t>
            </a:r>
            <a:r>
              <a:rPr lang="en-US" sz="2800" b="1" dirty="0">
                <a:solidFill>
                  <a:srgbClr val="FFFFFF"/>
                </a:solidFill>
                <a:cs typeface="Arial" charset="0"/>
              </a:rPr>
              <a:t> da </a:t>
            </a:r>
            <a:r>
              <a:rPr lang="en-US" sz="2800" b="1" dirty="0" err="1">
                <a:solidFill>
                  <a:srgbClr val="FFFFFF"/>
                </a:solidFill>
                <a:cs typeface="Arial" charset="0"/>
              </a:rPr>
              <a:t>će</a:t>
            </a:r>
            <a:r>
              <a:rPr lang="en-US" sz="2800" b="1" dirty="0">
                <a:solidFill>
                  <a:srgbClr val="FFFFFF"/>
                </a:solidFill>
                <a:cs typeface="Arial" charset="0"/>
              </a:rPr>
              <a:t> Bog </a:t>
            </a:r>
            <a:r>
              <a:rPr lang="en-US" sz="2800" b="1" dirty="0" err="1">
                <a:solidFill>
                  <a:srgbClr val="FFFFFF"/>
                </a:solidFill>
                <a:cs typeface="Arial" charset="0"/>
              </a:rPr>
              <a:t>odgovoriti</a:t>
            </a:r>
            <a:r>
              <a:rPr lang="en-US" sz="2800" b="1" dirty="0">
                <a:solidFill>
                  <a:srgbClr val="FFFFFF"/>
                </a:solidFill>
                <a:cs typeface="Arial" charset="0"/>
              </a:rPr>
              <a:t> (Ps. 62</a:t>
            </a:r>
            <a:r>
              <a:rPr lang="sr-Latn-RS" sz="2800" b="1" dirty="0">
                <a:solidFill>
                  <a:srgbClr val="FFFFFF"/>
                </a:solidFill>
                <a:cs typeface="Arial" charset="0"/>
              </a:rPr>
              <a:t>,</a:t>
            </a:r>
            <a:r>
              <a:rPr lang="en-US" sz="2800" b="1" dirty="0">
                <a:solidFill>
                  <a:srgbClr val="FFFFFF"/>
                </a:solidFill>
                <a:cs typeface="Arial" charset="0"/>
              </a:rPr>
              <a:t>11).</a:t>
            </a:r>
            <a:endParaRPr kumimoji="0" lang="hr-HR" sz="32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720566"/>
            <a:ext cx="4679667" cy="473975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r>
              <a:rPr lang="en-US" sz="4400" b="1" dirty="0">
                <a:ln w="22225">
                  <a:solidFill>
                    <a:srgbClr val="B83E0A"/>
                  </a:solidFill>
                  <a:prstDash val="solid"/>
                </a:ln>
                <a:solidFill>
                  <a:srgbClr val="B83E0A"/>
                </a:solidFill>
                <a:latin typeface="Comic Sans MS" panose="030F0702030302020204" pitchFamily="66" charset="0"/>
              </a:rPr>
              <a:t>U </a:t>
            </a:r>
            <a:r>
              <a:rPr lang="en-US" sz="4400" b="1" dirty="0" err="1">
                <a:ln w="22225">
                  <a:solidFill>
                    <a:srgbClr val="B83E0A"/>
                  </a:solidFill>
                  <a:prstDash val="solid"/>
                </a:ln>
                <a:solidFill>
                  <a:srgbClr val="B83E0A"/>
                </a:solidFill>
                <a:latin typeface="Comic Sans MS" panose="030F0702030302020204" pitchFamily="66" charset="0"/>
              </a:rPr>
              <a:t>njega</a:t>
            </a:r>
            <a:r>
              <a:rPr lang="en-US" sz="4400" b="1" dirty="0">
                <a:ln w="22225">
                  <a:solidFill>
                    <a:srgbClr val="B83E0A"/>
                  </a:solidFill>
                  <a:prstDash val="solid"/>
                </a:ln>
                <a:solidFill>
                  <a:srgbClr val="B83E0A"/>
                </a:solidFill>
                <a:latin typeface="Comic Sans MS" panose="030F0702030302020204" pitchFamily="66" charset="0"/>
              </a:rPr>
              <a:t> se u</a:t>
            </a:r>
            <a:r>
              <a:rPr lang="sr-Latn-RS" sz="4400" b="1" dirty="0">
                <a:ln w="22225">
                  <a:solidFill>
                    <a:srgbClr val="B83E0A"/>
                  </a:solidFill>
                  <a:prstDash val="solid"/>
                </a:ln>
                <a:solidFill>
                  <a:srgbClr val="B83E0A"/>
                </a:solidFill>
                <a:latin typeface="Comic Sans MS" panose="030F0702030302020204" pitchFamily="66" charset="0"/>
              </a:rPr>
              <a:t>zdaj, narode; pred njim srce svoje</a:t>
            </a:r>
            <a:r>
              <a:rPr lang="en-US" sz="4400" b="1" dirty="0">
                <a:ln w="22225">
                  <a:solidFill>
                    <a:srgbClr val="B83E0A"/>
                  </a:solidFill>
                  <a:prstDash val="solid"/>
                </a:ln>
                <a:solidFill>
                  <a:srgbClr val="B83E0A"/>
                </a:solidFill>
                <a:latin typeface="Comic Sans MS" panose="030F0702030302020204" pitchFamily="66" charset="0"/>
              </a:rPr>
              <a:t> </a:t>
            </a:r>
            <a:r>
              <a:rPr lang="sr-Latn-RS" sz="4400" b="1" dirty="0">
                <a:ln w="22225">
                  <a:solidFill>
                    <a:srgbClr val="B83E0A"/>
                  </a:solidFill>
                  <a:prstDash val="solid"/>
                </a:ln>
                <a:solidFill>
                  <a:srgbClr val="B83E0A"/>
                </a:solidFill>
                <a:latin typeface="Comic Sans MS" panose="030F0702030302020204" pitchFamily="66" charset="0"/>
              </a:rPr>
              <a:t>izlivajte, Bog je naše utočište</a:t>
            </a: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r>
              <a:rPr kumimoji="0" lang="es-ES" sz="2800" b="1" i="0" u="none" strike="noStrike" kern="1200" cap="none" spc="0" normalizeH="0" baseline="0" noProof="0" dirty="0" err="1">
                <a:ln w="22225">
                  <a:solidFill>
                    <a:srgbClr val="B83E0A"/>
                  </a:solidFill>
                  <a:prstDash val="solid"/>
                </a:ln>
                <a:solidFill>
                  <a:srgbClr val="B83E0A"/>
                </a:solidFill>
                <a:effectLst/>
                <a:uLnTx/>
                <a:uFillTx/>
                <a:latin typeface="Comic Sans MS" panose="030F0702030302020204" pitchFamily="66" charset="0"/>
                <a:ea typeface="+mn-ea"/>
                <a:cs typeface="+mn-cs"/>
              </a:rPr>
              <a:t>Psalam</a:t>
            </a: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 62,8, </a:t>
            </a:r>
            <a:r>
              <a:rPr kumimoji="0" lang="es-ES" sz="20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NSP</a:t>
            </a: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endParaRPr kumimoji="0" lang="es-ES"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381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629025"/>
            <a:ext cx="5133974"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US" sz="2000" b="1" dirty="0" err="1">
                <a:solidFill>
                  <a:srgbClr val="931A7C"/>
                </a:solidFill>
              </a:rPr>
              <a:t>Molitve</a:t>
            </a:r>
            <a:r>
              <a:rPr lang="en-US" sz="2000" b="1" dirty="0">
                <a:solidFill>
                  <a:srgbClr val="931A7C"/>
                </a:solidFill>
              </a:rPr>
              <a:t> u </a:t>
            </a:r>
            <a:r>
              <a:rPr lang="en-US" sz="2000" b="1" dirty="0" err="1">
                <a:solidFill>
                  <a:srgbClr val="931A7C"/>
                </a:solidFill>
              </a:rPr>
              <a:t>teškim</a:t>
            </a:r>
            <a:r>
              <a:rPr lang="en-US" sz="2000" b="1" dirty="0">
                <a:solidFill>
                  <a:srgbClr val="931A7C"/>
                </a:solidFill>
              </a:rPr>
              <a:t> </a:t>
            </a:r>
            <a:r>
              <a:rPr lang="en-US" sz="2000" b="1" dirty="0" err="1">
                <a:solidFill>
                  <a:srgbClr val="931A7C"/>
                </a:solidFill>
              </a:rPr>
              <a:t>vremenima</a:t>
            </a:r>
            <a:r>
              <a:rPr lang="en-US" sz="2000" b="1" dirty="0">
                <a:solidFill>
                  <a:srgbClr val="931A7C"/>
                </a:solidFill>
              </a:rPr>
              <a:t>:</a:t>
            </a:r>
            <a:endParaRPr lang="sr-Latn-RS" sz="2000" b="1" dirty="0">
              <a:solidFill>
                <a:srgbClr val="931A7C"/>
              </a:solidFill>
            </a:endParaRPr>
          </a:p>
          <a:p>
            <a:pPr>
              <a:spcBef>
                <a:spcPts val="600"/>
              </a:spcBef>
            </a:pPr>
            <a:r>
              <a:rPr lang="sr-Latn-RS" sz="2000" b="1" dirty="0">
                <a:solidFill>
                  <a:srgbClr val="931A7C"/>
                </a:solidFill>
              </a:rPr>
              <a:t>         </a:t>
            </a:r>
            <a:r>
              <a:rPr lang="sr-Latn-RS" sz="2000" b="1" dirty="0">
                <a:solidFill>
                  <a:srgbClr val="084A9C"/>
                </a:solidFill>
              </a:rPr>
              <a:t>I</a:t>
            </a:r>
            <a:r>
              <a:rPr lang="en" sz="2000" b="1" dirty="0">
                <a:solidFill>
                  <a:srgbClr val="084A9C"/>
                </a:solidFill>
              </a:rPr>
              <a:t>lija: </a:t>
            </a:r>
            <a:r>
              <a:rPr lang="en-US" sz="2000" b="1" dirty="0" err="1"/>
              <a:t>Molitva</a:t>
            </a:r>
            <a:r>
              <a:rPr lang="en-US" sz="2000" b="1" dirty="0"/>
              <a:t> </a:t>
            </a:r>
            <a:r>
              <a:rPr lang="en-US" sz="2000" b="1" dirty="0" err="1"/>
              <a:t>usred</a:t>
            </a:r>
            <a:r>
              <a:rPr lang="en-US" sz="2000" b="1" dirty="0"/>
              <a:t> </a:t>
            </a:r>
            <a:r>
              <a:rPr lang="en-US" sz="2000" b="1" dirty="0" err="1"/>
              <a:t>krize</a:t>
            </a:r>
            <a:r>
              <a:rPr lang="sr-Latn-RS" sz="2000" b="1" dirty="0"/>
              <a:t>.</a:t>
            </a:r>
            <a:endParaRPr lang="en" sz="2000" b="1" dirty="0"/>
          </a:p>
          <a:p>
            <a:pPr lvl="1">
              <a:spcBef>
                <a:spcPts val="600"/>
              </a:spcBef>
            </a:pPr>
            <a:r>
              <a:rPr lang="es-ES" sz="2000" b="1" dirty="0">
                <a:solidFill>
                  <a:srgbClr val="B4366B"/>
                </a:solidFill>
              </a:rPr>
              <a:t>Ana</a:t>
            </a:r>
            <a:r>
              <a:rPr lang="en" sz="2000" b="1" dirty="0">
                <a:solidFill>
                  <a:srgbClr val="B4366B"/>
                </a:solidFill>
              </a:rPr>
              <a:t>: </a:t>
            </a:r>
            <a:r>
              <a:rPr lang="sr-Latn-RS" sz="2000" b="1" dirty="0"/>
              <a:t>Odgovor koji nikada ne dolazi.</a:t>
            </a:r>
            <a:endParaRPr lang="en" sz="2000" b="1" dirty="0"/>
          </a:p>
          <a:p>
            <a:pPr>
              <a:spcBef>
                <a:spcPts val="1800"/>
              </a:spcBef>
            </a:pPr>
            <a:r>
              <a:rPr lang="en" sz="2000" b="1" dirty="0">
                <a:solidFill>
                  <a:srgbClr val="4A1982"/>
                </a:solidFill>
              </a:rPr>
              <a:t>Mode</a:t>
            </a:r>
            <a:r>
              <a:rPr lang="sr-Latn-RS" sz="2000" b="1" dirty="0">
                <a:solidFill>
                  <a:srgbClr val="4A1982"/>
                </a:solidFill>
              </a:rPr>
              <a:t>l molitve</a:t>
            </a:r>
            <a:r>
              <a:rPr lang="en" sz="2000" b="1" dirty="0">
                <a:solidFill>
                  <a:srgbClr val="4A1982"/>
                </a:solidFill>
              </a:rPr>
              <a:t>:</a:t>
            </a:r>
          </a:p>
          <a:p>
            <a:pPr lvl="1">
              <a:spcBef>
                <a:spcPts val="600"/>
              </a:spcBef>
            </a:pPr>
            <a:r>
              <a:rPr lang="sr-Latn-RS" sz="2000" b="1" dirty="0">
                <a:solidFill>
                  <a:srgbClr val="08665D"/>
                </a:solidFill>
              </a:rPr>
              <a:t>I</a:t>
            </a:r>
            <a:r>
              <a:rPr lang="en" sz="2000" b="1" dirty="0">
                <a:solidFill>
                  <a:srgbClr val="08665D"/>
                </a:solidFill>
              </a:rPr>
              <a:t>sus: </a:t>
            </a:r>
            <a:r>
              <a:rPr lang="sr-Latn-RS" sz="2000" b="1" dirty="0"/>
              <a:t>Sadržaj molitve.</a:t>
            </a:r>
            <a:endParaRPr lang="en" sz="2000" b="1" dirty="0"/>
          </a:p>
          <a:p>
            <a:pPr lvl="1">
              <a:spcBef>
                <a:spcPts val="600"/>
              </a:spcBef>
            </a:pPr>
            <a:r>
              <a:rPr lang="en" sz="2000" b="1" dirty="0">
                <a:solidFill>
                  <a:srgbClr val="82047D"/>
                </a:solidFill>
              </a:rPr>
              <a:t>Danil</a:t>
            </a:r>
            <a:r>
              <a:rPr lang="sr-Latn-RS" sz="2000" b="1" dirty="0">
                <a:solidFill>
                  <a:srgbClr val="82047D"/>
                </a:solidFill>
              </a:rPr>
              <a:t>o</a:t>
            </a:r>
            <a:r>
              <a:rPr lang="en" sz="2000" b="1" dirty="0">
                <a:solidFill>
                  <a:srgbClr val="82047D"/>
                </a:solidFill>
              </a:rPr>
              <a:t>: </a:t>
            </a:r>
            <a:r>
              <a:rPr lang="sr-Latn-RS" sz="2000" b="1" dirty="0"/>
              <a:t>Struktura molitve.</a:t>
            </a:r>
            <a:endParaRPr lang="en" sz="2000" b="1" dirty="0"/>
          </a:p>
          <a:p>
            <a:pPr>
              <a:spcBef>
                <a:spcPts val="1800"/>
              </a:spcBef>
            </a:pPr>
            <a:r>
              <a:rPr lang="en-US" sz="2000" b="1" dirty="0" err="1">
                <a:solidFill>
                  <a:srgbClr val="415F00"/>
                </a:solidFill>
              </a:rPr>
              <a:t>Četiri</a:t>
            </a:r>
            <a:r>
              <a:rPr lang="en-US" sz="2000" b="1" dirty="0">
                <a:solidFill>
                  <a:srgbClr val="415F00"/>
                </a:solidFill>
              </a:rPr>
              <a:t> </a:t>
            </a:r>
            <a:r>
              <a:rPr lang="en-US" sz="2000" b="1" dirty="0" err="1">
                <a:solidFill>
                  <a:srgbClr val="415F00"/>
                </a:solidFill>
              </a:rPr>
              <a:t>pitanja</a:t>
            </a:r>
            <a:r>
              <a:rPr lang="en-US" sz="2000" b="1" dirty="0">
                <a:solidFill>
                  <a:srgbClr val="415F00"/>
                </a:solidFill>
              </a:rPr>
              <a:t> o </a:t>
            </a:r>
            <a:r>
              <a:rPr lang="en-US" sz="2000" b="1" dirty="0" err="1">
                <a:solidFill>
                  <a:srgbClr val="415F00"/>
                </a:solidFill>
              </a:rPr>
              <a:t>molitvi</a:t>
            </a:r>
            <a:r>
              <a:rPr lang="sr-Latn-RS" sz="2000" b="1" dirty="0">
                <a:solidFill>
                  <a:srgbClr val="415F00"/>
                </a:solidFill>
              </a:rPr>
              <a:t>.</a:t>
            </a:r>
            <a:endParaRPr lang="en" sz="2000" b="1" dirty="0">
              <a:solidFill>
                <a:srgbClr val="415F00"/>
              </a:solidFill>
            </a:endParaRP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742566" cy="1015663"/>
          </a:xfrm>
          <a:prstGeom prst="rect">
            <a:avLst/>
          </a:prstGeom>
          <a:noFill/>
        </p:spPr>
        <p:txBody>
          <a:bodyPr wrap="square" rtlCol="0">
            <a:spAutoFit/>
          </a:bodyPr>
          <a:lstStyle/>
          <a:p>
            <a:pPr>
              <a:spcBef>
                <a:spcPts val="600"/>
              </a:spcBef>
            </a:pPr>
            <a:r>
              <a:rPr lang="en-US" sz="2000" b="1" dirty="0"/>
              <a:t>Pavle </a:t>
            </a:r>
            <a:r>
              <a:rPr lang="en-US" sz="2000" b="1" dirty="0" err="1"/>
              <a:t>nas</a:t>
            </a:r>
            <a:r>
              <a:rPr lang="en-US" sz="2000" b="1" dirty="0"/>
              <a:t> </a:t>
            </a:r>
            <a:r>
              <a:rPr lang="en-US" sz="2000" b="1" dirty="0" err="1"/>
              <a:t>opominje</a:t>
            </a:r>
            <a:r>
              <a:rPr lang="en-US" sz="2000" b="1" dirty="0"/>
              <a:t> da </a:t>
            </a:r>
            <a:r>
              <a:rPr lang="sr-Latn-RS" sz="2000" b="1" dirty="0"/>
              <a:t>se </a:t>
            </a:r>
            <a:r>
              <a:rPr lang="en-US" sz="2000" b="1" dirty="0" err="1"/>
              <a:t>nastavimo</a:t>
            </a:r>
            <a:r>
              <a:rPr lang="en-US" sz="2000" b="1" dirty="0"/>
              <a:t> "</a:t>
            </a:r>
            <a:r>
              <a:rPr lang="en-US" sz="2000" b="1" dirty="0" err="1"/>
              <a:t>moliti</a:t>
            </a:r>
            <a:r>
              <a:rPr lang="en-US" sz="2000" b="1" dirty="0"/>
              <a:t> </a:t>
            </a:r>
            <a:r>
              <a:rPr lang="en-US" sz="2000" b="1" dirty="0" err="1"/>
              <a:t>uvek</a:t>
            </a:r>
            <a:r>
              <a:rPr lang="en-US" sz="2000" b="1" dirty="0"/>
              <a:t>"</a:t>
            </a:r>
            <a:br>
              <a:rPr lang="en-US" sz="2000" b="1" dirty="0"/>
            </a:br>
            <a:r>
              <a:rPr lang="en-US" sz="2000" b="1" dirty="0"/>
              <a:t>(Ef</a:t>
            </a:r>
            <a:r>
              <a:rPr lang="sr-Latn-RS" sz="2000" b="1" dirty="0"/>
              <a:t>.</a:t>
            </a:r>
            <a:r>
              <a:rPr lang="en-US" sz="2000" b="1" dirty="0"/>
              <a:t> 6</a:t>
            </a:r>
            <a:r>
              <a:rPr lang="sr-Latn-RS" sz="2000" b="1" dirty="0"/>
              <a:t>,</a:t>
            </a:r>
            <a:r>
              <a:rPr lang="en-US" sz="2000" b="1" dirty="0"/>
              <a:t>18), </a:t>
            </a:r>
            <a:r>
              <a:rPr lang="en-US" sz="2000" b="1" dirty="0" err="1"/>
              <a:t>čak</a:t>
            </a:r>
            <a:r>
              <a:rPr lang="en-US" sz="2000" b="1" dirty="0"/>
              <a:t> </a:t>
            </a:r>
            <a:r>
              <a:rPr lang="en-US" sz="2000" b="1" dirty="0" err="1"/>
              <a:t>i</a:t>
            </a:r>
            <a:r>
              <a:rPr lang="en-US" sz="2000" b="1" dirty="0"/>
              <a:t> </a:t>
            </a:r>
            <a:r>
              <a:rPr lang="en-US" sz="2000" b="1" dirty="0" err="1"/>
              <a:t>ako</a:t>
            </a:r>
            <a:r>
              <a:rPr lang="en-US" sz="2000" b="1" dirty="0"/>
              <a:t> se </a:t>
            </a:r>
            <a:r>
              <a:rPr lang="en-US" sz="2000" b="1" dirty="0" err="1"/>
              <a:t>naš</a:t>
            </a:r>
            <a:r>
              <a:rPr lang="en-US" sz="2000" b="1" dirty="0"/>
              <a:t> </a:t>
            </a:r>
            <a:r>
              <a:rPr lang="en-US" sz="2000" b="1" dirty="0" err="1"/>
              <a:t>svet</a:t>
            </a:r>
            <a:r>
              <a:rPr lang="en-US" sz="2000" b="1" dirty="0"/>
              <a:t> </a:t>
            </a:r>
            <a:r>
              <a:rPr lang="en-US" sz="2000" b="1" dirty="0" err="1"/>
              <a:t>raspadne</a:t>
            </a:r>
            <a:r>
              <a:rPr lang="en-US" sz="2000" b="1" dirty="0"/>
              <a:t>; </a:t>
            </a:r>
            <a:r>
              <a:rPr lang="en-US" sz="2000" b="1" dirty="0" err="1"/>
              <a:t>čak</a:t>
            </a:r>
            <a:r>
              <a:rPr lang="en-US" sz="2000" b="1" dirty="0"/>
              <a:t> </a:t>
            </a:r>
            <a:r>
              <a:rPr lang="en-US" sz="2000" b="1" dirty="0" err="1"/>
              <a:t>i</a:t>
            </a:r>
            <a:r>
              <a:rPr lang="en-US" sz="2000" b="1" dirty="0"/>
              <a:t> </a:t>
            </a:r>
            <a:r>
              <a:rPr lang="en-US" sz="2000" b="1" dirty="0" err="1"/>
              <a:t>ako</a:t>
            </a:r>
            <a:r>
              <a:rPr lang="en-US" sz="2000" b="1" dirty="0"/>
              <a:t> </a:t>
            </a:r>
            <a:r>
              <a:rPr lang="en-US" sz="2000" b="1" dirty="0" err="1"/>
              <a:t>vreme</a:t>
            </a:r>
            <a:r>
              <a:rPr lang="en-US" sz="2000" b="1" dirty="0"/>
              <a:t> </a:t>
            </a:r>
            <a:r>
              <a:rPr lang="en-US" sz="2000" b="1" dirty="0" err="1"/>
              <a:t>prođe</a:t>
            </a:r>
            <a:r>
              <a:rPr lang="en-US" sz="2000" b="1" dirty="0"/>
              <a:t> </a:t>
            </a:r>
            <a:r>
              <a:rPr lang="en-US" sz="2000" b="1" dirty="0" err="1"/>
              <a:t>i</a:t>
            </a:r>
            <a:r>
              <a:rPr lang="en-US" sz="2000" b="1" dirty="0"/>
              <a:t> ne </a:t>
            </a:r>
            <a:r>
              <a:rPr lang="en-US" sz="2000" b="1" dirty="0" err="1"/>
              <a:t>vidimo</a:t>
            </a:r>
            <a:r>
              <a:rPr lang="en-US" sz="2000" b="1" dirty="0"/>
              <a:t> </a:t>
            </a:r>
            <a:r>
              <a:rPr lang="en-US" sz="2000" b="1" dirty="0" err="1"/>
              <a:t>odgovor</a:t>
            </a:r>
            <a:r>
              <a:rPr lang="en-US" sz="2000" b="1" dirty="0"/>
              <a:t> </a:t>
            </a:r>
            <a:r>
              <a:rPr lang="en-US" sz="2000" b="1" dirty="0" err="1"/>
              <a:t>na</a:t>
            </a:r>
            <a:r>
              <a:rPr lang="en-US" sz="2000" b="1" dirty="0"/>
              <a:t> </a:t>
            </a:r>
            <a:r>
              <a:rPr lang="en-US" sz="2000" b="1" dirty="0" err="1"/>
              <a:t>naše</a:t>
            </a:r>
            <a:r>
              <a:rPr lang="en-US" sz="2000" b="1" dirty="0"/>
              <a:t> </a:t>
            </a:r>
            <a:r>
              <a:rPr lang="en-US" sz="2000" b="1" dirty="0" err="1"/>
              <a:t>molitve</a:t>
            </a:r>
            <a:r>
              <a:rPr lang="en-US" sz="2000" b="1" dirty="0"/>
              <a:t>.</a:t>
            </a:r>
            <a:endParaRPr lang="en" sz="2000" b="1" dirty="0"/>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34678">
            <a:off x="648339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134678">
            <a:off x="6483392"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email">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email">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email">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email">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308781" y="1984435"/>
            <a:ext cx="6669033" cy="1323439"/>
          </a:xfrm>
          <a:prstGeom prst="rect">
            <a:avLst/>
          </a:prstGeom>
          <a:noFill/>
        </p:spPr>
        <p:txBody>
          <a:bodyPr wrap="square">
            <a:spAutoFit/>
          </a:bodyPr>
          <a:lstStyle/>
          <a:p>
            <a:pPr lvl="0">
              <a:spcBef>
                <a:spcPts val="600"/>
              </a:spcBef>
              <a:defRPr/>
            </a:pPr>
            <a:r>
              <a:rPr lang="en-US" sz="2000" b="1" dirty="0">
                <a:solidFill>
                  <a:prstClr val="black"/>
                </a:solidFill>
              </a:rPr>
              <a:t>Ali </a:t>
            </a:r>
            <a:r>
              <a:rPr lang="en-US" sz="2000" b="1" dirty="0" err="1">
                <a:solidFill>
                  <a:prstClr val="black"/>
                </a:solidFill>
              </a:rPr>
              <a:t>kako</a:t>
            </a:r>
            <a:r>
              <a:rPr lang="en-US" sz="2000" b="1" dirty="0">
                <a:solidFill>
                  <a:prstClr val="black"/>
                </a:solidFill>
              </a:rPr>
              <a:t> da se </a:t>
            </a:r>
            <a:r>
              <a:rPr lang="en-US" sz="2000" b="1" dirty="0" err="1">
                <a:solidFill>
                  <a:prstClr val="black"/>
                </a:solidFill>
              </a:rPr>
              <a:t>molimo</a:t>
            </a:r>
            <a:r>
              <a:rPr lang="en-US" sz="2000" b="1" dirty="0">
                <a:solidFill>
                  <a:prstClr val="black"/>
                </a:solidFill>
              </a:rPr>
              <a:t>? </a:t>
            </a:r>
            <a:r>
              <a:rPr lang="en-US" sz="2000" b="1" dirty="0" err="1">
                <a:solidFill>
                  <a:prstClr val="black"/>
                </a:solidFill>
              </a:rPr>
              <a:t>Šta</a:t>
            </a:r>
            <a:r>
              <a:rPr lang="en-US" sz="2000" b="1" dirty="0">
                <a:solidFill>
                  <a:prstClr val="black"/>
                </a:solidFill>
              </a:rPr>
              <a:t> </a:t>
            </a:r>
            <a:r>
              <a:rPr lang="en-US" sz="2000" b="1" dirty="0" err="1">
                <a:solidFill>
                  <a:prstClr val="black"/>
                </a:solidFill>
              </a:rPr>
              <a:t>treba</a:t>
            </a:r>
            <a:r>
              <a:rPr lang="en-US" sz="2000" b="1" dirty="0">
                <a:solidFill>
                  <a:prstClr val="black"/>
                </a:solidFill>
              </a:rPr>
              <a:t> da </a:t>
            </a:r>
            <a:r>
              <a:rPr lang="en-US" sz="2000" b="1" dirty="0" err="1">
                <a:solidFill>
                  <a:prstClr val="black"/>
                </a:solidFill>
              </a:rPr>
              <a:t>tražimo</a:t>
            </a:r>
            <a:r>
              <a:rPr lang="en-US" sz="2000" b="1" dirty="0">
                <a:solidFill>
                  <a:prstClr val="black"/>
                </a:solidFill>
              </a:rPr>
              <a:t>? Da li </a:t>
            </a:r>
            <a:r>
              <a:rPr lang="en-US" sz="2000" b="1" dirty="0" err="1">
                <a:solidFill>
                  <a:prstClr val="black"/>
                </a:solidFill>
              </a:rPr>
              <a:t>treba</a:t>
            </a:r>
            <a:r>
              <a:rPr lang="en-US" sz="2000" b="1" dirty="0">
                <a:solidFill>
                  <a:prstClr val="black"/>
                </a:solidFill>
              </a:rPr>
              <a:t> da se </a:t>
            </a:r>
            <a:r>
              <a:rPr lang="en-US" sz="2000" b="1" dirty="0" err="1">
                <a:solidFill>
                  <a:prstClr val="black"/>
                </a:solidFill>
              </a:rPr>
              <a:t>molimo</a:t>
            </a:r>
            <a:r>
              <a:rPr lang="en-US" sz="2000" b="1" dirty="0">
                <a:solidFill>
                  <a:prstClr val="black"/>
                </a:solidFill>
              </a:rPr>
              <a:t> </a:t>
            </a:r>
            <a:r>
              <a:rPr lang="en-US" sz="2000" b="1" dirty="0" err="1">
                <a:solidFill>
                  <a:prstClr val="black"/>
                </a:solidFill>
              </a:rPr>
              <a:t>sami</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drugima</a:t>
            </a:r>
            <a:r>
              <a:rPr lang="en-US" sz="2000" b="1" dirty="0">
                <a:solidFill>
                  <a:prstClr val="black"/>
                </a:solidFill>
              </a:rPr>
              <a:t>? Da li </a:t>
            </a:r>
            <a:r>
              <a:rPr lang="en-US" sz="2000" b="1" dirty="0" err="1">
                <a:solidFill>
                  <a:prstClr val="black"/>
                </a:solidFill>
              </a:rPr>
              <a:t>nam</a:t>
            </a:r>
            <a:r>
              <a:rPr lang="en-US" sz="2000" b="1" dirty="0">
                <a:solidFill>
                  <a:prstClr val="black"/>
                </a:solidFill>
              </a:rPr>
              <a:t> </a:t>
            </a:r>
            <a:r>
              <a:rPr lang="en-US" sz="2000" b="1" dirty="0" err="1">
                <a:solidFill>
                  <a:prstClr val="black"/>
                </a:solidFill>
              </a:rPr>
              <a:t>molitva</a:t>
            </a:r>
            <a:r>
              <a:rPr lang="en-US" sz="2000" b="1" dirty="0">
                <a:solidFill>
                  <a:prstClr val="black"/>
                </a:solidFill>
              </a:rPr>
              <a:t> </a:t>
            </a:r>
            <a:r>
              <a:rPr lang="en-US" sz="2000" b="1" dirty="0" err="1">
                <a:solidFill>
                  <a:prstClr val="black"/>
                </a:solidFill>
              </a:rPr>
              <a:t>dozvoljava</a:t>
            </a:r>
            <a:r>
              <a:rPr lang="en-US" sz="2000" b="1" dirty="0">
                <a:solidFill>
                  <a:prstClr val="black"/>
                </a:solidFill>
              </a:rPr>
              <a:t> </a:t>
            </a:r>
            <a:r>
              <a:rPr lang="en-US" sz="2000" b="1" dirty="0" err="1">
                <a:solidFill>
                  <a:prstClr val="black"/>
                </a:solidFill>
              </a:rPr>
              <a:t>samo</a:t>
            </a:r>
            <a:r>
              <a:rPr lang="en-US" sz="2000" b="1" dirty="0">
                <a:solidFill>
                  <a:prstClr val="black"/>
                </a:solidFill>
              </a:rPr>
              <a:t> da </a:t>
            </a:r>
            <a:r>
              <a:rPr lang="en-US" sz="2000" b="1" dirty="0" err="1">
                <a:solidFill>
                  <a:prstClr val="black"/>
                </a:solidFill>
              </a:rPr>
              <a:t>razgovaramo</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Bogom</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takođe</a:t>
            </a:r>
            <a:r>
              <a:rPr lang="en-US" sz="2000" b="1" dirty="0">
                <a:solidFill>
                  <a:prstClr val="black"/>
                </a:solidFill>
              </a:rPr>
              <a:t> </a:t>
            </a:r>
            <a:r>
              <a:rPr lang="en-US" sz="2000" b="1" dirty="0" err="1">
                <a:solidFill>
                  <a:prstClr val="black"/>
                </a:solidFill>
              </a:rPr>
              <a:t>dozvoljava</a:t>
            </a:r>
            <a:r>
              <a:rPr lang="en-US" sz="2000" b="1" dirty="0">
                <a:solidFill>
                  <a:prstClr val="black"/>
                </a:solidFill>
              </a:rPr>
              <a:t> da Ga </a:t>
            </a:r>
            <a:r>
              <a:rPr lang="en-US" sz="2000" b="1" dirty="0" err="1">
                <a:solidFill>
                  <a:prstClr val="black"/>
                </a:solidFill>
              </a:rPr>
              <a:t>slušamo</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269656"/>
            <a:ext cx="6669034" cy="707886"/>
          </a:xfrm>
          <a:prstGeom prst="rect">
            <a:avLst/>
          </a:prstGeom>
          <a:noFill/>
        </p:spPr>
        <p:txBody>
          <a:bodyPr wrap="square">
            <a:spAutoFit/>
          </a:bodyPr>
          <a:lstStyle/>
          <a:p>
            <a:pPr lvl="0">
              <a:spcBef>
                <a:spcPts val="600"/>
              </a:spcBef>
              <a:defRPr/>
            </a:pPr>
            <a:r>
              <a:rPr lang="en-US" sz="2000" b="1" dirty="0">
                <a:solidFill>
                  <a:prstClr val="black"/>
                </a:solidFill>
              </a:rPr>
              <a:t>U </a:t>
            </a:r>
            <a:r>
              <a:rPr lang="en-US" sz="2000" b="1" dirty="0" err="1">
                <a:solidFill>
                  <a:prstClr val="black"/>
                </a:solidFill>
              </a:rPr>
              <a:t>ovakvim</a:t>
            </a:r>
            <a:r>
              <a:rPr lang="en-US" sz="2000" b="1" dirty="0">
                <a:solidFill>
                  <a:prstClr val="black"/>
                </a:solidFill>
              </a:rPr>
              <a:t> </a:t>
            </a:r>
            <a:r>
              <a:rPr lang="en-US" sz="2000" b="1" dirty="0" err="1">
                <a:solidFill>
                  <a:prstClr val="black"/>
                </a:solidFill>
              </a:rPr>
              <a:t>okolnostima</a:t>
            </a:r>
            <a:r>
              <a:rPr lang="en-US" sz="2000" b="1" dirty="0">
                <a:solidFill>
                  <a:prstClr val="black"/>
                </a:solidFill>
              </a:rPr>
              <a:t>, </a:t>
            </a:r>
            <a:r>
              <a:rPr lang="en-US" sz="2000" b="1" dirty="0" err="1">
                <a:solidFill>
                  <a:prstClr val="black"/>
                </a:solidFill>
              </a:rPr>
              <a:t>molitve</a:t>
            </a:r>
            <a:r>
              <a:rPr lang="en-US" sz="2000" b="1" dirty="0">
                <a:solidFill>
                  <a:prstClr val="black"/>
                </a:solidFill>
              </a:rPr>
              <a:t> Ilije </a:t>
            </a:r>
            <a:r>
              <a:rPr lang="en-US" sz="2000" b="1" dirty="0" err="1">
                <a:solidFill>
                  <a:prstClr val="black"/>
                </a:solidFill>
              </a:rPr>
              <a:t>i</a:t>
            </a:r>
            <a:r>
              <a:rPr lang="en-US" sz="2000" b="1" dirty="0">
                <a:solidFill>
                  <a:prstClr val="black"/>
                </a:solidFill>
              </a:rPr>
              <a:t> Ane </a:t>
            </a:r>
            <a:r>
              <a:rPr lang="en-US" sz="2000" b="1" dirty="0" err="1">
                <a:solidFill>
                  <a:prstClr val="black"/>
                </a:solidFill>
              </a:rPr>
              <a:t>će</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pomoći</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ohrabriti</a:t>
            </a:r>
            <a:r>
              <a:rPr lang="en-US" sz="2000" b="1" dirty="0">
                <a:solidFill>
                  <a:prstClr val="black"/>
                </a:solidFill>
              </a:rPr>
              <a:t> </a:t>
            </a:r>
            <a:r>
              <a:rPr lang="en-US" sz="2000" b="1" dirty="0" err="1">
                <a:solidFill>
                  <a:prstClr val="black"/>
                </a:solidFill>
              </a:rPr>
              <a:t>nas</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4222375" y="1828801"/>
            <a:ext cx="6855197"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6600" spc="300" dirty="0">
                <a:ln w="0"/>
                <a:solidFill>
                  <a:srgbClr val="7C2850"/>
                </a:solidFill>
                <a:effectLst>
                  <a:reflection blurRad="6350" stA="53000" endA="300" endPos="35500" dir="5400000" sy="-90000" algn="bl" rotWithShape="0"/>
                </a:effectLst>
              </a:rPr>
              <a:t>MOLITVE U TEŠKIM VREMENIMA</a:t>
            </a:r>
            <a:endParaRPr lang="en" sz="6600" spc="30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rPr>
              <a:t>ILIJA: MOLITVA USRED KRIZE</a:t>
            </a:r>
            <a:endParaRPr lang="en"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en-U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 on re</a:t>
            </a:r>
            <a:r>
              <a:rPr lang="sr-Latn-R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č</a:t>
            </a:r>
            <a:r>
              <a:rPr lang="en-U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e&gt; </a:t>
            </a:r>
            <a:r>
              <a:rPr lang="en-US" b="1" dirty="0" err="1">
                <a:solidFill>
                  <a:schemeClr val="tx2">
                    <a:lumMod val="40000"/>
                    <a:lumOff val="60000"/>
                  </a:schemeClr>
                </a:solidFill>
                <a:effectLst>
                  <a:outerShdw blurRad="38100" dist="38100" dir="2700000" algn="tl">
                    <a:srgbClr val="000000"/>
                  </a:outerShdw>
                </a:effectLst>
                <a:latin typeface="Comic Sans MS" panose="030F0702030302020204" pitchFamily="66" charset="0"/>
              </a:rPr>
              <a:t>revnovah</a:t>
            </a:r>
            <a:r>
              <a:rPr lang="en-U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a:t>
            </a:r>
            <a:r>
              <a:rPr lang="sr-Latn-R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veoma z</a:t>
            </a:r>
            <a:r>
              <a:rPr lang="en-U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 </a:t>
            </a:r>
            <a:r>
              <a:rPr lang="en-US" b="1" dirty="0" err="1">
                <a:solidFill>
                  <a:schemeClr val="tx2">
                    <a:lumMod val="40000"/>
                    <a:lumOff val="60000"/>
                  </a:schemeClr>
                </a:solidFill>
                <a:effectLst>
                  <a:outerShdw blurRad="38100" dist="38100" dir="2700000" algn="tl">
                    <a:srgbClr val="000000"/>
                  </a:outerShdw>
                </a:effectLst>
                <a:latin typeface="Comic Sans MS" panose="030F0702030302020204" pitchFamily="66" charset="0"/>
              </a:rPr>
              <a:t>Gospoda</a:t>
            </a:r>
            <a:r>
              <a:rPr lang="sr-Latn-R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Boga nad vojskama, jer sinovi Izraelovi ostaviše zavet tvoj, tvoje oltare razvališe i proroke tvoje pobiše mačem, a ja ostah sam pa traže dušu moju da mi je uzmu.</a:t>
            </a:r>
            <a:r>
              <a:rPr lang="en"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 </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a:t>
            </a:r>
            <a:r>
              <a:rPr lang="sr-Latn-R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a:t>
            </a:r>
            <a:r>
              <a:rPr lang="sr-Latn-R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Car.</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19</a:t>
            </a:r>
            <a:r>
              <a:rPr lang="sr-Latn-R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en-US" sz="2000" b="1" dirty="0"/>
              <a:t>Kako Bog </a:t>
            </a:r>
            <a:r>
              <a:rPr lang="en-US" sz="2000" b="1" dirty="0" err="1"/>
              <a:t>odgovara</a:t>
            </a:r>
            <a:r>
              <a:rPr lang="en-US" sz="2000" b="1" dirty="0"/>
              <a:t> </a:t>
            </a:r>
            <a:r>
              <a:rPr lang="en-US" sz="2000" b="1" dirty="0" err="1"/>
              <a:t>na</a:t>
            </a:r>
            <a:r>
              <a:rPr lang="en-US" sz="2000" b="1" dirty="0"/>
              <a:t> </a:t>
            </a:r>
            <a:r>
              <a:rPr lang="en-US" sz="2000" b="1" dirty="0" err="1"/>
              <a:t>naše</a:t>
            </a:r>
            <a:r>
              <a:rPr lang="en-US" sz="2000" b="1" dirty="0"/>
              <a:t> </a:t>
            </a:r>
            <a:r>
              <a:rPr lang="en-US" sz="2000" b="1" dirty="0" err="1"/>
              <a:t>molitve</a:t>
            </a:r>
            <a:r>
              <a:rPr lang="en-US" sz="2000" b="1" dirty="0"/>
              <a:t> </a:t>
            </a:r>
            <a:r>
              <a:rPr lang="en-US" sz="2000" b="1" dirty="0" err="1"/>
              <a:t>usred</a:t>
            </a:r>
            <a:r>
              <a:rPr lang="en-US" sz="2000" b="1" dirty="0"/>
              <a:t> </a:t>
            </a:r>
            <a:r>
              <a:rPr lang="en-US" sz="2000" b="1" dirty="0" err="1"/>
              <a:t>krize</a:t>
            </a:r>
            <a:r>
              <a:rPr lang="en-US" sz="2000" b="1" dirty="0"/>
              <a:t>?</a:t>
            </a:r>
            <a:endParaRPr lang="en" sz="2000" b="1" dirty="0"/>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4065" y="2088532"/>
            <a:ext cx="1673784"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063318" y="4923992"/>
            <a:ext cx="2944530"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707886"/>
          </a:xfrm>
          <a:prstGeom prst="rect">
            <a:avLst/>
          </a:prstGeom>
          <a:noFill/>
        </p:spPr>
        <p:txBody>
          <a:bodyPr wrap="square">
            <a:spAutoFit/>
          </a:bodyPr>
          <a:lstStyle/>
          <a:p>
            <a:pPr>
              <a:spcBef>
                <a:spcPts val="600"/>
              </a:spcBef>
            </a:pPr>
            <a:r>
              <a:rPr lang="en-US" sz="2000" b="1" dirty="0" err="1"/>
              <a:t>Nakon</a:t>
            </a:r>
            <a:r>
              <a:rPr lang="en-US" sz="2000" b="1" dirty="0"/>
              <a:t> </a:t>
            </a:r>
            <a:r>
              <a:rPr lang="en-US" sz="2000" b="1" dirty="0" err="1"/>
              <a:t>jednostavne</a:t>
            </a:r>
            <a:r>
              <a:rPr lang="en-US" sz="2000" b="1" dirty="0"/>
              <a:t> </a:t>
            </a:r>
            <a:r>
              <a:rPr lang="en-US" sz="2000" b="1" dirty="0" err="1"/>
              <a:t>molitve</a:t>
            </a:r>
            <a:r>
              <a:rPr lang="en-US" sz="2000" b="1" dirty="0"/>
              <a:t> </a:t>
            </a:r>
            <a:r>
              <a:rPr lang="en-US" sz="2000" b="1" dirty="0" err="1"/>
              <a:t>Ilije</a:t>
            </a:r>
            <a:r>
              <a:rPr lang="en-US" sz="2000" b="1" dirty="0"/>
              <a:t>, Bog je </a:t>
            </a:r>
            <a:r>
              <a:rPr lang="en-US" sz="2000" b="1" dirty="0" err="1"/>
              <a:t>odmah</a:t>
            </a:r>
            <a:r>
              <a:rPr lang="en-US" sz="2000" b="1" dirty="0"/>
              <a:t> </a:t>
            </a:r>
            <a:r>
              <a:rPr lang="en-US" sz="2000" b="1" dirty="0" err="1"/>
              <a:t>odgovorio</a:t>
            </a:r>
            <a:r>
              <a:rPr lang="en-US" sz="2000" b="1" dirty="0"/>
              <a:t> </a:t>
            </a:r>
            <a:r>
              <a:rPr lang="en-US" sz="2000" b="1" dirty="0" err="1"/>
              <a:t>vatrom</a:t>
            </a:r>
            <a:r>
              <a:rPr lang="en-US" sz="2000" b="1" dirty="0"/>
              <a:t> (1</a:t>
            </a:r>
            <a:r>
              <a:rPr lang="sr-Latn-RS" sz="2000" b="1" dirty="0"/>
              <a:t>.</a:t>
            </a:r>
            <a:r>
              <a:rPr lang="en-US" sz="2000" b="1" dirty="0"/>
              <a:t> Car</a:t>
            </a:r>
            <a:r>
              <a:rPr lang="sr-Latn-RS" sz="2000" b="1" dirty="0"/>
              <a:t>.</a:t>
            </a:r>
            <a:r>
              <a:rPr lang="en-US" sz="2000" b="1" dirty="0"/>
              <a:t> 18</a:t>
            </a:r>
            <a:r>
              <a:rPr lang="sr-Latn-RS" sz="2000" b="1" dirty="0"/>
              <a:t>,</a:t>
            </a:r>
            <a:r>
              <a:rPr lang="en-US" sz="2000" b="1" dirty="0"/>
              <a:t>36-38).</a:t>
            </a:r>
            <a:endParaRPr lang="en" sz="2000" b="1" dirty="0"/>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707886"/>
          </a:xfrm>
          <a:prstGeom prst="rect">
            <a:avLst/>
          </a:prstGeom>
          <a:noFill/>
        </p:spPr>
        <p:txBody>
          <a:bodyPr wrap="square">
            <a:spAutoFit/>
          </a:bodyPr>
          <a:lstStyle/>
          <a:p>
            <a:pPr>
              <a:spcBef>
                <a:spcPts val="600"/>
              </a:spcBef>
            </a:pPr>
            <a:r>
              <a:rPr lang="en-US" sz="2000" b="1" dirty="0"/>
              <a:t>Kada je Ilija </a:t>
            </a:r>
            <a:r>
              <a:rPr lang="en-US" sz="2000" b="1" dirty="0" err="1"/>
              <a:t>tražio</a:t>
            </a:r>
            <a:r>
              <a:rPr lang="en-US" sz="2000" b="1" dirty="0"/>
              <a:t> </a:t>
            </a:r>
            <a:r>
              <a:rPr lang="en-US" sz="2000" b="1" dirty="0" err="1"/>
              <a:t>smrt</a:t>
            </a:r>
            <a:r>
              <a:rPr lang="en-US" sz="2000" b="1" dirty="0"/>
              <a:t>, Bog je </a:t>
            </a:r>
            <a:r>
              <a:rPr lang="en-US" sz="2000" b="1" dirty="0" err="1"/>
              <a:t>ćutao</a:t>
            </a:r>
            <a:r>
              <a:rPr lang="en-US" sz="2000" b="1" dirty="0"/>
              <a:t>, </a:t>
            </a:r>
            <a:r>
              <a:rPr lang="en-US" sz="2000" b="1" dirty="0" err="1"/>
              <a:t>ali</a:t>
            </a:r>
            <a:r>
              <a:rPr lang="en-US" sz="2000" b="1" dirty="0"/>
              <a:t> je </a:t>
            </a:r>
            <a:r>
              <a:rPr lang="en-US" sz="2000" b="1" dirty="0" err="1"/>
              <a:t>poslao</a:t>
            </a:r>
            <a:r>
              <a:rPr lang="en-US" sz="2000" b="1" dirty="0"/>
              <a:t> </a:t>
            </a:r>
            <a:r>
              <a:rPr lang="en-US" sz="2000" b="1" dirty="0" err="1"/>
              <a:t>svog</a:t>
            </a:r>
            <a:r>
              <a:rPr lang="en-US" sz="2000" b="1" dirty="0"/>
              <a:t> </a:t>
            </a:r>
            <a:r>
              <a:rPr lang="en-US" sz="2000" b="1" dirty="0" err="1"/>
              <a:t>anđela</a:t>
            </a:r>
            <a:r>
              <a:rPr lang="en-US" sz="2000" b="1" dirty="0"/>
              <a:t> da ga </a:t>
            </a:r>
            <a:r>
              <a:rPr lang="en-US" sz="2000" b="1" dirty="0" err="1"/>
              <a:t>nahrani</a:t>
            </a:r>
            <a:r>
              <a:rPr lang="en-US" sz="2000" b="1" dirty="0"/>
              <a:t> (1</a:t>
            </a:r>
            <a:r>
              <a:rPr lang="sr-Latn-RS" sz="2000" b="1" dirty="0"/>
              <a:t>.</a:t>
            </a:r>
            <a:r>
              <a:rPr lang="en-US" sz="2000" b="1" dirty="0"/>
              <a:t> Car</a:t>
            </a:r>
            <a:r>
              <a:rPr lang="sr-Latn-RS" sz="2000" b="1" dirty="0"/>
              <a:t>.</a:t>
            </a:r>
            <a:r>
              <a:rPr lang="en-US" sz="2000" b="1" dirty="0"/>
              <a:t> 19</a:t>
            </a:r>
            <a:r>
              <a:rPr lang="sr-Latn-RS" sz="2000" b="1" dirty="0"/>
              <a:t>,</a:t>
            </a:r>
            <a:r>
              <a:rPr lang="en-US" sz="2000" b="1" dirty="0"/>
              <a:t>4-8).</a:t>
            </a:r>
            <a:endParaRPr lang="en" sz="2000" b="1" dirty="0"/>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5" y="2741505"/>
            <a:ext cx="6472421" cy="707886"/>
          </a:xfrm>
          <a:prstGeom prst="rect">
            <a:avLst/>
          </a:prstGeom>
          <a:noFill/>
        </p:spPr>
        <p:txBody>
          <a:bodyPr wrap="square">
            <a:spAutoFit/>
          </a:bodyPr>
          <a:lstStyle/>
          <a:p>
            <a:pPr lvl="0">
              <a:spcBef>
                <a:spcPts val="600"/>
              </a:spcBef>
              <a:defRPr/>
            </a:pPr>
            <a:r>
              <a:rPr lang="en-US" sz="2000" b="1" dirty="0" err="1">
                <a:solidFill>
                  <a:prstClr val="black"/>
                </a:solidFill>
              </a:rPr>
              <a:t>Posle</a:t>
            </a:r>
            <a:r>
              <a:rPr lang="en-US" sz="2000" b="1" dirty="0">
                <a:solidFill>
                  <a:prstClr val="black"/>
                </a:solidFill>
              </a:rPr>
              <a:t> sed</a:t>
            </a:r>
            <a:r>
              <a:rPr lang="sr-Latn-RS" sz="2000" b="1" dirty="0">
                <a:solidFill>
                  <a:prstClr val="black"/>
                </a:solidFill>
              </a:rPr>
              <a:t>me</a:t>
            </a:r>
            <a:r>
              <a:rPr lang="en-US" sz="2000" b="1" dirty="0">
                <a:solidFill>
                  <a:prstClr val="black"/>
                </a:solidFill>
              </a:rPr>
              <a:t> </a:t>
            </a:r>
            <a:r>
              <a:rPr lang="en-US" sz="2000" b="1" dirty="0" err="1">
                <a:solidFill>
                  <a:prstClr val="black"/>
                </a:solidFill>
              </a:rPr>
              <a:t>molitv</a:t>
            </a:r>
            <a:r>
              <a:rPr lang="sr-Latn-RS" sz="2000" b="1" dirty="0">
                <a:solidFill>
                  <a:prstClr val="black"/>
                </a:solidFill>
              </a:rPr>
              <a:t>e</a:t>
            </a:r>
            <a:r>
              <a:rPr lang="en-US" sz="2000" b="1" dirty="0">
                <a:solidFill>
                  <a:prstClr val="black"/>
                </a:solidFill>
              </a:rPr>
              <a:t> </a:t>
            </a:r>
            <a:r>
              <a:rPr lang="en-US" sz="2000" b="1" dirty="0" err="1">
                <a:solidFill>
                  <a:prstClr val="black"/>
                </a:solidFill>
              </a:rPr>
              <a:t>tražeći</a:t>
            </a:r>
            <a:r>
              <a:rPr lang="en-US" sz="2000" b="1" dirty="0">
                <a:solidFill>
                  <a:prstClr val="black"/>
                </a:solidFill>
              </a:rPr>
              <a:t> </a:t>
            </a:r>
            <a:r>
              <a:rPr lang="en-US" sz="2000" b="1" dirty="0" err="1">
                <a:solidFill>
                  <a:prstClr val="black"/>
                </a:solidFill>
              </a:rPr>
              <a:t>kišu</a:t>
            </a:r>
            <a:r>
              <a:rPr lang="en-US" sz="2000" b="1" dirty="0">
                <a:solidFill>
                  <a:prstClr val="black"/>
                </a:solidFill>
              </a:rPr>
              <a:t>, Bog je </a:t>
            </a:r>
            <a:r>
              <a:rPr lang="en-US" sz="2000" b="1" dirty="0" err="1">
                <a:solidFill>
                  <a:prstClr val="black"/>
                </a:solidFill>
              </a:rPr>
              <a:t>poslao</a:t>
            </a:r>
            <a:r>
              <a:rPr lang="en-US" sz="2000" b="1" dirty="0">
                <a:solidFill>
                  <a:prstClr val="black"/>
                </a:solidFill>
              </a:rPr>
              <a:t> </a:t>
            </a:r>
            <a:r>
              <a:rPr lang="en-US" sz="2000" b="1" dirty="0" err="1">
                <a:solidFill>
                  <a:prstClr val="black"/>
                </a:solidFill>
              </a:rPr>
              <a:t>mali</a:t>
            </a:r>
            <a:r>
              <a:rPr lang="en-US" sz="2000" b="1" dirty="0">
                <a:solidFill>
                  <a:prstClr val="black"/>
                </a:solidFill>
              </a:rPr>
              <a:t> </a:t>
            </a:r>
            <a:r>
              <a:rPr lang="en-US" sz="2000" b="1" dirty="0" err="1">
                <a:solidFill>
                  <a:prstClr val="black"/>
                </a:solidFill>
              </a:rPr>
              <a:t>oblak</a:t>
            </a:r>
            <a:r>
              <a:rPr lang="en-US" sz="2000" b="1" dirty="0">
                <a:solidFill>
                  <a:prstClr val="black"/>
                </a:solidFill>
              </a:rPr>
              <a:t> koji se </a:t>
            </a:r>
            <a:r>
              <a:rPr lang="en-US" sz="2000" b="1" dirty="0" err="1">
                <a:solidFill>
                  <a:prstClr val="black"/>
                </a:solidFill>
              </a:rPr>
              <a:t>pretvorio</a:t>
            </a:r>
            <a:r>
              <a:rPr lang="en-US" sz="2000" b="1" dirty="0">
                <a:solidFill>
                  <a:prstClr val="black"/>
                </a:solidFill>
              </a:rPr>
              <a:t> u </a:t>
            </a:r>
            <a:r>
              <a:rPr lang="en-US" sz="2000" b="1" dirty="0" err="1">
                <a:solidFill>
                  <a:prstClr val="black"/>
                </a:solidFill>
              </a:rPr>
              <a:t>snažnu</a:t>
            </a:r>
            <a:r>
              <a:rPr lang="en-US" sz="2000" b="1" dirty="0">
                <a:solidFill>
                  <a:prstClr val="black"/>
                </a:solidFill>
              </a:rPr>
              <a:t> </a:t>
            </a:r>
            <a:r>
              <a:rPr lang="en-US" sz="2000" b="1" dirty="0" err="1">
                <a:solidFill>
                  <a:prstClr val="black"/>
                </a:solidFill>
              </a:rPr>
              <a:t>oluju</a:t>
            </a:r>
            <a:r>
              <a:rPr lang="sr-Latn-RS" sz="2000" b="1" dirty="0">
                <a:solidFill>
                  <a:prstClr val="black"/>
                </a:solidFill>
              </a:rPr>
              <a:t> </a:t>
            </a:r>
            <a:r>
              <a:rPr lang="en-US" sz="2000" b="1" dirty="0">
                <a:solidFill>
                  <a:prstClr val="black"/>
                </a:solidFill>
              </a:rPr>
              <a:t>(1</a:t>
            </a:r>
            <a:r>
              <a:rPr lang="sr-Latn-RS" sz="2000" b="1" dirty="0">
                <a:solidFill>
                  <a:prstClr val="black"/>
                </a:solidFill>
              </a:rPr>
              <a:t>.</a:t>
            </a:r>
            <a:r>
              <a:rPr lang="en-US" sz="2000" b="1" dirty="0">
                <a:solidFill>
                  <a:prstClr val="black"/>
                </a:solidFill>
              </a:rPr>
              <a:t> Car</a:t>
            </a:r>
            <a:r>
              <a:rPr lang="sr-Latn-RS" sz="2000" b="1" dirty="0">
                <a:solidFill>
                  <a:prstClr val="black"/>
                </a:solidFill>
              </a:rPr>
              <a:t>.</a:t>
            </a:r>
            <a:r>
              <a:rPr lang="en-US" sz="2000" b="1" dirty="0">
                <a:solidFill>
                  <a:prstClr val="black"/>
                </a:solidFill>
              </a:rPr>
              <a:t> 18</a:t>
            </a:r>
            <a:r>
              <a:rPr lang="sr-Latn-RS" sz="2000" b="1" dirty="0">
                <a:solidFill>
                  <a:prstClr val="black"/>
                </a:solidFill>
              </a:rPr>
              <a:t>,</a:t>
            </a:r>
            <a:r>
              <a:rPr lang="en-US" sz="2000" b="1" dirty="0">
                <a:solidFill>
                  <a:prstClr val="black"/>
                </a:solidFill>
              </a:rPr>
              <a:t>42-45</a:t>
            </a:r>
            <a:r>
              <a:rPr lang="sr-Latn-R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31" y="5156448"/>
            <a:ext cx="6298540" cy="1631216"/>
          </a:xfrm>
          <a:prstGeom prst="rect">
            <a:avLst/>
          </a:prstGeom>
          <a:noFill/>
        </p:spPr>
        <p:txBody>
          <a:bodyPr wrap="square">
            <a:spAutoFit/>
          </a:bodyPr>
          <a:lstStyle/>
          <a:p>
            <a:pPr lvl="0">
              <a:spcBef>
                <a:spcPts val="600"/>
              </a:spcBef>
              <a:defRPr/>
            </a:pPr>
            <a:r>
              <a:rPr lang="en-US" sz="2000" b="1" dirty="0">
                <a:solidFill>
                  <a:prstClr val="black"/>
                </a:solidFill>
              </a:rPr>
              <a:t>Jedan </a:t>
            </a:r>
            <a:r>
              <a:rPr lang="en-US" sz="2000" b="1" dirty="0" err="1">
                <a:solidFill>
                  <a:prstClr val="black"/>
                </a:solidFill>
              </a:rPr>
              <a:t>odgovor</a:t>
            </a:r>
            <a:r>
              <a:rPr lang="en-US" sz="2000" b="1" dirty="0">
                <a:solidFill>
                  <a:prstClr val="black"/>
                </a:solidFill>
              </a:rPr>
              <a:t> je bio </a:t>
            </a:r>
            <a:r>
              <a:rPr lang="en-US" sz="2000" b="1" dirty="0" err="1">
                <a:solidFill>
                  <a:prstClr val="black"/>
                </a:solidFill>
              </a:rPr>
              <a:t>neposredan</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čudesan</a:t>
            </a:r>
            <a:r>
              <a:rPr lang="en-US" sz="2000" b="1" dirty="0">
                <a:solidFill>
                  <a:prstClr val="black"/>
                </a:solidFill>
              </a:rPr>
              <a:t>. Drugi, </a:t>
            </a:r>
            <a:r>
              <a:rPr lang="en-US" sz="2000" b="1" dirty="0" err="1">
                <a:solidFill>
                  <a:prstClr val="black"/>
                </a:solidFill>
              </a:rPr>
              <a:t>posle</a:t>
            </a:r>
            <a:r>
              <a:rPr lang="en-US" sz="2000" b="1" dirty="0">
                <a:solidFill>
                  <a:prstClr val="black"/>
                </a:solidFill>
              </a:rPr>
              <a:t> </a:t>
            </a:r>
            <a:r>
              <a:rPr lang="en-US" sz="2000" b="1" dirty="0" err="1">
                <a:solidFill>
                  <a:prstClr val="black"/>
                </a:solidFill>
              </a:rPr>
              <a:t>sedam</a:t>
            </a:r>
            <a:r>
              <a:rPr lang="en-US" sz="2000" b="1" dirty="0">
                <a:solidFill>
                  <a:prstClr val="black"/>
                </a:solidFill>
              </a:rPr>
              <a:t> </a:t>
            </a:r>
            <a:r>
              <a:rPr lang="en-US" sz="2000" b="1" dirty="0" err="1">
                <a:solidFill>
                  <a:prstClr val="black"/>
                </a:solidFill>
              </a:rPr>
              <a:t>perioda</a:t>
            </a:r>
            <a:r>
              <a:rPr lang="en-US" sz="2000" b="1" dirty="0">
                <a:solidFill>
                  <a:prstClr val="black"/>
                </a:solidFill>
              </a:rPr>
              <a:t> </a:t>
            </a:r>
            <a:r>
              <a:rPr lang="en-US" sz="2000" b="1" dirty="0" err="1">
                <a:solidFill>
                  <a:prstClr val="black"/>
                </a:solidFill>
              </a:rPr>
              <a:t>molitve</a:t>
            </a:r>
            <a:r>
              <a:rPr lang="en-US" sz="2000" b="1" dirty="0">
                <a:solidFill>
                  <a:prstClr val="black"/>
                </a:solidFill>
              </a:rPr>
              <a:t>, </a:t>
            </a:r>
            <a:r>
              <a:rPr lang="en-US" sz="2000" b="1" dirty="0" err="1">
                <a:solidFill>
                  <a:prstClr val="black"/>
                </a:solidFill>
              </a:rPr>
              <a:t>poslao</a:t>
            </a:r>
            <a:r>
              <a:rPr lang="en-US" sz="2000" b="1" dirty="0">
                <a:solidFill>
                  <a:prstClr val="black"/>
                </a:solidFill>
              </a:rPr>
              <a:t> je </a:t>
            </a:r>
            <a:r>
              <a:rPr lang="en-US" sz="2000" b="1" dirty="0" err="1">
                <a:solidFill>
                  <a:prstClr val="black"/>
                </a:solidFill>
              </a:rPr>
              <a:t>traženu</a:t>
            </a:r>
            <a:r>
              <a:rPr lang="en-US" sz="2000" b="1" dirty="0">
                <a:solidFill>
                  <a:prstClr val="black"/>
                </a:solidFill>
              </a:rPr>
              <a:t> </a:t>
            </a:r>
            <a:r>
              <a:rPr lang="en-US" sz="2000" b="1" dirty="0" err="1">
                <a:solidFill>
                  <a:prstClr val="black"/>
                </a:solidFill>
              </a:rPr>
              <a:t>kišu</a:t>
            </a:r>
            <a:r>
              <a:rPr lang="en-US" sz="2000" b="1" dirty="0">
                <a:solidFill>
                  <a:prstClr val="black"/>
                </a:solidFill>
              </a:rPr>
              <a:t>. </a:t>
            </a:r>
            <a:r>
              <a:rPr lang="en-US" sz="2000" b="1" dirty="0" err="1">
                <a:solidFill>
                  <a:prstClr val="black"/>
                </a:solidFill>
              </a:rPr>
              <a:t>Konačno</a:t>
            </a:r>
            <a:r>
              <a:rPr lang="en-US" sz="2000" b="1" dirty="0">
                <a:solidFill>
                  <a:prstClr val="black"/>
                </a:solidFill>
              </a:rPr>
              <a:t>, </a:t>
            </a:r>
            <a:r>
              <a:rPr lang="en-US" sz="2000" b="1" dirty="0" err="1">
                <a:solidFill>
                  <a:prstClr val="black"/>
                </a:solidFill>
              </a:rPr>
              <a:t>nakon</a:t>
            </a:r>
            <a:r>
              <a:rPr lang="en-US" sz="2000" b="1" dirty="0">
                <a:solidFill>
                  <a:prstClr val="black"/>
                </a:solidFill>
              </a:rPr>
              <a:t> 40 dana, </a:t>
            </a:r>
            <a:r>
              <a:rPr lang="sr-Latn-RS" sz="2000" b="1" dirty="0">
                <a:solidFill>
                  <a:prstClr val="black"/>
                </a:solidFill>
              </a:rPr>
              <a:t> stiže </a:t>
            </a:r>
            <a:r>
              <a:rPr lang="en-US" sz="2000" b="1" dirty="0" err="1">
                <a:solidFill>
                  <a:prstClr val="black"/>
                </a:solidFill>
              </a:rPr>
              <a:t>verbalni</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ohrabrujući</a:t>
            </a:r>
            <a:r>
              <a:rPr lang="en-US" sz="2000" b="1" dirty="0">
                <a:solidFill>
                  <a:prstClr val="black"/>
                </a:solidFill>
              </a:rPr>
              <a:t> </a:t>
            </a:r>
            <a:r>
              <a:rPr lang="en-US" sz="2000" b="1" dirty="0" err="1">
                <a:solidFill>
                  <a:prstClr val="black"/>
                </a:solidFill>
              </a:rPr>
              <a:t>odgovor</a:t>
            </a:r>
            <a:r>
              <a:rPr lang="en-US" sz="2000" b="1" dirty="0">
                <a:solidFill>
                  <a:prstClr val="black"/>
                </a:solidFill>
              </a:rPr>
              <a:t>. Bog </a:t>
            </a:r>
            <a:r>
              <a:rPr lang="en-US" sz="2000" b="1" dirty="0" err="1">
                <a:solidFill>
                  <a:prstClr val="black"/>
                </a:solidFill>
              </a:rPr>
              <a:t>zna</a:t>
            </a:r>
            <a:r>
              <a:rPr lang="en-US" sz="2000" b="1" dirty="0">
                <a:solidFill>
                  <a:prstClr val="black"/>
                </a:solidFill>
              </a:rPr>
              <a:t> </a:t>
            </a:r>
            <a:r>
              <a:rPr lang="en-US" sz="2000" b="1" dirty="0" err="1">
                <a:solidFill>
                  <a:prstClr val="black"/>
                </a:solidFill>
              </a:rPr>
              <a:t>kako</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kada</a:t>
            </a:r>
            <a:r>
              <a:rPr lang="en-US" sz="2000" b="1" dirty="0">
                <a:solidFill>
                  <a:prstClr val="black"/>
                </a:solidFill>
              </a:rPr>
              <a:t> da </a:t>
            </a:r>
            <a:r>
              <a:rPr lang="en-US" sz="2000" b="1" dirty="0" err="1">
                <a:solidFill>
                  <a:prstClr val="black"/>
                </a:solidFill>
              </a:rPr>
              <a:t>odgovori</a:t>
            </a:r>
            <a:r>
              <a:rPr lang="en-US" sz="2000" b="1" dirty="0">
                <a:solidFill>
                  <a:prstClr val="black"/>
                </a:solidFill>
              </a:rPr>
              <a:t> u </a:t>
            </a:r>
            <a:r>
              <a:rPr lang="en-US" sz="2000" b="1" dirty="0" err="1">
                <a:solidFill>
                  <a:prstClr val="black"/>
                </a:solidFill>
              </a:rPr>
              <a:t>svakoj</a:t>
            </a:r>
            <a:r>
              <a:rPr lang="en-US" sz="2000" b="1" dirty="0">
                <a:solidFill>
                  <a:prstClr val="black"/>
                </a:solidFill>
              </a:rPr>
              <a:t> od </a:t>
            </a:r>
            <a:r>
              <a:rPr lang="en-US" sz="2000" b="1" dirty="0" err="1">
                <a:solidFill>
                  <a:prstClr val="black"/>
                </a:solidFill>
              </a:rPr>
              <a:t>naših</a:t>
            </a:r>
            <a:r>
              <a:rPr lang="en-US" sz="2000" b="1" dirty="0">
                <a:solidFill>
                  <a:prstClr val="black"/>
                </a:solidFill>
              </a:rPr>
              <a:t> </a:t>
            </a:r>
            <a:r>
              <a:rPr lang="en-US" sz="2000" b="1" dirty="0" err="1">
                <a:solidFill>
                  <a:prstClr val="black"/>
                </a:solidFill>
              </a:rPr>
              <a:t>situacija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454060"/>
            <a:ext cx="6642298" cy="707886"/>
          </a:xfrm>
          <a:prstGeom prst="rect">
            <a:avLst/>
          </a:prstGeom>
          <a:noFill/>
        </p:spPr>
        <p:txBody>
          <a:bodyPr wrap="square">
            <a:spAutoFit/>
          </a:bodyPr>
          <a:lstStyle/>
          <a:p>
            <a:pPr lvl="0">
              <a:spcBef>
                <a:spcPts val="600"/>
              </a:spcBef>
              <a:defRPr/>
            </a:pPr>
            <a:r>
              <a:rPr lang="en-US" sz="2000" b="1" dirty="0" err="1">
                <a:solidFill>
                  <a:prstClr val="black"/>
                </a:solidFill>
              </a:rPr>
              <a:t>Potišten</a:t>
            </a:r>
            <a:r>
              <a:rPr lang="en-US" sz="2000" b="1" dirty="0">
                <a:solidFill>
                  <a:prstClr val="black"/>
                </a:solidFill>
              </a:rPr>
              <a:t> u </a:t>
            </a:r>
            <a:r>
              <a:rPr lang="en-US" sz="2000" b="1" dirty="0" err="1">
                <a:solidFill>
                  <a:prstClr val="black"/>
                </a:solidFill>
              </a:rPr>
              <a:t>pećini</a:t>
            </a:r>
            <a:r>
              <a:rPr lang="en-US" sz="2000" b="1" dirty="0">
                <a:solidFill>
                  <a:prstClr val="black"/>
                </a:solidFill>
              </a:rPr>
              <a:t>, Ilija je </a:t>
            </a:r>
            <a:r>
              <a:rPr lang="en-US" sz="2000" b="1" dirty="0" err="1">
                <a:solidFill>
                  <a:prstClr val="black"/>
                </a:solidFill>
              </a:rPr>
              <a:t>konačno</a:t>
            </a:r>
            <a:r>
              <a:rPr lang="en-US" sz="2000" b="1" dirty="0">
                <a:solidFill>
                  <a:prstClr val="black"/>
                </a:solidFill>
              </a:rPr>
              <a:t> </a:t>
            </a:r>
            <a:r>
              <a:rPr lang="en-US" sz="2000" b="1" dirty="0" err="1">
                <a:solidFill>
                  <a:prstClr val="black"/>
                </a:solidFill>
              </a:rPr>
              <a:t>čuo</a:t>
            </a:r>
            <a:r>
              <a:rPr lang="en-US" sz="2000" b="1" dirty="0">
                <a:solidFill>
                  <a:prstClr val="black"/>
                </a:solidFill>
              </a:rPr>
              <a:t> </a:t>
            </a:r>
            <a:r>
              <a:rPr lang="en-US" sz="2000" b="1" dirty="0" err="1">
                <a:solidFill>
                  <a:prstClr val="black"/>
                </a:solidFill>
              </a:rPr>
              <a:t>glas</a:t>
            </a:r>
            <a:r>
              <a:rPr lang="en-US" sz="2000" b="1" dirty="0">
                <a:solidFill>
                  <a:prstClr val="black"/>
                </a:solidFill>
              </a:rPr>
              <a:t> </a:t>
            </a:r>
            <a:r>
              <a:rPr lang="en-US" sz="2000" b="1" dirty="0" err="1">
                <a:solidFill>
                  <a:prstClr val="black"/>
                </a:solidFill>
              </a:rPr>
              <a:t>Božji</a:t>
            </a:r>
            <a:r>
              <a:rPr lang="en-US" sz="2000" b="1" dirty="0">
                <a:solidFill>
                  <a:prstClr val="black"/>
                </a:solidFill>
              </a:rPr>
              <a:t> koji je </a:t>
            </a:r>
            <a:r>
              <a:rPr lang="en-US" sz="2000" b="1" dirty="0" err="1">
                <a:solidFill>
                  <a:prstClr val="black"/>
                </a:solidFill>
              </a:rPr>
              <a:t>odgovorio</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njegovu</a:t>
            </a:r>
            <a:r>
              <a:rPr lang="en-US" sz="2000" b="1" dirty="0">
                <a:solidFill>
                  <a:prstClr val="black"/>
                </a:solidFill>
              </a:rPr>
              <a:t> </a:t>
            </a:r>
            <a:r>
              <a:rPr lang="en-US" sz="2000" b="1" dirty="0" err="1">
                <a:solidFill>
                  <a:prstClr val="black"/>
                </a:solidFill>
              </a:rPr>
              <a:t>očajničku</a:t>
            </a:r>
            <a:r>
              <a:rPr lang="en-US" sz="2000" b="1" dirty="0">
                <a:solidFill>
                  <a:prstClr val="black"/>
                </a:solidFill>
              </a:rPr>
              <a:t> </a:t>
            </a:r>
            <a:r>
              <a:rPr lang="en-US" sz="2000" b="1" dirty="0" err="1">
                <a:solidFill>
                  <a:prstClr val="black"/>
                </a:solidFill>
              </a:rPr>
              <a:t>molitvu</a:t>
            </a:r>
            <a:r>
              <a:rPr lang="en-US" sz="2000" b="1" dirty="0">
                <a:solidFill>
                  <a:prstClr val="black"/>
                </a:solidFill>
              </a:rPr>
              <a:t> (1</a:t>
            </a:r>
            <a:r>
              <a:rPr lang="sr-Latn-RS" sz="2000" b="1" dirty="0">
                <a:solidFill>
                  <a:prstClr val="black"/>
                </a:solidFill>
              </a:rPr>
              <a:t>.</a:t>
            </a:r>
            <a:r>
              <a:rPr lang="en-US" sz="2000" b="1" dirty="0">
                <a:solidFill>
                  <a:prstClr val="black"/>
                </a:solidFill>
              </a:rPr>
              <a:t> Car</a:t>
            </a:r>
            <a:r>
              <a:rPr lang="sr-Latn-RS" sz="2000" b="1" dirty="0">
                <a:solidFill>
                  <a:prstClr val="black"/>
                </a:solidFill>
              </a:rPr>
              <a:t>.</a:t>
            </a:r>
            <a:r>
              <a:rPr lang="en-US" sz="2000" b="1" dirty="0">
                <a:solidFill>
                  <a:prstClr val="black"/>
                </a:solidFill>
              </a:rPr>
              <a:t> 19</a:t>
            </a:r>
            <a:r>
              <a:rPr lang="sr-Latn-RS" sz="2000" b="1" dirty="0">
                <a:solidFill>
                  <a:prstClr val="black"/>
                </a:solidFill>
              </a:rPr>
              <a:t>,</a:t>
            </a:r>
            <a:r>
              <a:rPr lang="en-US" sz="2000" b="1" dirty="0">
                <a:solidFill>
                  <a:prstClr val="black"/>
                </a:solidFill>
              </a:rPr>
              <a:t>9-18).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pl-PL"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ANA: ODGOVOR KOJI N</a:t>
            </a:r>
            <a:r>
              <a:rPr lang="en-U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AI</a:t>
            </a:r>
            <a:r>
              <a:rPr lang="sr-Latn-R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Z</a:t>
            </a:r>
            <a:r>
              <a:rPr lang="en-U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GLED</a:t>
            </a:r>
            <a:r>
              <a:rPr lang="pl-PL"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 NIJE DOŠAO</a:t>
            </a:r>
            <a:endParaRPr lang="en"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0" y="669963"/>
            <a:ext cx="12191999" cy="369332"/>
          </a:xfrm>
          <a:prstGeom prst="rect">
            <a:avLst/>
          </a:prstGeom>
          <a:noFill/>
        </p:spPr>
        <p:txBody>
          <a:bodyPr wrap="square">
            <a:spAutoFit/>
          </a:bodyPr>
          <a:lstStyle/>
          <a:p>
            <a:pPr algn="ctr"/>
            <a:r>
              <a:rPr lang="en" b="1" dirty="0">
                <a:solidFill>
                  <a:srgbClr val="FFFF99"/>
                </a:solidFill>
                <a:effectLst>
                  <a:outerShdw blurRad="38100" dist="38100" dir="2700000" algn="tl">
                    <a:srgbClr val="000000"/>
                  </a:outerShdw>
                </a:effectLst>
                <a:latin typeface="Comic Sans MS" panose="030F0702030302020204" pitchFamily="66" charset="0"/>
              </a:rPr>
              <a:t>“</a:t>
            </a:r>
            <a:r>
              <a:rPr lang="en-US" b="1" dirty="0" err="1">
                <a:solidFill>
                  <a:srgbClr val="FFFF99"/>
                </a:solidFill>
                <a:effectLst>
                  <a:outerShdw blurRad="38100" dist="38100" dir="2700000" algn="tl">
                    <a:srgbClr val="000000"/>
                  </a:outerShdw>
                </a:effectLst>
                <a:latin typeface="Comic Sans MS" panose="030F0702030302020204" pitchFamily="66" charset="0"/>
              </a:rPr>
              <a:t>Moljah</a:t>
            </a:r>
            <a:r>
              <a:rPr lang="en-US" b="1" dirty="0">
                <a:solidFill>
                  <a:srgbClr val="FFFF99"/>
                </a:solidFill>
                <a:effectLst>
                  <a:outerShdw blurRad="38100" dist="38100" dir="2700000" algn="tl">
                    <a:srgbClr val="000000"/>
                  </a:outerShdw>
                </a:effectLst>
                <a:latin typeface="Comic Sans MS" panose="030F0702030302020204" pitchFamily="66" charset="0"/>
              </a:rPr>
              <a:t> se </a:t>
            </a:r>
            <a:r>
              <a:rPr lang="sr-Latn-RS" b="1" dirty="0">
                <a:solidFill>
                  <a:srgbClr val="FFFF99"/>
                </a:solidFill>
                <a:effectLst>
                  <a:outerShdw blurRad="38100" dist="38100" dir="2700000" algn="tl">
                    <a:srgbClr val="000000"/>
                  </a:outerShdw>
                </a:effectLst>
                <a:latin typeface="Comic Sans MS" panose="030F0702030302020204" pitchFamily="66" charset="0"/>
              </a:rPr>
              <a:t>z</a:t>
            </a:r>
            <a:r>
              <a:rPr lang="en-US" b="1" dirty="0">
                <a:solidFill>
                  <a:srgbClr val="FFFF99"/>
                </a:solidFill>
                <a:effectLst>
                  <a:outerShdw blurRad="38100" dist="38100" dir="2700000" algn="tl">
                    <a:srgbClr val="000000"/>
                  </a:outerShdw>
                </a:effectLst>
                <a:latin typeface="Comic Sans MS" panose="030F0702030302020204" pitchFamily="66" charset="0"/>
              </a:rPr>
              <a:t>a </a:t>
            </a:r>
            <a:r>
              <a:rPr lang="en-US" b="1" dirty="0" err="1">
                <a:solidFill>
                  <a:srgbClr val="FFFF99"/>
                </a:solidFill>
                <a:effectLst>
                  <a:outerShdw blurRad="38100" dist="38100" dir="2700000" algn="tl">
                    <a:srgbClr val="000000"/>
                  </a:outerShdw>
                </a:effectLst>
                <a:latin typeface="Comic Sans MS" panose="030F0702030302020204" pitchFamily="66" charset="0"/>
              </a:rPr>
              <a:t>ovo</a:t>
            </a:r>
            <a:r>
              <a:rPr lang="en-US" b="1" dirty="0">
                <a:solidFill>
                  <a:srgbClr val="FFFF99"/>
                </a:solidFill>
                <a:effectLst>
                  <a:outerShdw blurRad="38100" dist="38100" dir="2700000" algn="tl">
                    <a:srgbClr val="000000"/>
                  </a:outerShdw>
                </a:effectLst>
                <a:latin typeface="Comic Sans MS" panose="030F0702030302020204" pitchFamily="66" charset="0"/>
              </a:rPr>
              <a:t> </a:t>
            </a:r>
            <a:r>
              <a:rPr lang="en-US" b="1" dirty="0" err="1">
                <a:solidFill>
                  <a:srgbClr val="FFFF99"/>
                </a:solidFill>
                <a:effectLst>
                  <a:outerShdw blurRad="38100" dist="38100" dir="2700000" algn="tl">
                    <a:srgbClr val="000000"/>
                  </a:outerShdw>
                </a:effectLst>
                <a:latin typeface="Comic Sans MS" panose="030F0702030302020204" pitchFamily="66" charset="0"/>
              </a:rPr>
              <a:t>dete</a:t>
            </a:r>
            <a:r>
              <a:rPr lang="en-US" b="1" dirty="0">
                <a:solidFill>
                  <a:srgbClr val="FFFF99"/>
                </a:solidFill>
                <a:effectLst>
                  <a:outerShdw blurRad="38100" dist="38100" dir="2700000" algn="tl">
                    <a:srgbClr val="000000"/>
                  </a:outerShdw>
                </a:effectLst>
                <a:latin typeface="Comic Sans MS" panose="030F0702030302020204" pitchFamily="66" charset="0"/>
              </a:rPr>
              <a:t>, </a:t>
            </a:r>
            <a:r>
              <a:rPr lang="sr-Latn-RS" b="1" dirty="0">
                <a:solidFill>
                  <a:srgbClr val="FFFF99"/>
                </a:solidFill>
                <a:effectLst>
                  <a:outerShdw blurRad="38100" dist="38100" dir="2700000" algn="tl">
                    <a:srgbClr val="000000"/>
                  </a:outerShdw>
                </a:effectLst>
                <a:latin typeface="Comic Sans MS" panose="030F0702030302020204" pitchFamily="66" charset="0"/>
              </a:rPr>
              <a:t>i</a:t>
            </a:r>
            <a:r>
              <a:rPr lang="en-US" b="1" dirty="0">
                <a:solidFill>
                  <a:srgbClr val="FFFF99"/>
                </a:solidFill>
                <a:effectLst>
                  <a:outerShdw blurRad="38100" dist="38100" dir="2700000" algn="tl">
                    <a:srgbClr val="000000"/>
                  </a:outerShdw>
                </a:effectLst>
                <a:latin typeface="Comic Sans MS" panose="030F0702030302020204" pitchFamily="66" charset="0"/>
              </a:rPr>
              <a:t> </a:t>
            </a:r>
            <a:r>
              <a:rPr lang="en-US" b="1" dirty="0" err="1">
                <a:solidFill>
                  <a:srgbClr val="FFFF99"/>
                </a:solidFill>
                <a:effectLst>
                  <a:outerShdw blurRad="38100" dist="38100" dir="2700000" algn="tl">
                    <a:srgbClr val="000000"/>
                  </a:outerShdw>
                </a:effectLst>
                <a:latin typeface="Comic Sans MS" panose="030F0702030302020204" pitchFamily="66" charset="0"/>
              </a:rPr>
              <a:t>ispuni</a:t>
            </a:r>
            <a:r>
              <a:rPr lang="en-US" b="1" dirty="0">
                <a:solidFill>
                  <a:srgbClr val="FFFF99"/>
                </a:solidFill>
                <a:effectLst>
                  <a:outerShdw blurRad="38100" dist="38100" dir="2700000" algn="tl">
                    <a:srgbClr val="000000"/>
                  </a:outerShdw>
                </a:effectLst>
                <a:latin typeface="Comic Sans MS" panose="030F0702030302020204" pitchFamily="66" charset="0"/>
              </a:rPr>
              <a:t> mi Gospod </a:t>
            </a:r>
            <a:r>
              <a:rPr lang="en-US" b="1" dirty="0" err="1">
                <a:solidFill>
                  <a:srgbClr val="FFFF99"/>
                </a:solidFill>
                <a:effectLst>
                  <a:outerShdw blurRad="38100" dist="38100" dir="2700000" algn="tl">
                    <a:srgbClr val="000000"/>
                  </a:outerShdw>
                </a:effectLst>
                <a:latin typeface="Comic Sans MS" panose="030F0702030302020204" pitchFamily="66" charset="0"/>
              </a:rPr>
              <a:t>molbu</a:t>
            </a:r>
            <a:r>
              <a:rPr lang="en-US" b="1" dirty="0">
                <a:solidFill>
                  <a:srgbClr val="FFFF99"/>
                </a:solidFill>
                <a:effectLst>
                  <a:outerShdw blurRad="38100" dist="38100" dir="2700000" algn="tl">
                    <a:srgbClr val="000000"/>
                  </a:outerShdw>
                </a:effectLst>
                <a:latin typeface="Comic Sans MS" panose="030F0702030302020204" pitchFamily="66" charset="0"/>
              </a:rPr>
              <a:t> </a:t>
            </a:r>
            <a:r>
              <a:rPr lang="en-US" b="1" dirty="0" err="1">
                <a:solidFill>
                  <a:srgbClr val="FFFF99"/>
                </a:solidFill>
                <a:effectLst>
                  <a:outerShdw blurRad="38100" dist="38100" dir="2700000" algn="tl">
                    <a:srgbClr val="000000"/>
                  </a:outerShdw>
                </a:effectLst>
                <a:latin typeface="Comic Sans MS" panose="030F0702030302020204" pitchFamily="66" charset="0"/>
              </a:rPr>
              <a:t>moju</a:t>
            </a:r>
            <a:r>
              <a:rPr lang="en-US" b="1" dirty="0">
                <a:solidFill>
                  <a:srgbClr val="FFFF99"/>
                </a:solidFill>
                <a:effectLst>
                  <a:outerShdw blurRad="38100" dist="38100" dir="2700000" algn="tl">
                    <a:srgbClr val="000000"/>
                  </a:outerShdw>
                </a:effectLst>
                <a:latin typeface="Comic Sans MS" panose="030F0702030302020204" pitchFamily="66" charset="0"/>
              </a:rPr>
              <a:t>, za</a:t>
            </a:r>
            <a:r>
              <a:rPr lang="sr-Latn-RS" b="1" dirty="0">
                <a:solidFill>
                  <a:srgbClr val="FFFF99"/>
                </a:solidFill>
                <a:effectLst>
                  <a:outerShdw blurRad="38100" dist="38100" dir="2700000" algn="tl">
                    <a:srgbClr val="000000"/>
                  </a:outerShdw>
                </a:effectLst>
                <a:latin typeface="Comic Sans MS" panose="030F0702030302020204" pitchFamily="66" charset="0"/>
              </a:rPr>
              <a:t>š</a:t>
            </a:r>
            <a:r>
              <a:rPr lang="en-US" b="1" dirty="0">
                <a:solidFill>
                  <a:srgbClr val="FFFF99"/>
                </a:solidFill>
                <a:effectLst>
                  <a:outerShdw blurRad="38100" dist="38100" dir="2700000" algn="tl">
                    <a:srgbClr val="000000"/>
                  </a:outerShdw>
                </a:effectLst>
                <a:latin typeface="Comic Sans MS" panose="030F0702030302020204" pitchFamily="66" charset="0"/>
              </a:rPr>
              <a:t>to </a:t>
            </a:r>
            <a:r>
              <a:rPr lang="en-US" b="1" dirty="0" err="1">
                <a:solidFill>
                  <a:srgbClr val="FFFF99"/>
                </a:solidFill>
                <a:effectLst>
                  <a:outerShdw blurRad="38100" dist="38100" dir="2700000" algn="tl">
                    <a:srgbClr val="000000"/>
                  </a:outerShdw>
                </a:effectLst>
                <a:latin typeface="Comic Sans MS" panose="030F0702030302020204" pitchFamily="66" charset="0"/>
              </a:rPr>
              <a:t>sam</a:t>
            </a:r>
            <a:r>
              <a:rPr lang="en-US" b="1" dirty="0">
                <a:solidFill>
                  <a:srgbClr val="FFFF99"/>
                </a:solidFill>
                <a:effectLst>
                  <a:outerShdw blurRad="38100" dist="38100" dir="2700000" algn="tl">
                    <a:srgbClr val="000000"/>
                  </a:outerShdw>
                </a:effectLst>
                <a:latin typeface="Comic Sans MS" panose="030F0702030302020204" pitchFamily="66" charset="0"/>
              </a:rPr>
              <a:t> ga </a:t>
            </a:r>
            <a:r>
              <a:rPr lang="en-US" b="1" dirty="0" err="1">
                <a:solidFill>
                  <a:srgbClr val="FFFF99"/>
                </a:solidFill>
                <a:effectLst>
                  <a:outerShdw blurRad="38100" dist="38100" dir="2700000" algn="tl">
                    <a:srgbClr val="000000"/>
                  </a:outerShdw>
                </a:effectLst>
                <a:latin typeface="Comic Sans MS" panose="030F0702030302020204" pitchFamily="66" charset="0"/>
              </a:rPr>
              <a:t>molila</a:t>
            </a:r>
            <a:r>
              <a:rPr lang="en" b="1" dirty="0">
                <a:solidFill>
                  <a:srgbClr val="FFFF99"/>
                </a:solidFill>
                <a:effectLst>
                  <a:outerShdw blurRad="38100" dist="38100" dir="2700000" algn="tl">
                    <a:srgbClr val="000000"/>
                  </a:outerShdw>
                </a:effectLst>
                <a:latin typeface="Comic Sans MS" panose="030F0702030302020204" pitchFamily="66" charset="0"/>
              </a:rPr>
              <a:t>.” </a:t>
            </a:r>
            <a:r>
              <a:rPr lang="en" sz="1400" b="1" dirty="0">
                <a:solidFill>
                  <a:srgbClr val="FFFF99"/>
                </a:solidFill>
                <a:effectLst>
                  <a:outerShdw blurRad="38100" dist="38100" dir="2700000" algn="tl">
                    <a:srgbClr val="000000"/>
                  </a:outerShdw>
                </a:effectLst>
                <a:latin typeface="Comic Sans MS" panose="030F0702030302020204" pitchFamily="66" charset="0"/>
              </a:rPr>
              <a:t>(1</a:t>
            </a:r>
            <a:r>
              <a:rPr lang="sr-Latn-RS" sz="1400" b="1" dirty="0">
                <a:solidFill>
                  <a:srgbClr val="FFFF99"/>
                </a:solidFill>
                <a:effectLst>
                  <a:outerShdw blurRad="38100" dist="38100" dir="2700000" algn="tl">
                    <a:srgbClr val="000000"/>
                  </a:outerShdw>
                </a:effectLst>
                <a:latin typeface="Comic Sans MS" panose="030F0702030302020204" pitchFamily="66" charset="0"/>
              </a:rPr>
              <a:t>.</a:t>
            </a:r>
            <a:r>
              <a:rPr lang="en" sz="1400" b="1" dirty="0">
                <a:solidFill>
                  <a:srgbClr val="FFFF99"/>
                </a:solidFill>
                <a:effectLst>
                  <a:outerShdw blurRad="38100" dist="38100" dir="2700000" algn="tl">
                    <a:srgbClr val="000000"/>
                  </a:outerShdw>
                </a:effectLst>
                <a:latin typeface="Comic Sans MS" panose="030F0702030302020204" pitchFamily="66" charset="0"/>
              </a:rPr>
              <a:t> Samu</a:t>
            </a:r>
            <a:r>
              <a:rPr lang="sr-Latn-RS" sz="1400" b="1" dirty="0">
                <a:solidFill>
                  <a:srgbClr val="FFFF99"/>
                </a:solidFill>
                <a:effectLst>
                  <a:outerShdw blurRad="38100" dist="38100" dir="2700000" algn="tl">
                    <a:srgbClr val="000000"/>
                  </a:outerShdw>
                </a:effectLst>
                <a:latin typeface="Comic Sans MS" panose="030F0702030302020204" pitchFamily="66" charset="0"/>
              </a:rPr>
              <a:t>i</a:t>
            </a:r>
            <a:r>
              <a:rPr lang="en" sz="1400" b="1" dirty="0">
                <a:solidFill>
                  <a:srgbClr val="FFFF99"/>
                </a:solidFill>
                <a:effectLst>
                  <a:outerShdw blurRad="38100" dist="38100" dir="2700000" algn="tl">
                    <a:srgbClr val="000000"/>
                  </a:outerShdw>
                </a:effectLst>
                <a:latin typeface="Comic Sans MS" panose="030F0702030302020204" pitchFamily="66" charset="0"/>
              </a:rPr>
              <a:t>l</a:t>
            </a:r>
            <a:r>
              <a:rPr lang="sr-Latn-RS" sz="1400" b="1" dirty="0">
                <a:solidFill>
                  <a:srgbClr val="FFFF99"/>
                </a:solidFill>
                <a:effectLst>
                  <a:outerShdw blurRad="38100" dist="38100" dir="2700000" algn="tl">
                    <a:srgbClr val="000000"/>
                  </a:outerShdw>
                </a:effectLst>
                <a:latin typeface="Comic Sans MS" panose="030F0702030302020204" pitchFamily="66" charset="0"/>
              </a:rPr>
              <a:t>ova</a:t>
            </a:r>
            <a:r>
              <a:rPr lang="en" sz="1400" b="1" dirty="0">
                <a:solidFill>
                  <a:srgbClr val="FFFF99"/>
                </a:solidFill>
                <a:effectLst>
                  <a:outerShdw blurRad="38100" dist="38100" dir="2700000" algn="tl">
                    <a:srgbClr val="000000"/>
                  </a:outerShdw>
                </a:effectLst>
                <a:latin typeface="Comic Sans MS" panose="030F0702030302020204" pitchFamily="66" charset="0"/>
              </a:rPr>
              <a:t> 1</a:t>
            </a:r>
            <a:r>
              <a:rPr lang="sr-Latn-RS" sz="1400" b="1" dirty="0">
                <a:solidFill>
                  <a:srgbClr val="FFFF99"/>
                </a:solidFill>
                <a:effectLst>
                  <a:outerShdw blurRad="38100" dist="38100" dir="2700000" algn="tl">
                    <a:srgbClr val="000000"/>
                  </a:outerShdw>
                </a:effectLst>
                <a:latin typeface="Comic Sans MS" panose="030F0702030302020204" pitchFamily="66" charset="0"/>
              </a:rPr>
              <a:t>,</a:t>
            </a:r>
            <a:r>
              <a:rPr lang="en" sz="1400" b="1" dirty="0">
                <a:solidFill>
                  <a:srgbClr val="FFFF99"/>
                </a:solidFill>
                <a:effectLst>
                  <a:outerShdw blurRad="38100" dist="38100" dir="2700000" algn="tl">
                    <a:srgbClr val="000000"/>
                  </a:outerShdw>
                </a:effectLst>
                <a:latin typeface="Comic Sans MS" panose="030F0702030302020204" pitchFamily="66" charset="0"/>
              </a:rPr>
              <a:t>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sr-Latn-RS" sz="2000" b="1" dirty="0"/>
              <a:t>A</a:t>
            </a:r>
            <a:r>
              <a:rPr lang="en-US" sz="2000" b="1" dirty="0" err="1"/>
              <a:t>nina</a:t>
            </a:r>
            <a:r>
              <a:rPr lang="en-US" sz="2000" b="1" dirty="0"/>
              <a:t> </a:t>
            </a:r>
            <a:r>
              <a:rPr lang="en-US" sz="2000" b="1" dirty="0" err="1"/>
              <a:t>molitva</a:t>
            </a:r>
            <a:r>
              <a:rPr lang="en-US" sz="2000" b="1" dirty="0"/>
              <a:t> za </a:t>
            </a:r>
            <a:r>
              <a:rPr lang="en-US" sz="2000" b="1" dirty="0" err="1"/>
              <a:t>dete</a:t>
            </a:r>
            <a:r>
              <a:rPr lang="en-US" sz="2000" b="1" dirty="0"/>
              <a:t> </a:t>
            </a:r>
            <a:r>
              <a:rPr lang="en-US" sz="2000" b="1" dirty="0" err="1"/>
              <a:t>izgleda</a:t>
            </a:r>
            <a:r>
              <a:rPr lang="en-US" sz="2000" b="1" dirty="0"/>
              <a:t> </a:t>
            </a:r>
            <a:r>
              <a:rPr lang="en-US" sz="2000" b="1" dirty="0" err="1"/>
              <a:t>kao</a:t>
            </a:r>
            <a:r>
              <a:rPr lang="en-US" sz="2000" b="1" dirty="0"/>
              <a:t> </a:t>
            </a:r>
            <a:r>
              <a:rPr lang="en-US" sz="2000" b="1" dirty="0" err="1"/>
              <a:t>molitva</a:t>
            </a:r>
            <a:r>
              <a:rPr lang="en-US" sz="2000" b="1" dirty="0"/>
              <a:t> </a:t>
            </a:r>
            <a:r>
              <a:rPr lang="en-US" sz="2000" b="1" dirty="0" err="1"/>
              <a:t>na</a:t>
            </a:r>
            <a:r>
              <a:rPr lang="en-US" sz="2000" b="1" dirty="0"/>
              <a:t> </a:t>
            </a:r>
            <a:r>
              <a:rPr lang="en-US" sz="2000" b="1" dirty="0" err="1"/>
              <a:t>koju</a:t>
            </a:r>
            <a:r>
              <a:rPr lang="en-US" sz="2000" b="1" dirty="0"/>
              <a:t> je Bog </a:t>
            </a:r>
            <a:r>
              <a:rPr lang="en-US" sz="2000" b="1" dirty="0" err="1"/>
              <a:t>brzo</a:t>
            </a:r>
            <a:r>
              <a:rPr lang="en-US" sz="2000" b="1" dirty="0"/>
              <a:t> </a:t>
            </a:r>
            <a:r>
              <a:rPr lang="en-US" sz="2000" b="1" dirty="0" err="1"/>
              <a:t>odgovorio</a:t>
            </a:r>
            <a:r>
              <a:rPr lang="en-US" sz="2000" b="1" dirty="0"/>
              <a:t> (</a:t>
            </a:r>
            <a:r>
              <a:rPr lang="en-US" sz="2000" b="1" dirty="0" err="1"/>
              <a:t>posle</a:t>
            </a:r>
            <a:r>
              <a:rPr lang="en-US" sz="2000" b="1" dirty="0"/>
              <a:t> </a:t>
            </a:r>
            <a:r>
              <a:rPr lang="en-US" sz="2000" b="1" dirty="0" err="1"/>
              <a:t>devet</a:t>
            </a:r>
            <a:r>
              <a:rPr lang="en-US" sz="2000" b="1" dirty="0"/>
              <a:t> </a:t>
            </a:r>
            <a:r>
              <a:rPr lang="en-US" sz="2000" b="1" dirty="0" err="1"/>
              <a:t>meseci</a:t>
            </a:r>
            <a:r>
              <a:rPr lang="en-US" sz="2000" b="1" dirty="0"/>
              <a:t> </a:t>
            </a:r>
            <a:r>
              <a:rPr lang="en-US" sz="2000" b="1" dirty="0" err="1"/>
              <a:t>radosnog</a:t>
            </a:r>
            <a:r>
              <a:rPr lang="en-US" sz="2000" b="1" dirty="0"/>
              <a:t> </a:t>
            </a:r>
            <a:r>
              <a:rPr lang="en-US" sz="2000" b="1" dirty="0" err="1"/>
              <a:t>čekanja</a:t>
            </a:r>
            <a:r>
              <a:rPr lang="en-US" sz="2000" b="1" dirty="0"/>
              <a:t>, </a:t>
            </a:r>
            <a:r>
              <a:rPr lang="en-US" sz="2000" b="1" dirty="0" err="1"/>
              <a:t>naravno</a:t>
            </a:r>
            <a:r>
              <a:rPr lang="en-US" sz="2000" b="1" dirty="0"/>
              <a:t>) (1</a:t>
            </a:r>
            <a:r>
              <a:rPr lang="sr-Latn-RS" sz="2000" b="1" dirty="0"/>
              <a:t>.</a:t>
            </a:r>
            <a:r>
              <a:rPr lang="en-US" sz="2000" b="1" dirty="0"/>
              <a:t> Sam. 1</a:t>
            </a:r>
            <a:r>
              <a:rPr lang="sr-Latn-RS" sz="2000" b="1" dirty="0"/>
              <a:t>,</a:t>
            </a:r>
            <a:r>
              <a:rPr lang="en-US" sz="2000" b="1" dirty="0"/>
              <a:t>9-20).</a:t>
            </a:r>
            <a:endParaRPr lang="en" sz="2000" b="1" dirty="0"/>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73453" y="3977659"/>
            <a:ext cx="2572293"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874868"/>
            <a:ext cx="6180274" cy="1015663"/>
          </a:xfrm>
          <a:prstGeom prst="rect">
            <a:avLst/>
          </a:prstGeom>
          <a:noFill/>
        </p:spPr>
        <p:txBody>
          <a:bodyPr wrap="square">
            <a:spAutoFit/>
          </a:bodyPr>
          <a:lstStyle/>
          <a:p>
            <a:pPr>
              <a:spcBef>
                <a:spcPts val="600"/>
              </a:spcBef>
            </a:pPr>
            <a:r>
              <a:rPr lang="en-US" sz="2000" b="1" dirty="0" err="1"/>
              <a:t>Međutim</a:t>
            </a:r>
            <a:r>
              <a:rPr lang="en-US" sz="2000" b="1" dirty="0"/>
              <a:t>, </a:t>
            </a:r>
            <a:r>
              <a:rPr lang="en-US" sz="2000" b="1" dirty="0" err="1"/>
              <a:t>kada</a:t>
            </a:r>
            <a:r>
              <a:rPr lang="en-US" sz="2000" b="1" dirty="0"/>
              <a:t> </a:t>
            </a:r>
            <a:r>
              <a:rPr lang="en-US" sz="2000" b="1" dirty="0" err="1"/>
              <a:t>čitamo</a:t>
            </a:r>
            <a:r>
              <a:rPr lang="en-US" sz="2000" b="1" dirty="0"/>
              <a:t> </a:t>
            </a:r>
            <a:r>
              <a:rPr lang="en-US" sz="2000" b="1" dirty="0" err="1"/>
              <a:t>prethodne</a:t>
            </a:r>
            <a:r>
              <a:rPr lang="en-US" sz="2000" b="1" dirty="0"/>
              <a:t> </a:t>
            </a:r>
            <a:r>
              <a:rPr lang="en-US" sz="2000" b="1" dirty="0" err="1"/>
              <a:t>stihove</a:t>
            </a:r>
            <a:r>
              <a:rPr lang="en-US" sz="2000" b="1" dirty="0"/>
              <a:t>, </a:t>
            </a:r>
            <a:r>
              <a:rPr lang="en-US" sz="2000" b="1" dirty="0" err="1"/>
              <a:t>primećujemo</a:t>
            </a:r>
            <a:r>
              <a:rPr lang="en-US" sz="2000" b="1" dirty="0"/>
              <a:t> da je </a:t>
            </a:r>
            <a:r>
              <a:rPr lang="en-US" sz="2000" b="1" dirty="0" err="1"/>
              <a:t>ovom</a:t>
            </a:r>
            <a:r>
              <a:rPr lang="en-US" sz="2000" b="1" dirty="0"/>
              <a:t> </a:t>
            </a:r>
            <a:r>
              <a:rPr lang="en-US" sz="2000" b="1" dirty="0" err="1"/>
              <a:t>odgovoru</a:t>
            </a:r>
            <a:r>
              <a:rPr lang="en-US" sz="2000" b="1" dirty="0"/>
              <a:t> </a:t>
            </a:r>
            <a:r>
              <a:rPr lang="en-US" sz="2000" b="1" dirty="0" err="1"/>
              <a:t>trebalo</a:t>
            </a:r>
            <a:r>
              <a:rPr lang="en-US" sz="2000" b="1" dirty="0"/>
              <a:t> </a:t>
            </a:r>
            <a:r>
              <a:rPr lang="en-US" sz="2000" b="1" dirty="0" err="1"/>
              <a:t>mnogo</a:t>
            </a:r>
            <a:r>
              <a:rPr lang="en-US" sz="2000" b="1" dirty="0"/>
              <a:t> </a:t>
            </a:r>
            <a:r>
              <a:rPr lang="en-US" sz="2000" b="1" dirty="0" err="1"/>
              <a:t>vremena</a:t>
            </a:r>
            <a:r>
              <a:rPr lang="en-US" sz="2000" b="1" dirty="0"/>
              <a:t> da </a:t>
            </a:r>
            <a:r>
              <a:rPr lang="en-US" sz="2000" b="1" dirty="0" err="1"/>
              <a:t>stigne</a:t>
            </a:r>
            <a:r>
              <a:rPr lang="en-US" sz="2000" b="1" dirty="0"/>
              <a:t> (1</a:t>
            </a:r>
            <a:r>
              <a:rPr lang="sr-Latn-RS" sz="2000" b="1" dirty="0"/>
              <a:t>.</a:t>
            </a:r>
            <a:r>
              <a:rPr lang="en-US" sz="2000" b="1" dirty="0"/>
              <a:t> Sam. 1</a:t>
            </a:r>
            <a:r>
              <a:rPr lang="sr-Latn-RS" sz="2000" b="1" dirty="0"/>
              <a:t>,</a:t>
            </a:r>
            <a:r>
              <a:rPr lang="en-US" sz="2000" b="1" dirty="0"/>
              <a:t>1-8).</a:t>
            </a:r>
            <a:endParaRPr lang="en" sz="2000" b="1" dirty="0"/>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39" y="4813232"/>
            <a:ext cx="7700613" cy="1015663"/>
          </a:xfrm>
          <a:prstGeom prst="rect">
            <a:avLst/>
          </a:prstGeom>
          <a:noFill/>
        </p:spPr>
        <p:txBody>
          <a:bodyPr wrap="square">
            <a:spAutoFit/>
          </a:bodyPr>
          <a:lstStyle/>
          <a:p>
            <a:pPr>
              <a:spcBef>
                <a:spcPts val="600"/>
              </a:spcBef>
            </a:pPr>
            <a:r>
              <a:rPr lang="en-US" sz="2000" b="1" dirty="0" err="1"/>
              <a:t>Ponekad</a:t>
            </a:r>
            <a:r>
              <a:rPr lang="en-US" sz="2000" b="1" dirty="0"/>
              <a:t>, </a:t>
            </a:r>
            <a:r>
              <a:rPr lang="en-US" sz="2000" b="1" dirty="0" err="1"/>
              <a:t>Božja</a:t>
            </a:r>
            <a:r>
              <a:rPr lang="en-US" sz="2000" b="1" dirty="0"/>
              <a:t> </a:t>
            </a:r>
            <a:r>
              <a:rPr lang="en-US" sz="2000" b="1" dirty="0" err="1"/>
              <a:t>tišina</a:t>
            </a:r>
            <a:r>
              <a:rPr lang="en-US" sz="2000" b="1" dirty="0"/>
              <a:t> </a:t>
            </a:r>
            <a:r>
              <a:rPr lang="en-US" sz="2000" b="1" dirty="0" err="1"/>
              <a:t>može</a:t>
            </a:r>
            <a:r>
              <a:rPr lang="en-US" sz="2000" b="1" dirty="0"/>
              <a:t> </a:t>
            </a:r>
            <a:r>
              <a:rPr lang="en-US" sz="2000" b="1" dirty="0" err="1"/>
              <a:t>biti</a:t>
            </a:r>
            <a:r>
              <a:rPr lang="en-US" sz="2000" b="1" dirty="0"/>
              <a:t> </a:t>
            </a:r>
            <a:r>
              <a:rPr lang="en-US" sz="2000" b="1" dirty="0" err="1"/>
              <a:t>zbog</a:t>
            </a:r>
            <a:r>
              <a:rPr lang="en-US" sz="2000" b="1" dirty="0"/>
              <a:t> </a:t>
            </a:r>
            <a:r>
              <a:rPr lang="en-US" sz="2000" b="1" dirty="0" err="1"/>
              <a:t>naše</a:t>
            </a:r>
            <a:r>
              <a:rPr lang="en-US" sz="2000" b="1" dirty="0"/>
              <a:t> </a:t>
            </a:r>
            <a:r>
              <a:rPr lang="en-US" sz="2000" b="1" dirty="0" err="1"/>
              <a:t>sebičnosti</a:t>
            </a:r>
            <a:r>
              <a:rPr lang="en-US" sz="2000" b="1" dirty="0"/>
              <a:t> (Jakov 4</a:t>
            </a:r>
            <a:r>
              <a:rPr lang="sr-Latn-RS" sz="2000" b="1" dirty="0"/>
              <a:t>,</a:t>
            </a:r>
            <a:r>
              <a:rPr lang="en-US" sz="2000" b="1" dirty="0"/>
              <a:t>3); </a:t>
            </a:r>
            <a:r>
              <a:rPr lang="sr-Latn-RS" sz="2000" b="1" dirty="0"/>
              <a:t>neki neki „</a:t>
            </a:r>
            <a:r>
              <a:rPr lang="en-US" sz="2000" b="1" dirty="0" err="1"/>
              <a:t>negovan</a:t>
            </a:r>
            <a:r>
              <a:rPr lang="sr-Latn-RS" sz="2000" b="1" dirty="0"/>
              <a:t>“</a:t>
            </a:r>
            <a:r>
              <a:rPr lang="en-US" sz="2000" b="1" dirty="0" err="1"/>
              <a:t>i</a:t>
            </a:r>
            <a:r>
              <a:rPr lang="en-US" sz="2000" b="1" dirty="0"/>
              <a:t> </a:t>
            </a:r>
            <a:r>
              <a:rPr lang="en-US" sz="2000" b="1" dirty="0" err="1"/>
              <a:t>greh</a:t>
            </a:r>
            <a:r>
              <a:rPr lang="en-US" sz="2000" b="1" dirty="0"/>
              <a:t> (Ps</a:t>
            </a:r>
            <a:r>
              <a:rPr lang="sr-Latn-RS" sz="2000" b="1" dirty="0"/>
              <a:t>.</a:t>
            </a:r>
            <a:r>
              <a:rPr lang="en-US" sz="2000" b="1" dirty="0"/>
              <a:t> 66</a:t>
            </a:r>
            <a:r>
              <a:rPr lang="sr-Latn-RS" sz="2000" b="1" dirty="0"/>
              <a:t>,</a:t>
            </a:r>
            <a:r>
              <a:rPr lang="en-US" sz="2000" b="1" dirty="0"/>
              <a:t>18); </a:t>
            </a:r>
            <a:r>
              <a:rPr lang="en-US" sz="2000" b="1" dirty="0" err="1"/>
              <a:t>nedostatak</a:t>
            </a:r>
            <a:r>
              <a:rPr lang="en-US" sz="2000" b="1" dirty="0"/>
              <a:t> </a:t>
            </a:r>
            <a:r>
              <a:rPr lang="en-US" sz="2000" b="1" dirty="0" err="1"/>
              <a:t>vere</a:t>
            </a:r>
            <a:r>
              <a:rPr lang="sr-Latn-RS" sz="2000" b="1" dirty="0"/>
              <a:t> (Jakov 1,6),</a:t>
            </a:r>
            <a:br>
              <a:rPr lang="en-US" sz="2000" b="1" dirty="0"/>
            </a:br>
            <a:r>
              <a:rPr lang="en-US" sz="2000" b="1" dirty="0" err="1"/>
              <a:t>ili</a:t>
            </a:r>
            <a:r>
              <a:rPr lang="en-US" sz="2000" b="1" dirty="0"/>
              <a:t>, </a:t>
            </a:r>
            <a:r>
              <a:rPr lang="en-US" sz="2000" b="1" dirty="0" err="1"/>
              <a:t>jednostavno</a:t>
            </a:r>
            <a:r>
              <a:rPr lang="en-US" sz="2000" b="1" dirty="0"/>
              <a:t>, </a:t>
            </a:r>
            <a:r>
              <a:rPr lang="en-US" sz="2000" b="1" dirty="0" err="1"/>
              <a:t>nije</a:t>
            </a:r>
            <a:r>
              <a:rPr lang="en-US" sz="2000" b="1" dirty="0"/>
              <a:t> </a:t>
            </a:r>
            <a:r>
              <a:rPr lang="sr-Latn-RS" sz="2000" b="1" dirty="0"/>
              <a:t>još bilo </a:t>
            </a:r>
            <a:r>
              <a:rPr lang="en-US" sz="2000" b="1" dirty="0" err="1"/>
              <a:t>pravo</a:t>
            </a:r>
            <a:r>
              <a:rPr lang="en-US" sz="2000" b="1" dirty="0"/>
              <a:t> </a:t>
            </a:r>
            <a:r>
              <a:rPr lang="en-US" sz="2000" b="1" dirty="0" err="1"/>
              <a:t>vreme</a:t>
            </a:r>
            <a:r>
              <a:rPr lang="en-US" sz="2000" b="1" dirty="0"/>
              <a:t>.</a:t>
            </a:r>
            <a:endParaRPr lang="en" sz="2000" b="1" dirty="0"/>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4026854"/>
            <a:ext cx="5134651" cy="707886"/>
          </a:xfrm>
          <a:prstGeom prst="rect">
            <a:avLst/>
          </a:prstGeom>
          <a:noFill/>
        </p:spPr>
        <p:txBody>
          <a:bodyPr wrap="square">
            <a:spAutoFit/>
          </a:bodyPr>
          <a:lstStyle/>
          <a:p>
            <a:pPr>
              <a:spcBef>
                <a:spcPts val="600"/>
              </a:spcBef>
            </a:pPr>
            <a:r>
              <a:rPr lang="sv-SE" sz="2000" b="1" dirty="0"/>
              <a:t>Sa ove tačke gledišta, koliko je godina Ana provela tražeći dete bez odgovora?</a:t>
            </a:r>
            <a:endParaRPr lang="en" sz="2000" b="1" dirty="0"/>
          </a:p>
        </p:txBody>
      </p:sp>
      <p:sp>
        <p:nvSpPr>
          <p:cNvPr id="7" name="CuadroTexto 6">
            <a:extLst>
              <a:ext uri="{FF2B5EF4-FFF2-40B4-BE49-F238E27FC236}">
                <a16:creationId xmlns:a16="http://schemas.microsoft.com/office/drawing/2014/main" id="{3125A0FF-0E9B-6515-2B2E-4BA65BEAB015}"/>
              </a:ext>
            </a:extLst>
          </p:cNvPr>
          <p:cNvSpPr txBox="1"/>
          <p:nvPr/>
        </p:nvSpPr>
        <p:spPr>
          <a:xfrm>
            <a:off x="4186991" y="2880341"/>
            <a:ext cx="6180274" cy="1015663"/>
          </a:xfrm>
          <a:prstGeom prst="rect">
            <a:avLst/>
          </a:prstGeom>
          <a:noFill/>
        </p:spPr>
        <p:txBody>
          <a:bodyPr wrap="square">
            <a:spAutoFit/>
          </a:bodyPr>
          <a:lstStyle/>
          <a:p>
            <a:pPr lvl="0">
              <a:spcBef>
                <a:spcPts val="600"/>
              </a:spcBef>
              <a:defRPr/>
            </a:pPr>
            <a:r>
              <a:rPr lang="sr-Latn-RS" sz="2000" b="1" dirty="0">
                <a:solidFill>
                  <a:prstClr val="black"/>
                </a:solidFill>
              </a:rPr>
              <a:t>F</a:t>
            </a:r>
            <a:r>
              <a:rPr lang="en-US" sz="2000" b="1" dirty="0" err="1">
                <a:solidFill>
                  <a:prstClr val="black"/>
                </a:solidFill>
              </a:rPr>
              <a:t>enina</a:t>
            </a:r>
            <a:r>
              <a:rPr lang="en-US" sz="2000" b="1" dirty="0">
                <a:solidFill>
                  <a:prstClr val="black"/>
                </a:solidFill>
              </a:rPr>
              <a:t>, </a:t>
            </a:r>
            <a:r>
              <a:rPr lang="en-US" sz="2000" b="1" dirty="0" err="1">
                <a:solidFill>
                  <a:prstClr val="black"/>
                </a:solidFill>
              </a:rPr>
              <a:t>Elkanina</a:t>
            </a:r>
            <a:r>
              <a:rPr lang="en-US" sz="2000" b="1" dirty="0">
                <a:solidFill>
                  <a:prstClr val="black"/>
                </a:solidFill>
              </a:rPr>
              <a:t> </a:t>
            </a:r>
            <a:r>
              <a:rPr lang="en-US" sz="2000" b="1" dirty="0" err="1">
                <a:solidFill>
                  <a:prstClr val="black"/>
                </a:solidFill>
              </a:rPr>
              <a:t>druga</a:t>
            </a:r>
            <a:r>
              <a:rPr lang="en-US" sz="2000" b="1" dirty="0">
                <a:solidFill>
                  <a:prstClr val="black"/>
                </a:solidFill>
              </a:rPr>
              <a:t> </a:t>
            </a:r>
            <a:r>
              <a:rPr lang="en-US" sz="2000" b="1" dirty="0" err="1">
                <a:solidFill>
                  <a:prstClr val="black"/>
                </a:solidFill>
              </a:rPr>
              <a:t>žena</a:t>
            </a:r>
            <a:r>
              <a:rPr lang="en-US" sz="2000" b="1" dirty="0">
                <a:solidFill>
                  <a:prstClr val="black"/>
                </a:solidFill>
              </a:rPr>
              <a:t>, </a:t>
            </a:r>
            <a:r>
              <a:rPr lang="en-US" sz="2000" b="1" dirty="0" err="1">
                <a:solidFill>
                  <a:prstClr val="black"/>
                </a:solidFill>
              </a:rPr>
              <a:t>imala</a:t>
            </a:r>
            <a:r>
              <a:rPr lang="en-US" sz="2000" b="1" dirty="0">
                <a:solidFill>
                  <a:prstClr val="black"/>
                </a:solidFill>
              </a:rPr>
              <a:t> je "</a:t>
            </a:r>
            <a:r>
              <a:rPr lang="en-US" sz="2000" b="1" dirty="0" err="1">
                <a:solidFill>
                  <a:prstClr val="black"/>
                </a:solidFill>
              </a:rPr>
              <a:t>decu</a:t>
            </a:r>
            <a:r>
              <a:rPr lang="en-US" sz="2000" b="1" dirty="0">
                <a:solidFill>
                  <a:prstClr val="black"/>
                </a:solidFill>
              </a:rPr>
              <a:t>" – to jest, </a:t>
            </a:r>
            <a:r>
              <a:rPr lang="en-US" sz="2000" b="1" dirty="0" err="1">
                <a:solidFill>
                  <a:prstClr val="black"/>
                </a:solidFill>
              </a:rPr>
              <a:t>više</a:t>
            </a:r>
            <a:r>
              <a:rPr lang="en-US" sz="2000" b="1" dirty="0">
                <a:solidFill>
                  <a:prstClr val="black"/>
                </a:solidFill>
              </a:rPr>
              <a:t> od </a:t>
            </a:r>
            <a:r>
              <a:rPr lang="en-US" sz="2000" b="1" dirty="0" err="1">
                <a:solidFill>
                  <a:prstClr val="black"/>
                </a:solidFill>
              </a:rPr>
              <a:t>jednog</a:t>
            </a:r>
            <a:r>
              <a:rPr lang="en-US" sz="2000" b="1" dirty="0">
                <a:solidFill>
                  <a:prstClr val="black"/>
                </a:solidFill>
              </a:rPr>
              <a:t> </a:t>
            </a:r>
            <a:r>
              <a:rPr lang="en-US" sz="2000" b="1" dirty="0" err="1">
                <a:solidFill>
                  <a:prstClr val="black"/>
                </a:solidFill>
              </a:rPr>
              <a:t>sina</a:t>
            </a:r>
            <a:r>
              <a:rPr lang="sr-Latn-RS" sz="2000" b="1" dirty="0">
                <a:solidFill>
                  <a:prstClr val="black"/>
                </a:solidFill>
              </a:rPr>
              <a:t>, i jedne kćeri</a:t>
            </a:r>
            <a:r>
              <a:rPr lang="en-US" sz="2000" b="1" dirty="0">
                <a:solidFill>
                  <a:prstClr val="black"/>
                </a:solidFill>
              </a:rPr>
              <a:t> – </a:t>
            </a:r>
            <a:r>
              <a:rPr lang="en-US" sz="2000" b="1" dirty="0" err="1">
                <a:solidFill>
                  <a:prstClr val="black"/>
                </a:solidFill>
              </a:rPr>
              <a:t>i</a:t>
            </a:r>
            <a:r>
              <a:rPr lang="en-US" sz="2000" b="1" dirty="0">
                <a:solidFill>
                  <a:prstClr val="black"/>
                </a:solidFill>
              </a:rPr>
              <a:t> "</a:t>
            </a:r>
            <a:r>
              <a:rPr lang="en-US" sz="2000" b="1" dirty="0" err="1">
                <a:solidFill>
                  <a:prstClr val="black"/>
                </a:solidFill>
              </a:rPr>
              <a:t>iz</a:t>
            </a:r>
            <a:r>
              <a:rPr lang="en-US" sz="2000" b="1" dirty="0">
                <a:solidFill>
                  <a:prstClr val="black"/>
                </a:solidFill>
              </a:rPr>
              <a:t> </a:t>
            </a:r>
            <a:r>
              <a:rPr lang="en-US" sz="2000" b="1" dirty="0" err="1">
                <a:solidFill>
                  <a:prstClr val="black"/>
                </a:solidFill>
              </a:rPr>
              <a:t>godine</a:t>
            </a:r>
            <a:r>
              <a:rPr lang="en-US" sz="2000" b="1" dirty="0">
                <a:solidFill>
                  <a:prstClr val="black"/>
                </a:solidFill>
              </a:rPr>
              <a:t> u </a:t>
            </a:r>
            <a:r>
              <a:rPr lang="en-US" sz="2000" b="1" dirty="0" err="1">
                <a:solidFill>
                  <a:prstClr val="black"/>
                </a:solidFill>
              </a:rPr>
              <a:t>godinu</a:t>
            </a:r>
            <a:r>
              <a:rPr lang="en-US" sz="2000" b="1" dirty="0">
                <a:solidFill>
                  <a:prstClr val="black"/>
                </a:solidFill>
              </a:rPr>
              <a:t>" </a:t>
            </a:r>
            <a:r>
              <a:rPr lang="en-US" sz="2000" b="1" dirty="0" err="1">
                <a:solidFill>
                  <a:prstClr val="black"/>
                </a:solidFill>
              </a:rPr>
              <a:t>iritirala</a:t>
            </a:r>
            <a:r>
              <a:rPr lang="en-US" sz="2000" b="1" dirty="0">
                <a:solidFill>
                  <a:prstClr val="black"/>
                </a:solidFill>
              </a:rPr>
              <a:t> je Anu </a:t>
            </a:r>
            <a:r>
              <a:rPr lang="en-US" sz="2000" b="1" dirty="0" err="1">
                <a:solidFill>
                  <a:prstClr val="black"/>
                </a:solidFill>
              </a:rPr>
              <a:t>jer</a:t>
            </a:r>
            <a:r>
              <a:rPr lang="en-US" sz="2000" b="1" dirty="0">
                <a:solidFill>
                  <a:prstClr val="black"/>
                </a:solidFill>
              </a:rPr>
              <a:t> </a:t>
            </a:r>
            <a:r>
              <a:rPr lang="en-US" sz="2000" b="1" dirty="0" err="1">
                <a:solidFill>
                  <a:prstClr val="black"/>
                </a:solidFill>
              </a:rPr>
              <a:t>joj</a:t>
            </a:r>
            <a:r>
              <a:rPr lang="en-US" sz="2000" b="1" dirty="0">
                <a:solidFill>
                  <a:prstClr val="black"/>
                </a:solidFill>
              </a:rPr>
              <a:t> Bog </a:t>
            </a:r>
            <a:r>
              <a:rPr lang="en-US" sz="2000" b="1" dirty="0" err="1">
                <a:solidFill>
                  <a:prstClr val="black"/>
                </a:solidFill>
              </a:rPr>
              <a:t>nije</a:t>
            </a:r>
            <a:r>
              <a:rPr lang="en-US" sz="2000" b="1" dirty="0">
                <a:solidFill>
                  <a:prstClr val="black"/>
                </a:solidFill>
              </a:rPr>
              <a:t> dao </a:t>
            </a:r>
            <a:r>
              <a:rPr lang="en-US" sz="2000" b="1" dirty="0" err="1">
                <a:solidFill>
                  <a:prstClr val="black"/>
                </a:solidFill>
              </a:rPr>
              <a:t>decu</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37106"/>
            <a:ext cx="7530390" cy="1015663"/>
          </a:xfrm>
          <a:prstGeom prst="rect">
            <a:avLst/>
          </a:prstGeom>
          <a:noFill/>
        </p:spPr>
        <p:txBody>
          <a:bodyPr wrap="square">
            <a:spAutoFit/>
          </a:bodyPr>
          <a:lstStyle/>
          <a:p>
            <a:pPr lvl="0">
              <a:spcBef>
                <a:spcPts val="600"/>
              </a:spcBef>
              <a:defRPr/>
            </a:pPr>
            <a:r>
              <a:rPr lang="en-US" sz="2000" b="1" dirty="0">
                <a:solidFill>
                  <a:prstClr val="black"/>
                </a:solidFill>
              </a:rPr>
              <a:t>U </a:t>
            </a:r>
            <a:r>
              <a:rPr lang="en-US" sz="2000" b="1" dirty="0" err="1">
                <a:solidFill>
                  <a:prstClr val="black"/>
                </a:solidFill>
              </a:rPr>
              <a:t>svakom</a:t>
            </a:r>
            <a:r>
              <a:rPr lang="en-US" sz="2000" b="1" dirty="0">
                <a:solidFill>
                  <a:prstClr val="black"/>
                </a:solidFill>
              </a:rPr>
              <a:t> </a:t>
            </a:r>
            <a:r>
              <a:rPr lang="en-US" sz="2000" b="1" dirty="0" err="1">
                <a:solidFill>
                  <a:prstClr val="black"/>
                </a:solidFill>
              </a:rPr>
              <a:t>slučaju</a:t>
            </a:r>
            <a:r>
              <a:rPr lang="en-US" sz="2000" b="1" dirty="0">
                <a:solidFill>
                  <a:prstClr val="black"/>
                </a:solidFill>
              </a:rPr>
              <a:t>, Bog </a:t>
            </a:r>
            <a:r>
              <a:rPr lang="en-US" sz="2000" b="1" dirty="0" err="1">
                <a:solidFill>
                  <a:prstClr val="black"/>
                </a:solidFill>
              </a:rPr>
              <a:t>vidi</a:t>
            </a:r>
            <a:r>
              <a:rPr lang="en-US" sz="2000" b="1" dirty="0">
                <a:solidFill>
                  <a:prstClr val="black"/>
                </a:solidFill>
              </a:rPr>
              <a:t> </a:t>
            </a:r>
            <a:r>
              <a:rPr lang="en-US" sz="2000" b="1" dirty="0" err="1">
                <a:solidFill>
                  <a:prstClr val="black"/>
                </a:solidFill>
              </a:rPr>
              <a:t>celu</a:t>
            </a:r>
            <a:r>
              <a:rPr lang="en-US" sz="2000" b="1" dirty="0">
                <a:solidFill>
                  <a:prstClr val="black"/>
                </a:solidFill>
              </a:rPr>
              <a:t> </a:t>
            </a:r>
            <a:r>
              <a:rPr lang="en-US" sz="2000" b="1" dirty="0" err="1">
                <a:solidFill>
                  <a:prstClr val="black"/>
                </a:solidFill>
              </a:rPr>
              <a:t>sliku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zna</a:t>
            </a:r>
            <a:r>
              <a:rPr lang="en-US" sz="2000" b="1" dirty="0">
                <a:solidFill>
                  <a:prstClr val="black"/>
                </a:solidFill>
              </a:rPr>
              <a:t> </a:t>
            </a:r>
            <a:r>
              <a:rPr lang="en-US" sz="2000" b="1" dirty="0" err="1">
                <a:solidFill>
                  <a:prstClr val="black"/>
                </a:solidFill>
              </a:rPr>
              <a:t>šta</a:t>
            </a:r>
            <a:r>
              <a:rPr lang="en-US" sz="2000" b="1" dirty="0">
                <a:solidFill>
                  <a:prstClr val="black"/>
                </a:solidFill>
              </a:rPr>
              <a:t> je </a:t>
            </a:r>
            <a:r>
              <a:rPr lang="en-US" sz="2000" b="1" dirty="0" err="1">
                <a:solidFill>
                  <a:prstClr val="black"/>
                </a:solidFill>
              </a:rPr>
              <a:t>najbolje</a:t>
            </a:r>
            <a:r>
              <a:rPr lang="en-US" sz="2000" b="1" dirty="0">
                <a:solidFill>
                  <a:prstClr val="black"/>
                </a:solidFill>
              </a:rPr>
              <a:t> za </a:t>
            </a:r>
            <a:r>
              <a:rPr lang="en-US" sz="2000" b="1" dirty="0" err="1">
                <a:solidFill>
                  <a:prstClr val="black"/>
                </a:solidFill>
              </a:rPr>
              <a:t>nas</a:t>
            </a:r>
            <a:r>
              <a:rPr lang="en-US" sz="2000" b="1" dirty="0">
                <a:solidFill>
                  <a:prstClr val="black"/>
                </a:solidFill>
              </a:rPr>
              <a:t> (Jer</a:t>
            </a:r>
            <a:r>
              <a:rPr lang="sr-Latn-RS" sz="2000" b="1" dirty="0">
                <a:solidFill>
                  <a:prstClr val="black"/>
                </a:solidFill>
              </a:rPr>
              <a:t>.</a:t>
            </a:r>
            <a:r>
              <a:rPr lang="en-US" sz="2000" b="1" dirty="0">
                <a:solidFill>
                  <a:prstClr val="black"/>
                </a:solidFill>
              </a:rPr>
              <a:t> 29</a:t>
            </a:r>
            <a:r>
              <a:rPr lang="sr-Latn-RS" sz="2000" b="1" dirty="0">
                <a:solidFill>
                  <a:prstClr val="black"/>
                </a:solidFill>
              </a:rPr>
              <a:t>,</a:t>
            </a:r>
            <a:r>
              <a:rPr lang="en-US" sz="2000" b="1" dirty="0">
                <a:solidFill>
                  <a:prstClr val="black"/>
                </a:solidFill>
              </a:rPr>
              <a:t>11). On </a:t>
            </a:r>
            <a:r>
              <a:rPr lang="en-US" sz="2000" b="1" dirty="0" err="1">
                <a:solidFill>
                  <a:prstClr val="black"/>
                </a:solidFill>
              </a:rPr>
              <a:t>će</a:t>
            </a:r>
            <a:r>
              <a:rPr lang="en-US" sz="2000" b="1" dirty="0">
                <a:solidFill>
                  <a:prstClr val="black"/>
                </a:solidFill>
              </a:rPr>
              <a:t> </a:t>
            </a:r>
            <a:r>
              <a:rPr lang="en-US" sz="2000" b="1" dirty="0" err="1">
                <a:solidFill>
                  <a:prstClr val="black"/>
                </a:solidFill>
              </a:rPr>
              <a:t>uvek</a:t>
            </a:r>
            <a:r>
              <a:rPr lang="en-US" sz="2000" b="1" dirty="0">
                <a:solidFill>
                  <a:prstClr val="black"/>
                </a:solidFill>
              </a:rPr>
              <a:t> </a:t>
            </a:r>
            <a:r>
              <a:rPr lang="en-US" sz="2000" b="1" dirty="0" err="1">
                <a:solidFill>
                  <a:prstClr val="black"/>
                </a:solidFill>
              </a:rPr>
              <a:t>odgovoriti</a:t>
            </a:r>
            <a:r>
              <a:rPr lang="en-US" sz="2000" b="1" dirty="0">
                <a:solidFill>
                  <a:prstClr val="black"/>
                </a:solidFill>
              </a:rPr>
              <a:t>, u </a:t>
            </a:r>
            <a:r>
              <a:rPr lang="en-US" sz="2000" b="1" dirty="0" err="1">
                <a:solidFill>
                  <a:prstClr val="black"/>
                </a:solidFill>
              </a:rPr>
              <a:t>svoje</a:t>
            </a:r>
            <a:r>
              <a:rPr lang="en-US" sz="2000" b="1" dirty="0">
                <a:solidFill>
                  <a:prstClr val="black"/>
                </a:solidFill>
              </a:rPr>
              <a:t> </a:t>
            </a:r>
            <a:r>
              <a:rPr lang="en-US" sz="2000" b="1" dirty="0" err="1">
                <a:solidFill>
                  <a:prstClr val="black"/>
                </a:solidFill>
              </a:rPr>
              <a:t>vreme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svoj</a:t>
            </a:r>
            <a:r>
              <a:rPr lang="en-US" sz="2000" b="1" dirty="0">
                <a:solidFill>
                  <a:prstClr val="black"/>
                </a:solidFill>
              </a:rPr>
              <a:t> </a:t>
            </a:r>
            <a:r>
              <a:rPr lang="en-US" sz="2000" b="1" dirty="0" err="1">
                <a:solidFill>
                  <a:prstClr val="black"/>
                </a:solidFill>
              </a:rPr>
              <a:t>način</a:t>
            </a:r>
            <a:r>
              <a:rPr lang="en-US" sz="2000" b="1" dirty="0">
                <a:solidFill>
                  <a:prstClr val="black"/>
                </a:solidFill>
              </a:rPr>
              <a:t>, </a:t>
            </a:r>
            <a:r>
              <a:rPr lang="sr-Latn-RS" sz="2000" b="1" dirty="0">
                <a:solidFill>
                  <a:prstClr val="black"/>
                </a:solidFill>
              </a:rPr>
              <a:t>na </a:t>
            </a:r>
            <a:r>
              <a:rPr lang="en-US" sz="2000" b="1" dirty="0" err="1">
                <a:solidFill>
                  <a:prstClr val="black"/>
                </a:solidFill>
              </a:rPr>
              <a:t>molitvu</a:t>
            </a:r>
            <a:r>
              <a:rPr lang="en-US" sz="2000" b="1" dirty="0">
                <a:solidFill>
                  <a:prstClr val="black"/>
                </a:solidFill>
              </a:rPr>
              <a:t> </a:t>
            </a:r>
            <a:r>
              <a:rPr lang="en-US" sz="2000" b="1" dirty="0" err="1">
                <a:solidFill>
                  <a:prstClr val="black"/>
                </a:solidFill>
              </a:rPr>
              <a:t>ponuđenu</a:t>
            </a:r>
            <a:r>
              <a:rPr lang="en-US" sz="2000" b="1" dirty="0">
                <a:solidFill>
                  <a:prstClr val="black"/>
                </a:solidFill>
              </a:rPr>
              <a:t> u </a:t>
            </a:r>
            <a:r>
              <a:rPr lang="en-US" sz="2000" b="1" dirty="0" err="1">
                <a:solidFill>
                  <a:prstClr val="black"/>
                </a:solidFill>
              </a:rPr>
              <a:t>veri</a:t>
            </a:r>
            <a:r>
              <a:rPr lang="en-US" sz="2000" b="1" dirty="0">
                <a:solidFill>
                  <a:prstClr val="black"/>
                </a:solidFill>
              </a:rPr>
              <a:t> (1</a:t>
            </a:r>
            <a:r>
              <a:rPr lang="sr-Latn-RS" sz="2000" b="1" dirty="0">
                <a:solidFill>
                  <a:prstClr val="black"/>
                </a:solidFill>
              </a:rPr>
              <a:t>.</a:t>
            </a:r>
            <a:r>
              <a:rPr lang="en-US" sz="2000" b="1" dirty="0">
                <a:solidFill>
                  <a:prstClr val="black"/>
                </a:solidFill>
              </a:rPr>
              <a:t> </a:t>
            </a:r>
            <a:r>
              <a:rPr lang="en-US" sz="2000" b="1" dirty="0" err="1">
                <a:solidFill>
                  <a:prstClr val="black"/>
                </a:solidFill>
              </a:rPr>
              <a:t>Jov</a:t>
            </a:r>
            <a:r>
              <a:rPr lang="sr-Latn-RS" sz="2000" b="1" dirty="0">
                <a:solidFill>
                  <a:prstClr val="black"/>
                </a:solidFill>
              </a:rPr>
              <a:t>an.</a:t>
            </a:r>
            <a:r>
              <a:rPr lang="en-US" sz="2000" b="1" dirty="0">
                <a:solidFill>
                  <a:prstClr val="black"/>
                </a:solidFill>
              </a:rPr>
              <a:t> 5</a:t>
            </a:r>
            <a:r>
              <a:rPr lang="sr-Latn-RS" sz="2000" b="1" dirty="0">
                <a:solidFill>
                  <a:prstClr val="black"/>
                </a:solidFill>
              </a:rPr>
              <a:t>,</a:t>
            </a:r>
            <a:r>
              <a:rPr lang="en-US" sz="2000" b="1" dirty="0">
                <a:solidFill>
                  <a:prstClr val="black"/>
                </a:solidFill>
              </a:rPr>
              <a:t>14</a:t>
            </a:r>
            <a:r>
              <a:rPr lang="sr-Latn-RS" sz="2000" b="1" dirty="0">
                <a:solidFill>
                  <a:prstClr val="black"/>
                </a:solidFill>
              </a:rPr>
              <a:t>.</a:t>
            </a:r>
            <a:r>
              <a:rPr lang="en-US" sz="2000" b="1" dirty="0">
                <a:solidFill>
                  <a:prstClr val="black"/>
                </a:solidFill>
              </a:rPr>
              <a:t>15).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MODEL MOLITVE</a:t>
            </a:r>
            <a:endParaRPr lang="en"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3212</TotalTime>
  <Words>2600</Words>
  <Application>Microsoft Office PowerPoint</Application>
  <PresentationFormat>Panorámica</PresentationFormat>
  <Paragraphs>174</Paragraphs>
  <Slides>20</Slides>
  <Notes>10</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20</vt:i4>
      </vt:variant>
    </vt:vector>
  </HeadingPairs>
  <TitlesOfParts>
    <vt:vector size="38" baseType="lpstr">
      <vt:lpstr>Gill Sans MT Ext Condensed Bold</vt:lpstr>
      <vt:lpstr>Bodoni MT Poster Compressed</vt:lpstr>
      <vt:lpstr>Times New Roman</vt:lpstr>
      <vt:lpstr>Impact</vt:lpstr>
      <vt:lpstr>Arial Narrow</vt:lpstr>
      <vt:lpstr>Constantia</vt:lpstr>
      <vt:lpstr>Britannic Bold</vt:lpstr>
      <vt:lpstr>Comic Sans MS</vt:lpstr>
      <vt:lpstr>Aptos</vt:lpstr>
      <vt:lpstr>Arial</vt:lpstr>
      <vt:lpstr>Aptos Display</vt:lpstr>
      <vt:lpstr>Calibri</vt:lpstr>
      <vt:lpstr>Tema de Office</vt:lpstr>
      <vt:lpstr>1_Tema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121</cp:revision>
  <dcterms:created xsi:type="dcterms:W3CDTF">2026-03-28T16:46:47Z</dcterms:created>
  <dcterms:modified xsi:type="dcterms:W3CDTF">2026-05-03T06:00:30Z</dcterms:modified>
</cp:coreProperties>
</file>