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 id="2147483714" r:id="rId6"/>
  </p:sldMasterIdLst>
  <p:notesMasterIdLst>
    <p:notesMasterId r:id="rId25"/>
  </p:notesMasterIdLst>
  <p:sldIdLst>
    <p:sldId id="480" r:id="rId7"/>
    <p:sldId id="388" r:id="rId8"/>
    <p:sldId id="479" r:id="rId9"/>
    <p:sldId id="293" r:id="rId10"/>
    <p:sldId id="257" r:id="rId11"/>
    <p:sldId id="258" r:id="rId12"/>
    <p:sldId id="259" r:id="rId13"/>
    <p:sldId id="288" r:id="rId14"/>
    <p:sldId id="261" r:id="rId15"/>
    <p:sldId id="292" r:id="rId16"/>
    <p:sldId id="289" r:id="rId17"/>
    <p:sldId id="290" r:id="rId18"/>
    <p:sldId id="286" r:id="rId19"/>
    <p:sldId id="481" r:id="rId20"/>
    <p:sldId id="484" r:id="rId21"/>
    <p:sldId id="390" r:id="rId22"/>
    <p:sldId id="486" r:id="rId23"/>
    <p:sldId id="487" r:id="rId24"/>
  </p:sldIdLst>
  <p:sldSz cx="12192000" cy="6858000"/>
  <p:notesSz cx="6858000" cy="9144000"/>
  <p:embeddedFontLst>
    <p:embeddedFont>
      <p:font typeface="Arial Narrow" panose="020B0606020202030204" pitchFamily="34" charset="0"/>
      <p:regular r:id="rId26"/>
      <p:bold r:id="rId27"/>
      <p:italic r:id="rId28"/>
      <p:boldItalic r:id="rId29"/>
    </p:embeddedFont>
    <p:embeddedFont>
      <p:font typeface="Bodoni MT Poster Compressed" panose="02070706080601050204" pitchFamily="18" charset="0"/>
      <p:regular r:id="rId30"/>
    </p:embeddedFont>
    <p:embeddedFont>
      <p:font typeface="Britannic Bold" panose="020B0903060703020204" pitchFamily="34" charset="0"/>
      <p:regular r:id="rId31"/>
    </p:embeddedFont>
    <p:embeddedFont>
      <p:font typeface="Comic Sans MS" panose="030F0702030302020204" pitchFamily="66" charset="0"/>
      <p:regular r:id="rId32"/>
      <p:bold r:id="rId33"/>
      <p:italic r:id="rId34"/>
      <p:boldItalic r:id="rId35"/>
    </p:embeddedFont>
    <p:embeddedFont>
      <p:font typeface="Constantia" panose="02030602050306030303" pitchFamily="18" charset="0"/>
      <p:regular r:id="rId36"/>
      <p:bold r:id="rId37"/>
      <p:italic r:id="rId38"/>
      <p:boldItalic r:id="rId39"/>
    </p:embeddedFont>
    <p:embeddedFont>
      <p:font typeface="Gill Sans MT Ext Condensed Bold" panose="020B0902020104020203" pitchFamily="34" charset="0"/>
      <p:regular r:id="rId40"/>
    </p:embeddedFont>
    <p:embeddedFont>
      <p:font typeface="Impact" panose="020B0806030902050204" pitchFamily="34" charset="0"/>
      <p:regular r:id="rId41"/>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1717"/>
    <a:srgbClr val="70A138"/>
    <a:srgbClr val="9E2831"/>
    <a:srgbClr val="535F6B"/>
    <a:srgbClr val="723C31"/>
    <a:srgbClr val="2F7202"/>
    <a:srgbClr val="419A03"/>
    <a:srgbClr val="556B56"/>
    <a:srgbClr val="0082B0"/>
    <a:srgbClr val="926C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5.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font" Target="fonts/font16.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diagrams/_rels/data2.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image" Target="../media/image45.jpeg"/><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image" Target="../media/image45.jpeg"/><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32EFC-F112-4BF1-9F6A-1799F5FF081A}" type="doc">
      <dgm:prSet loTypeId="urn:microsoft.com/office/officeart/2008/layout/TitlePictureLineup" loCatId="picture" qsTypeId="urn:microsoft.com/office/officeart/2005/8/quickstyle/simple5" qsCatId="simple" csTypeId="urn:microsoft.com/office/officeart/2005/8/colors/colorful4" csCatId="colorful" phldr="1"/>
      <dgm:spPr/>
      <dgm:t>
        <a:bodyPr/>
        <a:lstStyle/>
        <a:p>
          <a:endParaRPr lang="es-ES"/>
        </a:p>
      </dgm:t>
    </dgm:pt>
    <dgm:pt modelId="{B89BF431-CF4B-4257-970C-B22CDAD5A7EE}">
      <dgm:prSet custT="1"/>
      <dgm:spPr/>
      <dgm:t>
        <a:bodyPr/>
        <a:lstStyle/>
        <a:p>
          <a:r>
            <a:rPr lang="sr-Latn-RS" sz="2000" b="1" noProof="0" dirty="0">
              <a:effectLst>
                <a:outerShdw blurRad="38100" dist="38100" dir="2700000" algn="tl">
                  <a:srgbClr val="000000"/>
                </a:outerShdw>
              </a:effectLst>
            </a:rPr>
            <a:t>vera apostola</a:t>
          </a:r>
          <a:endParaRPr lang="sr-Latn-RS" sz="2000" noProof="0" dirty="0">
            <a:effectLst>
              <a:outerShdw blurRad="38100" dist="38100" dir="2700000" algn="tl">
                <a:srgbClr val="000000"/>
              </a:outerShdw>
            </a:effectLst>
          </a:endParaRPr>
        </a:p>
      </dgm:t>
    </dgm:pt>
    <dgm:pt modelId="{C737D138-25AA-4F50-AEF4-AA5AD141C9E5}" type="parTrans" cxnId="{EE8EC7AD-2102-4D81-B4ED-674FFF5B7FB0}">
      <dgm:prSet/>
      <dgm:spPr/>
      <dgm:t>
        <a:bodyPr/>
        <a:lstStyle/>
        <a:p>
          <a:endParaRPr lang="es-ES" sz="2000"/>
        </a:p>
      </dgm:t>
    </dgm:pt>
    <dgm:pt modelId="{EFCA495E-D998-41EB-B86F-8D4AB5F88C66}" type="sibTrans" cxnId="{EE8EC7AD-2102-4D81-B4ED-674FFF5B7FB0}">
      <dgm:prSet/>
      <dgm:spPr/>
      <dgm:t>
        <a:bodyPr/>
        <a:lstStyle/>
        <a:p>
          <a:endParaRPr lang="es-ES" sz="2000"/>
        </a:p>
      </dgm:t>
    </dgm:pt>
    <dgm:pt modelId="{0E96921A-8DCE-4683-A06F-91731008325C}">
      <dgm:prSet custT="1"/>
      <dgm:spPr/>
      <dgm:t>
        <a:bodyPr/>
        <a:lstStyle/>
        <a:p>
          <a:r>
            <a:rPr lang="sr-Latn-RS" sz="2000" b="1" noProof="0" dirty="0">
              <a:effectLst>
                <a:outerShdw blurRad="38100" dist="38100" dir="2700000" algn="tl">
                  <a:srgbClr val="000000"/>
                </a:outerShdw>
              </a:effectLst>
            </a:rPr>
            <a:t>Petrova vera</a:t>
          </a:r>
          <a:endParaRPr lang="sr-Latn-RS" sz="2000" noProof="0" dirty="0">
            <a:effectLst>
              <a:outerShdw blurRad="38100" dist="38100" dir="2700000" algn="tl">
                <a:srgbClr val="000000"/>
              </a:outerShdw>
            </a:effectLst>
          </a:endParaRPr>
        </a:p>
      </dgm:t>
    </dgm:pt>
    <dgm:pt modelId="{7E9D8EC2-191F-4940-AA8B-5EE1139B9D46}" type="parTrans" cxnId="{8BEBEF6B-9CD6-4EAD-A84C-6C5294E45C91}">
      <dgm:prSet/>
      <dgm:spPr/>
      <dgm:t>
        <a:bodyPr/>
        <a:lstStyle/>
        <a:p>
          <a:endParaRPr lang="es-ES" sz="2000"/>
        </a:p>
      </dgm:t>
    </dgm:pt>
    <dgm:pt modelId="{F003C11B-F376-4FF7-8419-3C03C220DF14}" type="sibTrans" cxnId="{8BEBEF6B-9CD6-4EAD-A84C-6C5294E45C91}">
      <dgm:prSet/>
      <dgm:spPr/>
      <dgm:t>
        <a:bodyPr/>
        <a:lstStyle/>
        <a:p>
          <a:endParaRPr lang="es-ES" sz="2000"/>
        </a:p>
      </dgm:t>
    </dgm:pt>
    <dgm:pt modelId="{7ADD7436-757B-4371-AD43-DA92324F1676}">
      <dgm:prSet custT="1"/>
      <dgm:spPr/>
      <dgm:t>
        <a:bodyPr/>
        <a:lstStyle/>
        <a:p>
          <a:r>
            <a:rPr lang="sr-Latn-RS" sz="2000" b="1" noProof="0" dirty="0">
              <a:effectLst>
                <a:outerShdw blurRad="38100" dist="38100" dir="2700000" algn="tl">
                  <a:srgbClr val="000000"/>
                </a:outerShdw>
              </a:effectLst>
            </a:rPr>
            <a:t>Očeva vera</a:t>
          </a:r>
          <a:endParaRPr lang="sr-Latn-RS" sz="2000" noProof="0" dirty="0">
            <a:effectLst>
              <a:outerShdw blurRad="38100" dist="38100" dir="2700000" algn="tl">
                <a:srgbClr val="000000"/>
              </a:outerShdw>
            </a:effectLst>
          </a:endParaRPr>
        </a:p>
      </dgm:t>
    </dgm:pt>
    <dgm:pt modelId="{845B7996-6F53-48E0-B252-FCC9CD06EC9C}" type="parTrans" cxnId="{C584F9A3-DF59-47B0-B568-7435DFA66681}">
      <dgm:prSet/>
      <dgm:spPr/>
      <dgm:t>
        <a:bodyPr/>
        <a:lstStyle/>
        <a:p>
          <a:endParaRPr lang="es-ES" sz="2000"/>
        </a:p>
      </dgm:t>
    </dgm:pt>
    <dgm:pt modelId="{926786AA-CD7E-4286-92B8-2CDD46FDC4E1}" type="sibTrans" cxnId="{C584F9A3-DF59-47B0-B568-7435DFA66681}">
      <dgm:prSet/>
      <dgm:spPr/>
      <dgm:t>
        <a:bodyPr/>
        <a:lstStyle/>
        <a:p>
          <a:endParaRPr lang="es-ES" sz="2000"/>
        </a:p>
      </dgm:t>
    </dgm:pt>
    <dgm:pt modelId="{09A44C85-0040-4A79-BBA1-93CD15AC369B}">
      <dgm:prSet custT="1"/>
      <dgm:spPr/>
      <dgm:t>
        <a:bodyPr/>
        <a:lstStyle/>
        <a:p>
          <a:r>
            <a:rPr lang="sr-Latn-RS" sz="2000" b="1" noProof="0" dirty="0">
              <a:effectLst>
                <a:outerShdw blurRad="38100" dist="38100" dir="2700000" algn="tl">
                  <a:srgbClr val="000000"/>
                </a:outerShdw>
              </a:effectLst>
            </a:rPr>
            <a:t>vera </a:t>
          </a:r>
          <a:r>
            <a:rPr lang="sr-Latn-RS" sz="2000" b="1" noProof="0" dirty="0" err="1">
              <a:effectLst>
                <a:outerShdw blurRad="38100" dist="38100" dir="2700000" algn="tl">
                  <a:srgbClr val="000000"/>
                </a:outerShdw>
              </a:effectLst>
            </a:rPr>
            <a:t>Hananke</a:t>
          </a:r>
          <a:endParaRPr lang="sr-Latn-RS" sz="2000" noProof="0" dirty="0">
            <a:effectLst>
              <a:outerShdw blurRad="38100" dist="38100" dir="2700000" algn="tl">
                <a:srgbClr val="000000"/>
              </a:outerShdw>
            </a:effectLst>
          </a:endParaRPr>
        </a:p>
      </dgm:t>
    </dgm:pt>
    <dgm:pt modelId="{2ADDA701-16C8-41D4-B5B0-E0750B287DE3}" type="parTrans" cxnId="{3C863111-0AB8-44FE-9372-A6327C52E178}">
      <dgm:prSet/>
      <dgm:spPr/>
      <dgm:t>
        <a:bodyPr/>
        <a:lstStyle/>
        <a:p>
          <a:endParaRPr lang="es-ES" sz="2000"/>
        </a:p>
      </dgm:t>
    </dgm:pt>
    <dgm:pt modelId="{7E8898D7-C90D-4F7C-829F-F71A38BF878E}" type="sibTrans" cxnId="{3C863111-0AB8-44FE-9372-A6327C52E178}">
      <dgm:prSet/>
      <dgm:spPr/>
      <dgm:t>
        <a:bodyPr/>
        <a:lstStyle/>
        <a:p>
          <a:endParaRPr lang="es-ES" sz="2000"/>
        </a:p>
      </dgm:t>
    </dgm:pt>
    <dgm:pt modelId="{1335CD85-95B1-4D57-A225-A41A9371BAF3}">
      <dgm:prSet custT="1"/>
      <dgm:spPr/>
      <dgm:t>
        <a:bodyPr/>
        <a:lstStyle/>
        <a:p>
          <a:r>
            <a:rPr lang="sr-Latn-RS" sz="2000" b="1" noProof="0" dirty="0">
              <a:effectLst>
                <a:outerShdw blurRad="38100" dist="38100" dir="2700000" algn="tl">
                  <a:srgbClr val="000000"/>
                </a:outerShdw>
              </a:effectLst>
            </a:rPr>
            <a:t>Kapetanova vera</a:t>
          </a:r>
          <a:endParaRPr lang="sr-Latn-RS" sz="2000" noProof="0" dirty="0">
            <a:effectLst>
              <a:outerShdw blurRad="38100" dist="38100" dir="2700000" algn="tl">
                <a:srgbClr val="000000"/>
              </a:outerShdw>
            </a:effectLst>
          </a:endParaRPr>
        </a:p>
      </dgm:t>
    </dgm:pt>
    <dgm:pt modelId="{2BA26391-988C-42FD-B16D-D897A4CE3D8C}" type="parTrans" cxnId="{504E2A79-3AA1-4BCC-BC34-A6026FCAB6A3}">
      <dgm:prSet/>
      <dgm:spPr/>
      <dgm:t>
        <a:bodyPr/>
        <a:lstStyle/>
        <a:p>
          <a:endParaRPr lang="es-ES" sz="2000"/>
        </a:p>
      </dgm:t>
    </dgm:pt>
    <dgm:pt modelId="{71DED451-9843-4975-BDC7-486F66F4D6C5}" type="sibTrans" cxnId="{504E2A79-3AA1-4BCC-BC34-A6026FCAB6A3}">
      <dgm:prSet/>
      <dgm:spPr/>
      <dgm:t>
        <a:bodyPr/>
        <a:lstStyle/>
        <a:p>
          <a:endParaRPr lang="es-ES" sz="2000"/>
        </a:p>
      </dgm:t>
    </dgm:pt>
    <dgm:pt modelId="{76A5A7F4-5401-439C-AA24-AB6EFC656BF2}">
      <dgm:prSet custT="1"/>
      <dgm:spPr/>
      <dgm:t>
        <a:bodyPr/>
        <a:lstStyle/>
        <a:p>
          <a:r>
            <a:rPr lang="sr-Latn-RS" sz="2000" b="1" noProof="0" dirty="0">
              <a:effectLst>
                <a:outerShdw blurRad="38100" dist="38100" dir="2700000" algn="tl">
                  <a:srgbClr val="000000"/>
                </a:outerShdw>
              </a:effectLst>
            </a:rPr>
            <a:t>Stefanova vera</a:t>
          </a:r>
          <a:endParaRPr lang="sr-Latn-RS" sz="2000" noProof="0" dirty="0">
            <a:effectLst>
              <a:outerShdw blurRad="38100" dist="38100" dir="2700000" algn="tl">
                <a:srgbClr val="000000"/>
              </a:outerShdw>
            </a:effectLst>
          </a:endParaRPr>
        </a:p>
      </dgm:t>
    </dgm:pt>
    <dgm:pt modelId="{110A5E91-808F-4827-A735-C1F0F40F295F}" type="parTrans" cxnId="{9AD6C14B-4611-471B-8607-39DFF8C233EF}">
      <dgm:prSet/>
      <dgm:spPr/>
      <dgm:t>
        <a:bodyPr/>
        <a:lstStyle/>
        <a:p>
          <a:endParaRPr lang="es-ES" sz="2000"/>
        </a:p>
      </dgm:t>
    </dgm:pt>
    <dgm:pt modelId="{48352248-47BB-4B5A-A338-5AD728959579}" type="sibTrans" cxnId="{9AD6C14B-4611-471B-8607-39DFF8C233EF}">
      <dgm:prSet/>
      <dgm:spPr/>
      <dgm:t>
        <a:bodyPr/>
        <a:lstStyle/>
        <a:p>
          <a:endParaRPr lang="es-ES" sz="2000"/>
        </a:p>
      </dgm:t>
    </dgm:pt>
    <dgm:pt modelId="{51D36B97-67FF-409D-99E5-723A3CDAF8D0}">
      <dgm:prSet custT="1"/>
      <dgm:spPr>
        <a:solidFill>
          <a:srgbClr val="C0F3F2"/>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sr-Latn-RS" sz="2000" b="1" kern="1200" noProof="0" dirty="0"/>
            <a:t>„Zašto nemate vere?“ (Marko </a:t>
          </a:r>
          <a:r>
            <a:rPr lang="sr-Latn-RS" sz="2000" b="1" kern="1200" noProof="0" dirty="0">
              <a:solidFill>
                <a:srgbClr val="000000">
                  <a:hueOff val="0"/>
                  <a:satOff val="0"/>
                  <a:lumOff val="0"/>
                  <a:alphaOff val="0"/>
                </a:srgbClr>
              </a:solidFill>
              <a:latin typeface="Aptos" panose="02110004020202020204"/>
              <a:ea typeface="+mn-ea"/>
              <a:cs typeface="+mn-cs"/>
            </a:rPr>
            <a:t>4,40</a:t>
          </a:r>
          <a:r>
            <a:rPr lang="sr-Latn-RS" sz="2000" b="1" kern="1200" noProof="0" dirty="0"/>
            <a:t>).</a:t>
          </a:r>
          <a:endParaRPr lang="sr-Latn-RS" sz="2000" kern="1200" noProof="0" dirty="0"/>
        </a:p>
      </dgm:t>
    </dgm:pt>
    <dgm:pt modelId="{2DFFD382-2026-4B1C-A639-896B471E82B1}" type="parTrans" cxnId="{19A1BB88-7717-4339-B7A8-7EF36BD3D119}">
      <dgm:prSet/>
      <dgm:spPr/>
      <dgm:t>
        <a:bodyPr/>
        <a:lstStyle/>
        <a:p>
          <a:endParaRPr lang="es-ES" sz="2000"/>
        </a:p>
      </dgm:t>
    </dgm:pt>
    <dgm:pt modelId="{B87AF751-7E58-4CB0-BFA4-45134AE3CD6D}" type="sibTrans" cxnId="{19A1BB88-7717-4339-B7A8-7EF36BD3D119}">
      <dgm:prSet/>
      <dgm:spPr/>
      <dgm:t>
        <a:bodyPr/>
        <a:lstStyle/>
        <a:p>
          <a:endParaRPr lang="es-ES" sz="2000"/>
        </a:p>
      </dgm:t>
    </dgm:pt>
    <dgm:pt modelId="{50CC7904-5FC1-42E5-8154-57B7FBD240B1}">
      <dgm:prSet custT="1"/>
      <dgm:spPr>
        <a:solidFill>
          <a:srgbClr val="C3E1F3"/>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sr-Latn-RS" sz="2000" b="1" noProof="0" dirty="0"/>
            <a:t>„Malov-erni“ </a:t>
          </a:r>
          <a:br>
            <a:rPr lang="sr-Latn-RS" sz="2000" b="1" noProof="0" dirty="0"/>
          </a:br>
          <a:r>
            <a:rPr lang="sr-Latn-RS" sz="2000" b="1" noProof="0" dirty="0"/>
            <a:t>(Matej 14,31).</a:t>
          </a:r>
          <a:endParaRPr lang="sr-Latn-RS" sz="2000" noProof="0" dirty="0"/>
        </a:p>
      </dgm:t>
    </dgm:pt>
    <dgm:pt modelId="{D4A6ECD0-CAC7-4BB3-8F95-33595D842493}" type="parTrans" cxnId="{E8A6498F-C2C1-413F-97E5-69F4AA146650}">
      <dgm:prSet/>
      <dgm:spPr/>
      <dgm:t>
        <a:bodyPr/>
        <a:lstStyle/>
        <a:p>
          <a:endParaRPr lang="es-ES" sz="2000"/>
        </a:p>
      </dgm:t>
    </dgm:pt>
    <dgm:pt modelId="{91286DFC-0636-4219-8880-425B31D2ACCE}" type="sibTrans" cxnId="{E8A6498F-C2C1-413F-97E5-69F4AA146650}">
      <dgm:prSet/>
      <dgm:spPr/>
      <dgm:t>
        <a:bodyPr/>
        <a:lstStyle/>
        <a:p>
          <a:endParaRPr lang="es-ES" sz="2000"/>
        </a:p>
      </dgm:t>
    </dgm:pt>
    <dgm:pt modelId="{C0F0AD10-1A87-441E-865C-8A699ED24760}">
      <dgm:prSet custT="1"/>
      <dgm:spPr>
        <a:solidFill>
          <a:srgbClr val="CDD8F7"/>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sr-Latn-RS" sz="2000" b="1" noProof="0" dirty="0"/>
            <a:t>„Pomozi mome neverju“ (Marko 9,24).</a:t>
          </a:r>
          <a:endParaRPr lang="sr-Latn-RS" sz="2000" noProof="0" dirty="0"/>
        </a:p>
      </dgm:t>
    </dgm:pt>
    <dgm:pt modelId="{050E9B7B-083C-45DB-AB8B-1742235AE778}" type="parTrans" cxnId="{D2E2E4A3-94A7-4D0E-B207-A3E162FFC9D6}">
      <dgm:prSet/>
      <dgm:spPr/>
      <dgm:t>
        <a:bodyPr/>
        <a:lstStyle/>
        <a:p>
          <a:endParaRPr lang="es-ES" sz="2000"/>
        </a:p>
      </dgm:t>
    </dgm:pt>
    <dgm:pt modelId="{1E407A2A-867E-4E5E-8C89-10FB23CEEFEC}" type="sibTrans" cxnId="{D2E2E4A3-94A7-4D0E-B207-A3E162FFC9D6}">
      <dgm:prSet/>
      <dgm:spPr/>
      <dgm:t>
        <a:bodyPr/>
        <a:lstStyle/>
        <a:p>
          <a:endParaRPr lang="es-ES" sz="2000"/>
        </a:p>
      </dgm:t>
    </dgm:pt>
    <dgm:pt modelId="{82814CA9-02D2-4153-909A-CB4EFC853A27}">
      <dgm:prSet custT="1"/>
      <dgm:spPr>
        <a:solidFill>
          <a:srgbClr val="D7D4FC"/>
        </a:solidFill>
        <a:effectLst>
          <a:outerShdw blurRad="50800" dist="38100" dir="2700000" algn="tl" rotWithShape="0">
            <a:prstClr val="black">
              <a:alpha val="40000"/>
            </a:prstClr>
          </a:outerShdw>
        </a:effectLst>
      </dgm:spPr>
      <dgm:t>
        <a:bodyPr/>
        <a:lstStyle/>
        <a:p>
          <a:r>
            <a:rPr lang="sr-Latn-RS" sz="2000" b="1" noProof="0" dirty="0"/>
            <a:t>„Velika je tvoja vera“ </a:t>
          </a:r>
          <a:br>
            <a:rPr lang="sr-Latn-RS" sz="2000" b="1" noProof="0" dirty="0"/>
          </a:br>
          <a:r>
            <a:rPr lang="sr-Latn-RS" sz="2000" b="1" noProof="0" dirty="0"/>
            <a:t>(Matej 15,28).</a:t>
          </a:r>
          <a:endParaRPr lang="sr-Latn-RS" sz="2000" noProof="0" dirty="0"/>
        </a:p>
      </dgm:t>
    </dgm:pt>
    <dgm:pt modelId="{22AF4C3B-B3E3-462A-A6C6-287D02B23020}" type="parTrans" cxnId="{AB877CB2-5049-4C8E-B505-2E669C865B1C}">
      <dgm:prSet/>
      <dgm:spPr/>
      <dgm:t>
        <a:bodyPr/>
        <a:lstStyle/>
        <a:p>
          <a:endParaRPr lang="es-ES" sz="2000"/>
        </a:p>
      </dgm:t>
    </dgm:pt>
    <dgm:pt modelId="{FA9A4977-295F-4A6E-AC80-D16355540765}" type="sibTrans" cxnId="{AB877CB2-5049-4C8E-B505-2E669C865B1C}">
      <dgm:prSet/>
      <dgm:spPr/>
      <dgm:t>
        <a:bodyPr/>
        <a:lstStyle/>
        <a:p>
          <a:endParaRPr lang="es-ES" sz="2000"/>
        </a:p>
      </dgm:t>
    </dgm:pt>
    <dgm:pt modelId="{6F099C44-EF8B-46D4-AA84-2024CB620014}">
      <dgm:prSet custT="1"/>
      <dgm:spPr>
        <a:solidFill>
          <a:srgbClr val="E7D9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sr-Latn-RS" sz="2000" b="1" kern="1200" noProof="0" dirty="0"/>
            <a:t>„Ni u Izraelu tolike vere ne nađoh“    (Luka 7,9).</a:t>
          </a:r>
          <a:endParaRPr lang="sr-Latn-RS" sz="2000" kern="1200" noProof="0" dirty="0"/>
        </a:p>
      </dgm:t>
    </dgm:pt>
    <dgm:pt modelId="{9464C510-1A16-4350-9D2A-1EA5F1862921}" type="parTrans" cxnId="{78CA1238-70A4-49F7-908D-3812265E8BBE}">
      <dgm:prSet/>
      <dgm:spPr/>
      <dgm:t>
        <a:bodyPr/>
        <a:lstStyle/>
        <a:p>
          <a:endParaRPr lang="es-ES" sz="2000"/>
        </a:p>
      </dgm:t>
    </dgm:pt>
    <dgm:pt modelId="{1B062133-AFD3-403B-878C-311C22FF3E00}" type="sibTrans" cxnId="{78CA1238-70A4-49F7-908D-3812265E8BBE}">
      <dgm:prSet/>
      <dgm:spPr/>
      <dgm:t>
        <a:bodyPr/>
        <a:lstStyle/>
        <a:p>
          <a:endParaRPr lang="es-ES" sz="2000"/>
        </a:p>
      </dgm:t>
    </dgm:pt>
    <dgm:pt modelId="{8B0C5117-0C24-4CC7-A2EB-EA879B5EDB3C}">
      <dgm:prSet custT="1"/>
      <dgm:spPr>
        <a:solidFill>
          <a:srgbClr val="F4DD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sr-Latn-RS" sz="2000" b="1" noProof="0" dirty="0"/>
            <a:t>„I izabraše Stefana,čo veka napu- njena vere (Dela 6,5).</a:t>
          </a:r>
          <a:endParaRPr lang="sr-Latn-RS" sz="2000" noProof="0" dirty="0"/>
        </a:p>
      </dgm:t>
    </dgm:pt>
    <dgm:pt modelId="{F6BA2ACA-C209-4754-8005-D4B942F2EF47}" type="parTrans" cxnId="{C3DF071E-2B12-44F9-8518-94149A6721A4}">
      <dgm:prSet/>
      <dgm:spPr/>
      <dgm:t>
        <a:bodyPr/>
        <a:lstStyle/>
        <a:p>
          <a:endParaRPr lang="es-ES" sz="2000"/>
        </a:p>
      </dgm:t>
    </dgm:pt>
    <dgm:pt modelId="{ECF2DC00-776A-4513-94A8-2EDFE94DC6FD}" type="sibTrans" cxnId="{C3DF071E-2B12-44F9-8518-94149A6721A4}">
      <dgm:prSet/>
      <dgm:spPr/>
      <dgm:t>
        <a:bodyPr/>
        <a:lstStyle/>
        <a:p>
          <a:endParaRPr lang="es-ES" sz="2000"/>
        </a:p>
      </dgm:t>
    </dgm:pt>
    <dgm:pt modelId="{E8CA274C-0438-490B-9B48-6AB5C58503D5}" type="pres">
      <dgm:prSet presAssocID="{C1D32EFC-F112-4BF1-9F6A-1799F5FF081A}" presName="Name0" presStyleCnt="0">
        <dgm:presLayoutVars>
          <dgm:dir/>
        </dgm:presLayoutVars>
      </dgm:prSet>
      <dgm:spPr/>
    </dgm:pt>
    <dgm:pt modelId="{79AD3390-E2E8-432C-A3B4-E573E1A20A61}" type="pres">
      <dgm:prSet presAssocID="{B89BF431-CF4B-4257-970C-B22CDAD5A7EE}" presName="composite" presStyleCnt="0"/>
      <dgm:spPr/>
    </dgm:pt>
    <dgm:pt modelId="{E7EDA260-4468-444A-AEC2-FBB17746BB72}" type="pres">
      <dgm:prSet presAssocID="{B89BF431-CF4B-4257-970C-B22CDAD5A7EE}" presName="Accent" presStyleLbl="alignAcc1" presStyleIdx="0" presStyleCnt="6"/>
      <dgm:spPr/>
    </dgm:pt>
    <dgm:pt modelId="{20353C1A-2C31-46B6-8675-4EDA9186D27F}" type="pres">
      <dgm:prSet presAssocID="{B89BF431-CF4B-4257-970C-B22CDAD5A7EE}" presName="Image" presStyleLbl="node1" presStyleIdx="0" presStyleCnt="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7C0AA37-3BBF-43AA-AE48-7C47D17098D8}" type="pres">
      <dgm:prSet presAssocID="{B89BF431-CF4B-4257-970C-B22CDAD5A7EE}" presName="Child" presStyleLbl="revTx" presStyleIdx="0" presStyleCnt="6" custScaleY="105651" custLinFactNeighborY="4092">
        <dgm:presLayoutVars>
          <dgm:bulletEnabled val="1"/>
        </dgm:presLayoutVars>
      </dgm:prSet>
      <dgm:spPr>
        <a:xfrm>
          <a:off x="82471" y="1975824"/>
          <a:ext cx="1472334" cy="1446362"/>
        </a:xfrm>
        <a:prstGeom prst="rect">
          <a:avLst/>
        </a:prstGeom>
      </dgm:spPr>
    </dgm:pt>
    <dgm:pt modelId="{1F6FB844-657E-401A-8421-034AC6EA11AD}" type="pres">
      <dgm:prSet presAssocID="{B89BF431-CF4B-4257-970C-B22CDAD5A7EE}" presName="Parent" presStyleLbl="alignNode1" presStyleIdx="0" presStyleCnt="6" custScaleX="103291" custScaleY="173608" custLinFactNeighborY="-41982">
        <dgm:presLayoutVars>
          <dgm:bulletEnabled val="1"/>
        </dgm:presLayoutVars>
      </dgm:prSet>
      <dgm:spPr/>
    </dgm:pt>
    <dgm:pt modelId="{5B2D65FE-B03B-41C9-93CE-2A3CCA796B87}" type="pres">
      <dgm:prSet presAssocID="{EFCA495E-D998-41EB-B86F-8D4AB5F88C66}" presName="sibTrans" presStyleCnt="0"/>
      <dgm:spPr/>
    </dgm:pt>
    <dgm:pt modelId="{FCB5694E-5F7E-42A8-ADFD-B167691E2A72}" type="pres">
      <dgm:prSet presAssocID="{0E96921A-8DCE-4683-A06F-91731008325C}" presName="composite" presStyleCnt="0"/>
      <dgm:spPr/>
    </dgm:pt>
    <dgm:pt modelId="{480D0FCD-E7DF-4D90-AD0E-23ED792B7859}" type="pres">
      <dgm:prSet presAssocID="{0E96921A-8DCE-4683-A06F-91731008325C}" presName="Accent" presStyleLbl="alignAcc1" presStyleIdx="1" presStyleCnt="6"/>
      <dgm:spPr/>
    </dgm:pt>
    <dgm:pt modelId="{520F905A-BE6D-4918-AF7F-A48815CC4DA5}" type="pres">
      <dgm:prSet presAssocID="{0E96921A-8DCE-4683-A06F-91731008325C}" presName="Image" presStyleLbl="node1" presStyleIdx="1" presStyleCnt="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1F42ECC-164F-4BA3-B8A0-C2E14FBA731B}" type="pres">
      <dgm:prSet presAssocID="{0E96921A-8DCE-4683-A06F-91731008325C}" presName="Child" presStyleLbl="revTx" presStyleIdx="1" presStyleCnt="6" custScaleY="105651" custLinFactNeighborY="4092">
        <dgm:presLayoutVars>
          <dgm:bulletEnabled val="1"/>
        </dgm:presLayoutVars>
      </dgm:prSet>
      <dgm:spPr>
        <a:xfrm>
          <a:off x="2148886" y="1975824"/>
          <a:ext cx="1472334" cy="1446362"/>
        </a:xfrm>
        <a:prstGeom prst="rect">
          <a:avLst/>
        </a:prstGeom>
      </dgm:spPr>
    </dgm:pt>
    <dgm:pt modelId="{56B7292D-9731-4075-ADD4-E2A91D421C2C}" type="pres">
      <dgm:prSet presAssocID="{0E96921A-8DCE-4683-A06F-91731008325C}" presName="Parent" presStyleLbl="alignNode1" presStyleIdx="1" presStyleCnt="6" custScaleY="173608" custLinFactNeighborY="-41982">
        <dgm:presLayoutVars>
          <dgm:bulletEnabled val="1"/>
        </dgm:presLayoutVars>
      </dgm:prSet>
      <dgm:spPr/>
    </dgm:pt>
    <dgm:pt modelId="{DA3C3A9B-5181-4EF5-9AAB-50F1EA7F497F}" type="pres">
      <dgm:prSet presAssocID="{F003C11B-F376-4FF7-8419-3C03C220DF14}" presName="sibTrans" presStyleCnt="0"/>
      <dgm:spPr/>
    </dgm:pt>
    <dgm:pt modelId="{67DEDED4-3543-4721-856C-5BC639763A0B}" type="pres">
      <dgm:prSet presAssocID="{7ADD7436-757B-4371-AD43-DA92324F1676}" presName="composite" presStyleCnt="0"/>
      <dgm:spPr/>
    </dgm:pt>
    <dgm:pt modelId="{7CD9B7D2-5346-494E-909E-931407BEE132}" type="pres">
      <dgm:prSet presAssocID="{7ADD7436-757B-4371-AD43-DA92324F1676}" presName="Accent" presStyleLbl="alignAcc1" presStyleIdx="2" presStyleCnt="6"/>
      <dgm:spPr/>
    </dgm:pt>
    <dgm:pt modelId="{07A4AE2E-8284-42CA-B7F9-4B2F722B0780}" type="pres">
      <dgm:prSet presAssocID="{7ADD7436-757B-4371-AD43-DA92324F1676}" presName="Image" presStyleLbl="nod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DEE1C7E-29F1-4BFF-ADCF-6502FAF270BD}" type="pres">
      <dgm:prSet presAssocID="{7ADD7436-757B-4371-AD43-DA92324F1676}" presName="Child" presStyleLbl="revTx" presStyleIdx="2" presStyleCnt="6" custScaleY="105651" custLinFactNeighborY="4092">
        <dgm:presLayoutVars>
          <dgm:bulletEnabled val="1"/>
        </dgm:presLayoutVars>
      </dgm:prSet>
      <dgm:spPr>
        <a:xfrm>
          <a:off x="4215302" y="1975824"/>
          <a:ext cx="1472334" cy="1446362"/>
        </a:xfrm>
        <a:prstGeom prst="rect">
          <a:avLst/>
        </a:prstGeom>
      </dgm:spPr>
    </dgm:pt>
    <dgm:pt modelId="{F9DF30A9-7B6B-451C-B056-6355C95639B1}" type="pres">
      <dgm:prSet presAssocID="{7ADD7436-757B-4371-AD43-DA92324F1676}" presName="Parent" presStyleLbl="alignNode1" presStyleIdx="2" presStyleCnt="6" custScaleX="101247" custScaleY="168746" custLinFactNeighborY="-41982">
        <dgm:presLayoutVars>
          <dgm:bulletEnabled val="1"/>
        </dgm:presLayoutVars>
      </dgm:prSet>
      <dgm:spPr/>
    </dgm:pt>
    <dgm:pt modelId="{20AFC604-0132-47FA-A66C-8874CB138D1D}" type="pres">
      <dgm:prSet presAssocID="{926786AA-CD7E-4286-92B8-2CDD46FDC4E1}" presName="sibTrans" presStyleCnt="0"/>
      <dgm:spPr/>
    </dgm:pt>
    <dgm:pt modelId="{8097F155-0A53-4A8E-A2FF-95ED37547F77}" type="pres">
      <dgm:prSet presAssocID="{09A44C85-0040-4A79-BBA1-93CD15AC369B}" presName="composite" presStyleCnt="0"/>
      <dgm:spPr/>
    </dgm:pt>
    <dgm:pt modelId="{D2AE9422-10DB-4BFB-A12C-EBB4A8DCAA2C}" type="pres">
      <dgm:prSet presAssocID="{09A44C85-0040-4A79-BBA1-93CD15AC369B}" presName="Accent" presStyleLbl="alignAcc1" presStyleIdx="3" presStyleCnt="6"/>
      <dgm:spPr/>
    </dgm:pt>
    <dgm:pt modelId="{F31AED5F-BA65-453B-A8D0-15DD9B3FEDF6}" type="pres">
      <dgm:prSet presAssocID="{09A44C85-0040-4A79-BBA1-93CD15AC369B}" presName="Image" presStyleLbl="node1" presStyleIdx="3" presStyleCnt="6"/>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3758D-FD54-491E-89E7-30D54E48085C}" type="pres">
      <dgm:prSet presAssocID="{09A44C85-0040-4A79-BBA1-93CD15AC369B}" presName="Child" presStyleLbl="revTx" presStyleIdx="3" presStyleCnt="6" custScaleY="105651" custLinFactNeighborY="4092">
        <dgm:presLayoutVars>
          <dgm:bulletEnabled val="1"/>
        </dgm:presLayoutVars>
      </dgm:prSet>
      <dgm:spPr/>
    </dgm:pt>
    <dgm:pt modelId="{F943B3B9-DC10-4A5C-B0AC-A895FE8A8097}" type="pres">
      <dgm:prSet presAssocID="{09A44C85-0040-4A79-BBA1-93CD15AC369B}" presName="Parent" presStyleLbl="alignNode1" presStyleIdx="3" presStyleCnt="6" custScaleX="111021" custScaleY="173608" custLinFactNeighborY="-37072">
        <dgm:presLayoutVars>
          <dgm:bulletEnabled val="1"/>
        </dgm:presLayoutVars>
      </dgm:prSet>
      <dgm:spPr/>
    </dgm:pt>
    <dgm:pt modelId="{29D44E1F-5ED2-4387-843D-03F43492754F}" type="pres">
      <dgm:prSet presAssocID="{7E8898D7-C90D-4F7C-829F-F71A38BF878E}" presName="sibTrans" presStyleCnt="0"/>
      <dgm:spPr/>
    </dgm:pt>
    <dgm:pt modelId="{E0730CB0-1480-4336-861A-A7A65E2AC825}" type="pres">
      <dgm:prSet presAssocID="{1335CD85-95B1-4D57-A225-A41A9371BAF3}" presName="composite" presStyleCnt="0"/>
      <dgm:spPr/>
    </dgm:pt>
    <dgm:pt modelId="{6949DDE7-0AAF-4727-B609-554D3A4FEC99}" type="pres">
      <dgm:prSet presAssocID="{1335CD85-95B1-4D57-A225-A41A9371BAF3}" presName="Accent" presStyleLbl="alignAcc1" presStyleIdx="4" presStyleCnt="6" custLinFactX="-117496" custLinFactNeighborX="-200000"/>
      <dgm:spPr/>
    </dgm:pt>
    <dgm:pt modelId="{39770434-6391-4C9F-8E8F-FF19F84845AD}" type="pres">
      <dgm:prSet presAssocID="{1335CD85-95B1-4D57-A225-A41A9371BAF3}" presName="Image" presStyleLbl="node1" presStyleIdx="4" presStyleCnt="6" custScaleX="121650"/>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dgm:spPr>
    </dgm:pt>
    <dgm:pt modelId="{34FA691F-2865-46C9-81D5-E44ADC7C54F2}" type="pres">
      <dgm:prSet presAssocID="{1335CD85-95B1-4D57-A225-A41A9371BAF3}" presName="Child" presStyleLbl="revTx" presStyleIdx="4" presStyleCnt="6" custScaleX="123602" custScaleY="105651" custLinFactNeighborY="4092">
        <dgm:presLayoutVars>
          <dgm:bulletEnabled val="1"/>
        </dgm:presLayoutVars>
      </dgm:prSet>
      <dgm:spPr>
        <a:xfrm>
          <a:off x="8348133" y="1975824"/>
          <a:ext cx="1472334" cy="1446362"/>
        </a:xfrm>
        <a:prstGeom prst="rect">
          <a:avLst/>
        </a:prstGeom>
      </dgm:spPr>
    </dgm:pt>
    <dgm:pt modelId="{B030FCF5-5111-4999-B91A-1424FECB2873}" type="pres">
      <dgm:prSet presAssocID="{1335CD85-95B1-4D57-A225-A41A9371BAF3}" presName="Parent" presStyleLbl="alignNode1" presStyleIdx="4" presStyleCnt="6" custScaleX="115031" custScaleY="173608" custLinFactNeighborY="-41982">
        <dgm:presLayoutVars>
          <dgm:bulletEnabled val="1"/>
        </dgm:presLayoutVars>
      </dgm:prSet>
      <dgm:spPr/>
    </dgm:pt>
    <dgm:pt modelId="{F7137F1B-D163-4AD1-A0DB-53520E7E6294}" type="pres">
      <dgm:prSet presAssocID="{71DED451-9843-4975-BDC7-486F66F4D6C5}" presName="sibTrans" presStyleCnt="0"/>
      <dgm:spPr/>
    </dgm:pt>
    <dgm:pt modelId="{C0DD5B92-009A-4AF0-97B5-DFF2DEB1808C}" type="pres">
      <dgm:prSet presAssocID="{76A5A7F4-5401-439C-AA24-AB6EFC656BF2}" presName="composite" presStyleCnt="0"/>
      <dgm:spPr/>
    </dgm:pt>
    <dgm:pt modelId="{CFAE7013-EE75-4F32-BF92-A4431AE5F6EA}" type="pres">
      <dgm:prSet presAssocID="{76A5A7F4-5401-439C-AA24-AB6EFC656BF2}" presName="Accent" presStyleLbl="alignAcc1" presStyleIdx="5" presStyleCnt="6"/>
      <dgm:spPr/>
    </dgm:pt>
    <dgm:pt modelId="{6D6610F4-379A-4D9C-91D6-26958AD3D8BD}" type="pres">
      <dgm:prSet presAssocID="{76A5A7F4-5401-439C-AA24-AB6EFC656BF2}" presName="Image" presStyleLbl="node1" presStyleIdx="5" presStyleCnt="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AC4FD2A1-D591-4B95-A535-7FAAF8A95B55}" type="pres">
      <dgm:prSet presAssocID="{76A5A7F4-5401-439C-AA24-AB6EFC656BF2}" presName="Child" presStyleLbl="revTx" presStyleIdx="5" presStyleCnt="6" custScaleY="105651" custLinFactNeighborY="4092">
        <dgm:presLayoutVars>
          <dgm:bulletEnabled val="1"/>
        </dgm:presLayoutVars>
      </dgm:prSet>
      <dgm:spPr>
        <a:xfrm>
          <a:off x="10414548" y="1975824"/>
          <a:ext cx="1472334" cy="1446362"/>
        </a:xfrm>
        <a:prstGeom prst="rect">
          <a:avLst/>
        </a:prstGeom>
      </dgm:spPr>
    </dgm:pt>
    <dgm:pt modelId="{BAFB1362-565C-45C5-9E03-9BA921416D73}" type="pres">
      <dgm:prSet presAssocID="{76A5A7F4-5401-439C-AA24-AB6EFC656BF2}" presName="Parent" presStyleLbl="alignNode1" presStyleIdx="5" presStyleCnt="6" custScaleY="173608" custLinFactNeighborY="-41982">
        <dgm:presLayoutVars>
          <dgm:bulletEnabled val="1"/>
        </dgm:presLayoutVars>
      </dgm:prSet>
      <dgm:spPr/>
    </dgm:pt>
  </dgm:ptLst>
  <dgm:cxnLst>
    <dgm:cxn modelId="{3C863111-0AB8-44FE-9372-A6327C52E178}" srcId="{C1D32EFC-F112-4BF1-9F6A-1799F5FF081A}" destId="{09A44C85-0040-4A79-BBA1-93CD15AC369B}" srcOrd="3" destOrd="0" parTransId="{2ADDA701-16C8-41D4-B5B0-E0750B287DE3}" sibTransId="{7E8898D7-C90D-4F7C-829F-F71A38BF878E}"/>
    <dgm:cxn modelId="{C3DF071E-2B12-44F9-8518-94149A6721A4}" srcId="{76A5A7F4-5401-439C-AA24-AB6EFC656BF2}" destId="{8B0C5117-0C24-4CC7-A2EB-EA879B5EDB3C}" srcOrd="0" destOrd="0" parTransId="{F6BA2ACA-C209-4754-8005-D4B942F2EF47}" sibTransId="{ECF2DC00-776A-4513-94A8-2EDFE94DC6FD}"/>
    <dgm:cxn modelId="{A86D7B1E-46C4-4203-B6E8-60A231ABD91B}" type="presOf" srcId="{76A5A7F4-5401-439C-AA24-AB6EFC656BF2}" destId="{BAFB1362-565C-45C5-9E03-9BA921416D73}" srcOrd="0" destOrd="0" presId="urn:microsoft.com/office/officeart/2008/layout/TitlePictureLineup"/>
    <dgm:cxn modelId="{5991EF25-84E2-4BE9-930B-87FF5368961C}" type="presOf" srcId="{7ADD7436-757B-4371-AD43-DA92324F1676}" destId="{F9DF30A9-7B6B-451C-B056-6355C95639B1}" srcOrd="0" destOrd="0" presId="urn:microsoft.com/office/officeart/2008/layout/TitlePictureLineup"/>
    <dgm:cxn modelId="{78CA1238-70A4-49F7-908D-3812265E8BBE}" srcId="{1335CD85-95B1-4D57-A225-A41A9371BAF3}" destId="{6F099C44-EF8B-46D4-AA84-2024CB620014}" srcOrd="0" destOrd="0" parTransId="{9464C510-1A16-4350-9D2A-1EA5F1862921}" sibTransId="{1B062133-AFD3-403B-878C-311C22FF3E00}"/>
    <dgm:cxn modelId="{17F6C25D-0084-4EEE-B073-7CBE568A11E9}" type="presOf" srcId="{50CC7904-5FC1-42E5-8154-57B7FBD240B1}" destId="{41F42ECC-164F-4BA3-B8A0-C2E14FBA731B}" srcOrd="0" destOrd="0" presId="urn:microsoft.com/office/officeart/2008/layout/TitlePictureLineup"/>
    <dgm:cxn modelId="{08874741-0657-429B-B996-A81D22C00E13}" type="presOf" srcId="{B89BF431-CF4B-4257-970C-B22CDAD5A7EE}" destId="{1F6FB844-657E-401A-8421-034AC6EA11AD}" srcOrd="0" destOrd="0" presId="urn:microsoft.com/office/officeart/2008/layout/TitlePictureLineup"/>
    <dgm:cxn modelId="{49007246-85FF-446C-A2D2-8B49D55E4A2A}" type="presOf" srcId="{51D36B97-67FF-409D-99E5-723A3CDAF8D0}" destId="{A7C0AA37-3BBF-43AA-AE48-7C47D17098D8}" srcOrd="0" destOrd="0" presId="urn:microsoft.com/office/officeart/2008/layout/TitlePictureLineup"/>
    <dgm:cxn modelId="{9AD6C14B-4611-471B-8607-39DFF8C233EF}" srcId="{C1D32EFC-F112-4BF1-9F6A-1799F5FF081A}" destId="{76A5A7F4-5401-439C-AA24-AB6EFC656BF2}" srcOrd="5" destOrd="0" parTransId="{110A5E91-808F-4827-A735-C1F0F40F295F}" sibTransId="{48352248-47BB-4B5A-A338-5AD728959579}"/>
    <dgm:cxn modelId="{8BEBEF6B-9CD6-4EAD-A84C-6C5294E45C91}" srcId="{C1D32EFC-F112-4BF1-9F6A-1799F5FF081A}" destId="{0E96921A-8DCE-4683-A06F-91731008325C}" srcOrd="1" destOrd="0" parTransId="{7E9D8EC2-191F-4940-AA8B-5EE1139B9D46}" sibTransId="{F003C11B-F376-4FF7-8419-3C03C220DF14}"/>
    <dgm:cxn modelId="{BD2B504C-1449-411E-B212-DB1351D549E2}" type="presOf" srcId="{1335CD85-95B1-4D57-A225-A41A9371BAF3}" destId="{B030FCF5-5111-4999-B91A-1424FECB2873}" srcOrd="0" destOrd="0" presId="urn:microsoft.com/office/officeart/2008/layout/TitlePictureLineup"/>
    <dgm:cxn modelId="{E5F7DF56-C39A-4AF0-916D-29828FF9F01F}" type="presOf" srcId="{C0F0AD10-1A87-441E-865C-8A699ED24760}" destId="{6DEE1C7E-29F1-4BFF-ADCF-6502FAF270BD}" srcOrd="0" destOrd="0" presId="urn:microsoft.com/office/officeart/2008/layout/TitlePictureLineup"/>
    <dgm:cxn modelId="{504E2A79-3AA1-4BCC-BC34-A6026FCAB6A3}" srcId="{C1D32EFC-F112-4BF1-9F6A-1799F5FF081A}" destId="{1335CD85-95B1-4D57-A225-A41A9371BAF3}" srcOrd="4" destOrd="0" parTransId="{2BA26391-988C-42FD-B16D-D897A4CE3D8C}" sibTransId="{71DED451-9843-4975-BDC7-486F66F4D6C5}"/>
    <dgm:cxn modelId="{19A1BB88-7717-4339-B7A8-7EF36BD3D119}" srcId="{B89BF431-CF4B-4257-970C-B22CDAD5A7EE}" destId="{51D36B97-67FF-409D-99E5-723A3CDAF8D0}" srcOrd="0" destOrd="0" parTransId="{2DFFD382-2026-4B1C-A639-896B471E82B1}" sibTransId="{B87AF751-7E58-4CB0-BFA4-45134AE3CD6D}"/>
    <dgm:cxn modelId="{E8A6498F-C2C1-413F-97E5-69F4AA146650}" srcId="{0E96921A-8DCE-4683-A06F-91731008325C}" destId="{50CC7904-5FC1-42E5-8154-57B7FBD240B1}" srcOrd="0" destOrd="0" parTransId="{D4A6ECD0-CAC7-4BB3-8F95-33595D842493}" sibTransId="{91286DFC-0636-4219-8880-425B31D2ACCE}"/>
    <dgm:cxn modelId="{F59FA2A3-C913-4C79-8867-092318B15D26}" type="presOf" srcId="{0E96921A-8DCE-4683-A06F-91731008325C}" destId="{56B7292D-9731-4075-ADD4-E2A91D421C2C}" srcOrd="0" destOrd="0" presId="urn:microsoft.com/office/officeart/2008/layout/TitlePictureLineup"/>
    <dgm:cxn modelId="{D2E2E4A3-94A7-4D0E-B207-A3E162FFC9D6}" srcId="{7ADD7436-757B-4371-AD43-DA92324F1676}" destId="{C0F0AD10-1A87-441E-865C-8A699ED24760}" srcOrd="0" destOrd="0" parTransId="{050E9B7B-083C-45DB-AB8B-1742235AE778}" sibTransId="{1E407A2A-867E-4E5E-8C89-10FB23CEEFEC}"/>
    <dgm:cxn modelId="{C584F9A3-DF59-47B0-B568-7435DFA66681}" srcId="{C1D32EFC-F112-4BF1-9F6A-1799F5FF081A}" destId="{7ADD7436-757B-4371-AD43-DA92324F1676}" srcOrd="2" destOrd="0" parTransId="{845B7996-6F53-48E0-B252-FCC9CD06EC9C}" sibTransId="{926786AA-CD7E-4286-92B8-2CDD46FDC4E1}"/>
    <dgm:cxn modelId="{EE8EC7AD-2102-4D81-B4ED-674FFF5B7FB0}" srcId="{C1D32EFC-F112-4BF1-9F6A-1799F5FF081A}" destId="{B89BF431-CF4B-4257-970C-B22CDAD5A7EE}" srcOrd="0" destOrd="0" parTransId="{C737D138-25AA-4F50-AEF4-AA5AD141C9E5}" sibTransId="{EFCA495E-D998-41EB-B86F-8D4AB5F88C66}"/>
    <dgm:cxn modelId="{AB877CB2-5049-4C8E-B505-2E669C865B1C}" srcId="{09A44C85-0040-4A79-BBA1-93CD15AC369B}" destId="{82814CA9-02D2-4153-909A-CB4EFC853A27}" srcOrd="0" destOrd="0" parTransId="{22AF4C3B-B3E3-462A-A6C6-287D02B23020}" sibTransId="{FA9A4977-295F-4A6E-AC80-D16355540765}"/>
    <dgm:cxn modelId="{E7579FCE-CAEB-4A39-A3C4-2EB610A9C6E2}" type="presOf" srcId="{09A44C85-0040-4A79-BBA1-93CD15AC369B}" destId="{F943B3B9-DC10-4A5C-B0AC-A895FE8A8097}" srcOrd="0" destOrd="0" presId="urn:microsoft.com/office/officeart/2008/layout/TitlePictureLineup"/>
    <dgm:cxn modelId="{4044FAD4-9052-46D7-B4A5-2FB0CC45D8B6}" type="presOf" srcId="{6F099C44-EF8B-46D4-AA84-2024CB620014}" destId="{34FA691F-2865-46C9-81D5-E44ADC7C54F2}" srcOrd="0" destOrd="0" presId="urn:microsoft.com/office/officeart/2008/layout/TitlePictureLineup"/>
    <dgm:cxn modelId="{3EEC1ED6-1EF9-4B6F-8E98-EE565D3AF491}" type="presOf" srcId="{82814CA9-02D2-4153-909A-CB4EFC853A27}" destId="{B333758D-FD54-491E-89E7-30D54E48085C}" srcOrd="0" destOrd="0" presId="urn:microsoft.com/office/officeart/2008/layout/TitlePictureLineup"/>
    <dgm:cxn modelId="{FD0471DD-7EDA-4694-BEBC-456BD10948B6}" type="presOf" srcId="{C1D32EFC-F112-4BF1-9F6A-1799F5FF081A}" destId="{E8CA274C-0438-490B-9B48-6AB5C58503D5}" srcOrd="0" destOrd="0" presId="urn:microsoft.com/office/officeart/2008/layout/TitlePictureLineup"/>
    <dgm:cxn modelId="{B49F06E7-82F3-4291-8D85-70E270F31A31}" type="presOf" srcId="{8B0C5117-0C24-4CC7-A2EB-EA879B5EDB3C}" destId="{AC4FD2A1-D591-4B95-A535-7FAAF8A95B55}" srcOrd="0" destOrd="0" presId="urn:microsoft.com/office/officeart/2008/layout/TitlePictureLineup"/>
    <dgm:cxn modelId="{9C0D3CFE-9212-49C5-A80C-23DD01E19A91}" type="presParOf" srcId="{E8CA274C-0438-490B-9B48-6AB5C58503D5}" destId="{79AD3390-E2E8-432C-A3B4-E573E1A20A61}" srcOrd="0" destOrd="0" presId="urn:microsoft.com/office/officeart/2008/layout/TitlePictureLineup"/>
    <dgm:cxn modelId="{892E11C4-BAC1-4CF6-B17E-F7AED89DE1BF}" type="presParOf" srcId="{79AD3390-E2E8-432C-A3B4-E573E1A20A61}" destId="{E7EDA260-4468-444A-AEC2-FBB17746BB72}" srcOrd="0" destOrd="0" presId="urn:microsoft.com/office/officeart/2008/layout/TitlePictureLineup"/>
    <dgm:cxn modelId="{334A59EE-0D8F-4D6D-AD21-68895302ABFD}" type="presParOf" srcId="{79AD3390-E2E8-432C-A3B4-E573E1A20A61}" destId="{20353C1A-2C31-46B6-8675-4EDA9186D27F}" srcOrd="1" destOrd="0" presId="urn:microsoft.com/office/officeart/2008/layout/TitlePictureLineup"/>
    <dgm:cxn modelId="{F3769249-BDDE-46FB-9885-CA781EF8F3CF}" type="presParOf" srcId="{79AD3390-E2E8-432C-A3B4-E573E1A20A61}" destId="{A7C0AA37-3BBF-43AA-AE48-7C47D17098D8}" srcOrd="2" destOrd="0" presId="urn:microsoft.com/office/officeart/2008/layout/TitlePictureLineup"/>
    <dgm:cxn modelId="{8FDF1608-3F2C-446B-BE7D-93F8B3628032}" type="presParOf" srcId="{79AD3390-E2E8-432C-A3B4-E573E1A20A61}" destId="{1F6FB844-657E-401A-8421-034AC6EA11AD}" srcOrd="3" destOrd="0" presId="urn:microsoft.com/office/officeart/2008/layout/TitlePictureLineup"/>
    <dgm:cxn modelId="{2805BA03-D1F1-4338-A67B-A8E6421C0910}" type="presParOf" srcId="{E8CA274C-0438-490B-9B48-6AB5C58503D5}" destId="{5B2D65FE-B03B-41C9-93CE-2A3CCA796B87}" srcOrd="1" destOrd="0" presId="urn:microsoft.com/office/officeart/2008/layout/TitlePictureLineup"/>
    <dgm:cxn modelId="{CE83ACDA-78F3-4FFF-ABC2-D0EE719B7A09}" type="presParOf" srcId="{E8CA274C-0438-490B-9B48-6AB5C58503D5}" destId="{FCB5694E-5F7E-42A8-ADFD-B167691E2A72}" srcOrd="2" destOrd="0" presId="urn:microsoft.com/office/officeart/2008/layout/TitlePictureLineup"/>
    <dgm:cxn modelId="{3CDB307E-2C38-4D33-B6C9-43EDD1C364CF}" type="presParOf" srcId="{FCB5694E-5F7E-42A8-ADFD-B167691E2A72}" destId="{480D0FCD-E7DF-4D90-AD0E-23ED792B7859}" srcOrd="0" destOrd="0" presId="urn:microsoft.com/office/officeart/2008/layout/TitlePictureLineup"/>
    <dgm:cxn modelId="{67DCB30F-809F-4BA1-9C62-D811636E3CD2}" type="presParOf" srcId="{FCB5694E-5F7E-42A8-ADFD-B167691E2A72}" destId="{520F905A-BE6D-4918-AF7F-A48815CC4DA5}" srcOrd="1" destOrd="0" presId="urn:microsoft.com/office/officeart/2008/layout/TitlePictureLineup"/>
    <dgm:cxn modelId="{A0F27388-92B3-4D1C-A9AC-8ADB38BA7635}" type="presParOf" srcId="{FCB5694E-5F7E-42A8-ADFD-B167691E2A72}" destId="{41F42ECC-164F-4BA3-B8A0-C2E14FBA731B}" srcOrd="2" destOrd="0" presId="urn:microsoft.com/office/officeart/2008/layout/TitlePictureLineup"/>
    <dgm:cxn modelId="{6CADE333-B15E-4C6A-A051-A1B0CCDD6568}" type="presParOf" srcId="{FCB5694E-5F7E-42A8-ADFD-B167691E2A72}" destId="{56B7292D-9731-4075-ADD4-E2A91D421C2C}" srcOrd="3" destOrd="0" presId="urn:microsoft.com/office/officeart/2008/layout/TitlePictureLineup"/>
    <dgm:cxn modelId="{CAE9D977-AC60-4B7D-B4F0-F6A12D703575}" type="presParOf" srcId="{E8CA274C-0438-490B-9B48-6AB5C58503D5}" destId="{DA3C3A9B-5181-4EF5-9AAB-50F1EA7F497F}" srcOrd="3" destOrd="0" presId="urn:microsoft.com/office/officeart/2008/layout/TitlePictureLineup"/>
    <dgm:cxn modelId="{4A1D86E8-B31F-45C1-AC4B-47B1789DD8DD}" type="presParOf" srcId="{E8CA274C-0438-490B-9B48-6AB5C58503D5}" destId="{67DEDED4-3543-4721-856C-5BC639763A0B}" srcOrd="4" destOrd="0" presId="urn:microsoft.com/office/officeart/2008/layout/TitlePictureLineup"/>
    <dgm:cxn modelId="{E7A86EBE-3E22-4E3C-91A1-2FDC3C180FC7}" type="presParOf" srcId="{67DEDED4-3543-4721-856C-5BC639763A0B}" destId="{7CD9B7D2-5346-494E-909E-931407BEE132}" srcOrd="0" destOrd="0" presId="urn:microsoft.com/office/officeart/2008/layout/TitlePictureLineup"/>
    <dgm:cxn modelId="{D065E78A-9D94-4237-B813-3E030707A276}" type="presParOf" srcId="{67DEDED4-3543-4721-856C-5BC639763A0B}" destId="{07A4AE2E-8284-42CA-B7F9-4B2F722B0780}" srcOrd="1" destOrd="0" presId="urn:microsoft.com/office/officeart/2008/layout/TitlePictureLineup"/>
    <dgm:cxn modelId="{148DBC71-CE9A-45BE-8A9C-36C4968A4596}" type="presParOf" srcId="{67DEDED4-3543-4721-856C-5BC639763A0B}" destId="{6DEE1C7E-29F1-4BFF-ADCF-6502FAF270BD}" srcOrd="2" destOrd="0" presId="urn:microsoft.com/office/officeart/2008/layout/TitlePictureLineup"/>
    <dgm:cxn modelId="{1D3BEF70-8BAC-4972-8A1B-750E4D777CDF}" type="presParOf" srcId="{67DEDED4-3543-4721-856C-5BC639763A0B}" destId="{F9DF30A9-7B6B-451C-B056-6355C95639B1}" srcOrd="3" destOrd="0" presId="urn:microsoft.com/office/officeart/2008/layout/TitlePictureLineup"/>
    <dgm:cxn modelId="{B845E39C-3EAB-48C8-8E56-DB96FDF64926}" type="presParOf" srcId="{E8CA274C-0438-490B-9B48-6AB5C58503D5}" destId="{20AFC604-0132-47FA-A66C-8874CB138D1D}" srcOrd="5" destOrd="0" presId="urn:microsoft.com/office/officeart/2008/layout/TitlePictureLineup"/>
    <dgm:cxn modelId="{56C191BC-4D63-41F5-817D-764D30566F40}" type="presParOf" srcId="{E8CA274C-0438-490B-9B48-6AB5C58503D5}" destId="{8097F155-0A53-4A8E-A2FF-95ED37547F77}" srcOrd="6" destOrd="0" presId="urn:microsoft.com/office/officeart/2008/layout/TitlePictureLineup"/>
    <dgm:cxn modelId="{97C25521-38AD-495D-99BE-A0A68912E61B}" type="presParOf" srcId="{8097F155-0A53-4A8E-A2FF-95ED37547F77}" destId="{D2AE9422-10DB-4BFB-A12C-EBB4A8DCAA2C}" srcOrd="0" destOrd="0" presId="urn:microsoft.com/office/officeart/2008/layout/TitlePictureLineup"/>
    <dgm:cxn modelId="{C788F26A-6871-462C-806C-EBBDEC90048F}" type="presParOf" srcId="{8097F155-0A53-4A8E-A2FF-95ED37547F77}" destId="{F31AED5F-BA65-453B-A8D0-15DD9B3FEDF6}" srcOrd="1" destOrd="0" presId="urn:microsoft.com/office/officeart/2008/layout/TitlePictureLineup"/>
    <dgm:cxn modelId="{6300249A-7A86-4DDD-B677-492C3EABB4BC}" type="presParOf" srcId="{8097F155-0A53-4A8E-A2FF-95ED37547F77}" destId="{B333758D-FD54-491E-89E7-30D54E48085C}" srcOrd="2" destOrd="0" presId="urn:microsoft.com/office/officeart/2008/layout/TitlePictureLineup"/>
    <dgm:cxn modelId="{C69BB784-98F7-42F8-B6D5-444AF229013B}" type="presParOf" srcId="{8097F155-0A53-4A8E-A2FF-95ED37547F77}" destId="{F943B3B9-DC10-4A5C-B0AC-A895FE8A8097}" srcOrd="3" destOrd="0" presId="urn:microsoft.com/office/officeart/2008/layout/TitlePictureLineup"/>
    <dgm:cxn modelId="{68D19FA0-3961-4BD9-83CA-EF730EC65CE8}" type="presParOf" srcId="{E8CA274C-0438-490B-9B48-6AB5C58503D5}" destId="{29D44E1F-5ED2-4387-843D-03F43492754F}" srcOrd="7" destOrd="0" presId="urn:microsoft.com/office/officeart/2008/layout/TitlePictureLineup"/>
    <dgm:cxn modelId="{625002D4-FA88-4498-B007-D9E8A7D8C3B3}" type="presParOf" srcId="{E8CA274C-0438-490B-9B48-6AB5C58503D5}" destId="{E0730CB0-1480-4336-861A-A7A65E2AC825}" srcOrd="8" destOrd="0" presId="urn:microsoft.com/office/officeart/2008/layout/TitlePictureLineup"/>
    <dgm:cxn modelId="{5EEFEBFE-D77E-4BAB-A074-1541DF471AA9}" type="presParOf" srcId="{E0730CB0-1480-4336-861A-A7A65E2AC825}" destId="{6949DDE7-0AAF-4727-B609-554D3A4FEC99}" srcOrd="0" destOrd="0" presId="urn:microsoft.com/office/officeart/2008/layout/TitlePictureLineup"/>
    <dgm:cxn modelId="{8F3D91FB-9A8C-4BED-9168-5643EC0ED4F1}" type="presParOf" srcId="{E0730CB0-1480-4336-861A-A7A65E2AC825}" destId="{39770434-6391-4C9F-8E8F-FF19F84845AD}" srcOrd="1" destOrd="0" presId="urn:microsoft.com/office/officeart/2008/layout/TitlePictureLineup"/>
    <dgm:cxn modelId="{EE07A214-0A18-445E-B4E3-B0A69D235B4F}" type="presParOf" srcId="{E0730CB0-1480-4336-861A-A7A65E2AC825}" destId="{34FA691F-2865-46C9-81D5-E44ADC7C54F2}" srcOrd="2" destOrd="0" presId="urn:microsoft.com/office/officeart/2008/layout/TitlePictureLineup"/>
    <dgm:cxn modelId="{74E59B68-09FD-4DC4-9DCD-42A6A1A54779}" type="presParOf" srcId="{E0730CB0-1480-4336-861A-A7A65E2AC825}" destId="{B030FCF5-5111-4999-B91A-1424FECB2873}" srcOrd="3" destOrd="0" presId="urn:microsoft.com/office/officeart/2008/layout/TitlePictureLineup"/>
    <dgm:cxn modelId="{F88920CF-1F08-40B9-80A9-CEDF332D4674}" type="presParOf" srcId="{E8CA274C-0438-490B-9B48-6AB5C58503D5}" destId="{F7137F1B-D163-4AD1-A0DB-53520E7E6294}" srcOrd="9" destOrd="0" presId="urn:microsoft.com/office/officeart/2008/layout/TitlePictureLineup"/>
    <dgm:cxn modelId="{9CFC4822-B0CF-433C-AE51-C7B3B392574E}" type="presParOf" srcId="{E8CA274C-0438-490B-9B48-6AB5C58503D5}" destId="{C0DD5B92-009A-4AF0-97B5-DFF2DEB1808C}" srcOrd="10" destOrd="0" presId="urn:microsoft.com/office/officeart/2008/layout/TitlePictureLineup"/>
    <dgm:cxn modelId="{A48CE506-AACA-49AB-B935-27BCA5FCAF90}" type="presParOf" srcId="{C0DD5B92-009A-4AF0-97B5-DFF2DEB1808C}" destId="{CFAE7013-EE75-4F32-BF92-A4431AE5F6EA}" srcOrd="0" destOrd="0" presId="urn:microsoft.com/office/officeart/2008/layout/TitlePictureLineup"/>
    <dgm:cxn modelId="{BCC825E3-B8C4-4CFB-9A06-4166403C6C20}" type="presParOf" srcId="{C0DD5B92-009A-4AF0-97B5-DFF2DEB1808C}" destId="{6D6610F4-379A-4D9C-91D6-26958AD3D8BD}" srcOrd="1" destOrd="0" presId="urn:microsoft.com/office/officeart/2008/layout/TitlePictureLineup"/>
    <dgm:cxn modelId="{3B4AA661-EE70-4511-9A14-FFC8D72FBBFF}" type="presParOf" srcId="{C0DD5B92-009A-4AF0-97B5-DFF2DEB1808C}" destId="{AC4FD2A1-D591-4B95-A535-7FAAF8A95B55}" srcOrd="2" destOrd="0" presId="urn:microsoft.com/office/officeart/2008/layout/TitlePictureLineup"/>
    <dgm:cxn modelId="{F8E244BC-3C3A-427A-B516-291D29866E9B}" type="presParOf" srcId="{C0DD5B92-009A-4AF0-97B5-DFF2DEB1808C}" destId="{BAFB1362-565C-45C5-9E03-9BA921416D73}"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1DCED-8F3C-478D-BD2B-0E2B67FD5EDB}"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s-ES"/>
        </a:p>
      </dgm:t>
    </dgm:pt>
    <dgm:pt modelId="{79DE6D94-B255-4750-AD9C-6FD8596992FB}">
      <dgm:prSet custT="1"/>
      <dgm:spPr>
        <a:solidFill>
          <a:srgbClr val="FFEBAB"/>
        </a:solidFill>
        <a:ln w="28575">
          <a:solidFill>
            <a:srgbClr val="B48900"/>
          </a:solidFill>
        </a:ln>
        <a:effectLst>
          <a:outerShdw blurRad="50800" dist="38100" dir="2700000" algn="tl" rotWithShape="0">
            <a:prstClr val="black">
              <a:alpha val="40000"/>
            </a:prstClr>
          </a:outerShdw>
        </a:effectLst>
      </dgm:spPr>
      <dgm:t>
        <a:bodyPr/>
        <a:lstStyle/>
        <a:p>
          <a:r>
            <a:rPr lang="sr-Latn-RS" sz="2000" b="1" noProof="0" dirty="0"/>
            <a:t>Praktikuj veru, ma koliko mala bila (Matej 17,20).</a:t>
          </a:r>
          <a:endParaRPr lang="sr-Latn-RS" sz="2000" noProof="0" dirty="0"/>
        </a:p>
      </dgm:t>
    </dgm:pt>
    <dgm:pt modelId="{1C9380C1-1A56-4657-94B1-08314ACF2481}" type="parTrans" cxnId="{5BF1318A-C5AA-4D76-B8CF-CB04C7C89438}">
      <dgm:prSet/>
      <dgm:spPr/>
      <dgm:t>
        <a:bodyPr/>
        <a:lstStyle/>
        <a:p>
          <a:endParaRPr lang="es-ES" sz="2000"/>
        </a:p>
      </dgm:t>
    </dgm:pt>
    <dgm:pt modelId="{0AE413A8-AF02-487A-9AD9-E490E081DB77}" type="sibTrans" cxnId="{5BF1318A-C5AA-4D76-B8CF-CB04C7C89438}">
      <dgm:prSet/>
      <dgm:spPr/>
      <dgm:t>
        <a:bodyPr/>
        <a:lstStyle/>
        <a:p>
          <a:endParaRPr lang="es-ES" sz="2000"/>
        </a:p>
      </dgm:t>
    </dgm:pt>
    <dgm:pt modelId="{CE898829-1CA0-4CF6-9863-B1CEE715B4F8}">
      <dgm:prSet custT="1"/>
      <dgm:spPr>
        <a:solidFill>
          <a:srgbClr val="BDEEFF"/>
        </a:solidFill>
        <a:ln w="28575">
          <a:solidFill>
            <a:srgbClr val="0082B0"/>
          </a:solidFill>
        </a:ln>
        <a:effectLst>
          <a:outerShdw blurRad="50800" dist="38100" dir="2700000" algn="tl" rotWithShape="0">
            <a:prstClr val="black">
              <a:alpha val="40000"/>
            </a:prstClr>
          </a:outerShdw>
        </a:effectLst>
      </dgm:spPr>
      <dgm:t>
        <a:bodyPr/>
        <a:lstStyle/>
        <a:p>
          <a:r>
            <a:rPr lang="sr-Latn-RS" sz="2000" b="1" noProof="0" dirty="0"/>
            <a:t>Proučavaj Bibliju (Rim. 10,17).</a:t>
          </a:r>
          <a:endParaRPr lang="sr-Latn-RS" sz="2000" noProof="0" dirty="0"/>
        </a:p>
      </dgm:t>
    </dgm:pt>
    <dgm:pt modelId="{16664356-1CFC-4961-A812-01B48B51BD13}" type="parTrans" cxnId="{73DC21BB-AD30-42F2-B391-58335E999E2F}">
      <dgm:prSet/>
      <dgm:spPr/>
      <dgm:t>
        <a:bodyPr/>
        <a:lstStyle/>
        <a:p>
          <a:endParaRPr lang="es-ES" sz="2000"/>
        </a:p>
      </dgm:t>
    </dgm:pt>
    <dgm:pt modelId="{D5D1B25D-ACD8-4B25-9A56-E5BBAF683A1F}" type="sibTrans" cxnId="{73DC21BB-AD30-42F2-B391-58335E999E2F}">
      <dgm:prSet/>
      <dgm:spPr/>
      <dgm:t>
        <a:bodyPr/>
        <a:lstStyle/>
        <a:p>
          <a:endParaRPr lang="es-ES" sz="2000"/>
        </a:p>
      </dgm:t>
    </dgm:pt>
    <dgm:pt modelId="{1F195ABC-0FD7-4339-8EBF-42F8511BBAC0}">
      <dgm:prSet custT="1"/>
      <dgm:spPr>
        <a:solidFill>
          <a:schemeClr val="accent3">
            <a:lumMod val="20000"/>
            <a:lumOff val="80000"/>
          </a:schemeClr>
        </a:solidFill>
        <a:ln w="28575">
          <a:solidFill>
            <a:schemeClr val="accent3">
              <a:lumMod val="50000"/>
            </a:schemeClr>
          </a:solidFill>
        </a:ln>
        <a:effectLst>
          <a:outerShdw blurRad="50800" dist="38100" dir="2700000" algn="tl" rotWithShape="0">
            <a:prstClr val="black">
              <a:alpha val="40000"/>
            </a:prstClr>
          </a:outerShdw>
        </a:effectLst>
      </dgm:spPr>
      <dgm:t>
        <a:bodyPr/>
        <a:lstStyle/>
        <a:p>
          <a:r>
            <a:rPr lang="sr-Latn-RS" sz="2000" b="1" noProof="0" dirty="0"/>
            <a:t>Moli Boga da je poveća (Luka 17,5)</a:t>
          </a:r>
          <a:endParaRPr lang="sr-Latn-RS" sz="2000" noProof="0" dirty="0"/>
        </a:p>
      </dgm:t>
    </dgm:pt>
    <dgm:pt modelId="{6CBC49D4-97E3-4D1C-9BF5-1F73B1E9C688}" type="parTrans" cxnId="{0EA90FC4-A14D-47B9-9CBD-D0BB123D0BB9}">
      <dgm:prSet/>
      <dgm:spPr/>
      <dgm:t>
        <a:bodyPr/>
        <a:lstStyle/>
        <a:p>
          <a:endParaRPr lang="es-ES" sz="2000"/>
        </a:p>
      </dgm:t>
    </dgm:pt>
    <dgm:pt modelId="{6B8B5BCA-D818-4B26-B9C4-FB1CF908F05F}" type="sibTrans" cxnId="{0EA90FC4-A14D-47B9-9CBD-D0BB123D0BB9}">
      <dgm:prSet/>
      <dgm:spPr/>
      <dgm:t>
        <a:bodyPr/>
        <a:lstStyle/>
        <a:p>
          <a:endParaRPr lang="es-ES" sz="2000"/>
        </a:p>
      </dgm:t>
    </dgm:pt>
    <dgm:pt modelId="{9FA5C7F7-DAD5-4468-9573-7BEF1EF41380}">
      <dgm:prSet custT="1"/>
      <dgm:spPr>
        <a:solidFill>
          <a:schemeClr val="accent5">
            <a:lumMod val="20000"/>
            <a:lumOff val="80000"/>
          </a:schemeClr>
        </a:solidFill>
        <a:ln w="28575">
          <a:solidFill>
            <a:schemeClr val="accent5">
              <a:lumMod val="50000"/>
            </a:schemeClr>
          </a:solidFill>
        </a:ln>
        <a:effectLst>
          <a:outerShdw blurRad="50800" dist="38100" dir="2700000" algn="tl" rotWithShape="0">
            <a:prstClr val="black">
              <a:alpha val="40000"/>
            </a:prstClr>
          </a:outerShdw>
        </a:effectLst>
      </dgm:spPr>
      <dgm:t>
        <a:bodyPr/>
        <a:lstStyle/>
        <a:p>
          <a:r>
            <a:rPr lang="sr-Latn-RS" sz="2000" b="1" noProof="0" dirty="0"/>
            <a:t>Ne popuštaj sumnji            (Marko 9,23.24).</a:t>
          </a:r>
          <a:endParaRPr lang="sr-Latn-RS" sz="2000" noProof="0" dirty="0"/>
        </a:p>
      </dgm:t>
    </dgm:pt>
    <dgm:pt modelId="{B9193108-7BFF-4FDB-9025-DEB94C2F8355}" type="parTrans" cxnId="{D23E6766-D8EB-44A7-B704-0BB11441DF1C}">
      <dgm:prSet/>
      <dgm:spPr/>
      <dgm:t>
        <a:bodyPr/>
        <a:lstStyle/>
        <a:p>
          <a:endParaRPr lang="es-ES" sz="2000"/>
        </a:p>
      </dgm:t>
    </dgm:pt>
    <dgm:pt modelId="{CA41B94A-4A74-491F-AA74-BF3F7A7B3066}" type="sibTrans" cxnId="{D23E6766-D8EB-44A7-B704-0BB11441DF1C}">
      <dgm:prSet/>
      <dgm:spPr/>
      <dgm:t>
        <a:bodyPr/>
        <a:lstStyle/>
        <a:p>
          <a:endParaRPr lang="es-ES" sz="2000"/>
        </a:p>
      </dgm:t>
    </dgm:pt>
    <dgm:pt modelId="{113B09FF-2E86-4DDE-8404-B8D858E7A656}">
      <dgm:prSet custT="1"/>
      <dgm:spPr>
        <a:solidFill>
          <a:schemeClr val="accent6">
            <a:lumMod val="20000"/>
            <a:lumOff val="80000"/>
          </a:schemeClr>
        </a:solidFill>
        <a:ln w="28575">
          <a:solidFill>
            <a:schemeClr val="accent5">
              <a:lumMod val="75000"/>
            </a:schemeClr>
          </a:solidFill>
        </a:ln>
        <a:effectLst>
          <a:outerShdw blurRad="50800" dist="38100" dir="2700000" algn="tl" rotWithShape="0">
            <a:prstClr val="black">
              <a:alpha val="40000"/>
            </a:prstClr>
          </a:outerShdw>
        </a:effectLst>
      </dgm:spPr>
      <dgm:t>
        <a:bodyPr/>
        <a:lstStyle/>
        <a:p>
          <a:r>
            <a:rPr lang="sr-Latn-RS" sz="2000" b="1" noProof="0" dirty="0"/>
            <a:t>Ne temelji svoju veru na veri drugih (Matej 25,8).</a:t>
          </a:r>
          <a:endParaRPr lang="sr-Latn-RS" sz="2000" noProof="0" dirty="0"/>
        </a:p>
      </dgm:t>
    </dgm:pt>
    <dgm:pt modelId="{D356A336-A3A8-4223-B824-D0315F69BE7D}" type="parTrans" cxnId="{7D6DBBC3-A8A2-4A42-AD25-98E6D8A28E25}">
      <dgm:prSet/>
      <dgm:spPr/>
      <dgm:t>
        <a:bodyPr/>
        <a:lstStyle/>
        <a:p>
          <a:endParaRPr lang="es-ES" sz="2000"/>
        </a:p>
      </dgm:t>
    </dgm:pt>
    <dgm:pt modelId="{9C72E494-15E1-425E-9758-C72733ED6E2A}" type="sibTrans" cxnId="{7D6DBBC3-A8A2-4A42-AD25-98E6D8A28E25}">
      <dgm:prSet/>
      <dgm:spPr/>
      <dgm:t>
        <a:bodyPr/>
        <a:lstStyle/>
        <a:p>
          <a:endParaRPr lang="es-ES" sz="2000"/>
        </a:p>
      </dgm:t>
    </dgm:pt>
    <dgm:pt modelId="{74E4C0D6-D353-4DED-B2AE-7489645DAB6F}">
      <dgm:prSet custT="1"/>
      <dgm:spPr>
        <a:solidFill>
          <a:srgbClr val="EEE3D6"/>
        </a:solidFill>
        <a:ln w="28575">
          <a:solidFill>
            <a:srgbClr val="926C3E"/>
          </a:solidFill>
        </a:ln>
        <a:effectLst>
          <a:outerShdw blurRad="50800" dist="38100" dir="2700000" algn="tl" rotWithShape="0">
            <a:prstClr val="black">
              <a:alpha val="40000"/>
            </a:prstClr>
          </a:outerShdw>
        </a:effectLst>
      </dgm:spPr>
      <dgm:t>
        <a:bodyPr/>
        <a:lstStyle/>
        <a:p>
          <a:r>
            <a:rPr lang="sr-Latn-RS" sz="2000" b="1" noProof="0" dirty="0"/>
            <a:t>Odazovi se Duhu Svetom (Gal. 5,22)</a:t>
          </a:r>
          <a:endParaRPr lang="sr-Latn-RS" sz="2000" noProof="0" dirty="0"/>
        </a:p>
      </dgm:t>
    </dgm:pt>
    <dgm:pt modelId="{78A064B8-CA1E-478E-9A44-C6A13DA1D4CC}" type="parTrans" cxnId="{80A82B66-25A7-414B-9038-FB7C52266C6D}">
      <dgm:prSet/>
      <dgm:spPr/>
      <dgm:t>
        <a:bodyPr/>
        <a:lstStyle/>
        <a:p>
          <a:endParaRPr lang="es-ES" sz="2000"/>
        </a:p>
      </dgm:t>
    </dgm:pt>
    <dgm:pt modelId="{E1BE1A72-BDE1-47E9-88B7-A9B8A7FE9546}" type="sibTrans" cxnId="{80A82B66-25A7-414B-9038-FB7C52266C6D}">
      <dgm:prSet/>
      <dgm:spPr/>
      <dgm:t>
        <a:bodyPr/>
        <a:lstStyle/>
        <a:p>
          <a:endParaRPr lang="es-ES" sz="2000"/>
        </a:p>
      </dgm:t>
    </dgm:pt>
    <dgm:pt modelId="{3CB948D9-D428-4EBC-A580-FE89949DA970}">
      <dgm:prSet custT="1"/>
      <dgm:spPr>
        <a:solidFill>
          <a:schemeClr val="accent2">
            <a:lumMod val="20000"/>
            <a:lumOff val="8000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r>
            <a:rPr lang="sr-Latn-RS" sz="2000" b="1" noProof="0" dirty="0"/>
            <a:t>Redovno praktikuj svoju veru               (2. Kor. 5,7).</a:t>
          </a:r>
          <a:endParaRPr lang="sr-Latn-RS" sz="2000" noProof="0" dirty="0"/>
        </a:p>
      </dgm:t>
    </dgm:pt>
    <dgm:pt modelId="{B02BA3DA-F861-4A83-A9F7-9CEB368688A2}" type="parTrans" cxnId="{5C8A6C6C-0579-4466-BD30-C7B48B536B50}">
      <dgm:prSet/>
      <dgm:spPr/>
      <dgm:t>
        <a:bodyPr/>
        <a:lstStyle/>
        <a:p>
          <a:endParaRPr lang="es-ES" sz="2000"/>
        </a:p>
      </dgm:t>
    </dgm:pt>
    <dgm:pt modelId="{2185E25D-BDDD-4131-8590-09023CF17342}" type="sibTrans" cxnId="{5C8A6C6C-0579-4466-BD30-C7B48B536B50}">
      <dgm:prSet/>
      <dgm:spPr/>
      <dgm:t>
        <a:bodyPr/>
        <a:lstStyle/>
        <a:p>
          <a:endParaRPr lang="es-ES" sz="2000"/>
        </a:p>
      </dgm:t>
    </dgm:pt>
    <dgm:pt modelId="{77B6CBBE-C9C4-48E3-973B-9F58739E29C7}" type="pres">
      <dgm:prSet presAssocID="{E031DCED-8F3C-478D-BD2B-0E2B67FD5EDB}" presName="Name0" presStyleCnt="0">
        <dgm:presLayoutVars>
          <dgm:dir/>
          <dgm:resizeHandles val="exact"/>
        </dgm:presLayoutVars>
      </dgm:prSet>
      <dgm:spPr/>
    </dgm:pt>
    <dgm:pt modelId="{592C6131-2AE1-4ADE-BA2B-EE6E2C531911}" type="pres">
      <dgm:prSet presAssocID="{79DE6D94-B255-4750-AD9C-6FD8596992FB}" presName="composite" presStyleCnt="0"/>
      <dgm:spPr/>
    </dgm:pt>
    <dgm:pt modelId="{7AFE801D-DE2B-4B26-AE02-37B78EB2674E}" type="pres">
      <dgm:prSet presAssocID="{79DE6D94-B255-4750-AD9C-6FD8596992FB}" presName="rect1" presStyleLbl="trAlignAcc1" presStyleIdx="0" presStyleCnt="7" custLinFactNeighborX="-881">
        <dgm:presLayoutVars>
          <dgm:bulletEnabled val="1"/>
        </dgm:presLayoutVars>
      </dgm:prSet>
      <dgm:spPr/>
    </dgm:pt>
    <dgm:pt modelId="{EF1C654A-1FC1-4582-A367-0477E89B3989}" type="pres">
      <dgm:prSet presAssocID="{79DE6D94-B255-4750-AD9C-6FD8596992FB}" presName="rect2" presStyleLbl="fgImgPlace1" presStyleIdx="0" presStyleCnt="7"/>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a:solidFill>
            <a:srgbClr val="B48900"/>
          </a:solidFill>
        </a:ln>
        <a:effectLst>
          <a:outerShdw blurRad="50800" dist="38100" dir="2700000" algn="tl" rotWithShape="0">
            <a:prstClr val="black">
              <a:alpha val="40000"/>
            </a:prstClr>
          </a:outerShdw>
        </a:effectLst>
      </dgm:spPr>
    </dgm:pt>
    <dgm:pt modelId="{157E99B5-364B-4609-973F-789AA17FFB41}" type="pres">
      <dgm:prSet presAssocID="{0AE413A8-AF02-487A-9AD9-E490E081DB77}" presName="sibTrans" presStyleCnt="0"/>
      <dgm:spPr/>
    </dgm:pt>
    <dgm:pt modelId="{26CA2CA8-1284-45AC-ACDB-85910763BD78}" type="pres">
      <dgm:prSet presAssocID="{CE898829-1CA0-4CF6-9863-B1CEE715B4F8}" presName="composite" presStyleCnt="0"/>
      <dgm:spPr/>
    </dgm:pt>
    <dgm:pt modelId="{62330D1C-E735-4EF1-BDB8-4173C1B5B3D5}" type="pres">
      <dgm:prSet presAssocID="{CE898829-1CA0-4CF6-9863-B1CEE715B4F8}" presName="rect1" presStyleLbl="trAlignAcc1" presStyleIdx="1" presStyleCnt="7" custLinFactNeighborX="-881">
        <dgm:presLayoutVars>
          <dgm:bulletEnabled val="1"/>
        </dgm:presLayoutVars>
      </dgm:prSet>
      <dgm:spPr/>
    </dgm:pt>
    <dgm:pt modelId="{D0657339-4452-4381-9696-08768A9793E4}" type="pres">
      <dgm:prSet presAssocID="{CE898829-1CA0-4CF6-9863-B1CEE715B4F8}" presName="rect2" presStyleLbl="fgImgPlace1" presStyleIdx="1" presStyleCnt="7" custLinFactNeighborX="-4027"/>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a:solidFill>
            <a:srgbClr val="0082B0"/>
          </a:solidFill>
        </a:ln>
        <a:effectLst>
          <a:outerShdw blurRad="50800" dist="38100" dir="2700000" algn="tl" rotWithShape="0">
            <a:prstClr val="black">
              <a:alpha val="40000"/>
            </a:prstClr>
          </a:outerShdw>
        </a:effectLst>
      </dgm:spPr>
    </dgm:pt>
    <dgm:pt modelId="{D1D295AE-E6DE-4B79-9BE3-D0691D399E2C}" type="pres">
      <dgm:prSet presAssocID="{D5D1B25D-ACD8-4B25-9A56-E5BBAF683A1F}" presName="sibTrans" presStyleCnt="0"/>
      <dgm:spPr/>
    </dgm:pt>
    <dgm:pt modelId="{9E219961-CA3A-44F2-ACC8-F0CF2B68B62C}" type="pres">
      <dgm:prSet presAssocID="{1F195ABC-0FD7-4339-8EBF-42F8511BBAC0}" presName="composite" presStyleCnt="0"/>
      <dgm:spPr/>
    </dgm:pt>
    <dgm:pt modelId="{62F9C750-5BA6-4C3D-BBE2-97E7E0FA3542}" type="pres">
      <dgm:prSet presAssocID="{1F195ABC-0FD7-4339-8EBF-42F8511BBAC0}" presName="rect1" presStyleLbl="trAlignAcc1" presStyleIdx="2" presStyleCnt="7" custLinFactNeighborX="-881">
        <dgm:presLayoutVars>
          <dgm:bulletEnabled val="1"/>
        </dgm:presLayoutVars>
      </dgm:prSet>
      <dgm:spPr/>
    </dgm:pt>
    <dgm:pt modelId="{4CFB5C92-2025-4ADA-8309-F9DDDE058036}" type="pres">
      <dgm:prSet presAssocID="{1F195ABC-0FD7-4339-8EBF-42F8511BBAC0}" presName="rect2" presStyleLbl="fgImgPlace1" presStyleIdx="2" presStyleCnt="7" custLinFactNeighborX="-4027"/>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a:solidFill>
            <a:schemeClr val="accent3">
              <a:lumMod val="50000"/>
            </a:schemeClr>
          </a:solidFill>
        </a:ln>
        <a:effectLst>
          <a:outerShdw blurRad="50800" dist="38100" dir="2700000" algn="tl" rotWithShape="0">
            <a:prstClr val="black">
              <a:alpha val="40000"/>
            </a:prstClr>
          </a:outerShdw>
        </a:effectLst>
      </dgm:spPr>
    </dgm:pt>
    <dgm:pt modelId="{73FB6132-7DDA-4674-818E-9130A41CD6E1}" type="pres">
      <dgm:prSet presAssocID="{6B8B5BCA-D818-4B26-B9C4-FB1CF908F05F}" presName="sibTrans" presStyleCnt="0"/>
      <dgm:spPr/>
    </dgm:pt>
    <dgm:pt modelId="{B3EE9ED5-B08E-48E8-A595-CE6C4C4C5751}" type="pres">
      <dgm:prSet presAssocID="{9FA5C7F7-DAD5-4468-9573-7BEF1EF41380}" presName="composite" presStyleCnt="0"/>
      <dgm:spPr/>
    </dgm:pt>
    <dgm:pt modelId="{E41E6368-E3D1-45FE-A79B-B9C5F27954CB}" type="pres">
      <dgm:prSet presAssocID="{9FA5C7F7-DAD5-4468-9573-7BEF1EF41380}" presName="rect1" presStyleLbl="trAlignAcc1" presStyleIdx="3" presStyleCnt="7" custLinFactNeighborX="-881">
        <dgm:presLayoutVars>
          <dgm:bulletEnabled val="1"/>
        </dgm:presLayoutVars>
      </dgm:prSet>
      <dgm:spPr/>
    </dgm:pt>
    <dgm:pt modelId="{DE7FC900-5765-4183-91B0-93122DA942DB}" type="pres">
      <dgm:prSet presAssocID="{9FA5C7F7-DAD5-4468-9573-7BEF1EF41380}" presName="rect2" presStyleLbl="fgImgPlace1" presStyleIdx="3" presStyleCnt="7" custLinFactNeighborX="-402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a:solidFill>
            <a:schemeClr val="accent5">
              <a:lumMod val="50000"/>
            </a:schemeClr>
          </a:solidFill>
        </a:ln>
        <a:effectLst>
          <a:outerShdw blurRad="50800" dist="38100" dir="2700000" algn="tl" rotWithShape="0">
            <a:prstClr val="black">
              <a:alpha val="40000"/>
            </a:prstClr>
          </a:outerShdw>
        </a:effectLst>
      </dgm:spPr>
    </dgm:pt>
    <dgm:pt modelId="{AE7FC3DA-649F-4B3F-ADEA-FE95A034D3B2}" type="pres">
      <dgm:prSet presAssocID="{CA41B94A-4A74-491F-AA74-BF3F7A7B3066}" presName="sibTrans" presStyleCnt="0"/>
      <dgm:spPr/>
    </dgm:pt>
    <dgm:pt modelId="{F3201427-19B2-4102-ABAD-831528F27FF1}" type="pres">
      <dgm:prSet presAssocID="{113B09FF-2E86-4DDE-8404-B8D858E7A656}" presName="composite" presStyleCnt="0"/>
      <dgm:spPr/>
    </dgm:pt>
    <dgm:pt modelId="{CF95EDDD-B49F-4AFD-BA06-49661791AC8B}" type="pres">
      <dgm:prSet presAssocID="{113B09FF-2E86-4DDE-8404-B8D858E7A656}" presName="rect1" presStyleLbl="trAlignAcc1" presStyleIdx="4" presStyleCnt="7" custLinFactNeighborX="-881">
        <dgm:presLayoutVars>
          <dgm:bulletEnabled val="1"/>
        </dgm:presLayoutVars>
      </dgm:prSet>
      <dgm:spPr/>
    </dgm:pt>
    <dgm:pt modelId="{DBEFF52B-2DD5-4E70-AFE3-2AD45871F679}" type="pres">
      <dgm:prSet presAssocID="{113B09FF-2E86-4DDE-8404-B8D858E7A656}" presName="rect2" presStyleLbl="fgImgPlace1" presStyleIdx="4" presStyleCnt="7" custLinFactNeighborX="-4027"/>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a:solidFill>
            <a:schemeClr val="accent5">
              <a:lumMod val="75000"/>
            </a:schemeClr>
          </a:solidFill>
        </a:ln>
        <a:effectLst>
          <a:outerShdw blurRad="50800" dist="38100" dir="2700000" algn="tl" rotWithShape="0">
            <a:prstClr val="black">
              <a:alpha val="40000"/>
            </a:prstClr>
          </a:outerShdw>
        </a:effectLst>
      </dgm:spPr>
    </dgm:pt>
    <dgm:pt modelId="{98FCC2A1-3A20-4998-AB50-33102B70B449}" type="pres">
      <dgm:prSet presAssocID="{9C72E494-15E1-425E-9758-C72733ED6E2A}" presName="sibTrans" presStyleCnt="0"/>
      <dgm:spPr/>
    </dgm:pt>
    <dgm:pt modelId="{5521BE6D-1289-434F-A618-DDD1AB09F61E}" type="pres">
      <dgm:prSet presAssocID="{74E4C0D6-D353-4DED-B2AE-7489645DAB6F}" presName="composite" presStyleCnt="0"/>
      <dgm:spPr/>
    </dgm:pt>
    <dgm:pt modelId="{25183399-0B8C-42D7-A96A-7EBD0191D40C}" type="pres">
      <dgm:prSet presAssocID="{74E4C0D6-D353-4DED-B2AE-7489645DAB6F}" presName="rect1" presStyleLbl="trAlignAcc1" presStyleIdx="5" presStyleCnt="7" custLinFactNeighborX="-881">
        <dgm:presLayoutVars>
          <dgm:bulletEnabled val="1"/>
        </dgm:presLayoutVars>
      </dgm:prSet>
      <dgm:spPr/>
    </dgm:pt>
    <dgm:pt modelId="{0774E423-1125-4F5D-98B3-689912FAABA1}" type="pres">
      <dgm:prSet presAssocID="{74E4C0D6-D353-4DED-B2AE-7489645DAB6F}" presName="rect2" presStyleLbl="fgImgPlace1" presStyleIdx="5" presStyleCnt="7" custLinFactNeighborX="-4027"/>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a:solidFill>
            <a:srgbClr val="926C3E"/>
          </a:solidFill>
        </a:ln>
        <a:effectLst>
          <a:outerShdw blurRad="50800" dist="38100" dir="2700000" algn="tl" rotWithShape="0">
            <a:prstClr val="black">
              <a:alpha val="40000"/>
            </a:prstClr>
          </a:outerShdw>
        </a:effectLst>
      </dgm:spPr>
    </dgm:pt>
    <dgm:pt modelId="{FE46663B-4DCE-4455-98A9-37390F490BD1}" type="pres">
      <dgm:prSet presAssocID="{E1BE1A72-BDE1-47E9-88B7-A9B8A7FE9546}" presName="sibTrans" presStyleCnt="0"/>
      <dgm:spPr/>
    </dgm:pt>
    <dgm:pt modelId="{CFF077E5-9799-4227-843A-4B6E22ABDF15}" type="pres">
      <dgm:prSet presAssocID="{3CB948D9-D428-4EBC-A580-FE89949DA970}" presName="composite" presStyleCnt="0"/>
      <dgm:spPr/>
    </dgm:pt>
    <dgm:pt modelId="{4BB67BAA-14B6-4EAD-8B08-5889DA05780B}" type="pres">
      <dgm:prSet presAssocID="{3CB948D9-D428-4EBC-A580-FE89949DA970}" presName="rect1" presStyleLbl="trAlignAcc1" presStyleIdx="6" presStyleCnt="7" custLinFactNeighborX="16116">
        <dgm:presLayoutVars>
          <dgm:bulletEnabled val="1"/>
        </dgm:presLayoutVars>
      </dgm:prSet>
      <dgm:spPr/>
    </dgm:pt>
    <dgm:pt modelId="{75CB85F2-1236-43DE-B43D-C3EAE0C6F401}" type="pres">
      <dgm:prSet presAssocID="{3CB948D9-D428-4EBC-A580-FE89949DA970}" presName="rect2" presStyleLbl="fgImgPlace1" presStyleIdx="6" presStyleCnt="7" custLinFactNeighborX="77705"/>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Lst>
  <dgm:cxnLst>
    <dgm:cxn modelId="{C5D40F04-2417-4389-9FBC-E31EB4DB986D}" type="presOf" srcId="{113B09FF-2E86-4DDE-8404-B8D858E7A656}" destId="{CF95EDDD-B49F-4AFD-BA06-49661791AC8B}" srcOrd="0" destOrd="0" presId="urn:microsoft.com/office/officeart/2008/layout/PictureStrips"/>
    <dgm:cxn modelId="{80A82B66-25A7-414B-9038-FB7C52266C6D}" srcId="{E031DCED-8F3C-478D-BD2B-0E2B67FD5EDB}" destId="{74E4C0D6-D353-4DED-B2AE-7489645DAB6F}" srcOrd="5" destOrd="0" parTransId="{78A064B8-CA1E-478E-9A44-C6A13DA1D4CC}" sibTransId="{E1BE1A72-BDE1-47E9-88B7-A9B8A7FE9546}"/>
    <dgm:cxn modelId="{D23E6766-D8EB-44A7-B704-0BB11441DF1C}" srcId="{E031DCED-8F3C-478D-BD2B-0E2B67FD5EDB}" destId="{9FA5C7F7-DAD5-4468-9573-7BEF1EF41380}" srcOrd="3" destOrd="0" parTransId="{B9193108-7BFF-4FDB-9025-DEB94C2F8355}" sibTransId="{CA41B94A-4A74-491F-AA74-BF3F7A7B3066}"/>
    <dgm:cxn modelId="{418AFD67-2FEB-4E5A-A66D-DEC4331A1F74}" type="presOf" srcId="{1F195ABC-0FD7-4339-8EBF-42F8511BBAC0}" destId="{62F9C750-5BA6-4C3D-BBE2-97E7E0FA3542}" srcOrd="0" destOrd="0" presId="urn:microsoft.com/office/officeart/2008/layout/PictureStrips"/>
    <dgm:cxn modelId="{5C8A6C6C-0579-4466-BD30-C7B48B536B50}" srcId="{E031DCED-8F3C-478D-BD2B-0E2B67FD5EDB}" destId="{3CB948D9-D428-4EBC-A580-FE89949DA970}" srcOrd="6" destOrd="0" parTransId="{B02BA3DA-F861-4A83-A9F7-9CEB368688A2}" sibTransId="{2185E25D-BDDD-4131-8590-09023CF17342}"/>
    <dgm:cxn modelId="{DFABA64D-3A13-4B66-BF16-A1D518F07492}" type="presOf" srcId="{79DE6D94-B255-4750-AD9C-6FD8596992FB}" destId="{7AFE801D-DE2B-4B26-AE02-37B78EB2674E}" srcOrd="0" destOrd="0" presId="urn:microsoft.com/office/officeart/2008/layout/PictureStrips"/>
    <dgm:cxn modelId="{9FBC106F-3F23-4680-85F5-A1DA228D888D}" type="presOf" srcId="{9FA5C7F7-DAD5-4468-9573-7BEF1EF41380}" destId="{E41E6368-E3D1-45FE-A79B-B9C5F27954CB}" srcOrd="0" destOrd="0" presId="urn:microsoft.com/office/officeart/2008/layout/PictureStrips"/>
    <dgm:cxn modelId="{5BF1318A-C5AA-4D76-B8CF-CB04C7C89438}" srcId="{E031DCED-8F3C-478D-BD2B-0E2B67FD5EDB}" destId="{79DE6D94-B255-4750-AD9C-6FD8596992FB}" srcOrd="0" destOrd="0" parTransId="{1C9380C1-1A56-4657-94B1-08314ACF2481}" sibTransId="{0AE413A8-AF02-487A-9AD9-E490E081DB77}"/>
    <dgm:cxn modelId="{FF8A419D-8C4B-4478-BC54-5AD3A4AEB07B}" type="presOf" srcId="{3CB948D9-D428-4EBC-A580-FE89949DA970}" destId="{4BB67BAA-14B6-4EAD-8B08-5889DA05780B}" srcOrd="0" destOrd="0" presId="urn:microsoft.com/office/officeart/2008/layout/PictureStrips"/>
    <dgm:cxn modelId="{0356C69E-D67F-4EA7-AFD6-DDE2CB58793A}" type="presOf" srcId="{74E4C0D6-D353-4DED-B2AE-7489645DAB6F}" destId="{25183399-0B8C-42D7-A96A-7EBD0191D40C}" srcOrd="0" destOrd="0" presId="urn:microsoft.com/office/officeart/2008/layout/PictureStrips"/>
    <dgm:cxn modelId="{73DC21BB-AD30-42F2-B391-58335E999E2F}" srcId="{E031DCED-8F3C-478D-BD2B-0E2B67FD5EDB}" destId="{CE898829-1CA0-4CF6-9863-B1CEE715B4F8}" srcOrd="1" destOrd="0" parTransId="{16664356-1CFC-4961-A812-01B48B51BD13}" sibTransId="{D5D1B25D-ACD8-4B25-9A56-E5BBAF683A1F}"/>
    <dgm:cxn modelId="{7D6DBBC3-A8A2-4A42-AD25-98E6D8A28E25}" srcId="{E031DCED-8F3C-478D-BD2B-0E2B67FD5EDB}" destId="{113B09FF-2E86-4DDE-8404-B8D858E7A656}" srcOrd="4" destOrd="0" parTransId="{D356A336-A3A8-4223-B824-D0315F69BE7D}" sibTransId="{9C72E494-15E1-425E-9758-C72733ED6E2A}"/>
    <dgm:cxn modelId="{0EA90FC4-A14D-47B9-9CBD-D0BB123D0BB9}" srcId="{E031DCED-8F3C-478D-BD2B-0E2B67FD5EDB}" destId="{1F195ABC-0FD7-4339-8EBF-42F8511BBAC0}" srcOrd="2" destOrd="0" parTransId="{6CBC49D4-97E3-4D1C-9BF5-1F73B1E9C688}" sibTransId="{6B8B5BCA-D818-4B26-B9C4-FB1CF908F05F}"/>
    <dgm:cxn modelId="{85962BD8-AB6D-4C79-9358-62C207435C94}" type="presOf" srcId="{CE898829-1CA0-4CF6-9863-B1CEE715B4F8}" destId="{62330D1C-E735-4EF1-BDB8-4173C1B5B3D5}" srcOrd="0" destOrd="0" presId="urn:microsoft.com/office/officeart/2008/layout/PictureStrips"/>
    <dgm:cxn modelId="{55E2C6D9-770E-4CC9-A20D-7DF9D0E7EBD4}" type="presOf" srcId="{E031DCED-8F3C-478D-BD2B-0E2B67FD5EDB}" destId="{77B6CBBE-C9C4-48E3-973B-9F58739E29C7}" srcOrd="0" destOrd="0" presId="urn:microsoft.com/office/officeart/2008/layout/PictureStrips"/>
    <dgm:cxn modelId="{7A4CF6FB-C919-4E72-B51E-74428139284F}" type="presParOf" srcId="{77B6CBBE-C9C4-48E3-973B-9F58739E29C7}" destId="{592C6131-2AE1-4ADE-BA2B-EE6E2C531911}" srcOrd="0" destOrd="0" presId="urn:microsoft.com/office/officeart/2008/layout/PictureStrips"/>
    <dgm:cxn modelId="{33105F82-511C-4F2D-8A65-2BA458AE80CA}" type="presParOf" srcId="{592C6131-2AE1-4ADE-BA2B-EE6E2C531911}" destId="{7AFE801D-DE2B-4B26-AE02-37B78EB2674E}" srcOrd="0" destOrd="0" presId="urn:microsoft.com/office/officeart/2008/layout/PictureStrips"/>
    <dgm:cxn modelId="{3C0E08F6-DD84-4A20-A9D4-7B24F75D948B}" type="presParOf" srcId="{592C6131-2AE1-4ADE-BA2B-EE6E2C531911}" destId="{EF1C654A-1FC1-4582-A367-0477E89B3989}" srcOrd="1" destOrd="0" presId="urn:microsoft.com/office/officeart/2008/layout/PictureStrips"/>
    <dgm:cxn modelId="{5D30C39E-CB03-491E-A3DB-D18DFE9D6523}" type="presParOf" srcId="{77B6CBBE-C9C4-48E3-973B-9F58739E29C7}" destId="{157E99B5-364B-4609-973F-789AA17FFB41}" srcOrd="1" destOrd="0" presId="urn:microsoft.com/office/officeart/2008/layout/PictureStrips"/>
    <dgm:cxn modelId="{361D1AEC-842B-4759-BFAE-9452C2119C17}" type="presParOf" srcId="{77B6CBBE-C9C4-48E3-973B-9F58739E29C7}" destId="{26CA2CA8-1284-45AC-ACDB-85910763BD78}" srcOrd="2" destOrd="0" presId="urn:microsoft.com/office/officeart/2008/layout/PictureStrips"/>
    <dgm:cxn modelId="{F63EF138-D68B-4F24-9193-BE92F923C6E6}" type="presParOf" srcId="{26CA2CA8-1284-45AC-ACDB-85910763BD78}" destId="{62330D1C-E735-4EF1-BDB8-4173C1B5B3D5}" srcOrd="0" destOrd="0" presId="urn:microsoft.com/office/officeart/2008/layout/PictureStrips"/>
    <dgm:cxn modelId="{1198B96A-C6F3-4A35-A15E-79C77C776657}" type="presParOf" srcId="{26CA2CA8-1284-45AC-ACDB-85910763BD78}" destId="{D0657339-4452-4381-9696-08768A9793E4}" srcOrd="1" destOrd="0" presId="urn:microsoft.com/office/officeart/2008/layout/PictureStrips"/>
    <dgm:cxn modelId="{F0786908-7252-4ED0-8122-B927323B4F08}" type="presParOf" srcId="{77B6CBBE-C9C4-48E3-973B-9F58739E29C7}" destId="{D1D295AE-E6DE-4B79-9BE3-D0691D399E2C}" srcOrd="3" destOrd="0" presId="urn:microsoft.com/office/officeart/2008/layout/PictureStrips"/>
    <dgm:cxn modelId="{C4C95489-66F5-498F-81F8-DC323BE428FC}" type="presParOf" srcId="{77B6CBBE-C9C4-48E3-973B-9F58739E29C7}" destId="{9E219961-CA3A-44F2-ACC8-F0CF2B68B62C}" srcOrd="4" destOrd="0" presId="urn:microsoft.com/office/officeart/2008/layout/PictureStrips"/>
    <dgm:cxn modelId="{E303D7D7-5EE5-4E23-802E-9FC434826CFE}" type="presParOf" srcId="{9E219961-CA3A-44F2-ACC8-F0CF2B68B62C}" destId="{62F9C750-5BA6-4C3D-BBE2-97E7E0FA3542}" srcOrd="0" destOrd="0" presId="urn:microsoft.com/office/officeart/2008/layout/PictureStrips"/>
    <dgm:cxn modelId="{12525F00-3D2A-45D9-B298-2069EB9A1EB5}" type="presParOf" srcId="{9E219961-CA3A-44F2-ACC8-F0CF2B68B62C}" destId="{4CFB5C92-2025-4ADA-8309-F9DDDE058036}" srcOrd="1" destOrd="0" presId="urn:microsoft.com/office/officeart/2008/layout/PictureStrips"/>
    <dgm:cxn modelId="{6AEC8AB0-893A-4E78-BC92-9FC540824609}" type="presParOf" srcId="{77B6CBBE-C9C4-48E3-973B-9F58739E29C7}" destId="{73FB6132-7DDA-4674-818E-9130A41CD6E1}" srcOrd="5" destOrd="0" presId="urn:microsoft.com/office/officeart/2008/layout/PictureStrips"/>
    <dgm:cxn modelId="{EEF9B659-705B-476F-A67A-4592E490B4CB}" type="presParOf" srcId="{77B6CBBE-C9C4-48E3-973B-9F58739E29C7}" destId="{B3EE9ED5-B08E-48E8-A595-CE6C4C4C5751}" srcOrd="6" destOrd="0" presId="urn:microsoft.com/office/officeart/2008/layout/PictureStrips"/>
    <dgm:cxn modelId="{030A2A62-F003-4A0E-B9C7-D5C7A11A1DB8}" type="presParOf" srcId="{B3EE9ED5-B08E-48E8-A595-CE6C4C4C5751}" destId="{E41E6368-E3D1-45FE-A79B-B9C5F27954CB}" srcOrd="0" destOrd="0" presId="urn:microsoft.com/office/officeart/2008/layout/PictureStrips"/>
    <dgm:cxn modelId="{5203374F-E6AD-4819-B654-CB43966735EC}" type="presParOf" srcId="{B3EE9ED5-B08E-48E8-A595-CE6C4C4C5751}" destId="{DE7FC900-5765-4183-91B0-93122DA942DB}" srcOrd="1" destOrd="0" presId="urn:microsoft.com/office/officeart/2008/layout/PictureStrips"/>
    <dgm:cxn modelId="{553AD948-EA5E-4E39-ABE1-7694BD4EE1BC}" type="presParOf" srcId="{77B6CBBE-C9C4-48E3-973B-9F58739E29C7}" destId="{AE7FC3DA-649F-4B3F-ADEA-FE95A034D3B2}" srcOrd="7" destOrd="0" presId="urn:microsoft.com/office/officeart/2008/layout/PictureStrips"/>
    <dgm:cxn modelId="{502A1A96-4A4F-4FE8-8F02-511807325C8D}" type="presParOf" srcId="{77B6CBBE-C9C4-48E3-973B-9F58739E29C7}" destId="{F3201427-19B2-4102-ABAD-831528F27FF1}" srcOrd="8" destOrd="0" presId="urn:microsoft.com/office/officeart/2008/layout/PictureStrips"/>
    <dgm:cxn modelId="{BF24CBB3-F78C-4571-8A46-FA549326E384}" type="presParOf" srcId="{F3201427-19B2-4102-ABAD-831528F27FF1}" destId="{CF95EDDD-B49F-4AFD-BA06-49661791AC8B}" srcOrd="0" destOrd="0" presId="urn:microsoft.com/office/officeart/2008/layout/PictureStrips"/>
    <dgm:cxn modelId="{DFCD5694-87CA-41AE-8B25-AA0217EB1FF0}" type="presParOf" srcId="{F3201427-19B2-4102-ABAD-831528F27FF1}" destId="{DBEFF52B-2DD5-4E70-AFE3-2AD45871F679}" srcOrd="1" destOrd="0" presId="urn:microsoft.com/office/officeart/2008/layout/PictureStrips"/>
    <dgm:cxn modelId="{3A2DF774-2469-4C0E-9B47-514CE700C793}" type="presParOf" srcId="{77B6CBBE-C9C4-48E3-973B-9F58739E29C7}" destId="{98FCC2A1-3A20-4998-AB50-33102B70B449}" srcOrd="9" destOrd="0" presId="urn:microsoft.com/office/officeart/2008/layout/PictureStrips"/>
    <dgm:cxn modelId="{9FA1D973-76EC-4C50-BB43-70385E740FDB}" type="presParOf" srcId="{77B6CBBE-C9C4-48E3-973B-9F58739E29C7}" destId="{5521BE6D-1289-434F-A618-DDD1AB09F61E}" srcOrd="10" destOrd="0" presId="urn:microsoft.com/office/officeart/2008/layout/PictureStrips"/>
    <dgm:cxn modelId="{4023698E-9A07-4DE6-A602-153C49FAE672}" type="presParOf" srcId="{5521BE6D-1289-434F-A618-DDD1AB09F61E}" destId="{25183399-0B8C-42D7-A96A-7EBD0191D40C}" srcOrd="0" destOrd="0" presId="urn:microsoft.com/office/officeart/2008/layout/PictureStrips"/>
    <dgm:cxn modelId="{12ACB963-A23D-47CE-9234-57DD1859240F}" type="presParOf" srcId="{5521BE6D-1289-434F-A618-DDD1AB09F61E}" destId="{0774E423-1125-4F5D-98B3-689912FAABA1}" srcOrd="1" destOrd="0" presId="urn:microsoft.com/office/officeart/2008/layout/PictureStrips"/>
    <dgm:cxn modelId="{0D9DDF9D-F5C5-4F2C-A488-D2AD6248B3C9}" type="presParOf" srcId="{77B6CBBE-C9C4-48E3-973B-9F58739E29C7}" destId="{FE46663B-4DCE-4455-98A9-37390F490BD1}" srcOrd="11" destOrd="0" presId="urn:microsoft.com/office/officeart/2008/layout/PictureStrips"/>
    <dgm:cxn modelId="{128F6A09-8504-4CA9-88BD-3E8BAC3D3FC1}" type="presParOf" srcId="{77B6CBBE-C9C4-48E3-973B-9F58739E29C7}" destId="{CFF077E5-9799-4227-843A-4B6E22ABDF15}" srcOrd="12" destOrd="0" presId="urn:microsoft.com/office/officeart/2008/layout/PictureStrips"/>
    <dgm:cxn modelId="{A30355E8-C6E1-4320-A63F-7FCA5E510505}" type="presParOf" srcId="{CFF077E5-9799-4227-843A-4B6E22ABDF15}" destId="{4BB67BAA-14B6-4EAD-8B08-5889DA05780B}" srcOrd="0" destOrd="0" presId="urn:microsoft.com/office/officeart/2008/layout/PictureStrips"/>
    <dgm:cxn modelId="{3DFC42B1-90AD-478B-8C4C-2893E527AB97}" type="presParOf" srcId="{CFF077E5-9799-4227-843A-4B6E22ABDF15}" destId="{75CB85F2-1236-43DE-B43D-C3EAE0C6F401}"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E52BE9-9759-48A9-9BFE-34769C0D6382}" type="doc">
      <dgm:prSet loTypeId="urn:microsoft.com/office/officeart/2005/8/layout/vList4" loCatId="list" qsTypeId="urn:microsoft.com/office/officeart/2005/8/quickstyle/simple5" qsCatId="simple" csTypeId="urn:microsoft.com/office/officeart/2005/8/colors/colorful2" csCatId="colorful" phldr="1"/>
      <dgm:spPr/>
      <dgm:t>
        <a:bodyPr/>
        <a:lstStyle/>
        <a:p>
          <a:endParaRPr lang="es-ES"/>
        </a:p>
      </dgm:t>
    </dgm:pt>
    <dgm:pt modelId="{38780C4D-2CF0-48BF-BFBD-923281089184}">
      <dgm:prSet custT="1"/>
      <dgm:spPr/>
      <dgm:t>
        <a:bodyPr lIns="0" rIns="0"/>
        <a:lstStyle/>
        <a:p>
          <a:r>
            <a:rPr lang="sr-Latn-RS" sz="2000" b="1" noProof="0" dirty="0">
              <a:solidFill>
                <a:schemeClr val="tx1"/>
              </a:solidFill>
            </a:rPr>
            <a:t>Budite poslušni Isusu i Njegovoj Reči.</a:t>
          </a:r>
          <a:endParaRPr lang="sr-Latn-RS" sz="2000" noProof="0" dirty="0">
            <a:solidFill>
              <a:schemeClr val="tx1"/>
            </a:solidFill>
          </a:endParaRPr>
        </a:p>
      </dgm:t>
    </dgm:pt>
    <dgm:pt modelId="{3B54D7A7-9DD2-43D0-A028-60201AD443FB}" type="parTrans" cxnId="{28C83D12-79EB-400B-8DF7-A16F54147330}">
      <dgm:prSet/>
      <dgm:spPr/>
      <dgm:t>
        <a:bodyPr/>
        <a:lstStyle/>
        <a:p>
          <a:endParaRPr lang="es-ES" sz="2000">
            <a:solidFill>
              <a:schemeClr val="tx1"/>
            </a:solidFill>
          </a:endParaRPr>
        </a:p>
      </dgm:t>
    </dgm:pt>
    <dgm:pt modelId="{53B046B4-CA9E-49F6-AC65-91809551A375}" type="sibTrans" cxnId="{28C83D12-79EB-400B-8DF7-A16F54147330}">
      <dgm:prSet/>
      <dgm:spPr/>
      <dgm:t>
        <a:bodyPr/>
        <a:lstStyle/>
        <a:p>
          <a:endParaRPr lang="es-ES" sz="2000">
            <a:solidFill>
              <a:schemeClr val="tx1"/>
            </a:solidFill>
          </a:endParaRPr>
        </a:p>
      </dgm:t>
    </dgm:pt>
    <dgm:pt modelId="{F92E6195-FFD2-435D-8C2F-A5766EFD0533}">
      <dgm:prSet custT="1"/>
      <dgm:spPr/>
      <dgm:t>
        <a:bodyPr lIns="0" rIns="0"/>
        <a:lstStyle/>
        <a:p>
          <a:r>
            <a:rPr lang="sr-Latn-RS" sz="2000" b="1" noProof="0" dirty="0">
              <a:solidFill>
                <a:schemeClr val="tx1"/>
              </a:solidFill>
            </a:rPr>
            <a:t>Imati svakodnevno iskustvo sa Isusom.</a:t>
          </a:r>
          <a:endParaRPr lang="sr-Latn-RS" sz="2000" noProof="0" dirty="0">
            <a:solidFill>
              <a:schemeClr val="tx1"/>
            </a:solidFill>
          </a:endParaRPr>
        </a:p>
      </dgm:t>
    </dgm:pt>
    <dgm:pt modelId="{E2931EEB-4FBB-4E27-BA6E-6061D51DFF3D}" type="parTrans" cxnId="{3DEA7371-B622-4807-8510-4490C1A8AC84}">
      <dgm:prSet/>
      <dgm:spPr/>
      <dgm:t>
        <a:bodyPr/>
        <a:lstStyle/>
        <a:p>
          <a:endParaRPr lang="es-ES" sz="2000">
            <a:solidFill>
              <a:schemeClr val="tx1"/>
            </a:solidFill>
          </a:endParaRPr>
        </a:p>
      </dgm:t>
    </dgm:pt>
    <dgm:pt modelId="{BE22E783-A0B6-4D99-A85C-B0A3EFD9C98A}" type="sibTrans" cxnId="{3DEA7371-B622-4807-8510-4490C1A8AC84}">
      <dgm:prSet/>
      <dgm:spPr/>
      <dgm:t>
        <a:bodyPr/>
        <a:lstStyle/>
        <a:p>
          <a:endParaRPr lang="es-ES" sz="2000">
            <a:solidFill>
              <a:schemeClr val="tx1"/>
            </a:solidFill>
          </a:endParaRPr>
        </a:p>
      </dgm:t>
    </dgm:pt>
    <dgm:pt modelId="{24D5E193-44C8-42F1-A611-7389AADA33F4}">
      <dgm:prSet custT="1"/>
      <dgm:spPr/>
      <dgm:t>
        <a:bodyPr lIns="0" rIns="0"/>
        <a:lstStyle/>
        <a:p>
          <a:r>
            <a:rPr lang="sr-Latn-RS" sz="2000" b="1" noProof="0" dirty="0">
              <a:solidFill>
                <a:schemeClr val="tx1"/>
              </a:solidFill>
            </a:rPr>
            <a:t>Učiniti Isusa središtem našeg života.</a:t>
          </a:r>
          <a:endParaRPr lang="sr-Latn-RS" sz="2000" noProof="0" dirty="0">
            <a:solidFill>
              <a:schemeClr val="tx1"/>
            </a:solidFill>
          </a:endParaRPr>
        </a:p>
      </dgm:t>
    </dgm:pt>
    <dgm:pt modelId="{5EBE5E8F-E670-40BD-BA84-5E7E70DB06E3}" type="parTrans" cxnId="{55FBCB1D-6854-4349-947E-E849985BB7AE}">
      <dgm:prSet/>
      <dgm:spPr/>
      <dgm:t>
        <a:bodyPr/>
        <a:lstStyle/>
        <a:p>
          <a:endParaRPr lang="es-ES" sz="2000">
            <a:solidFill>
              <a:schemeClr val="tx1"/>
            </a:solidFill>
          </a:endParaRPr>
        </a:p>
      </dgm:t>
    </dgm:pt>
    <dgm:pt modelId="{B527BB00-4A32-4944-BB45-787ADA97AE7A}" type="sibTrans" cxnId="{55FBCB1D-6854-4349-947E-E849985BB7AE}">
      <dgm:prSet/>
      <dgm:spPr/>
      <dgm:t>
        <a:bodyPr/>
        <a:lstStyle/>
        <a:p>
          <a:endParaRPr lang="es-ES" sz="2000">
            <a:solidFill>
              <a:schemeClr val="tx1"/>
            </a:solidFill>
          </a:endParaRPr>
        </a:p>
      </dgm:t>
    </dgm:pt>
    <dgm:pt modelId="{2CC7EECA-F204-4AD6-BCCC-E57F4CCAD935}">
      <dgm:prSet custT="1"/>
      <dgm:spPr/>
      <dgm:t>
        <a:bodyPr lIns="0" rIns="0"/>
        <a:lstStyle/>
        <a:p>
          <a:r>
            <a:rPr lang="sr-Latn-RS" sz="2000" b="1" noProof="0" dirty="0">
              <a:solidFill>
                <a:schemeClr val="tx1"/>
              </a:solidFill>
            </a:rPr>
            <a:t>Živeti u skladu sa svojom verom.</a:t>
          </a:r>
          <a:endParaRPr lang="sr-Latn-RS" sz="2000" noProof="0" dirty="0">
            <a:solidFill>
              <a:schemeClr val="tx1"/>
            </a:solidFill>
          </a:endParaRPr>
        </a:p>
      </dgm:t>
    </dgm:pt>
    <dgm:pt modelId="{32790C86-1644-4FB3-9584-44052D00BD48}" type="parTrans" cxnId="{BE862448-40E2-4F54-BD16-0EF2C0521E4D}">
      <dgm:prSet/>
      <dgm:spPr/>
      <dgm:t>
        <a:bodyPr/>
        <a:lstStyle/>
        <a:p>
          <a:endParaRPr lang="es-ES" sz="2000">
            <a:solidFill>
              <a:schemeClr val="tx1"/>
            </a:solidFill>
          </a:endParaRPr>
        </a:p>
      </dgm:t>
    </dgm:pt>
    <dgm:pt modelId="{A3D2F1E8-A857-453E-AC3B-6F00C0E84266}" type="sibTrans" cxnId="{BE862448-40E2-4F54-BD16-0EF2C0521E4D}">
      <dgm:prSet/>
      <dgm:spPr/>
      <dgm:t>
        <a:bodyPr/>
        <a:lstStyle/>
        <a:p>
          <a:endParaRPr lang="es-ES" sz="2000">
            <a:solidFill>
              <a:schemeClr val="tx1"/>
            </a:solidFill>
          </a:endParaRPr>
        </a:p>
      </dgm:t>
    </dgm:pt>
    <dgm:pt modelId="{9ADE20A3-685C-4BFC-BA90-F6DDBC37EAE1}">
      <dgm:prSet custT="1"/>
      <dgm:spPr/>
      <dgm:t>
        <a:bodyPr lIns="0" rIns="0"/>
        <a:lstStyle/>
        <a:p>
          <a:r>
            <a:rPr lang="sr-Latn-RS" sz="2000" b="1" noProof="0" dirty="0">
              <a:solidFill>
                <a:schemeClr val="tx1"/>
              </a:solidFill>
            </a:rPr>
            <a:t>Utvrditi veru na Isusu.</a:t>
          </a:r>
          <a:endParaRPr lang="sr-Latn-RS" sz="2000" noProof="0" dirty="0">
            <a:solidFill>
              <a:schemeClr val="tx1"/>
            </a:solidFill>
          </a:endParaRPr>
        </a:p>
      </dgm:t>
    </dgm:pt>
    <dgm:pt modelId="{9F7BAFC2-9B0C-489D-A7C2-266704A55F7D}" type="parTrans" cxnId="{99DFA26D-F955-4120-B9F2-C16F76BF8E65}">
      <dgm:prSet/>
      <dgm:spPr/>
      <dgm:t>
        <a:bodyPr/>
        <a:lstStyle/>
        <a:p>
          <a:endParaRPr lang="es-ES" sz="2000">
            <a:solidFill>
              <a:schemeClr val="tx1"/>
            </a:solidFill>
          </a:endParaRPr>
        </a:p>
      </dgm:t>
    </dgm:pt>
    <dgm:pt modelId="{BBEC2494-6784-42D2-BC61-63D8EB741180}" type="sibTrans" cxnId="{99DFA26D-F955-4120-B9F2-C16F76BF8E65}">
      <dgm:prSet/>
      <dgm:spPr/>
      <dgm:t>
        <a:bodyPr/>
        <a:lstStyle/>
        <a:p>
          <a:endParaRPr lang="es-ES" sz="2000">
            <a:solidFill>
              <a:schemeClr val="tx1"/>
            </a:solidFill>
          </a:endParaRPr>
        </a:p>
      </dgm:t>
    </dgm:pt>
    <dgm:pt modelId="{4FF5E302-A783-4961-8692-296DAFFF8FA6}">
      <dgm:prSet custT="1"/>
      <dgm:spPr/>
      <dgm:t>
        <a:bodyPr lIns="0" rIns="0"/>
        <a:lstStyle/>
        <a:p>
          <a:r>
            <a:rPr lang="sr-Latn-RS" sz="2000" b="1" noProof="0" dirty="0">
              <a:solidFill>
                <a:schemeClr val="tx1"/>
              </a:solidFill>
            </a:rPr>
            <a:t>Odražavati Isusa u svom životu.</a:t>
          </a:r>
          <a:endParaRPr lang="sr-Latn-RS" sz="2000" noProof="0" dirty="0">
            <a:solidFill>
              <a:schemeClr val="tx1"/>
            </a:solidFill>
          </a:endParaRPr>
        </a:p>
      </dgm:t>
    </dgm:pt>
    <dgm:pt modelId="{4EF2ED81-1821-4844-8DBD-E0D8A4041695}" type="parTrans" cxnId="{E0167BC1-D479-4F13-9C64-0905E1B633F0}">
      <dgm:prSet/>
      <dgm:spPr/>
      <dgm:t>
        <a:bodyPr/>
        <a:lstStyle/>
        <a:p>
          <a:endParaRPr lang="es-ES" sz="2000">
            <a:solidFill>
              <a:schemeClr val="tx1"/>
            </a:solidFill>
          </a:endParaRPr>
        </a:p>
      </dgm:t>
    </dgm:pt>
    <dgm:pt modelId="{4C3D42BD-B621-4CE9-82BF-7FCC7DEF55D7}" type="sibTrans" cxnId="{E0167BC1-D479-4F13-9C64-0905E1B633F0}">
      <dgm:prSet/>
      <dgm:spPr/>
      <dgm:t>
        <a:bodyPr/>
        <a:lstStyle/>
        <a:p>
          <a:endParaRPr lang="es-ES" sz="2000">
            <a:solidFill>
              <a:schemeClr val="tx1"/>
            </a:solidFill>
          </a:endParaRPr>
        </a:p>
      </dgm:t>
    </dgm:pt>
    <dgm:pt modelId="{0D28FBD8-77E1-48E7-B9A4-128D64617A1A}">
      <dgm:prSet custT="1"/>
      <dgm:spPr/>
      <dgm:t>
        <a:bodyPr lIns="0" rIns="0"/>
        <a:lstStyle/>
        <a:p>
          <a:r>
            <a:rPr lang="sr-Latn-RS" sz="2000" b="1" noProof="0" dirty="0">
              <a:solidFill>
                <a:schemeClr val="tx1"/>
              </a:solidFill>
            </a:rPr>
            <a:t>Prihvatiti dar Njegove blagodati.</a:t>
          </a:r>
          <a:endParaRPr lang="sr-Latn-RS" sz="2000" noProof="0" dirty="0">
            <a:solidFill>
              <a:schemeClr val="tx1"/>
            </a:solidFill>
          </a:endParaRPr>
        </a:p>
      </dgm:t>
    </dgm:pt>
    <dgm:pt modelId="{E3D3E303-AA1F-4589-B51A-F01B59056B7D}" type="parTrans" cxnId="{206875FA-5BFD-406E-8415-2F0B0510BBC3}">
      <dgm:prSet/>
      <dgm:spPr/>
      <dgm:t>
        <a:bodyPr/>
        <a:lstStyle/>
        <a:p>
          <a:endParaRPr lang="es-ES" sz="2000">
            <a:solidFill>
              <a:schemeClr val="tx1"/>
            </a:solidFill>
          </a:endParaRPr>
        </a:p>
      </dgm:t>
    </dgm:pt>
    <dgm:pt modelId="{A07EEA3C-0232-4C57-9CAA-B18397DC6B8D}" type="sibTrans" cxnId="{206875FA-5BFD-406E-8415-2F0B0510BBC3}">
      <dgm:prSet/>
      <dgm:spPr/>
      <dgm:t>
        <a:bodyPr/>
        <a:lstStyle/>
        <a:p>
          <a:endParaRPr lang="es-ES" sz="2000">
            <a:solidFill>
              <a:schemeClr val="tx1"/>
            </a:solidFill>
          </a:endParaRPr>
        </a:p>
      </dgm:t>
    </dgm:pt>
    <dgm:pt modelId="{2FF2A3DC-B35E-42CA-8278-AAE7E01826CF}" type="pres">
      <dgm:prSet presAssocID="{B6E52BE9-9759-48A9-9BFE-34769C0D6382}" presName="linear" presStyleCnt="0">
        <dgm:presLayoutVars>
          <dgm:dir/>
          <dgm:resizeHandles val="exact"/>
        </dgm:presLayoutVars>
      </dgm:prSet>
      <dgm:spPr/>
    </dgm:pt>
    <dgm:pt modelId="{78862D4C-EA6E-4842-A164-B2DBCA62F9F7}" type="pres">
      <dgm:prSet presAssocID="{38780C4D-2CF0-48BF-BFBD-923281089184}" presName="comp" presStyleCnt="0"/>
      <dgm:spPr/>
    </dgm:pt>
    <dgm:pt modelId="{BF02E0C6-0B31-44B9-A796-AB4B83F63C24}" type="pres">
      <dgm:prSet presAssocID="{38780C4D-2CF0-48BF-BFBD-923281089184}" presName="box" presStyleLbl="node1" presStyleIdx="0" presStyleCnt="7"/>
      <dgm:spPr/>
    </dgm:pt>
    <dgm:pt modelId="{E835C4C8-F2C2-42FA-9602-AAF342B613DA}" type="pres">
      <dgm:prSet presAssocID="{38780C4D-2CF0-48BF-BFBD-923281089184}" presName="img" presStyleLbl="fgImgPlace1" presStyleIdx="0" presStyleCnt="7" custScaleX="47797" custLinFactNeighborX="-10694"/>
      <dgm:spPr>
        <a:prstGeom prst="ribbon">
          <a:avLst/>
        </a:prstGeom>
        <a:ln>
          <a:solidFill>
            <a:schemeClr val="tx1"/>
          </a:solidFill>
        </a:ln>
      </dgm:spPr>
    </dgm:pt>
    <dgm:pt modelId="{483E8FB3-45F1-4450-B2CD-20E3AAF2B256}" type="pres">
      <dgm:prSet presAssocID="{38780C4D-2CF0-48BF-BFBD-923281089184}" presName="text" presStyleLbl="node1" presStyleIdx="0" presStyleCnt="7">
        <dgm:presLayoutVars>
          <dgm:bulletEnabled val="1"/>
        </dgm:presLayoutVars>
      </dgm:prSet>
      <dgm:spPr/>
    </dgm:pt>
    <dgm:pt modelId="{B8002245-CCF7-4D51-A466-8C27ADD23283}" type="pres">
      <dgm:prSet presAssocID="{53B046B4-CA9E-49F6-AC65-91809551A375}" presName="spacer" presStyleCnt="0"/>
      <dgm:spPr/>
    </dgm:pt>
    <dgm:pt modelId="{0172EFC5-33F6-4A0D-9759-5CD6FB6523D8}" type="pres">
      <dgm:prSet presAssocID="{F92E6195-FFD2-435D-8C2F-A5766EFD0533}" presName="comp" presStyleCnt="0"/>
      <dgm:spPr/>
    </dgm:pt>
    <dgm:pt modelId="{B06D5F5D-23AC-43F5-878E-819020F23AEA}" type="pres">
      <dgm:prSet presAssocID="{F92E6195-FFD2-435D-8C2F-A5766EFD0533}" presName="box" presStyleLbl="node1" presStyleIdx="1" presStyleCnt="7"/>
      <dgm:spPr/>
    </dgm:pt>
    <dgm:pt modelId="{AEF0314F-F1E8-4B53-ACB8-4DD5EEE46E7B}" type="pres">
      <dgm:prSet presAssocID="{F92E6195-FFD2-435D-8C2F-A5766EFD0533}" presName="img" presStyleLbl="fgImgPlace1" presStyleIdx="1" presStyleCnt="7" custScaleX="47797" custLinFactNeighborX="-10694"/>
      <dgm:spPr>
        <a:prstGeom prst="flowChartDocument">
          <a:avLst/>
        </a:prstGeom>
        <a:ln>
          <a:solidFill>
            <a:schemeClr val="tx1"/>
          </a:solidFill>
        </a:ln>
      </dgm:spPr>
    </dgm:pt>
    <dgm:pt modelId="{98E69772-50B3-4DD6-9165-2AB6617DFD52}" type="pres">
      <dgm:prSet presAssocID="{F92E6195-FFD2-435D-8C2F-A5766EFD0533}" presName="text" presStyleLbl="node1" presStyleIdx="1" presStyleCnt="7">
        <dgm:presLayoutVars>
          <dgm:bulletEnabled val="1"/>
        </dgm:presLayoutVars>
      </dgm:prSet>
      <dgm:spPr/>
    </dgm:pt>
    <dgm:pt modelId="{852CBFEC-F549-4CD3-B988-0B983D057A26}" type="pres">
      <dgm:prSet presAssocID="{BE22E783-A0B6-4D99-A85C-B0A3EFD9C98A}" presName="spacer" presStyleCnt="0"/>
      <dgm:spPr/>
    </dgm:pt>
    <dgm:pt modelId="{0600A40B-7E73-480C-B382-1DB9AF4FE47F}" type="pres">
      <dgm:prSet presAssocID="{24D5E193-44C8-42F1-A611-7389AADA33F4}" presName="comp" presStyleCnt="0"/>
      <dgm:spPr/>
    </dgm:pt>
    <dgm:pt modelId="{0D1FDDB1-DFD5-4D88-AF1C-475796FD361E}" type="pres">
      <dgm:prSet presAssocID="{24D5E193-44C8-42F1-A611-7389AADA33F4}" presName="box" presStyleLbl="node1" presStyleIdx="2" presStyleCnt="7"/>
      <dgm:spPr/>
    </dgm:pt>
    <dgm:pt modelId="{29130CAC-5C1C-4F14-BE19-F526D819B4BE}" type="pres">
      <dgm:prSet presAssocID="{24D5E193-44C8-42F1-A611-7389AADA33F4}" presName="img" presStyleLbl="fgImgPlace1" presStyleIdx="2" presStyleCnt="7" custScaleX="47797" custLinFactNeighborX="-10694"/>
      <dgm:spPr>
        <a:prstGeom prst="star12">
          <a:avLst/>
        </a:prstGeom>
        <a:ln>
          <a:solidFill>
            <a:schemeClr val="tx1"/>
          </a:solidFill>
        </a:ln>
      </dgm:spPr>
    </dgm:pt>
    <dgm:pt modelId="{9143813C-F60D-4ACA-A5A7-FE4BC6987BDC}" type="pres">
      <dgm:prSet presAssocID="{24D5E193-44C8-42F1-A611-7389AADA33F4}" presName="text" presStyleLbl="node1" presStyleIdx="2" presStyleCnt="7">
        <dgm:presLayoutVars>
          <dgm:bulletEnabled val="1"/>
        </dgm:presLayoutVars>
      </dgm:prSet>
      <dgm:spPr/>
    </dgm:pt>
    <dgm:pt modelId="{91F15FDB-9FDA-4EE3-9CDA-5A326A257C56}" type="pres">
      <dgm:prSet presAssocID="{B527BB00-4A32-4944-BB45-787ADA97AE7A}" presName="spacer" presStyleCnt="0"/>
      <dgm:spPr/>
    </dgm:pt>
    <dgm:pt modelId="{B5E04BA8-3F47-456E-A489-9CE58A7F4532}" type="pres">
      <dgm:prSet presAssocID="{2CC7EECA-F204-4AD6-BCCC-E57F4CCAD935}" presName="comp" presStyleCnt="0"/>
      <dgm:spPr/>
    </dgm:pt>
    <dgm:pt modelId="{862BD39D-E53B-4831-8DB9-6DB9A2650A7A}" type="pres">
      <dgm:prSet presAssocID="{2CC7EECA-F204-4AD6-BCCC-E57F4CCAD935}" presName="box" presStyleLbl="node1" presStyleIdx="3" presStyleCnt="7"/>
      <dgm:spPr/>
    </dgm:pt>
    <dgm:pt modelId="{D4445071-C11D-4914-ABA6-58CDEDE87975}" type="pres">
      <dgm:prSet presAssocID="{2CC7EECA-F204-4AD6-BCCC-E57F4CCAD935}" presName="img" presStyleLbl="fgImgPlace1" presStyleIdx="3" presStyleCnt="7" custScaleX="47797" custLinFactNeighborX="-10694"/>
      <dgm:spPr>
        <a:prstGeom prst="homePlate">
          <a:avLst/>
        </a:prstGeom>
        <a:ln>
          <a:solidFill>
            <a:schemeClr val="tx1"/>
          </a:solidFill>
        </a:ln>
      </dgm:spPr>
    </dgm:pt>
    <dgm:pt modelId="{43B08B32-279E-4290-A59D-2E464983CC33}" type="pres">
      <dgm:prSet presAssocID="{2CC7EECA-F204-4AD6-BCCC-E57F4CCAD935}" presName="text" presStyleLbl="node1" presStyleIdx="3" presStyleCnt="7">
        <dgm:presLayoutVars>
          <dgm:bulletEnabled val="1"/>
        </dgm:presLayoutVars>
      </dgm:prSet>
      <dgm:spPr/>
    </dgm:pt>
    <dgm:pt modelId="{26406604-EB9F-49E7-84FC-BD95F284C000}" type="pres">
      <dgm:prSet presAssocID="{A3D2F1E8-A857-453E-AC3B-6F00C0E84266}" presName="spacer" presStyleCnt="0"/>
      <dgm:spPr/>
    </dgm:pt>
    <dgm:pt modelId="{0745C732-9422-427E-8C25-2C4D5A8A3C71}" type="pres">
      <dgm:prSet presAssocID="{9ADE20A3-685C-4BFC-BA90-F6DDBC37EAE1}" presName="comp" presStyleCnt="0"/>
      <dgm:spPr/>
    </dgm:pt>
    <dgm:pt modelId="{CB43BCF0-FC66-4AC6-A30E-FC7C0A34FA8C}" type="pres">
      <dgm:prSet presAssocID="{9ADE20A3-685C-4BFC-BA90-F6DDBC37EAE1}" presName="box" presStyleLbl="node1" presStyleIdx="4" presStyleCnt="7"/>
      <dgm:spPr/>
    </dgm:pt>
    <dgm:pt modelId="{7D3FD46A-4E62-4938-8AB3-965BC35CB05A}" type="pres">
      <dgm:prSet presAssocID="{9ADE20A3-685C-4BFC-BA90-F6DDBC37EAE1}" presName="img" presStyleLbl="fgImgPlace1" presStyleIdx="4" presStyleCnt="7" custScaleX="47797" custLinFactNeighborX="-10694"/>
      <dgm:spPr>
        <a:prstGeom prst="sun">
          <a:avLst/>
        </a:prstGeom>
        <a:ln>
          <a:solidFill>
            <a:schemeClr val="tx1"/>
          </a:solidFill>
        </a:ln>
      </dgm:spPr>
    </dgm:pt>
    <dgm:pt modelId="{667236DE-6142-43B6-A62E-EABC774564D6}" type="pres">
      <dgm:prSet presAssocID="{9ADE20A3-685C-4BFC-BA90-F6DDBC37EAE1}" presName="text" presStyleLbl="node1" presStyleIdx="4" presStyleCnt="7">
        <dgm:presLayoutVars>
          <dgm:bulletEnabled val="1"/>
        </dgm:presLayoutVars>
      </dgm:prSet>
      <dgm:spPr/>
    </dgm:pt>
    <dgm:pt modelId="{9F6AF917-D197-4CF3-8F28-D68836885361}" type="pres">
      <dgm:prSet presAssocID="{BBEC2494-6784-42D2-BC61-63D8EB741180}" presName="spacer" presStyleCnt="0"/>
      <dgm:spPr/>
    </dgm:pt>
    <dgm:pt modelId="{46BB6D66-91DE-42DE-BFF6-9DFF58D1C002}" type="pres">
      <dgm:prSet presAssocID="{4FF5E302-A783-4961-8692-296DAFFF8FA6}" presName="comp" presStyleCnt="0"/>
      <dgm:spPr/>
    </dgm:pt>
    <dgm:pt modelId="{3ACF9048-328A-40E7-BAD3-68307C05C6E2}" type="pres">
      <dgm:prSet presAssocID="{4FF5E302-A783-4961-8692-296DAFFF8FA6}" presName="box" presStyleLbl="node1" presStyleIdx="5" presStyleCnt="7"/>
      <dgm:spPr/>
    </dgm:pt>
    <dgm:pt modelId="{5E78D2C8-1D37-434A-BD66-82348607AEE1}" type="pres">
      <dgm:prSet presAssocID="{4FF5E302-A783-4961-8692-296DAFFF8FA6}" presName="img" presStyleLbl="fgImgPlace1" presStyleIdx="5" presStyleCnt="7" custScaleX="47797" custLinFactNeighborX="-10694"/>
      <dgm:spPr>
        <a:prstGeom prst="diamond">
          <a:avLst/>
        </a:prstGeom>
        <a:ln>
          <a:solidFill>
            <a:schemeClr val="tx1"/>
          </a:solidFill>
        </a:ln>
      </dgm:spPr>
    </dgm:pt>
    <dgm:pt modelId="{0E4EDA1A-76C7-4C86-B909-D9BEFC97E8E4}" type="pres">
      <dgm:prSet presAssocID="{4FF5E302-A783-4961-8692-296DAFFF8FA6}" presName="text" presStyleLbl="node1" presStyleIdx="5" presStyleCnt="7">
        <dgm:presLayoutVars>
          <dgm:bulletEnabled val="1"/>
        </dgm:presLayoutVars>
      </dgm:prSet>
      <dgm:spPr/>
    </dgm:pt>
    <dgm:pt modelId="{22E56975-8F27-453D-8F06-90DFA99CC982}" type="pres">
      <dgm:prSet presAssocID="{4C3D42BD-B621-4CE9-82BF-7FCC7DEF55D7}" presName="spacer" presStyleCnt="0"/>
      <dgm:spPr/>
    </dgm:pt>
    <dgm:pt modelId="{83C054BF-B521-4F90-A432-18D1FE822A94}" type="pres">
      <dgm:prSet presAssocID="{0D28FBD8-77E1-48E7-B9A4-128D64617A1A}" presName="comp" presStyleCnt="0"/>
      <dgm:spPr/>
    </dgm:pt>
    <dgm:pt modelId="{72777B78-2609-4E4E-BDBF-013A298041D4}" type="pres">
      <dgm:prSet presAssocID="{0D28FBD8-77E1-48E7-B9A4-128D64617A1A}" presName="box" presStyleLbl="node1" presStyleIdx="6" presStyleCnt="7"/>
      <dgm:spPr/>
    </dgm:pt>
    <dgm:pt modelId="{C4C89F38-D772-4667-8CF5-2685CE87D1D2}" type="pres">
      <dgm:prSet presAssocID="{0D28FBD8-77E1-48E7-B9A4-128D64617A1A}" presName="img" presStyleLbl="fgImgPlace1" presStyleIdx="6" presStyleCnt="7" custScaleX="47797" custLinFactNeighborX="-10694"/>
      <dgm:spPr>
        <a:prstGeom prst="wave">
          <a:avLst/>
        </a:prstGeom>
        <a:ln>
          <a:solidFill>
            <a:schemeClr val="tx1"/>
          </a:solidFill>
        </a:ln>
      </dgm:spPr>
    </dgm:pt>
    <dgm:pt modelId="{DB3BC323-2984-43E6-B35A-8E7A2DCC3B5F}" type="pres">
      <dgm:prSet presAssocID="{0D28FBD8-77E1-48E7-B9A4-128D64617A1A}" presName="text" presStyleLbl="node1" presStyleIdx="6" presStyleCnt="7">
        <dgm:presLayoutVars>
          <dgm:bulletEnabled val="1"/>
        </dgm:presLayoutVars>
      </dgm:prSet>
      <dgm:spPr/>
    </dgm:pt>
  </dgm:ptLst>
  <dgm:cxnLst>
    <dgm:cxn modelId="{28C83D12-79EB-400B-8DF7-A16F54147330}" srcId="{B6E52BE9-9759-48A9-9BFE-34769C0D6382}" destId="{38780C4D-2CF0-48BF-BFBD-923281089184}" srcOrd="0" destOrd="0" parTransId="{3B54D7A7-9DD2-43D0-A028-60201AD443FB}" sibTransId="{53B046B4-CA9E-49F6-AC65-91809551A375}"/>
    <dgm:cxn modelId="{28408812-05AF-4602-866C-2C1B3C765271}" type="presOf" srcId="{9ADE20A3-685C-4BFC-BA90-F6DDBC37EAE1}" destId="{667236DE-6142-43B6-A62E-EABC774564D6}" srcOrd="1" destOrd="0" presId="urn:microsoft.com/office/officeart/2005/8/layout/vList4"/>
    <dgm:cxn modelId="{B382EF16-239B-46B4-971A-5F555B2DAE9D}" type="presOf" srcId="{F92E6195-FFD2-435D-8C2F-A5766EFD0533}" destId="{98E69772-50B3-4DD6-9165-2AB6617DFD52}" srcOrd="1" destOrd="0" presId="urn:microsoft.com/office/officeart/2005/8/layout/vList4"/>
    <dgm:cxn modelId="{55FBCB1D-6854-4349-947E-E849985BB7AE}" srcId="{B6E52BE9-9759-48A9-9BFE-34769C0D6382}" destId="{24D5E193-44C8-42F1-A611-7389AADA33F4}" srcOrd="2" destOrd="0" parTransId="{5EBE5E8F-E670-40BD-BA84-5E7E70DB06E3}" sibTransId="{B527BB00-4A32-4944-BB45-787ADA97AE7A}"/>
    <dgm:cxn modelId="{EC9EA62B-6523-4461-8853-92CE98ACCB3F}" type="presOf" srcId="{24D5E193-44C8-42F1-A611-7389AADA33F4}" destId="{0D1FDDB1-DFD5-4D88-AF1C-475796FD361E}" srcOrd="0" destOrd="0" presId="urn:microsoft.com/office/officeart/2005/8/layout/vList4"/>
    <dgm:cxn modelId="{0B401462-0D84-43E5-8DEC-9589D2D25430}" type="presOf" srcId="{38780C4D-2CF0-48BF-BFBD-923281089184}" destId="{483E8FB3-45F1-4450-B2CD-20E3AAF2B256}" srcOrd="1" destOrd="0" presId="urn:microsoft.com/office/officeart/2005/8/layout/vList4"/>
    <dgm:cxn modelId="{49338763-7D04-4CE8-87A2-D0220DA3888F}" type="presOf" srcId="{38780C4D-2CF0-48BF-BFBD-923281089184}" destId="{BF02E0C6-0B31-44B9-A796-AB4B83F63C24}" srcOrd="0" destOrd="0" presId="urn:microsoft.com/office/officeart/2005/8/layout/vList4"/>
    <dgm:cxn modelId="{2ED57246-41C4-4ED9-A1BE-48B90257784A}" type="presOf" srcId="{9ADE20A3-685C-4BFC-BA90-F6DDBC37EAE1}" destId="{CB43BCF0-FC66-4AC6-A30E-FC7C0A34FA8C}" srcOrd="0" destOrd="0" presId="urn:microsoft.com/office/officeart/2005/8/layout/vList4"/>
    <dgm:cxn modelId="{BE862448-40E2-4F54-BD16-0EF2C0521E4D}" srcId="{B6E52BE9-9759-48A9-9BFE-34769C0D6382}" destId="{2CC7EECA-F204-4AD6-BCCC-E57F4CCAD935}" srcOrd="3" destOrd="0" parTransId="{32790C86-1644-4FB3-9584-44052D00BD48}" sibTransId="{A3D2F1E8-A857-453E-AC3B-6F00C0E84266}"/>
    <dgm:cxn modelId="{9FE1196C-B959-408E-83D9-DD397437E21B}" type="presOf" srcId="{0D28FBD8-77E1-48E7-B9A4-128D64617A1A}" destId="{DB3BC323-2984-43E6-B35A-8E7A2DCC3B5F}" srcOrd="1" destOrd="0" presId="urn:microsoft.com/office/officeart/2005/8/layout/vList4"/>
    <dgm:cxn modelId="{99DFA26D-F955-4120-B9F2-C16F76BF8E65}" srcId="{B6E52BE9-9759-48A9-9BFE-34769C0D6382}" destId="{9ADE20A3-685C-4BFC-BA90-F6DDBC37EAE1}" srcOrd="4" destOrd="0" parTransId="{9F7BAFC2-9B0C-489D-A7C2-266704A55F7D}" sibTransId="{BBEC2494-6784-42D2-BC61-63D8EB741180}"/>
    <dgm:cxn modelId="{3DEA7371-B622-4807-8510-4490C1A8AC84}" srcId="{B6E52BE9-9759-48A9-9BFE-34769C0D6382}" destId="{F92E6195-FFD2-435D-8C2F-A5766EFD0533}" srcOrd="1" destOrd="0" parTransId="{E2931EEB-4FBB-4E27-BA6E-6061D51DFF3D}" sibTransId="{BE22E783-A0B6-4D99-A85C-B0A3EFD9C98A}"/>
    <dgm:cxn modelId="{3ED31B79-1867-4E01-9EF8-10305C55C892}" type="presOf" srcId="{F92E6195-FFD2-435D-8C2F-A5766EFD0533}" destId="{B06D5F5D-23AC-43F5-878E-819020F23AEA}" srcOrd="0" destOrd="0" presId="urn:microsoft.com/office/officeart/2005/8/layout/vList4"/>
    <dgm:cxn modelId="{9A838683-A9FD-409D-84A8-1AE2EF3E4B60}" type="presOf" srcId="{0D28FBD8-77E1-48E7-B9A4-128D64617A1A}" destId="{72777B78-2609-4E4E-BDBF-013A298041D4}" srcOrd="0" destOrd="0" presId="urn:microsoft.com/office/officeart/2005/8/layout/vList4"/>
    <dgm:cxn modelId="{68823688-3A73-4CC0-8DA7-D4F1B38BD777}" type="presOf" srcId="{24D5E193-44C8-42F1-A611-7389AADA33F4}" destId="{9143813C-F60D-4ACA-A5A7-FE4BC6987BDC}" srcOrd="1" destOrd="0" presId="urn:microsoft.com/office/officeart/2005/8/layout/vList4"/>
    <dgm:cxn modelId="{5AB3159F-392E-45CE-8847-A3D8CC7D2CFD}" type="presOf" srcId="{4FF5E302-A783-4961-8692-296DAFFF8FA6}" destId="{3ACF9048-328A-40E7-BAD3-68307C05C6E2}" srcOrd="0" destOrd="0" presId="urn:microsoft.com/office/officeart/2005/8/layout/vList4"/>
    <dgm:cxn modelId="{DA6F23A4-19BB-4B06-83EA-245D3494EA83}" type="presOf" srcId="{4FF5E302-A783-4961-8692-296DAFFF8FA6}" destId="{0E4EDA1A-76C7-4C86-B909-D9BEFC97E8E4}" srcOrd="1" destOrd="0" presId="urn:microsoft.com/office/officeart/2005/8/layout/vList4"/>
    <dgm:cxn modelId="{42F734AE-0107-4637-8F6C-DC9E59C28595}" type="presOf" srcId="{B6E52BE9-9759-48A9-9BFE-34769C0D6382}" destId="{2FF2A3DC-B35E-42CA-8278-AAE7E01826CF}" srcOrd="0" destOrd="0" presId="urn:microsoft.com/office/officeart/2005/8/layout/vList4"/>
    <dgm:cxn modelId="{E0167BC1-D479-4F13-9C64-0905E1B633F0}" srcId="{B6E52BE9-9759-48A9-9BFE-34769C0D6382}" destId="{4FF5E302-A783-4961-8692-296DAFFF8FA6}" srcOrd="5" destOrd="0" parTransId="{4EF2ED81-1821-4844-8DBD-E0D8A4041695}" sibTransId="{4C3D42BD-B621-4CE9-82BF-7FCC7DEF55D7}"/>
    <dgm:cxn modelId="{281D0DC9-6221-4F5B-AECF-C515AF80A579}" type="presOf" srcId="{2CC7EECA-F204-4AD6-BCCC-E57F4CCAD935}" destId="{862BD39D-E53B-4831-8DB9-6DB9A2650A7A}" srcOrd="0" destOrd="0" presId="urn:microsoft.com/office/officeart/2005/8/layout/vList4"/>
    <dgm:cxn modelId="{206875FA-5BFD-406E-8415-2F0B0510BBC3}" srcId="{B6E52BE9-9759-48A9-9BFE-34769C0D6382}" destId="{0D28FBD8-77E1-48E7-B9A4-128D64617A1A}" srcOrd="6" destOrd="0" parTransId="{E3D3E303-AA1F-4589-B51A-F01B59056B7D}" sibTransId="{A07EEA3C-0232-4C57-9CAA-B18397DC6B8D}"/>
    <dgm:cxn modelId="{18E588FD-588F-48C1-B57F-226C25B063EC}" type="presOf" srcId="{2CC7EECA-F204-4AD6-BCCC-E57F4CCAD935}" destId="{43B08B32-279E-4290-A59D-2E464983CC33}" srcOrd="1" destOrd="0" presId="urn:microsoft.com/office/officeart/2005/8/layout/vList4"/>
    <dgm:cxn modelId="{750E2350-5097-4C30-B319-859F849DB187}" type="presParOf" srcId="{2FF2A3DC-B35E-42CA-8278-AAE7E01826CF}" destId="{78862D4C-EA6E-4842-A164-B2DBCA62F9F7}" srcOrd="0" destOrd="0" presId="urn:microsoft.com/office/officeart/2005/8/layout/vList4"/>
    <dgm:cxn modelId="{10814A7B-DB60-4895-A207-6521CC0387AD}" type="presParOf" srcId="{78862D4C-EA6E-4842-A164-B2DBCA62F9F7}" destId="{BF02E0C6-0B31-44B9-A796-AB4B83F63C24}" srcOrd="0" destOrd="0" presId="urn:microsoft.com/office/officeart/2005/8/layout/vList4"/>
    <dgm:cxn modelId="{8238B8B8-CF88-4524-9CB8-B04A056F47CD}" type="presParOf" srcId="{78862D4C-EA6E-4842-A164-B2DBCA62F9F7}" destId="{E835C4C8-F2C2-42FA-9602-AAF342B613DA}" srcOrd="1" destOrd="0" presId="urn:microsoft.com/office/officeart/2005/8/layout/vList4"/>
    <dgm:cxn modelId="{4FC6D4B0-F365-4A93-BE21-F7E934BDC7C0}" type="presParOf" srcId="{78862D4C-EA6E-4842-A164-B2DBCA62F9F7}" destId="{483E8FB3-45F1-4450-B2CD-20E3AAF2B256}" srcOrd="2" destOrd="0" presId="urn:microsoft.com/office/officeart/2005/8/layout/vList4"/>
    <dgm:cxn modelId="{DC3C2CF5-F87D-4551-B8FA-51C1496DC67C}" type="presParOf" srcId="{2FF2A3DC-B35E-42CA-8278-AAE7E01826CF}" destId="{B8002245-CCF7-4D51-A466-8C27ADD23283}" srcOrd="1" destOrd="0" presId="urn:microsoft.com/office/officeart/2005/8/layout/vList4"/>
    <dgm:cxn modelId="{58667101-7E88-4EBC-8A0C-B879090E9600}" type="presParOf" srcId="{2FF2A3DC-B35E-42CA-8278-AAE7E01826CF}" destId="{0172EFC5-33F6-4A0D-9759-5CD6FB6523D8}" srcOrd="2" destOrd="0" presId="urn:microsoft.com/office/officeart/2005/8/layout/vList4"/>
    <dgm:cxn modelId="{3742377C-337E-4642-BA51-3079BEF89094}" type="presParOf" srcId="{0172EFC5-33F6-4A0D-9759-5CD6FB6523D8}" destId="{B06D5F5D-23AC-43F5-878E-819020F23AEA}" srcOrd="0" destOrd="0" presId="urn:microsoft.com/office/officeart/2005/8/layout/vList4"/>
    <dgm:cxn modelId="{FF42065C-4C3A-4737-ABF3-B365246C6CCC}" type="presParOf" srcId="{0172EFC5-33F6-4A0D-9759-5CD6FB6523D8}" destId="{AEF0314F-F1E8-4B53-ACB8-4DD5EEE46E7B}" srcOrd="1" destOrd="0" presId="urn:microsoft.com/office/officeart/2005/8/layout/vList4"/>
    <dgm:cxn modelId="{144C91A0-A5E7-4F8E-9F4D-1E57A8F73234}" type="presParOf" srcId="{0172EFC5-33F6-4A0D-9759-5CD6FB6523D8}" destId="{98E69772-50B3-4DD6-9165-2AB6617DFD52}" srcOrd="2" destOrd="0" presId="urn:microsoft.com/office/officeart/2005/8/layout/vList4"/>
    <dgm:cxn modelId="{4941883E-EC67-4009-A999-CBCA4AD719D9}" type="presParOf" srcId="{2FF2A3DC-B35E-42CA-8278-AAE7E01826CF}" destId="{852CBFEC-F549-4CD3-B988-0B983D057A26}" srcOrd="3" destOrd="0" presId="urn:microsoft.com/office/officeart/2005/8/layout/vList4"/>
    <dgm:cxn modelId="{A3121B95-C06A-411E-A8B1-6FA3501BFB93}" type="presParOf" srcId="{2FF2A3DC-B35E-42CA-8278-AAE7E01826CF}" destId="{0600A40B-7E73-480C-B382-1DB9AF4FE47F}" srcOrd="4" destOrd="0" presId="urn:microsoft.com/office/officeart/2005/8/layout/vList4"/>
    <dgm:cxn modelId="{5B5EF851-F77A-485E-9BB6-7F0956AC09A9}" type="presParOf" srcId="{0600A40B-7E73-480C-B382-1DB9AF4FE47F}" destId="{0D1FDDB1-DFD5-4D88-AF1C-475796FD361E}" srcOrd="0" destOrd="0" presId="urn:microsoft.com/office/officeart/2005/8/layout/vList4"/>
    <dgm:cxn modelId="{8D9EB0D3-3F11-427E-A661-E1A8C7A0C17C}" type="presParOf" srcId="{0600A40B-7E73-480C-B382-1DB9AF4FE47F}" destId="{29130CAC-5C1C-4F14-BE19-F526D819B4BE}" srcOrd="1" destOrd="0" presId="urn:microsoft.com/office/officeart/2005/8/layout/vList4"/>
    <dgm:cxn modelId="{A016D09D-9EDA-41E6-9DC1-AE65D2EDF110}" type="presParOf" srcId="{0600A40B-7E73-480C-B382-1DB9AF4FE47F}" destId="{9143813C-F60D-4ACA-A5A7-FE4BC6987BDC}" srcOrd="2" destOrd="0" presId="urn:microsoft.com/office/officeart/2005/8/layout/vList4"/>
    <dgm:cxn modelId="{A648A5A1-C6E1-41FA-9605-0176918C137A}" type="presParOf" srcId="{2FF2A3DC-B35E-42CA-8278-AAE7E01826CF}" destId="{91F15FDB-9FDA-4EE3-9CDA-5A326A257C56}" srcOrd="5" destOrd="0" presId="urn:microsoft.com/office/officeart/2005/8/layout/vList4"/>
    <dgm:cxn modelId="{A4BB320C-77FF-48C2-941A-398BA53AE411}" type="presParOf" srcId="{2FF2A3DC-B35E-42CA-8278-AAE7E01826CF}" destId="{B5E04BA8-3F47-456E-A489-9CE58A7F4532}" srcOrd="6" destOrd="0" presId="urn:microsoft.com/office/officeart/2005/8/layout/vList4"/>
    <dgm:cxn modelId="{33106086-15D5-42B9-ABF8-F7DB77A26E9D}" type="presParOf" srcId="{B5E04BA8-3F47-456E-A489-9CE58A7F4532}" destId="{862BD39D-E53B-4831-8DB9-6DB9A2650A7A}" srcOrd="0" destOrd="0" presId="urn:microsoft.com/office/officeart/2005/8/layout/vList4"/>
    <dgm:cxn modelId="{DE130BBB-7050-4F01-B67E-E6F5F331E613}" type="presParOf" srcId="{B5E04BA8-3F47-456E-A489-9CE58A7F4532}" destId="{D4445071-C11D-4914-ABA6-58CDEDE87975}" srcOrd="1" destOrd="0" presId="urn:microsoft.com/office/officeart/2005/8/layout/vList4"/>
    <dgm:cxn modelId="{1E174CA7-D962-4C37-AC7D-06995F81F8A9}" type="presParOf" srcId="{B5E04BA8-3F47-456E-A489-9CE58A7F4532}" destId="{43B08B32-279E-4290-A59D-2E464983CC33}" srcOrd="2" destOrd="0" presId="urn:microsoft.com/office/officeart/2005/8/layout/vList4"/>
    <dgm:cxn modelId="{F09ADB18-9EF8-47C6-85B0-8273C610CAD3}" type="presParOf" srcId="{2FF2A3DC-B35E-42CA-8278-AAE7E01826CF}" destId="{26406604-EB9F-49E7-84FC-BD95F284C000}" srcOrd="7" destOrd="0" presId="urn:microsoft.com/office/officeart/2005/8/layout/vList4"/>
    <dgm:cxn modelId="{A3B74CF6-6E0C-48AF-BAF7-32DE61EF1611}" type="presParOf" srcId="{2FF2A3DC-B35E-42CA-8278-AAE7E01826CF}" destId="{0745C732-9422-427E-8C25-2C4D5A8A3C71}" srcOrd="8" destOrd="0" presId="urn:microsoft.com/office/officeart/2005/8/layout/vList4"/>
    <dgm:cxn modelId="{DA930BE5-99A6-49B6-8382-60D09038E5C9}" type="presParOf" srcId="{0745C732-9422-427E-8C25-2C4D5A8A3C71}" destId="{CB43BCF0-FC66-4AC6-A30E-FC7C0A34FA8C}" srcOrd="0" destOrd="0" presId="urn:microsoft.com/office/officeart/2005/8/layout/vList4"/>
    <dgm:cxn modelId="{20740EF6-2EEE-4DDF-ADF7-D32652625F07}" type="presParOf" srcId="{0745C732-9422-427E-8C25-2C4D5A8A3C71}" destId="{7D3FD46A-4E62-4938-8AB3-965BC35CB05A}" srcOrd="1" destOrd="0" presId="urn:microsoft.com/office/officeart/2005/8/layout/vList4"/>
    <dgm:cxn modelId="{58A8A08E-ABF8-4329-92B8-19C85296CBD7}" type="presParOf" srcId="{0745C732-9422-427E-8C25-2C4D5A8A3C71}" destId="{667236DE-6142-43B6-A62E-EABC774564D6}" srcOrd="2" destOrd="0" presId="urn:microsoft.com/office/officeart/2005/8/layout/vList4"/>
    <dgm:cxn modelId="{E7BCA15C-5FBE-4693-9E0B-EE6A73239E4B}" type="presParOf" srcId="{2FF2A3DC-B35E-42CA-8278-AAE7E01826CF}" destId="{9F6AF917-D197-4CF3-8F28-D68836885361}" srcOrd="9" destOrd="0" presId="urn:microsoft.com/office/officeart/2005/8/layout/vList4"/>
    <dgm:cxn modelId="{8CD9FA77-2116-432F-B5F9-572C8FAA0C62}" type="presParOf" srcId="{2FF2A3DC-B35E-42CA-8278-AAE7E01826CF}" destId="{46BB6D66-91DE-42DE-BFF6-9DFF58D1C002}" srcOrd="10" destOrd="0" presId="urn:microsoft.com/office/officeart/2005/8/layout/vList4"/>
    <dgm:cxn modelId="{DCE86EB7-35D3-4692-A87E-3F83DA2B519F}" type="presParOf" srcId="{46BB6D66-91DE-42DE-BFF6-9DFF58D1C002}" destId="{3ACF9048-328A-40E7-BAD3-68307C05C6E2}" srcOrd="0" destOrd="0" presId="urn:microsoft.com/office/officeart/2005/8/layout/vList4"/>
    <dgm:cxn modelId="{74F27D7B-07C5-49C4-9C21-D1782C1204D4}" type="presParOf" srcId="{46BB6D66-91DE-42DE-BFF6-9DFF58D1C002}" destId="{5E78D2C8-1D37-434A-BD66-82348607AEE1}" srcOrd="1" destOrd="0" presId="urn:microsoft.com/office/officeart/2005/8/layout/vList4"/>
    <dgm:cxn modelId="{8DB2218B-39F2-44AC-9546-2263CBE57ED5}" type="presParOf" srcId="{46BB6D66-91DE-42DE-BFF6-9DFF58D1C002}" destId="{0E4EDA1A-76C7-4C86-B909-D9BEFC97E8E4}" srcOrd="2" destOrd="0" presId="urn:microsoft.com/office/officeart/2005/8/layout/vList4"/>
    <dgm:cxn modelId="{FFB79CAC-8DAC-4671-A597-5A7B0451237A}" type="presParOf" srcId="{2FF2A3DC-B35E-42CA-8278-AAE7E01826CF}" destId="{22E56975-8F27-453D-8F06-90DFA99CC982}" srcOrd="11" destOrd="0" presId="urn:microsoft.com/office/officeart/2005/8/layout/vList4"/>
    <dgm:cxn modelId="{04653BA5-D36A-4EDA-BD2B-0AEF5FD28133}" type="presParOf" srcId="{2FF2A3DC-B35E-42CA-8278-AAE7E01826CF}" destId="{83C054BF-B521-4F90-A432-18D1FE822A94}" srcOrd="12" destOrd="0" presId="urn:microsoft.com/office/officeart/2005/8/layout/vList4"/>
    <dgm:cxn modelId="{7056C8EC-F1CD-4FE5-BE41-79C8DD01BC54}" type="presParOf" srcId="{83C054BF-B521-4F90-A432-18D1FE822A94}" destId="{72777B78-2609-4E4E-BDBF-013A298041D4}" srcOrd="0" destOrd="0" presId="urn:microsoft.com/office/officeart/2005/8/layout/vList4"/>
    <dgm:cxn modelId="{74537AAA-D8BE-4FBB-9B00-F60871E1B64F}" type="presParOf" srcId="{83C054BF-B521-4F90-A432-18D1FE822A94}" destId="{C4C89F38-D772-4667-8CF5-2685CE87D1D2}" srcOrd="1" destOrd="0" presId="urn:microsoft.com/office/officeart/2005/8/layout/vList4"/>
    <dgm:cxn modelId="{D7CF5860-7C03-4756-94AF-64C82F3D9799}" type="presParOf" srcId="{83C054BF-B521-4F90-A432-18D1FE822A94}" destId="{DB3BC323-2984-43E6-B35A-8E7A2DCC3B5F}"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A260-4468-444A-AEC2-FBB17746BB72}">
      <dsp:nvSpPr>
        <dsp:cNvPr id="0" name=""/>
        <dsp:cNvSpPr/>
      </dsp:nvSpPr>
      <dsp:spPr>
        <a:xfrm>
          <a:off x="30757" y="631155"/>
          <a:ext cx="0" cy="2732606"/>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0353C1A-2C31-46B6-8675-4EDA9186D27F}">
      <dsp:nvSpPr>
        <dsp:cNvPr id="0" name=""/>
        <dsp:cNvSpPr/>
      </dsp:nvSpPr>
      <dsp:spPr>
        <a:xfrm>
          <a:off x="106663" y="722241"/>
          <a:ext cx="1437199" cy="1229672"/>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C0AA37-3BBF-43AA-AE48-7C47D17098D8}">
      <dsp:nvSpPr>
        <dsp:cNvPr id="0" name=""/>
        <dsp:cNvSpPr/>
      </dsp:nvSpPr>
      <dsp:spPr>
        <a:xfrm>
          <a:off x="106663" y="1969795"/>
          <a:ext cx="1437199" cy="1491630"/>
        </a:xfrm>
        <a:prstGeom prst="rect">
          <a:avLst/>
        </a:prstGeom>
        <a:solidFill>
          <a:srgbClr val="C0F3F2"/>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sr-Latn-RS" sz="2000" b="1" kern="1200" noProof="0" dirty="0"/>
            <a:t>„Zašto nemate vere?“ (Marko </a:t>
          </a:r>
          <a:r>
            <a:rPr lang="sr-Latn-RS" sz="2000" b="1" kern="1200" noProof="0" dirty="0">
              <a:solidFill>
                <a:srgbClr val="000000">
                  <a:hueOff val="0"/>
                  <a:satOff val="0"/>
                  <a:lumOff val="0"/>
                  <a:alphaOff val="0"/>
                </a:srgbClr>
              </a:solidFill>
              <a:latin typeface="Aptos" panose="02110004020202020204"/>
              <a:ea typeface="+mn-ea"/>
              <a:cs typeface="+mn-cs"/>
            </a:rPr>
            <a:t>4,40</a:t>
          </a:r>
          <a:r>
            <a:rPr lang="sr-Latn-RS" sz="2000" b="1" kern="1200" noProof="0" dirty="0"/>
            <a:t>).</a:t>
          </a:r>
          <a:endParaRPr lang="sr-Latn-RS" sz="2000" kern="1200" noProof="0" dirty="0"/>
        </a:p>
      </dsp:txBody>
      <dsp:txXfrm>
        <a:off x="106663" y="1969795"/>
        <a:ext cx="1437199" cy="1491630"/>
      </dsp:txXfrm>
    </dsp:sp>
    <dsp:sp modelId="{1F6FB844-657E-401A-8421-034AC6EA11AD}">
      <dsp:nvSpPr>
        <dsp:cNvPr id="0" name=""/>
        <dsp:cNvSpPr/>
      </dsp:nvSpPr>
      <dsp:spPr>
        <a:xfrm>
          <a:off x="5777" y="88319"/>
          <a:ext cx="1568075" cy="52711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vera apostola</a:t>
          </a:r>
          <a:endParaRPr lang="sr-Latn-RS" sz="2000" kern="1200" noProof="0" dirty="0">
            <a:effectLst>
              <a:outerShdw blurRad="38100" dist="38100" dir="2700000" algn="tl">
                <a:srgbClr val="000000"/>
              </a:outerShdw>
            </a:effectLst>
          </a:endParaRPr>
        </a:p>
      </dsp:txBody>
      <dsp:txXfrm>
        <a:off x="5777" y="88319"/>
        <a:ext cx="1568075" cy="527113"/>
      </dsp:txXfrm>
    </dsp:sp>
    <dsp:sp modelId="{480D0FCD-E7DF-4D90-AD0E-23ED792B7859}">
      <dsp:nvSpPr>
        <dsp:cNvPr id="0" name=""/>
        <dsp:cNvSpPr/>
      </dsp:nvSpPr>
      <dsp:spPr>
        <a:xfrm>
          <a:off x="2085226" y="631155"/>
          <a:ext cx="0" cy="2732606"/>
        </a:xfrm>
        <a:prstGeom prst="line">
          <a:avLst/>
        </a:prstGeom>
        <a:solidFill>
          <a:schemeClr val="lt1">
            <a:alpha val="90000"/>
            <a:hueOff val="0"/>
            <a:satOff val="0"/>
            <a:lumOff val="0"/>
            <a:alphaOff val="0"/>
          </a:schemeClr>
        </a:solidFill>
        <a:ln w="12700" cap="flat" cmpd="sng" algn="ctr">
          <a:solidFill>
            <a:schemeClr val="accent4">
              <a:hueOff val="1284133"/>
              <a:satOff val="6656"/>
              <a:lumOff val="-1844"/>
              <a:alphaOff val="0"/>
            </a:schemeClr>
          </a:solidFill>
          <a:prstDash val="solid"/>
          <a:miter lim="800000"/>
        </a:ln>
        <a:effectLst/>
      </dsp:spPr>
      <dsp:style>
        <a:lnRef idx="1">
          <a:scrgbClr r="0" g="0" b="0"/>
        </a:lnRef>
        <a:fillRef idx="1">
          <a:scrgbClr r="0" g="0" b="0"/>
        </a:fillRef>
        <a:effectRef idx="2">
          <a:scrgbClr r="0" g="0" b="0"/>
        </a:effectRef>
        <a:fontRef idx="minor"/>
      </dsp:style>
    </dsp:sp>
    <dsp:sp modelId="{520F905A-BE6D-4918-AF7F-A48815CC4DA5}">
      <dsp:nvSpPr>
        <dsp:cNvPr id="0" name=""/>
        <dsp:cNvSpPr/>
      </dsp:nvSpPr>
      <dsp:spPr>
        <a:xfrm>
          <a:off x="2161132" y="722241"/>
          <a:ext cx="1437199" cy="1229672"/>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F42ECC-164F-4BA3-B8A0-C2E14FBA731B}">
      <dsp:nvSpPr>
        <dsp:cNvPr id="0" name=""/>
        <dsp:cNvSpPr/>
      </dsp:nvSpPr>
      <dsp:spPr>
        <a:xfrm>
          <a:off x="2161132" y="1969795"/>
          <a:ext cx="1437199" cy="1491630"/>
        </a:xfrm>
        <a:prstGeom prst="rect">
          <a:avLst/>
        </a:prstGeom>
        <a:solidFill>
          <a:srgbClr val="C3E1F3"/>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sr-Latn-RS" sz="2000" b="1" kern="1200" noProof="0" dirty="0"/>
            <a:t>„Malov-erni“ </a:t>
          </a:r>
          <a:br>
            <a:rPr lang="sr-Latn-RS" sz="2000" b="1" kern="1200" noProof="0" dirty="0"/>
          </a:br>
          <a:r>
            <a:rPr lang="sr-Latn-RS" sz="2000" b="1" kern="1200" noProof="0" dirty="0"/>
            <a:t>(Matej 14,31).</a:t>
          </a:r>
          <a:endParaRPr lang="sr-Latn-RS" sz="2000" kern="1200" noProof="0" dirty="0"/>
        </a:p>
      </dsp:txBody>
      <dsp:txXfrm>
        <a:off x="2161132" y="1969795"/>
        <a:ext cx="1437199" cy="1491630"/>
      </dsp:txXfrm>
    </dsp:sp>
    <dsp:sp modelId="{56B7292D-9731-4075-ADD4-E2A91D421C2C}">
      <dsp:nvSpPr>
        <dsp:cNvPr id="0" name=""/>
        <dsp:cNvSpPr/>
      </dsp:nvSpPr>
      <dsp:spPr>
        <a:xfrm>
          <a:off x="2085226" y="88319"/>
          <a:ext cx="1518114" cy="527113"/>
        </a:xfrm>
        <a:prstGeom prst="rect">
          <a:avLst/>
        </a:prstGeom>
        <a:gradFill rotWithShape="0">
          <a:gsLst>
            <a:gs pos="0">
              <a:schemeClr val="accent4">
                <a:hueOff val="1284133"/>
                <a:satOff val="6656"/>
                <a:lumOff val="-1844"/>
                <a:alphaOff val="0"/>
                <a:satMod val="103000"/>
                <a:lumMod val="102000"/>
                <a:tint val="94000"/>
              </a:schemeClr>
            </a:gs>
            <a:gs pos="50000">
              <a:schemeClr val="accent4">
                <a:hueOff val="1284133"/>
                <a:satOff val="6656"/>
                <a:lumOff val="-1844"/>
                <a:alphaOff val="0"/>
                <a:satMod val="110000"/>
                <a:lumMod val="100000"/>
                <a:shade val="100000"/>
              </a:schemeClr>
            </a:gs>
            <a:gs pos="100000">
              <a:schemeClr val="accent4">
                <a:hueOff val="1284133"/>
                <a:satOff val="6656"/>
                <a:lumOff val="-1844"/>
                <a:alphaOff val="0"/>
                <a:lumMod val="99000"/>
                <a:satMod val="120000"/>
                <a:shade val="78000"/>
              </a:schemeClr>
            </a:gs>
          </a:gsLst>
          <a:lin ang="5400000" scaled="0"/>
        </a:gradFill>
        <a:ln w="12700" cap="flat" cmpd="sng" algn="ctr">
          <a:solidFill>
            <a:schemeClr val="accent4">
              <a:hueOff val="1284133"/>
              <a:satOff val="6656"/>
              <a:lumOff val="-184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Petrova vera</a:t>
          </a:r>
          <a:endParaRPr lang="sr-Latn-RS" sz="2000" kern="1200" noProof="0" dirty="0">
            <a:effectLst>
              <a:outerShdw blurRad="38100" dist="38100" dir="2700000" algn="tl">
                <a:srgbClr val="000000"/>
              </a:outerShdw>
            </a:effectLst>
          </a:endParaRPr>
        </a:p>
      </dsp:txBody>
      <dsp:txXfrm>
        <a:off x="2085226" y="88319"/>
        <a:ext cx="1518114" cy="527113"/>
      </dsp:txXfrm>
    </dsp:sp>
    <dsp:sp modelId="{7CD9B7D2-5346-494E-909E-931407BEE132}">
      <dsp:nvSpPr>
        <dsp:cNvPr id="0" name=""/>
        <dsp:cNvSpPr/>
      </dsp:nvSpPr>
      <dsp:spPr>
        <a:xfrm>
          <a:off x="4124180" y="623773"/>
          <a:ext cx="0" cy="2732606"/>
        </a:xfrm>
        <a:prstGeom prst="line">
          <a:avLst/>
        </a:prstGeom>
        <a:solidFill>
          <a:schemeClr val="lt1">
            <a:alpha val="90000"/>
            <a:hueOff val="0"/>
            <a:satOff val="0"/>
            <a:lumOff val="0"/>
            <a:alphaOff val="0"/>
          </a:schemeClr>
        </a:solidFill>
        <a:ln w="12700" cap="flat" cmpd="sng" algn="ctr">
          <a:solidFill>
            <a:schemeClr val="accent4">
              <a:hueOff val="2568265"/>
              <a:satOff val="13312"/>
              <a:lumOff val="-3687"/>
              <a:alphaOff val="0"/>
            </a:schemeClr>
          </a:solidFill>
          <a:prstDash val="solid"/>
          <a:miter lim="800000"/>
        </a:ln>
        <a:effectLst/>
      </dsp:spPr>
      <dsp:style>
        <a:lnRef idx="1">
          <a:scrgbClr r="0" g="0" b="0"/>
        </a:lnRef>
        <a:fillRef idx="1">
          <a:scrgbClr r="0" g="0" b="0"/>
        </a:fillRef>
        <a:effectRef idx="2">
          <a:scrgbClr r="0" g="0" b="0"/>
        </a:effectRef>
        <a:fontRef idx="minor"/>
      </dsp:style>
    </dsp:sp>
    <dsp:sp modelId="{07A4AE2E-8284-42CA-B7F9-4B2F722B0780}">
      <dsp:nvSpPr>
        <dsp:cNvPr id="0" name=""/>
        <dsp:cNvSpPr/>
      </dsp:nvSpPr>
      <dsp:spPr>
        <a:xfrm>
          <a:off x="4200086" y="714860"/>
          <a:ext cx="1437199" cy="1229672"/>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EE1C7E-29F1-4BFF-ADCF-6502FAF270BD}">
      <dsp:nvSpPr>
        <dsp:cNvPr id="0" name=""/>
        <dsp:cNvSpPr/>
      </dsp:nvSpPr>
      <dsp:spPr>
        <a:xfrm>
          <a:off x="4200086" y="1962414"/>
          <a:ext cx="1437199" cy="1491630"/>
        </a:xfrm>
        <a:prstGeom prst="rect">
          <a:avLst/>
        </a:prstGeom>
        <a:solidFill>
          <a:srgbClr val="CDD8F7"/>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sr-Latn-RS" sz="2000" b="1" kern="1200" noProof="0" dirty="0"/>
            <a:t>„Pomozi mome neverju“ (Marko 9,24).</a:t>
          </a:r>
          <a:endParaRPr lang="sr-Latn-RS" sz="2000" kern="1200" noProof="0" dirty="0"/>
        </a:p>
      </dsp:txBody>
      <dsp:txXfrm>
        <a:off x="4200086" y="1962414"/>
        <a:ext cx="1437199" cy="1491630"/>
      </dsp:txXfrm>
    </dsp:sp>
    <dsp:sp modelId="{F9DF30A9-7B6B-451C-B056-6355C95639B1}">
      <dsp:nvSpPr>
        <dsp:cNvPr id="0" name=""/>
        <dsp:cNvSpPr/>
      </dsp:nvSpPr>
      <dsp:spPr>
        <a:xfrm>
          <a:off x="4114714" y="88319"/>
          <a:ext cx="1537045" cy="512351"/>
        </a:xfrm>
        <a:prstGeom prst="rect">
          <a:avLst/>
        </a:prstGeom>
        <a:gradFill rotWithShape="0">
          <a:gsLst>
            <a:gs pos="0">
              <a:schemeClr val="accent4">
                <a:hueOff val="2568265"/>
                <a:satOff val="13312"/>
                <a:lumOff val="-3687"/>
                <a:alphaOff val="0"/>
                <a:satMod val="103000"/>
                <a:lumMod val="102000"/>
                <a:tint val="94000"/>
              </a:schemeClr>
            </a:gs>
            <a:gs pos="50000">
              <a:schemeClr val="accent4">
                <a:hueOff val="2568265"/>
                <a:satOff val="13312"/>
                <a:lumOff val="-3687"/>
                <a:alphaOff val="0"/>
                <a:satMod val="110000"/>
                <a:lumMod val="100000"/>
                <a:shade val="100000"/>
              </a:schemeClr>
            </a:gs>
            <a:gs pos="100000">
              <a:schemeClr val="accent4">
                <a:hueOff val="2568265"/>
                <a:satOff val="13312"/>
                <a:lumOff val="-3687"/>
                <a:alphaOff val="0"/>
                <a:lumMod val="99000"/>
                <a:satMod val="120000"/>
                <a:shade val="78000"/>
              </a:schemeClr>
            </a:gs>
          </a:gsLst>
          <a:lin ang="5400000" scaled="0"/>
        </a:gradFill>
        <a:ln w="12700" cap="flat" cmpd="sng" algn="ctr">
          <a:solidFill>
            <a:schemeClr val="accent4">
              <a:hueOff val="2568265"/>
              <a:satOff val="13312"/>
              <a:lumOff val="-368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Očeva vera</a:t>
          </a:r>
          <a:endParaRPr lang="sr-Latn-RS" sz="2000" kern="1200" noProof="0" dirty="0">
            <a:effectLst>
              <a:outerShdw blurRad="38100" dist="38100" dir="2700000" algn="tl">
                <a:srgbClr val="000000"/>
              </a:outerShdw>
            </a:effectLst>
          </a:endParaRPr>
        </a:p>
      </dsp:txBody>
      <dsp:txXfrm>
        <a:off x="4114714" y="88319"/>
        <a:ext cx="1537045" cy="512351"/>
      </dsp:txXfrm>
    </dsp:sp>
    <dsp:sp modelId="{D2AE9422-10DB-4BFB-A12C-EBB4A8DCAA2C}">
      <dsp:nvSpPr>
        <dsp:cNvPr id="0" name=""/>
        <dsp:cNvSpPr/>
      </dsp:nvSpPr>
      <dsp:spPr>
        <a:xfrm>
          <a:off x="6246789" y="631155"/>
          <a:ext cx="0" cy="2732606"/>
        </a:xfrm>
        <a:prstGeom prst="line">
          <a:avLst/>
        </a:prstGeom>
        <a:solidFill>
          <a:schemeClr val="lt1">
            <a:alpha val="90000"/>
            <a:hueOff val="0"/>
            <a:satOff val="0"/>
            <a:lumOff val="0"/>
            <a:alphaOff val="0"/>
          </a:schemeClr>
        </a:solidFill>
        <a:ln w="12700" cap="flat" cmpd="sng" algn="ctr">
          <a:solidFill>
            <a:schemeClr val="accent4">
              <a:hueOff val="3852398"/>
              <a:satOff val="19969"/>
              <a:lumOff val="-5531"/>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AED5F-BA65-453B-A8D0-15DD9B3FEDF6}">
      <dsp:nvSpPr>
        <dsp:cNvPr id="0" name=""/>
        <dsp:cNvSpPr/>
      </dsp:nvSpPr>
      <dsp:spPr>
        <a:xfrm>
          <a:off x="6322695" y="722241"/>
          <a:ext cx="1437199" cy="1229672"/>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33758D-FD54-491E-89E7-30D54E48085C}">
      <dsp:nvSpPr>
        <dsp:cNvPr id="0" name=""/>
        <dsp:cNvSpPr/>
      </dsp:nvSpPr>
      <dsp:spPr>
        <a:xfrm>
          <a:off x="6322695" y="1969795"/>
          <a:ext cx="1437199" cy="1491630"/>
        </a:xfrm>
        <a:prstGeom prst="rect">
          <a:avLst/>
        </a:prstGeom>
        <a:solidFill>
          <a:srgbClr val="D7D4FC"/>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sr-Latn-RS" sz="2000" b="1" kern="1200" noProof="0" dirty="0"/>
            <a:t>„Velika je tvoja vera“ </a:t>
          </a:r>
          <a:br>
            <a:rPr lang="sr-Latn-RS" sz="2000" b="1" kern="1200" noProof="0" dirty="0"/>
          </a:br>
          <a:r>
            <a:rPr lang="sr-Latn-RS" sz="2000" b="1" kern="1200" noProof="0" dirty="0"/>
            <a:t>(Matej 15,28).</a:t>
          </a:r>
          <a:endParaRPr lang="sr-Latn-RS" sz="2000" kern="1200" noProof="0" dirty="0"/>
        </a:p>
      </dsp:txBody>
      <dsp:txXfrm>
        <a:off x="6322695" y="1969795"/>
        <a:ext cx="1437199" cy="1491630"/>
      </dsp:txXfrm>
    </dsp:sp>
    <dsp:sp modelId="{F943B3B9-DC10-4A5C-B0AC-A895FE8A8097}">
      <dsp:nvSpPr>
        <dsp:cNvPr id="0" name=""/>
        <dsp:cNvSpPr/>
      </dsp:nvSpPr>
      <dsp:spPr>
        <a:xfrm>
          <a:off x="6163134" y="103227"/>
          <a:ext cx="1685426" cy="527113"/>
        </a:xfrm>
        <a:prstGeom prst="rect">
          <a:avLst/>
        </a:prstGeom>
        <a:gradFill rotWithShape="0">
          <a:gsLst>
            <a:gs pos="0">
              <a:schemeClr val="accent4">
                <a:hueOff val="3852398"/>
                <a:satOff val="19969"/>
                <a:lumOff val="-5531"/>
                <a:alphaOff val="0"/>
                <a:satMod val="103000"/>
                <a:lumMod val="102000"/>
                <a:tint val="94000"/>
              </a:schemeClr>
            </a:gs>
            <a:gs pos="50000">
              <a:schemeClr val="accent4">
                <a:hueOff val="3852398"/>
                <a:satOff val="19969"/>
                <a:lumOff val="-5531"/>
                <a:alphaOff val="0"/>
                <a:satMod val="110000"/>
                <a:lumMod val="100000"/>
                <a:shade val="100000"/>
              </a:schemeClr>
            </a:gs>
            <a:gs pos="100000">
              <a:schemeClr val="accent4">
                <a:hueOff val="3852398"/>
                <a:satOff val="19969"/>
                <a:lumOff val="-5531"/>
                <a:alphaOff val="0"/>
                <a:lumMod val="99000"/>
                <a:satMod val="120000"/>
                <a:shade val="78000"/>
              </a:schemeClr>
            </a:gs>
          </a:gsLst>
          <a:lin ang="5400000" scaled="0"/>
        </a:gradFill>
        <a:ln w="12700" cap="flat" cmpd="sng" algn="ctr">
          <a:solidFill>
            <a:schemeClr val="accent4">
              <a:hueOff val="3852398"/>
              <a:satOff val="19969"/>
              <a:lumOff val="-553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vera </a:t>
          </a:r>
          <a:r>
            <a:rPr lang="sr-Latn-RS" sz="2000" b="1" kern="1200" noProof="0" dirty="0" err="1">
              <a:effectLst>
                <a:outerShdw blurRad="38100" dist="38100" dir="2700000" algn="tl">
                  <a:srgbClr val="000000"/>
                </a:outerShdw>
              </a:effectLst>
            </a:rPr>
            <a:t>Hananke</a:t>
          </a:r>
          <a:endParaRPr lang="sr-Latn-RS" sz="2000" kern="1200" noProof="0" dirty="0">
            <a:effectLst>
              <a:outerShdw blurRad="38100" dist="38100" dir="2700000" algn="tl">
                <a:srgbClr val="000000"/>
              </a:outerShdw>
            </a:effectLst>
          </a:endParaRPr>
        </a:p>
      </dsp:txBody>
      <dsp:txXfrm>
        <a:off x="6163134" y="103227"/>
        <a:ext cx="1685426" cy="527113"/>
      </dsp:txXfrm>
    </dsp:sp>
    <dsp:sp modelId="{6949DDE7-0AAF-4727-B609-554D3A4FEC99}">
      <dsp:nvSpPr>
        <dsp:cNvPr id="0" name=""/>
        <dsp:cNvSpPr/>
      </dsp:nvSpPr>
      <dsp:spPr>
        <a:xfrm>
          <a:off x="8359729" y="631155"/>
          <a:ext cx="0" cy="2732606"/>
        </a:xfrm>
        <a:prstGeom prst="line">
          <a:avLst/>
        </a:prstGeom>
        <a:solidFill>
          <a:schemeClr val="lt1">
            <a:alpha val="90000"/>
            <a:hueOff val="0"/>
            <a:satOff val="0"/>
            <a:lumOff val="0"/>
            <a:alphaOff val="0"/>
          </a:schemeClr>
        </a:solidFill>
        <a:ln w="12700" cap="flat" cmpd="sng" algn="ctr">
          <a:solidFill>
            <a:schemeClr val="accent4">
              <a:hueOff val="5136530"/>
              <a:satOff val="26625"/>
              <a:lumOff val="-7374"/>
              <a:alphaOff val="0"/>
            </a:schemeClr>
          </a:solidFill>
          <a:prstDash val="solid"/>
          <a:miter lim="800000"/>
        </a:ln>
        <a:effectLst/>
      </dsp:spPr>
      <dsp:style>
        <a:lnRef idx="1">
          <a:scrgbClr r="0" g="0" b="0"/>
        </a:lnRef>
        <a:fillRef idx="1">
          <a:scrgbClr r="0" g="0" b="0"/>
        </a:fillRef>
        <a:effectRef idx="2">
          <a:scrgbClr r="0" g="0" b="0"/>
        </a:effectRef>
        <a:fontRef idx="minor"/>
      </dsp:style>
    </dsp:sp>
    <dsp:sp modelId="{39770434-6391-4C9F-8E8F-FF19F84845AD}">
      <dsp:nvSpPr>
        <dsp:cNvPr id="0" name=""/>
        <dsp:cNvSpPr/>
      </dsp:nvSpPr>
      <dsp:spPr>
        <a:xfrm>
          <a:off x="8394356" y="722241"/>
          <a:ext cx="1748352" cy="1229672"/>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FA691F-2865-46C9-81D5-E44ADC7C54F2}">
      <dsp:nvSpPr>
        <dsp:cNvPr id="0" name=""/>
        <dsp:cNvSpPr/>
      </dsp:nvSpPr>
      <dsp:spPr>
        <a:xfrm>
          <a:off x="8380329" y="1969795"/>
          <a:ext cx="1776406" cy="1491630"/>
        </a:xfrm>
        <a:prstGeom prst="rect">
          <a:avLst/>
        </a:prstGeom>
        <a:solidFill>
          <a:srgbClr val="E7D9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sr-Latn-RS" sz="2000" b="1" kern="1200" noProof="0" dirty="0"/>
            <a:t>„Ni u Izraelu tolike vere ne nađoh“    (Luka 7,9).</a:t>
          </a:r>
          <a:endParaRPr lang="sr-Latn-RS" sz="2000" kern="1200" noProof="0" dirty="0"/>
        </a:p>
      </dsp:txBody>
      <dsp:txXfrm>
        <a:off x="8380329" y="1969795"/>
        <a:ext cx="1776406" cy="1491630"/>
      </dsp:txXfrm>
    </dsp:sp>
    <dsp:sp modelId="{B030FCF5-5111-4999-B91A-1424FECB2873}">
      <dsp:nvSpPr>
        <dsp:cNvPr id="0" name=""/>
        <dsp:cNvSpPr/>
      </dsp:nvSpPr>
      <dsp:spPr>
        <a:xfrm>
          <a:off x="8359933" y="88319"/>
          <a:ext cx="1746302" cy="527113"/>
        </a:xfrm>
        <a:prstGeom prst="rect">
          <a:avLst/>
        </a:prstGeom>
        <a:gradFill rotWithShape="0">
          <a:gsLst>
            <a:gs pos="0">
              <a:schemeClr val="accent4">
                <a:hueOff val="5136530"/>
                <a:satOff val="26625"/>
                <a:lumOff val="-7374"/>
                <a:alphaOff val="0"/>
                <a:satMod val="103000"/>
                <a:lumMod val="102000"/>
                <a:tint val="94000"/>
              </a:schemeClr>
            </a:gs>
            <a:gs pos="50000">
              <a:schemeClr val="accent4">
                <a:hueOff val="5136530"/>
                <a:satOff val="26625"/>
                <a:lumOff val="-7374"/>
                <a:alphaOff val="0"/>
                <a:satMod val="110000"/>
                <a:lumMod val="100000"/>
                <a:shade val="100000"/>
              </a:schemeClr>
            </a:gs>
            <a:gs pos="100000">
              <a:schemeClr val="accent4">
                <a:hueOff val="5136530"/>
                <a:satOff val="26625"/>
                <a:lumOff val="-7374"/>
                <a:alphaOff val="0"/>
                <a:lumMod val="99000"/>
                <a:satMod val="120000"/>
                <a:shade val="78000"/>
              </a:schemeClr>
            </a:gs>
          </a:gsLst>
          <a:lin ang="5400000" scaled="0"/>
        </a:gradFill>
        <a:ln w="12700" cap="flat" cmpd="sng" algn="ctr">
          <a:solidFill>
            <a:schemeClr val="accent4">
              <a:hueOff val="5136530"/>
              <a:satOff val="26625"/>
              <a:lumOff val="-737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Kapetanova vera</a:t>
          </a:r>
          <a:endParaRPr lang="sr-Latn-RS" sz="2000" kern="1200" noProof="0" dirty="0">
            <a:effectLst>
              <a:outerShdw blurRad="38100" dist="38100" dir="2700000" algn="tl">
                <a:srgbClr val="000000"/>
              </a:outerShdw>
            </a:effectLst>
          </a:endParaRPr>
        </a:p>
      </dsp:txBody>
      <dsp:txXfrm>
        <a:off x="8359933" y="88319"/>
        <a:ext cx="1746302" cy="527113"/>
      </dsp:txXfrm>
    </dsp:sp>
    <dsp:sp modelId="{CFAE7013-EE75-4F32-BF92-A4431AE5F6EA}">
      <dsp:nvSpPr>
        <dsp:cNvPr id="0" name=""/>
        <dsp:cNvSpPr/>
      </dsp:nvSpPr>
      <dsp:spPr>
        <a:xfrm>
          <a:off x="10668109" y="631155"/>
          <a:ext cx="0" cy="2732606"/>
        </a:xfrm>
        <a:prstGeom prst="line">
          <a:avLst/>
        </a:prstGeom>
        <a:solidFill>
          <a:schemeClr val="lt1">
            <a:alpha val="90000"/>
            <a:hueOff val="0"/>
            <a:satOff val="0"/>
            <a:lumOff val="0"/>
            <a:alphaOff val="0"/>
          </a:schemeClr>
        </a:solidFill>
        <a:ln w="12700" cap="flat" cmpd="sng" algn="ctr">
          <a:solidFill>
            <a:schemeClr val="accent4">
              <a:hueOff val="6420663"/>
              <a:satOff val="33281"/>
              <a:lumOff val="-9218"/>
              <a:alphaOff val="0"/>
            </a:schemeClr>
          </a:solidFill>
          <a:prstDash val="solid"/>
          <a:miter lim="800000"/>
        </a:ln>
        <a:effectLst/>
      </dsp:spPr>
      <dsp:style>
        <a:lnRef idx="1">
          <a:scrgbClr r="0" g="0" b="0"/>
        </a:lnRef>
        <a:fillRef idx="1">
          <a:scrgbClr r="0" g="0" b="0"/>
        </a:fillRef>
        <a:effectRef idx="2">
          <a:scrgbClr r="0" g="0" b="0"/>
        </a:effectRef>
        <a:fontRef idx="minor"/>
      </dsp:style>
    </dsp:sp>
    <dsp:sp modelId="{6D6610F4-379A-4D9C-91D6-26958AD3D8BD}">
      <dsp:nvSpPr>
        <dsp:cNvPr id="0" name=""/>
        <dsp:cNvSpPr/>
      </dsp:nvSpPr>
      <dsp:spPr>
        <a:xfrm>
          <a:off x="10744015" y="722241"/>
          <a:ext cx="1437199" cy="1229672"/>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4FD2A1-D591-4B95-A535-7FAAF8A95B55}">
      <dsp:nvSpPr>
        <dsp:cNvPr id="0" name=""/>
        <dsp:cNvSpPr/>
      </dsp:nvSpPr>
      <dsp:spPr>
        <a:xfrm>
          <a:off x="10744015" y="1969795"/>
          <a:ext cx="1437199" cy="1491630"/>
        </a:xfrm>
        <a:prstGeom prst="rect">
          <a:avLst/>
        </a:prstGeom>
        <a:solidFill>
          <a:srgbClr val="F4DD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sr-Latn-RS" sz="2000" b="1" kern="1200" noProof="0" dirty="0"/>
            <a:t>„I izabraše Stefana,čo veka napu- njena vere (Dela 6,5).</a:t>
          </a:r>
          <a:endParaRPr lang="sr-Latn-RS" sz="2000" kern="1200" noProof="0" dirty="0"/>
        </a:p>
      </dsp:txBody>
      <dsp:txXfrm>
        <a:off x="10744015" y="1969795"/>
        <a:ext cx="1437199" cy="1491630"/>
      </dsp:txXfrm>
    </dsp:sp>
    <dsp:sp modelId="{BAFB1362-565C-45C5-9E03-9BA921416D73}">
      <dsp:nvSpPr>
        <dsp:cNvPr id="0" name=""/>
        <dsp:cNvSpPr/>
      </dsp:nvSpPr>
      <dsp:spPr>
        <a:xfrm>
          <a:off x="10668109" y="88319"/>
          <a:ext cx="1518114" cy="527113"/>
        </a:xfrm>
        <a:prstGeom prst="rect">
          <a:avLst/>
        </a:prstGeom>
        <a:gradFill rotWithShape="0">
          <a:gsLst>
            <a:gs pos="0">
              <a:schemeClr val="accent4">
                <a:hueOff val="6420663"/>
                <a:satOff val="33281"/>
                <a:lumOff val="-9218"/>
                <a:alphaOff val="0"/>
                <a:satMod val="103000"/>
                <a:lumMod val="102000"/>
                <a:tint val="94000"/>
              </a:schemeClr>
            </a:gs>
            <a:gs pos="50000">
              <a:schemeClr val="accent4">
                <a:hueOff val="6420663"/>
                <a:satOff val="33281"/>
                <a:lumOff val="-9218"/>
                <a:alphaOff val="0"/>
                <a:satMod val="110000"/>
                <a:lumMod val="100000"/>
                <a:shade val="100000"/>
              </a:schemeClr>
            </a:gs>
            <a:gs pos="100000">
              <a:schemeClr val="accent4">
                <a:hueOff val="6420663"/>
                <a:satOff val="33281"/>
                <a:lumOff val="-9218"/>
                <a:alphaOff val="0"/>
                <a:lumMod val="99000"/>
                <a:satMod val="120000"/>
                <a:shade val="78000"/>
              </a:schemeClr>
            </a:gs>
          </a:gsLst>
          <a:lin ang="5400000" scaled="0"/>
        </a:gradFill>
        <a:ln w="12700" cap="flat" cmpd="sng" algn="ctr">
          <a:solidFill>
            <a:schemeClr val="accent4">
              <a:hueOff val="6420663"/>
              <a:satOff val="33281"/>
              <a:lumOff val="-921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Stefanova vera</a:t>
          </a:r>
          <a:endParaRPr lang="sr-Latn-RS" sz="2000" kern="1200" noProof="0" dirty="0">
            <a:effectLst>
              <a:outerShdw blurRad="38100" dist="38100" dir="2700000" algn="tl">
                <a:srgbClr val="000000"/>
              </a:outerShdw>
            </a:effectLst>
          </a:endParaRPr>
        </a:p>
      </dsp:txBody>
      <dsp:txXfrm>
        <a:off x="10668109" y="88319"/>
        <a:ext cx="1518114" cy="5271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E801D-DE2B-4B26-AE02-37B78EB2674E}">
      <dsp:nvSpPr>
        <dsp:cNvPr id="0" name=""/>
        <dsp:cNvSpPr/>
      </dsp:nvSpPr>
      <dsp:spPr>
        <a:xfrm>
          <a:off x="109914" y="321372"/>
          <a:ext cx="2857891" cy="893090"/>
        </a:xfrm>
        <a:prstGeom prst="rect">
          <a:avLst/>
        </a:prstGeom>
        <a:solidFill>
          <a:srgbClr val="FFEBAB"/>
        </a:solid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t>Praktikuj veru, ma koliko mala bila (Matej 17,20).</a:t>
          </a:r>
          <a:endParaRPr lang="sr-Latn-RS" sz="2000" kern="1200" noProof="0" dirty="0"/>
        </a:p>
      </dsp:txBody>
      <dsp:txXfrm>
        <a:off x="109914" y="321372"/>
        <a:ext cx="2857891" cy="893090"/>
      </dsp:txXfrm>
    </dsp:sp>
    <dsp:sp modelId="{EF1C654A-1FC1-4582-A367-0477E89B3989}">
      <dsp:nvSpPr>
        <dsp:cNvPr id="0" name=""/>
        <dsp:cNvSpPr/>
      </dsp:nvSpPr>
      <dsp:spPr>
        <a:xfrm>
          <a:off x="16013" y="192369"/>
          <a:ext cx="625163" cy="937745"/>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330D1C-E735-4EF1-BDB8-4173C1B5B3D5}">
      <dsp:nvSpPr>
        <dsp:cNvPr id="0" name=""/>
        <dsp:cNvSpPr/>
      </dsp:nvSpPr>
      <dsp:spPr>
        <a:xfrm>
          <a:off x="3315835" y="321372"/>
          <a:ext cx="2857891" cy="893090"/>
        </a:xfrm>
        <a:prstGeom prst="rect">
          <a:avLst/>
        </a:prstGeom>
        <a:solidFill>
          <a:srgbClr val="BDEEFF"/>
        </a:solid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t>Proučavaj Bibliju (Rim. 10,17).</a:t>
          </a:r>
          <a:endParaRPr lang="sr-Latn-RS" sz="2000" kern="1200" noProof="0" dirty="0"/>
        </a:p>
      </dsp:txBody>
      <dsp:txXfrm>
        <a:off x="3315835" y="321372"/>
        <a:ext cx="2857891" cy="893090"/>
      </dsp:txXfrm>
    </dsp:sp>
    <dsp:sp modelId="{D0657339-4452-4381-9696-08768A9793E4}">
      <dsp:nvSpPr>
        <dsp:cNvPr id="0" name=""/>
        <dsp:cNvSpPr/>
      </dsp:nvSpPr>
      <dsp:spPr>
        <a:xfrm>
          <a:off x="3196759" y="192369"/>
          <a:ext cx="625163" cy="937745"/>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F9C750-5BA6-4C3D-BBE2-97E7E0FA3542}">
      <dsp:nvSpPr>
        <dsp:cNvPr id="0" name=""/>
        <dsp:cNvSpPr/>
      </dsp:nvSpPr>
      <dsp:spPr>
        <a:xfrm>
          <a:off x="109914" y="1445674"/>
          <a:ext cx="2857891" cy="893090"/>
        </a:xfrm>
        <a:prstGeom prst="rect">
          <a:avLst/>
        </a:prstGeom>
        <a:solidFill>
          <a:schemeClr val="accent3">
            <a:lumMod val="20000"/>
            <a:lumOff val="80000"/>
          </a:schemeClr>
        </a:solid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t>Moli Boga da je poveća (Luka 17,5)</a:t>
          </a:r>
          <a:endParaRPr lang="sr-Latn-RS" sz="2000" kern="1200" noProof="0" dirty="0"/>
        </a:p>
      </dsp:txBody>
      <dsp:txXfrm>
        <a:off x="109914" y="1445674"/>
        <a:ext cx="2857891" cy="893090"/>
      </dsp:txXfrm>
    </dsp:sp>
    <dsp:sp modelId="{4CFB5C92-2025-4ADA-8309-F9DDDE058036}">
      <dsp:nvSpPr>
        <dsp:cNvPr id="0" name=""/>
        <dsp:cNvSpPr/>
      </dsp:nvSpPr>
      <dsp:spPr>
        <a:xfrm>
          <a:off x="0" y="1316672"/>
          <a:ext cx="625163" cy="93774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E41E6368-E3D1-45FE-A79B-B9C5F27954CB}">
      <dsp:nvSpPr>
        <dsp:cNvPr id="0" name=""/>
        <dsp:cNvSpPr/>
      </dsp:nvSpPr>
      <dsp:spPr>
        <a:xfrm>
          <a:off x="3315835" y="1445674"/>
          <a:ext cx="2857891" cy="893090"/>
        </a:xfrm>
        <a:prstGeom prst="rect">
          <a:avLst/>
        </a:prstGeom>
        <a:solidFill>
          <a:schemeClr val="accent5">
            <a:lumMod val="20000"/>
            <a:lumOff val="80000"/>
          </a:schemeClr>
        </a:solid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t>Ne popuštaj sumnji            (Marko 9,23.24).</a:t>
          </a:r>
          <a:endParaRPr lang="sr-Latn-RS" sz="2000" kern="1200" noProof="0" dirty="0"/>
        </a:p>
      </dsp:txBody>
      <dsp:txXfrm>
        <a:off x="3315835" y="1445674"/>
        <a:ext cx="2857891" cy="893090"/>
      </dsp:txXfrm>
    </dsp:sp>
    <dsp:sp modelId="{DE7FC900-5765-4183-91B0-93122DA942DB}">
      <dsp:nvSpPr>
        <dsp:cNvPr id="0" name=""/>
        <dsp:cNvSpPr/>
      </dsp:nvSpPr>
      <dsp:spPr>
        <a:xfrm>
          <a:off x="3196759" y="1316672"/>
          <a:ext cx="625163" cy="937745"/>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F95EDDD-B49F-4AFD-BA06-49661791AC8B}">
      <dsp:nvSpPr>
        <dsp:cNvPr id="0" name=""/>
        <dsp:cNvSpPr/>
      </dsp:nvSpPr>
      <dsp:spPr>
        <a:xfrm>
          <a:off x="109914" y="2569976"/>
          <a:ext cx="2857891" cy="893090"/>
        </a:xfrm>
        <a:prstGeom prst="rect">
          <a:avLst/>
        </a:prstGeom>
        <a:solidFill>
          <a:schemeClr val="accent6">
            <a:lumMod val="20000"/>
            <a:lumOff val="80000"/>
          </a:schemeClr>
        </a:solid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t>Ne temelji svoju veru na veri drugih (Matej 25,8).</a:t>
          </a:r>
          <a:endParaRPr lang="sr-Latn-RS" sz="2000" kern="1200" noProof="0" dirty="0"/>
        </a:p>
      </dsp:txBody>
      <dsp:txXfrm>
        <a:off x="109914" y="2569976"/>
        <a:ext cx="2857891" cy="893090"/>
      </dsp:txXfrm>
    </dsp:sp>
    <dsp:sp modelId="{DBEFF52B-2DD5-4E70-AFE3-2AD45871F679}">
      <dsp:nvSpPr>
        <dsp:cNvPr id="0" name=""/>
        <dsp:cNvSpPr/>
      </dsp:nvSpPr>
      <dsp:spPr>
        <a:xfrm>
          <a:off x="0" y="2440974"/>
          <a:ext cx="625163" cy="93774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5183399-0B8C-42D7-A96A-7EBD0191D40C}">
      <dsp:nvSpPr>
        <dsp:cNvPr id="0" name=""/>
        <dsp:cNvSpPr/>
      </dsp:nvSpPr>
      <dsp:spPr>
        <a:xfrm>
          <a:off x="3315835" y="2569976"/>
          <a:ext cx="2857891" cy="893090"/>
        </a:xfrm>
        <a:prstGeom prst="rect">
          <a:avLst/>
        </a:prstGeom>
        <a:solidFill>
          <a:srgbClr val="EEE3D6"/>
        </a:solid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t>Odazovi se Duhu Svetom (Gal. 5,22)</a:t>
          </a:r>
          <a:endParaRPr lang="sr-Latn-RS" sz="2000" kern="1200" noProof="0" dirty="0"/>
        </a:p>
      </dsp:txBody>
      <dsp:txXfrm>
        <a:off x="3315835" y="2569976"/>
        <a:ext cx="2857891" cy="893090"/>
      </dsp:txXfrm>
    </dsp:sp>
    <dsp:sp modelId="{0774E423-1125-4F5D-98B3-689912FAABA1}">
      <dsp:nvSpPr>
        <dsp:cNvPr id="0" name=""/>
        <dsp:cNvSpPr/>
      </dsp:nvSpPr>
      <dsp:spPr>
        <a:xfrm>
          <a:off x="3196759" y="2440974"/>
          <a:ext cx="625163" cy="937745"/>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4BB67BAA-14B6-4EAD-8B08-5889DA05780B}">
      <dsp:nvSpPr>
        <dsp:cNvPr id="0" name=""/>
        <dsp:cNvSpPr/>
      </dsp:nvSpPr>
      <dsp:spPr>
        <a:xfrm>
          <a:off x="2198630" y="3694279"/>
          <a:ext cx="2857891" cy="893090"/>
        </a:xfrm>
        <a:prstGeom prst="rect">
          <a:avLst/>
        </a:prstGeom>
        <a:solidFill>
          <a:schemeClr val="accent2">
            <a:lumMod val="20000"/>
            <a:lumOff val="8000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t>Redovno praktikuj svoju veru               (2. Kor. 5,7).</a:t>
          </a:r>
          <a:endParaRPr lang="sr-Latn-RS" sz="2000" kern="1200" noProof="0" dirty="0"/>
        </a:p>
      </dsp:txBody>
      <dsp:txXfrm>
        <a:off x="2198630" y="3694279"/>
        <a:ext cx="2857891" cy="893090"/>
      </dsp:txXfrm>
    </dsp:sp>
    <dsp:sp modelId="{75CB85F2-1236-43DE-B43D-C3EAE0C6F401}">
      <dsp:nvSpPr>
        <dsp:cNvPr id="0" name=""/>
        <dsp:cNvSpPr/>
      </dsp:nvSpPr>
      <dsp:spPr>
        <a:xfrm>
          <a:off x="2104757" y="3565276"/>
          <a:ext cx="625163" cy="937745"/>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2E0C6-0B31-44B9-A796-AB4B83F63C24}">
      <dsp:nvSpPr>
        <dsp:cNvPr id="0" name=""/>
        <dsp:cNvSpPr/>
      </dsp:nvSpPr>
      <dsp:spPr>
        <a:xfrm>
          <a:off x="0" y="0"/>
          <a:ext cx="6402029" cy="3872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solidFill>
                <a:schemeClr val="tx1"/>
              </a:solidFill>
            </a:rPr>
            <a:t>Budite poslušni Isusu i Njegovoj Reči.</a:t>
          </a:r>
          <a:endParaRPr lang="sr-Latn-RS" sz="2000" kern="1200" noProof="0" dirty="0">
            <a:solidFill>
              <a:schemeClr val="tx1"/>
            </a:solidFill>
          </a:endParaRPr>
        </a:p>
      </dsp:txBody>
      <dsp:txXfrm>
        <a:off x="1319132" y="0"/>
        <a:ext cx="5082896" cy="387264"/>
      </dsp:txXfrm>
    </dsp:sp>
    <dsp:sp modelId="{E835C4C8-F2C2-42FA-9602-AAF342B613DA}">
      <dsp:nvSpPr>
        <dsp:cNvPr id="0" name=""/>
        <dsp:cNvSpPr/>
      </dsp:nvSpPr>
      <dsp:spPr>
        <a:xfrm>
          <a:off x="236005" y="38726"/>
          <a:ext cx="611995" cy="309811"/>
        </a:xfrm>
        <a:prstGeom prst="ribbon">
          <a:avLst/>
        </a:prstGeom>
        <a:solidFill>
          <a:schemeClr val="accent2">
            <a:tint val="50000"/>
            <a:hueOff val="0"/>
            <a:satOff val="0"/>
            <a:lumOff val="0"/>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06D5F5D-23AC-43F5-878E-819020F23AEA}">
      <dsp:nvSpPr>
        <dsp:cNvPr id="0" name=""/>
        <dsp:cNvSpPr/>
      </dsp:nvSpPr>
      <dsp:spPr>
        <a:xfrm>
          <a:off x="0" y="425991"/>
          <a:ext cx="6402029" cy="387264"/>
        </a:xfrm>
        <a:prstGeom prst="roundRect">
          <a:avLst>
            <a:gd name="adj" fmla="val 10000"/>
          </a:avLst>
        </a:prstGeom>
        <a:gradFill rotWithShape="0">
          <a:gsLst>
            <a:gs pos="0">
              <a:schemeClr val="accent2">
                <a:hueOff val="-290627"/>
                <a:satOff val="7057"/>
                <a:lumOff val="2255"/>
                <a:alphaOff val="0"/>
                <a:satMod val="103000"/>
                <a:lumMod val="102000"/>
                <a:tint val="94000"/>
              </a:schemeClr>
            </a:gs>
            <a:gs pos="50000">
              <a:schemeClr val="accent2">
                <a:hueOff val="-290627"/>
                <a:satOff val="7057"/>
                <a:lumOff val="2255"/>
                <a:alphaOff val="0"/>
                <a:satMod val="110000"/>
                <a:lumMod val="100000"/>
                <a:shade val="100000"/>
              </a:schemeClr>
            </a:gs>
            <a:gs pos="100000">
              <a:schemeClr val="accent2">
                <a:hueOff val="-290627"/>
                <a:satOff val="7057"/>
                <a:lumOff val="22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solidFill>
                <a:schemeClr val="tx1"/>
              </a:solidFill>
            </a:rPr>
            <a:t>Imati svakodnevno iskustvo sa Isusom.</a:t>
          </a:r>
          <a:endParaRPr lang="sr-Latn-RS" sz="2000" kern="1200" noProof="0" dirty="0">
            <a:solidFill>
              <a:schemeClr val="tx1"/>
            </a:solidFill>
          </a:endParaRPr>
        </a:p>
      </dsp:txBody>
      <dsp:txXfrm>
        <a:off x="1319132" y="425991"/>
        <a:ext cx="5082896" cy="387264"/>
      </dsp:txXfrm>
    </dsp:sp>
    <dsp:sp modelId="{AEF0314F-F1E8-4B53-ACB8-4DD5EEE46E7B}">
      <dsp:nvSpPr>
        <dsp:cNvPr id="0" name=""/>
        <dsp:cNvSpPr/>
      </dsp:nvSpPr>
      <dsp:spPr>
        <a:xfrm>
          <a:off x="236005" y="464717"/>
          <a:ext cx="611995" cy="309811"/>
        </a:xfrm>
        <a:prstGeom prst="flowChartDocument">
          <a:avLst/>
        </a:prstGeom>
        <a:solidFill>
          <a:schemeClr val="accent2">
            <a:tint val="50000"/>
            <a:hueOff val="-356886"/>
            <a:satOff val="8826"/>
            <a:lumOff val="853"/>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1FDDB1-DFD5-4D88-AF1C-475796FD361E}">
      <dsp:nvSpPr>
        <dsp:cNvPr id="0" name=""/>
        <dsp:cNvSpPr/>
      </dsp:nvSpPr>
      <dsp:spPr>
        <a:xfrm>
          <a:off x="0" y="851982"/>
          <a:ext cx="6402029" cy="387264"/>
        </a:xfrm>
        <a:prstGeom prst="roundRect">
          <a:avLst>
            <a:gd name="adj" fmla="val 10000"/>
          </a:avLst>
        </a:prstGeom>
        <a:gradFill rotWithShape="0">
          <a:gsLst>
            <a:gs pos="0">
              <a:schemeClr val="accent2">
                <a:hueOff val="-581254"/>
                <a:satOff val="14114"/>
                <a:lumOff val="4510"/>
                <a:alphaOff val="0"/>
                <a:satMod val="103000"/>
                <a:lumMod val="102000"/>
                <a:tint val="94000"/>
              </a:schemeClr>
            </a:gs>
            <a:gs pos="50000">
              <a:schemeClr val="accent2">
                <a:hueOff val="-581254"/>
                <a:satOff val="14114"/>
                <a:lumOff val="4510"/>
                <a:alphaOff val="0"/>
                <a:satMod val="110000"/>
                <a:lumMod val="100000"/>
                <a:shade val="100000"/>
              </a:schemeClr>
            </a:gs>
            <a:gs pos="100000">
              <a:schemeClr val="accent2">
                <a:hueOff val="-581254"/>
                <a:satOff val="14114"/>
                <a:lumOff val="45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solidFill>
                <a:schemeClr val="tx1"/>
              </a:solidFill>
            </a:rPr>
            <a:t>Učiniti Isusa središtem našeg života.</a:t>
          </a:r>
          <a:endParaRPr lang="sr-Latn-RS" sz="2000" kern="1200" noProof="0" dirty="0">
            <a:solidFill>
              <a:schemeClr val="tx1"/>
            </a:solidFill>
          </a:endParaRPr>
        </a:p>
      </dsp:txBody>
      <dsp:txXfrm>
        <a:off x="1319132" y="851982"/>
        <a:ext cx="5082896" cy="387264"/>
      </dsp:txXfrm>
    </dsp:sp>
    <dsp:sp modelId="{29130CAC-5C1C-4F14-BE19-F526D819B4BE}">
      <dsp:nvSpPr>
        <dsp:cNvPr id="0" name=""/>
        <dsp:cNvSpPr/>
      </dsp:nvSpPr>
      <dsp:spPr>
        <a:xfrm>
          <a:off x="236005" y="890708"/>
          <a:ext cx="611995" cy="309811"/>
        </a:xfrm>
        <a:prstGeom prst="star12">
          <a:avLst/>
        </a:prstGeom>
        <a:solidFill>
          <a:schemeClr val="accent2">
            <a:tint val="50000"/>
            <a:hueOff val="-713772"/>
            <a:satOff val="17652"/>
            <a:lumOff val="1706"/>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62BD39D-E53B-4831-8DB9-6DB9A2650A7A}">
      <dsp:nvSpPr>
        <dsp:cNvPr id="0" name=""/>
        <dsp:cNvSpPr/>
      </dsp:nvSpPr>
      <dsp:spPr>
        <a:xfrm>
          <a:off x="0" y="1277973"/>
          <a:ext cx="6402029" cy="387264"/>
        </a:xfrm>
        <a:prstGeom prst="roundRect">
          <a:avLst>
            <a:gd name="adj" fmla="val 10000"/>
          </a:avLst>
        </a:prstGeom>
        <a:gradFill rotWithShape="0">
          <a:gsLst>
            <a:gs pos="0">
              <a:schemeClr val="accent2">
                <a:hueOff val="-871881"/>
                <a:satOff val="21171"/>
                <a:lumOff val="6764"/>
                <a:alphaOff val="0"/>
                <a:satMod val="103000"/>
                <a:lumMod val="102000"/>
                <a:tint val="94000"/>
              </a:schemeClr>
            </a:gs>
            <a:gs pos="50000">
              <a:schemeClr val="accent2">
                <a:hueOff val="-871881"/>
                <a:satOff val="21171"/>
                <a:lumOff val="6764"/>
                <a:alphaOff val="0"/>
                <a:satMod val="110000"/>
                <a:lumMod val="100000"/>
                <a:shade val="100000"/>
              </a:schemeClr>
            </a:gs>
            <a:gs pos="100000">
              <a:schemeClr val="accent2">
                <a:hueOff val="-871881"/>
                <a:satOff val="21171"/>
                <a:lumOff val="67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solidFill>
                <a:schemeClr val="tx1"/>
              </a:solidFill>
            </a:rPr>
            <a:t>Živeti u skladu sa svojom verom.</a:t>
          </a:r>
          <a:endParaRPr lang="sr-Latn-RS" sz="2000" kern="1200" noProof="0" dirty="0">
            <a:solidFill>
              <a:schemeClr val="tx1"/>
            </a:solidFill>
          </a:endParaRPr>
        </a:p>
      </dsp:txBody>
      <dsp:txXfrm>
        <a:off x="1319132" y="1277973"/>
        <a:ext cx="5082896" cy="387264"/>
      </dsp:txXfrm>
    </dsp:sp>
    <dsp:sp modelId="{D4445071-C11D-4914-ABA6-58CDEDE87975}">
      <dsp:nvSpPr>
        <dsp:cNvPr id="0" name=""/>
        <dsp:cNvSpPr/>
      </dsp:nvSpPr>
      <dsp:spPr>
        <a:xfrm>
          <a:off x="236005" y="1316700"/>
          <a:ext cx="611995" cy="309811"/>
        </a:xfrm>
        <a:prstGeom prst="homePlate">
          <a:avLst/>
        </a:prstGeom>
        <a:solidFill>
          <a:schemeClr val="accent2">
            <a:tint val="50000"/>
            <a:hueOff val="-1070658"/>
            <a:satOff val="26478"/>
            <a:lumOff val="2558"/>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B43BCF0-FC66-4AC6-A30E-FC7C0A34FA8C}">
      <dsp:nvSpPr>
        <dsp:cNvPr id="0" name=""/>
        <dsp:cNvSpPr/>
      </dsp:nvSpPr>
      <dsp:spPr>
        <a:xfrm>
          <a:off x="0" y="1703965"/>
          <a:ext cx="6402029" cy="387264"/>
        </a:xfrm>
        <a:prstGeom prst="roundRect">
          <a:avLst>
            <a:gd name="adj" fmla="val 10000"/>
          </a:avLst>
        </a:prstGeom>
        <a:gradFill rotWithShape="0">
          <a:gsLst>
            <a:gs pos="0">
              <a:schemeClr val="accent2">
                <a:hueOff val="-1162509"/>
                <a:satOff val="28228"/>
                <a:lumOff val="9019"/>
                <a:alphaOff val="0"/>
                <a:satMod val="103000"/>
                <a:lumMod val="102000"/>
                <a:tint val="94000"/>
              </a:schemeClr>
            </a:gs>
            <a:gs pos="50000">
              <a:schemeClr val="accent2">
                <a:hueOff val="-1162509"/>
                <a:satOff val="28228"/>
                <a:lumOff val="9019"/>
                <a:alphaOff val="0"/>
                <a:satMod val="110000"/>
                <a:lumMod val="100000"/>
                <a:shade val="100000"/>
              </a:schemeClr>
            </a:gs>
            <a:gs pos="100000">
              <a:schemeClr val="accent2">
                <a:hueOff val="-1162509"/>
                <a:satOff val="28228"/>
                <a:lumOff val="90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solidFill>
                <a:schemeClr val="tx1"/>
              </a:solidFill>
            </a:rPr>
            <a:t>Utvrditi veru na Isusu.</a:t>
          </a:r>
          <a:endParaRPr lang="sr-Latn-RS" sz="2000" kern="1200" noProof="0" dirty="0">
            <a:solidFill>
              <a:schemeClr val="tx1"/>
            </a:solidFill>
          </a:endParaRPr>
        </a:p>
      </dsp:txBody>
      <dsp:txXfrm>
        <a:off x="1319132" y="1703965"/>
        <a:ext cx="5082896" cy="387264"/>
      </dsp:txXfrm>
    </dsp:sp>
    <dsp:sp modelId="{7D3FD46A-4E62-4938-8AB3-965BC35CB05A}">
      <dsp:nvSpPr>
        <dsp:cNvPr id="0" name=""/>
        <dsp:cNvSpPr/>
      </dsp:nvSpPr>
      <dsp:spPr>
        <a:xfrm>
          <a:off x="236005" y="1742691"/>
          <a:ext cx="611995" cy="309811"/>
        </a:xfrm>
        <a:prstGeom prst="sun">
          <a:avLst/>
        </a:prstGeom>
        <a:solidFill>
          <a:schemeClr val="accent2">
            <a:tint val="50000"/>
            <a:hueOff val="-1427545"/>
            <a:satOff val="35305"/>
            <a:lumOff val="3411"/>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ACF9048-328A-40E7-BAD3-68307C05C6E2}">
      <dsp:nvSpPr>
        <dsp:cNvPr id="0" name=""/>
        <dsp:cNvSpPr/>
      </dsp:nvSpPr>
      <dsp:spPr>
        <a:xfrm>
          <a:off x="0" y="2129956"/>
          <a:ext cx="6402029" cy="387264"/>
        </a:xfrm>
        <a:prstGeom prst="roundRect">
          <a:avLst>
            <a:gd name="adj" fmla="val 10000"/>
          </a:avLst>
        </a:prstGeom>
        <a:gradFill rotWithShape="0">
          <a:gsLst>
            <a:gs pos="0">
              <a:schemeClr val="accent2">
                <a:hueOff val="-1453136"/>
                <a:satOff val="35285"/>
                <a:lumOff val="11274"/>
                <a:alphaOff val="0"/>
                <a:satMod val="103000"/>
                <a:lumMod val="102000"/>
                <a:tint val="94000"/>
              </a:schemeClr>
            </a:gs>
            <a:gs pos="50000">
              <a:schemeClr val="accent2">
                <a:hueOff val="-1453136"/>
                <a:satOff val="35285"/>
                <a:lumOff val="11274"/>
                <a:alphaOff val="0"/>
                <a:satMod val="110000"/>
                <a:lumMod val="100000"/>
                <a:shade val="100000"/>
              </a:schemeClr>
            </a:gs>
            <a:gs pos="100000">
              <a:schemeClr val="accent2">
                <a:hueOff val="-1453136"/>
                <a:satOff val="35285"/>
                <a:lumOff val="112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solidFill>
                <a:schemeClr val="tx1"/>
              </a:solidFill>
            </a:rPr>
            <a:t>Odražavati Isusa u svom životu.</a:t>
          </a:r>
          <a:endParaRPr lang="sr-Latn-RS" sz="2000" kern="1200" noProof="0" dirty="0">
            <a:solidFill>
              <a:schemeClr val="tx1"/>
            </a:solidFill>
          </a:endParaRPr>
        </a:p>
      </dsp:txBody>
      <dsp:txXfrm>
        <a:off x="1319132" y="2129956"/>
        <a:ext cx="5082896" cy="387264"/>
      </dsp:txXfrm>
    </dsp:sp>
    <dsp:sp modelId="{5E78D2C8-1D37-434A-BD66-82348607AEE1}">
      <dsp:nvSpPr>
        <dsp:cNvPr id="0" name=""/>
        <dsp:cNvSpPr/>
      </dsp:nvSpPr>
      <dsp:spPr>
        <a:xfrm>
          <a:off x="236005" y="2168682"/>
          <a:ext cx="611995" cy="309811"/>
        </a:xfrm>
        <a:prstGeom prst="diamond">
          <a:avLst/>
        </a:prstGeom>
        <a:solidFill>
          <a:schemeClr val="accent2">
            <a:tint val="50000"/>
            <a:hueOff val="-1784431"/>
            <a:satOff val="44131"/>
            <a:lumOff val="4264"/>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2777B78-2609-4E4E-BDBF-013A298041D4}">
      <dsp:nvSpPr>
        <dsp:cNvPr id="0" name=""/>
        <dsp:cNvSpPr/>
      </dsp:nvSpPr>
      <dsp:spPr>
        <a:xfrm>
          <a:off x="0" y="2555947"/>
          <a:ext cx="6402029" cy="387264"/>
        </a:xfrm>
        <a:prstGeom prst="roundRect">
          <a:avLst>
            <a:gd name="adj" fmla="val 10000"/>
          </a:avLst>
        </a:prstGeom>
        <a:gradFill rotWithShape="0">
          <a:gsLst>
            <a:gs pos="0">
              <a:schemeClr val="accent2">
                <a:hueOff val="-1743763"/>
                <a:satOff val="42342"/>
                <a:lumOff val="13529"/>
                <a:alphaOff val="0"/>
                <a:satMod val="103000"/>
                <a:lumMod val="102000"/>
                <a:tint val="94000"/>
              </a:schemeClr>
            </a:gs>
            <a:gs pos="50000">
              <a:schemeClr val="accent2">
                <a:hueOff val="-1743763"/>
                <a:satOff val="42342"/>
                <a:lumOff val="13529"/>
                <a:alphaOff val="0"/>
                <a:satMod val="110000"/>
                <a:lumMod val="100000"/>
                <a:shade val="100000"/>
              </a:schemeClr>
            </a:gs>
            <a:gs pos="100000">
              <a:schemeClr val="accent2">
                <a:hueOff val="-1743763"/>
                <a:satOff val="42342"/>
                <a:lumOff val="13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solidFill>
                <a:schemeClr val="tx1"/>
              </a:solidFill>
            </a:rPr>
            <a:t>Prihvatiti dar Njegove blagodati.</a:t>
          </a:r>
          <a:endParaRPr lang="sr-Latn-RS" sz="2000" kern="1200" noProof="0" dirty="0">
            <a:solidFill>
              <a:schemeClr val="tx1"/>
            </a:solidFill>
          </a:endParaRPr>
        </a:p>
      </dsp:txBody>
      <dsp:txXfrm>
        <a:off x="1319132" y="2555947"/>
        <a:ext cx="5082896" cy="387264"/>
      </dsp:txXfrm>
    </dsp:sp>
    <dsp:sp modelId="{C4C89F38-D772-4667-8CF5-2685CE87D1D2}">
      <dsp:nvSpPr>
        <dsp:cNvPr id="0" name=""/>
        <dsp:cNvSpPr/>
      </dsp:nvSpPr>
      <dsp:spPr>
        <a:xfrm>
          <a:off x="236005" y="2594673"/>
          <a:ext cx="611995" cy="309811"/>
        </a:xfrm>
        <a:prstGeom prst="wave">
          <a:avLst/>
        </a:prstGeom>
        <a:solidFill>
          <a:schemeClr val="accent2">
            <a:tint val="50000"/>
            <a:hueOff val="-2141317"/>
            <a:satOff val="52957"/>
            <a:lumOff val="5117"/>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6EEE1-FDDC-46AD-8A65-CD3E7EFDD739}" type="datetimeFigureOut">
              <a:rPr lang="es-ES" smtClean="0"/>
              <a:t>08/05/2026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823E7-CE34-4F0C-85DE-0368B2A8A95E}" type="slidenum">
              <a:rPr lang="es-ES" smtClean="0"/>
              <a:t>‹Nº›</a:t>
            </a:fld>
            <a:endParaRPr lang="es-ES"/>
          </a:p>
        </p:txBody>
      </p:sp>
    </p:spTree>
    <p:extLst>
      <p:ext uri="{BB962C8B-B14F-4D97-AF65-F5344CB8AC3E}">
        <p14:creationId xmlns:p14="http://schemas.microsoft.com/office/powerpoint/2010/main" val="28592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80C95-BD8A-2AFD-67F7-96EB540F43CD}"/>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6EBF1ECC-C37F-B5F8-CF23-48BC84FE7F6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1914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85FE8-8FD4-26EA-1B0A-CE6E200A4079}"/>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E8B83FFF-9CB0-51AE-7916-D8FDD16CE15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470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1A05F-E6ED-2FED-B09F-A1DFF079A810}"/>
            </a:ext>
          </a:extLst>
        </p:cNvPr>
        <p:cNvGrpSpPr/>
        <p:nvPr/>
      </p:nvGrpSpPr>
      <p:grpSpPr>
        <a:xfrm>
          <a:off x="0" y="0"/>
          <a:ext cx="0" cy="0"/>
          <a:chOff x="0" y="0"/>
          <a:chExt cx="0" cy="0"/>
        </a:xfrm>
      </p:grpSpPr>
      <p:sp>
        <p:nvSpPr>
          <p:cNvPr id="33794" name="Rectangle 7">
            <a:extLst>
              <a:ext uri="{FF2B5EF4-FFF2-40B4-BE49-F238E27FC236}">
                <a16:creationId xmlns:a16="http://schemas.microsoft.com/office/drawing/2014/main" id="{B13D42F1-74F0-9D34-DE9B-3EC7C63F8D2E}"/>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a:extLst>
              <a:ext uri="{FF2B5EF4-FFF2-40B4-BE49-F238E27FC236}">
                <a16:creationId xmlns:a16="http://schemas.microsoft.com/office/drawing/2014/main" id="{D36381D5-25F3-5981-6E78-39E160026436}"/>
              </a:ext>
            </a:extLst>
          </p:cNvPr>
          <p:cNvSpPr>
            <a:spLocks noGrp="1" noRot="1" noChangeAspect="1" noChangeArrowheads="1" noTextEdit="1"/>
          </p:cNvSpPr>
          <p:nvPr>
            <p:ph type="sldImg"/>
          </p:nvPr>
        </p:nvSpPr>
        <p:spPr>
          <a:ln/>
        </p:spPr>
        <p:txBody>
          <a:bodyPr/>
          <a:lstStyle/>
          <a:p>
            <a:endParaRPr lang="en-US"/>
          </a:p>
        </p:txBody>
      </p:sp>
      <p:sp>
        <p:nvSpPr>
          <p:cNvPr id="32772" name="Rectangle 3">
            <a:extLst>
              <a:ext uri="{FF2B5EF4-FFF2-40B4-BE49-F238E27FC236}">
                <a16:creationId xmlns:a16="http://schemas.microsoft.com/office/drawing/2014/main" id="{32D13E35-AD0B-DDB2-EF46-7FF570E89E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63512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0F7FA-8030-4EC2-BE41-E9347173BAD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0579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15987-35AB-402B-BB7F-3E4AC8C35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DD603-9221-DB28-279C-61C2A9CCB97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714ECD1-7C50-BE08-4F89-CE7A811B4A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3587CF-AF9E-66EA-2EBB-E114621BB48A}"/>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2027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823E7-CE34-4F0C-85DE-0368B2A8A95E}" type="slidenum">
              <a:rPr lang="es-ES" smtClean="0"/>
              <a:t>7</a:t>
            </a:fld>
            <a:endParaRPr lang="es-ES"/>
          </a:p>
        </p:txBody>
      </p:sp>
    </p:spTree>
    <p:extLst>
      <p:ext uri="{BB962C8B-B14F-4D97-AF65-F5344CB8AC3E}">
        <p14:creationId xmlns:p14="http://schemas.microsoft.com/office/powerpoint/2010/main" val="705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823E7-CE34-4F0C-85DE-0368B2A8A95E}" type="slidenum">
              <a:rPr lang="es-ES" smtClean="0"/>
              <a:t>8</a:t>
            </a:fld>
            <a:endParaRPr lang="es-ES"/>
          </a:p>
        </p:txBody>
      </p:sp>
    </p:spTree>
    <p:extLst>
      <p:ext uri="{BB962C8B-B14F-4D97-AF65-F5344CB8AC3E}">
        <p14:creationId xmlns:p14="http://schemas.microsoft.com/office/powerpoint/2010/main" val="3709486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75823E7-CE34-4F0C-85DE-0368B2A8A95E}" type="slidenum">
              <a:rPr lang="es-ES" smtClean="0"/>
              <a:t>11</a:t>
            </a:fld>
            <a:endParaRPr lang="es-ES"/>
          </a:p>
        </p:txBody>
      </p:sp>
    </p:spTree>
    <p:extLst>
      <p:ext uri="{BB962C8B-B14F-4D97-AF65-F5344CB8AC3E}">
        <p14:creationId xmlns:p14="http://schemas.microsoft.com/office/powerpoint/2010/main" val="3200123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9EA95-B6E4-2954-BFB6-C2CB0E4D7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A776F-356A-1910-B211-245D413197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822CB1-0AE9-DE7B-3941-0C94CB0BAE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9F92BB-F6EA-1F37-1CBB-A9BC35BDDD7D}"/>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4746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80772-33B8-B7F8-9C0C-74DBA39375E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0080179-1584-7390-4D18-2E91C8DC7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4A5B917-2803-DA8A-BA0B-3C9841CA01B6}"/>
              </a:ext>
            </a:extLst>
          </p:cNvPr>
          <p:cNvSpPr>
            <a:spLocks noGrp="1"/>
          </p:cNvSpPr>
          <p:nvPr>
            <p:ph type="dt" sz="half" idx="10"/>
          </p:nvPr>
        </p:nvSpPr>
        <p:spPr/>
        <p:txBody>
          <a:bodyPr/>
          <a:lstStyle/>
          <a:p>
            <a:fld id="{CE282066-D420-45BD-B10C-0C995AE2D4AB}" type="datetimeFigureOut">
              <a:rPr lang="es-ES" smtClean="0"/>
              <a:t>08/05/2026</a:t>
            </a:fld>
            <a:endParaRPr lang="es-ES"/>
          </a:p>
        </p:txBody>
      </p:sp>
      <p:sp>
        <p:nvSpPr>
          <p:cNvPr id="5" name="Marcador de pie de página 4">
            <a:extLst>
              <a:ext uri="{FF2B5EF4-FFF2-40B4-BE49-F238E27FC236}">
                <a16:creationId xmlns:a16="http://schemas.microsoft.com/office/drawing/2014/main" id="{761A2F72-9435-AFF5-E9CF-E9F33CB299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ED209E-720E-CB69-9E24-E5E3FFBFD15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000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647F6-CDBE-9814-E9A1-AF2006FED6E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53D824E-1676-3529-754E-63880114DF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14279F-160A-382C-BAEB-5D8911D4E33E}"/>
              </a:ext>
            </a:extLst>
          </p:cNvPr>
          <p:cNvSpPr>
            <a:spLocks noGrp="1"/>
          </p:cNvSpPr>
          <p:nvPr>
            <p:ph type="dt" sz="half" idx="10"/>
          </p:nvPr>
        </p:nvSpPr>
        <p:spPr/>
        <p:txBody>
          <a:bodyPr/>
          <a:lstStyle/>
          <a:p>
            <a:fld id="{CE282066-D420-45BD-B10C-0C995AE2D4AB}" type="datetimeFigureOut">
              <a:rPr lang="es-ES" smtClean="0"/>
              <a:t>08/05/2026</a:t>
            </a:fld>
            <a:endParaRPr lang="es-ES"/>
          </a:p>
        </p:txBody>
      </p:sp>
      <p:sp>
        <p:nvSpPr>
          <p:cNvPr id="5" name="Marcador de pie de página 4">
            <a:extLst>
              <a:ext uri="{FF2B5EF4-FFF2-40B4-BE49-F238E27FC236}">
                <a16:creationId xmlns:a16="http://schemas.microsoft.com/office/drawing/2014/main" id="{273E93BE-6B40-ACBB-4FF3-5AD3880E9A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8591B2-8BDF-8944-97D4-6DB2ECCA839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34456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101301-1425-3F99-2D1F-01221860AA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40794EA-298D-2AD2-BA8B-08FF336840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335E7A-EFF6-2367-9B07-565D0D02084D}"/>
              </a:ext>
            </a:extLst>
          </p:cNvPr>
          <p:cNvSpPr>
            <a:spLocks noGrp="1"/>
          </p:cNvSpPr>
          <p:nvPr>
            <p:ph type="dt" sz="half" idx="10"/>
          </p:nvPr>
        </p:nvSpPr>
        <p:spPr/>
        <p:txBody>
          <a:bodyPr/>
          <a:lstStyle/>
          <a:p>
            <a:fld id="{CE282066-D420-45BD-B10C-0C995AE2D4AB}" type="datetimeFigureOut">
              <a:rPr lang="es-ES" smtClean="0"/>
              <a:t>08/05/2026</a:t>
            </a:fld>
            <a:endParaRPr lang="es-ES"/>
          </a:p>
        </p:txBody>
      </p:sp>
      <p:sp>
        <p:nvSpPr>
          <p:cNvPr id="5" name="Marcador de pie de página 4">
            <a:extLst>
              <a:ext uri="{FF2B5EF4-FFF2-40B4-BE49-F238E27FC236}">
                <a16:creationId xmlns:a16="http://schemas.microsoft.com/office/drawing/2014/main" id="{516A5770-7C6D-7D63-9470-C5478143D8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EDCD94-5AAF-4043-F7D4-7169A1DEB1F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69460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1190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86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8378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540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2690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8719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9856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688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D54DD-83A5-38BF-043F-D0495407BED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9E2170-A355-EB4F-9646-7634FA1976A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CBDCA1-60B5-B58E-6B0A-5957D8178388}"/>
              </a:ext>
            </a:extLst>
          </p:cNvPr>
          <p:cNvSpPr>
            <a:spLocks noGrp="1"/>
          </p:cNvSpPr>
          <p:nvPr>
            <p:ph type="dt" sz="half" idx="10"/>
          </p:nvPr>
        </p:nvSpPr>
        <p:spPr/>
        <p:txBody>
          <a:bodyPr/>
          <a:lstStyle/>
          <a:p>
            <a:fld id="{CE282066-D420-45BD-B10C-0C995AE2D4AB}" type="datetimeFigureOut">
              <a:rPr lang="es-ES" smtClean="0"/>
              <a:t>08/05/2026</a:t>
            </a:fld>
            <a:endParaRPr lang="es-ES"/>
          </a:p>
        </p:txBody>
      </p:sp>
      <p:sp>
        <p:nvSpPr>
          <p:cNvPr id="5" name="Marcador de pie de página 4">
            <a:extLst>
              <a:ext uri="{FF2B5EF4-FFF2-40B4-BE49-F238E27FC236}">
                <a16:creationId xmlns:a16="http://schemas.microsoft.com/office/drawing/2014/main" id="{220C3C19-418B-5583-B47A-7CBAD5D074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FF57E4-E6EE-183F-2CB4-EB6EB1D8016F}"/>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5845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820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3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065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76142543"/>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02828515"/>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71765973"/>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19358100"/>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59222642"/>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8798260"/>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48704964"/>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63EEE-4C36-2D5C-B643-6B545601DA0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3B58227-F2BB-3F4F-7EEF-7BD2F9E1E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6CEDCC6-68EA-DD2D-C619-E9C29B1AE6C6}"/>
              </a:ext>
            </a:extLst>
          </p:cNvPr>
          <p:cNvSpPr>
            <a:spLocks noGrp="1"/>
          </p:cNvSpPr>
          <p:nvPr>
            <p:ph type="dt" sz="half" idx="10"/>
          </p:nvPr>
        </p:nvSpPr>
        <p:spPr/>
        <p:txBody>
          <a:bodyPr/>
          <a:lstStyle/>
          <a:p>
            <a:fld id="{CE282066-D420-45BD-B10C-0C995AE2D4AB}" type="datetimeFigureOut">
              <a:rPr lang="es-ES" smtClean="0"/>
              <a:t>08/05/2026</a:t>
            </a:fld>
            <a:endParaRPr lang="es-ES"/>
          </a:p>
        </p:txBody>
      </p:sp>
      <p:sp>
        <p:nvSpPr>
          <p:cNvPr id="5" name="Marcador de pie de página 4">
            <a:extLst>
              <a:ext uri="{FF2B5EF4-FFF2-40B4-BE49-F238E27FC236}">
                <a16:creationId xmlns:a16="http://schemas.microsoft.com/office/drawing/2014/main" id="{3EF9184D-FF2C-A767-5DB2-CC182705A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050D9F-15C4-046A-8ECB-E1AF818A8503}"/>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773116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73864490"/>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83322450"/>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04837107"/>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4399981"/>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25473214"/>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17495899"/>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91188705"/>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59368099"/>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23225791"/>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24652378"/>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4D8F8-439E-0F9C-117B-6752D6842A0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7BBACB-F771-0499-0867-7E38C0AB16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296ABEB-9270-7AB0-19F4-B49CFBC0DC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084284B-19F1-36FF-2FE4-537423611617}"/>
              </a:ext>
            </a:extLst>
          </p:cNvPr>
          <p:cNvSpPr>
            <a:spLocks noGrp="1"/>
          </p:cNvSpPr>
          <p:nvPr>
            <p:ph type="dt" sz="half" idx="10"/>
          </p:nvPr>
        </p:nvSpPr>
        <p:spPr/>
        <p:txBody>
          <a:bodyPr/>
          <a:lstStyle/>
          <a:p>
            <a:fld id="{CE282066-D420-45BD-B10C-0C995AE2D4AB}" type="datetimeFigureOut">
              <a:rPr lang="es-ES" smtClean="0"/>
              <a:t>08/05/2026</a:t>
            </a:fld>
            <a:endParaRPr lang="es-ES"/>
          </a:p>
        </p:txBody>
      </p:sp>
      <p:sp>
        <p:nvSpPr>
          <p:cNvPr id="6" name="Marcador de pie de página 5">
            <a:extLst>
              <a:ext uri="{FF2B5EF4-FFF2-40B4-BE49-F238E27FC236}">
                <a16:creationId xmlns:a16="http://schemas.microsoft.com/office/drawing/2014/main" id="{84DF0F94-E2E7-B88D-73D0-05F3020027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A72E01D-28EF-30E7-B8F1-D715A9E669CD}"/>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2704234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84412940"/>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64784687"/>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04430599"/>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9486472"/>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22619444"/>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48795471"/>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18288283"/>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18656628"/>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40713323"/>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20816112"/>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E627F-20AB-3008-B2A1-BE862180106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77BC72-4518-EAE0-4C23-276122744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7B05A30-08EF-2324-1E33-C6533FE6CB8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EA8F60-E5F6-766A-F100-0B8469E1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8FA750B-56C1-F101-C74D-5C7E85839E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4A703B4-423A-DA9A-CC6D-8B6C22E3910D}"/>
              </a:ext>
            </a:extLst>
          </p:cNvPr>
          <p:cNvSpPr>
            <a:spLocks noGrp="1"/>
          </p:cNvSpPr>
          <p:nvPr>
            <p:ph type="dt" sz="half" idx="10"/>
          </p:nvPr>
        </p:nvSpPr>
        <p:spPr/>
        <p:txBody>
          <a:bodyPr/>
          <a:lstStyle/>
          <a:p>
            <a:fld id="{CE282066-D420-45BD-B10C-0C995AE2D4AB}" type="datetimeFigureOut">
              <a:rPr lang="es-ES" smtClean="0"/>
              <a:t>08/05/2026</a:t>
            </a:fld>
            <a:endParaRPr lang="es-ES"/>
          </a:p>
        </p:txBody>
      </p:sp>
      <p:sp>
        <p:nvSpPr>
          <p:cNvPr id="8" name="Marcador de pie de página 7">
            <a:extLst>
              <a:ext uri="{FF2B5EF4-FFF2-40B4-BE49-F238E27FC236}">
                <a16:creationId xmlns:a16="http://schemas.microsoft.com/office/drawing/2014/main" id="{F197A251-8A5E-B76E-8109-5D39CBA006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F0A99C-AAF4-6811-E4BB-5623EA885685}"/>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5557772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26251619"/>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63852475"/>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02195025"/>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20607279"/>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27151118"/>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89241647"/>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43151674"/>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52248898"/>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50778304"/>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70688309"/>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0414D-3FBB-80FA-33A6-896E4E93F45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56F5EA3-0A88-CB6B-26FE-3E7731452FE6}"/>
              </a:ext>
            </a:extLst>
          </p:cNvPr>
          <p:cNvSpPr>
            <a:spLocks noGrp="1"/>
          </p:cNvSpPr>
          <p:nvPr>
            <p:ph type="dt" sz="half" idx="10"/>
          </p:nvPr>
        </p:nvSpPr>
        <p:spPr/>
        <p:txBody>
          <a:bodyPr/>
          <a:lstStyle/>
          <a:p>
            <a:fld id="{CE282066-D420-45BD-B10C-0C995AE2D4AB}" type="datetimeFigureOut">
              <a:rPr lang="es-ES" smtClean="0"/>
              <a:t>08/05/2026</a:t>
            </a:fld>
            <a:endParaRPr lang="es-ES"/>
          </a:p>
        </p:txBody>
      </p:sp>
      <p:sp>
        <p:nvSpPr>
          <p:cNvPr id="4" name="Marcador de pie de página 3">
            <a:extLst>
              <a:ext uri="{FF2B5EF4-FFF2-40B4-BE49-F238E27FC236}">
                <a16:creationId xmlns:a16="http://schemas.microsoft.com/office/drawing/2014/main" id="{C527110A-D3F9-79FE-D88F-2509A242426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0780DFA-8FC5-CEE2-BD71-A0050147EF2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3817943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02741725"/>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53261649"/>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77604051"/>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92337689"/>
      </p:ext>
    </p:extLst>
  </p:cSld>
  <p:clrMapOvr>
    <a:masterClrMapping/>
  </p:clrMapOvr>
  <p:transition spd="med">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92015962"/>
      </p:ext>
    </p:extLst>
  </p:cSld>
  <p:clrMapOvr>
    <a:masterClrMapping/>
  </p:clrMapOvr>
  <p:transition spd="med">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10840500"/>
      </p:ext>
    </p:extLst>
  </p:cSld>
  <p:clrMapOvr>
    <a:masterClrMapping/>
  </p:clrMapOvr>
  <p:transition spd="med">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9301265"/>
      </p:ext>
    </p:extLst>
  </p:cSld>
  <p:clrMapOvr>
    <a:masterClrMapping/>
  </p:clrMapOvr>
  <p:transition spd="med">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51757434"/>
      </p:ext>
    </p:extLst>
  </p:cSld>
  <p:clrMapOvr>
    <a:masterClrMapping/>
  </p:clrMapOvr>
  <p:transition spd="med">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32061876"/>
      </p:ext>
    </p:extLst>
  </p:cSld>
  <p:clrMapOvr>
    <a:masterClrMapping/>
  </p:clrMapOvr>
  <p:transition spd="med">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97943643"/>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AA8913-FBE0-984E-152C-69AE2AF6AEB5}"/>
              </a:ext>
            </a:extLst>
          </p:cNvPr>
          <p:cNvSpPr>
            <a:spLocks noGrp="1"/>
          </p:cNvSpPr>
          <p:nvPr>
            <p:ph type="dt" sz="half" idx="10"/>
          </p:nvPr>
        </p:nvSpPr>
        <p:spPr/>
        <p:txBody>
          <a:bodyPr/>
          <a:lstStyle/>
          <a:p>
            <a:fld id="{CE282066-D420-45BD-B10C-0C995AE2D4AB}" type="datetimeFigureOut">
              <a:rPr lang="es-ES" smtClean="0"/>
              <a:t>08/05/2026</a:t>
            </a:fld>
            <a:endParaRPr lang="es-ES"/>
          </a:p>
        </p:txBody>
      </p:sp>
      <p:sp>
        <p:nvSpPr>
          <p:cNvPr id="3" name="Marcador de pie de página 2">
            <a:extLst>
              <a:ext uri="{FF2B5EF4-FFF2-40B4-BE49-F238E27FC236}">
                <a16:creationId xmlns:a16="http://schemas.microsoft.com/office/drawing/2014/main" id="{BDCD64A2-701C-06D3-D4C7-B2DB55C9CFF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65DABD8-59DA-E876-F683-3034B4AFAF0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7865064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50851752"/>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59616030"/>
      </p:ext>
    </p:extLst>
  </p:cSld>
  <p:clrMapOvr>
    <a:masterClrMapping/>
  </p:clrMapOvr>
  <p:transition spd="med">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37859859"/>
      </p:ext>
    </p:extLst>
  </p:cSld>
  <p:clrMapOvr>
    <a:masterClrMapping/>
  </p:clrMapOvr>
  <p:transition spd="med">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12899796"/>
      </p:ext>
    </p:extLst>
  </p:cSld>
  <p:clrMapOvr>
    <a:masterClrMapping/>
  </p:clrMapOvr>
  <p:transition spd="med">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74200401"/>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F0FB8-4661-68BB-6D48-4662F21560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17D966B-B7B2-7C97-1251-E6ADA6F60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93281A-D3B3-CE37-ECF9-17A937657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F3914F-8D8C-FEF0-6C21-C27A923018DD}"/>
              </a:ext>
            </a:extLst>
          </p:cNvPr>
          <p:cNvSpPr>
            <a:spLocks noGrp="1"/>
          </p:cNvSpPr>
          <p:nvPr>
            <p:ph type="dt" sz="half" idx="10"/>
          </p:nvPr>
        </p:nvSpPr>
        <p:spPr/>
        <p:txBody>
          <a:bodyPr/>
          <a:lstStyle/>
          <a:p>
            <a:fld id="{CE282066-D420-45BD-B10C-0C995AE2D4AB}" type="datetimeFigureOut">
              <a:rPr lang="es-ES" smtClean="0"/>
              <a:t>08/05/2026</a:t>
            </a:fld>
            <a:endParaRPr lang="es-ES"/>
          </a:p>
        </p:txBody>
      </p:sp>
      <p:sp>
        <p:nvSpPr>
          <p:cNvPr id="6" name="Marcador de pie de página 5">
            <a:extLst>
              <a:ext uri="{FF2B5EF4-FFF2-40B4-BE49-F238E27FC236}">
                <a16:creationId xmlns:a16="http://schemas.microsoft.com/office/drawing/2014/main" id="{F0258E06-67AD-EA10-A73B-989611C3D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C55D34-B254-892F-E829-0231BF565E92}"/>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33619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BCC-9CB5-0249-A915-F4B60580E1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2870B16-96DF-EABB-A928-9525F5A3D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789B4F9-5740-BEF5-1568-EB1B944B9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30D39-D542-FD59-C456-36B4E12E68C8}"/>
              </a:ext>
            </a:extLst>
          </p:cNvPr>
          <p:cNvSpPr>
            <a:spLocks noGrp="1"/>
          </p:cNvSpPr>
          <p:nvPr>
            <p:ph type="dt" sz="half" idx="10"/>
          </p:nvPr>
        </p:nvSpPr>
        <p:spPr/>
        <p:txBody>
          <a:bodyPr/>
          <a:lstStyle/>
          <a:p>
            <a:fld id="{CE282066-D420-45BD-B10C-0C995AE2D4AB}" type="datetimeFigureOut">
              <a:rPr lang="es-ES" smtClean="0"/>
              <a:t>08/05/2026</a:t>
            </a:fld>
            <a:endParaRPr lang="es-ES"/>
          </a:p>
        </p:txBody>
      </p:sp>
      <p:sp>
        <p:nvSpPr>
          <p:cNvPr id="6" name="Marcador de pie de página 5">
            <a:extLst>
              <a:ext uri="{FF2B5EF4-FFF2-40B4-BE49-F238E27FC236}">
                <a16:creationId xmlns:a16="http://schemas.microsoft.com/office/drawing/2014/main" id="{F544E1C9-95B5-DD18-D468-D781BDBC3A8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0669D5-D47C-ADF2-092D-F98F0A78FBA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08810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D1D176-9D36-E377-CB7F-A50B878E3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C5A13-38ED-DA1B-D446-704605CB5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F3D9652-357F-3F05-B7CC-1FDF64AED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282066-D420-45BD-B10C-0C995AE2D4AB}" type="datetimeFigureOut">
              <a:rPr lang="es-ES" smtClean="0"/>
              <a:t>08/05/2026</a:t>
            </a:fld>
            <a:endParaRPr lang="es-ES"/>
          </a:p>
        </p:txBody>
      </p:sp>
      <p:sp>
        <p:nvSpPr>
          <p:cNvPr id="5" name="Marcador de pie de página 4">
            <a:extLst>
              <a:ext uri="{FF2B5EF4-FFF2-40B4-BE49-F238E27FC236}">
                <a16:creationId xmlns:a16="http://schemas.microsoft.com/office/drawing/2014/main" id="{A913295E-BB36-B8C8-5D12-157F625DC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A20C39D-8AC4-758A-7849-688C56B3C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CAF1F6-8D98-42ED-AF85-257E5B8759B6}" type="slidenum">
              <a:rPr lang="es-ES" smtClean="0"/>
              <a:t>‹Nº›</a:t>
            </a:fld>
            <a:endParaRPr lang="es-ES"/>
          </a:p>
        </p:txBody>
      </p:sp>
    </p:spTree>
    <p:extLst>
      <p:ext uri="{BB962C8B-B14F-4D97-AF65-F5344CB8AC3E}">
        <p14:creationId xmlns:p14="http://schemas.microsoft.com/office/powerpoint/2010/main" val="276435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2455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4065430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4365132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78954496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68607662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2.jpeg"/><Relationship Id="rId7" Type="http://schemas.openxmlformats.org/officeDocument/2006/relationships/diagramLayout" Target="../diagrams/layout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52.jpeg"/><Relationship Id="rId5" Type="http://schemas.openxmlformats.org/officeDocument/2006/relationships/image" Target="../media/image44.jpeg"/><Relationship Id="rId10" Type="http://schemas.microsoft.com/office/2007/relationships/diagramDrawing" Target="../diagrams/drawing2.xml"/><Relationship Id="rId4" Type="http://schemas.openxmlformats.org/officeDocument/2006/relationships/image" Target="../media/image43.jpeg"/><Relationship Id="rId9"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4.jpeg"/><Relationship Id="rId7" Type="http://schemas.openxmlformats.org/officeDocument/2006/relationships/diagramColors" Target="../diagrams/colors3.xml"/><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2.wdp"/><Relationship Id="rId5" Type="http://schemas.openxmlformats.org/officeDocument/2006/relationships/diagramLayout" Target="../diagrams/layout3.xml"/><Relationship Id="rId10" Type="http://schemas.openxmlformats.org/officeDocument/2006/relationships/image" Target="../media/image56.png"/><Relationship Id="rId4" Type="http://schemas.openxmlformats.org/officeDocument/2006/relationships/diagramData" Target="../diagrams/data3.xml"/><Relationship Id="rId9" Type="http://schemas.openxmlformats.org/officeDocument/2006/relationships/image" Target="../media/image55.jpeg"/></Relationships>
</file>

<file path=ppt/slides/_rels/slide1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5.xml"/><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5.jpeg"/><Relationship Id="rId4" Type="http://schemas.openxmlformats.org/officeDocument/2006/relationships/diagramData" Target="../diagrams/data1.xml"/><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7" Type="http://schemas.microsoft.com/office/2007/relationships/hdphoto" Target="../media/hdphoto1.wdp"/><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4D6BE-6FAC-A367-ACCD-55BF2CA4D92E}"/>
            </a:ext>
          </a:extLst>
        </p:cNvPr>
        <p:cNvGrpSpPr/>
        <p:nvPr/>
      </p:nvGrpSpPr>
      <p:grpSpPr>
        <a:xfrm>
          <a:off x="0" y="0"/>
          <a:ext cx="0" cy="0"/>
          <a:chOff x="0" y="0"/>
          <a:chExt cx="0" cy="0"/>
        </a:xfrm>
      </p:grpSpPr>
      <p:sp>
        <p:nvSpPr>
          <p:cNvPr id="3074" name="Text Box 4">
            <a:extLst>
              <a:ext uri="{FF2B5EF4-FFF2-40B4-BE49-F238E27FC236}">
                <a16:creationId xmlns:a16="http://schemas.microsoft.com/office/drawing/2014/main" id="{E6DFEF80-5F43-5290-D79A-95963C54AB87}"/>
              </a:ext>
            </a:extLst>
          </p:cNvPr>
          <p:cNvSpPr txBox="1">
            <a:spLocks noChangeArrowheads="1"/>
          </p:cNvSpPr>
          <p:nvPr/>
        </p:nvSpPr>
        <p:spPr bwMode="auto">
          <a:xfrm>
            <a:off x="1" y="-76200"/>
            <a:ext cx="12391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POUKA SUBOTNE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t>
            </a: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KOLE :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RASTENJE U ODNOSU SA BOGOM</a:t>
            </a:r>
            <a:endParaRPr kumimoji="0" lang="en-US" sz="32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a:extLst>
              <a:ext uri="{FF2B5EF4-FFF2-40B4-BE49-F238E27FC236}">
                <a16:creationId xmlns:a16="http://schemas.microsoft.com/office/drawing/2014/main" id="{59244BCE-C179-174E-CFD3-1ABCE8BE7BB3}"/>
              </a:ext>
            </a:extLst>
          </p:cNvPr>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a:extLst>
              <a:ext uri="{FF2B5EF4-FFF2-40B4-BE49-F238E27FC236}">
                <a16:creationId xmlns:a16="http://schemas.microsoft.com/office/drawing/2014/main" id="{D571AFA3-FE3D-CF15-0883-61B2E569EACD}"/>
              </a:ext>
            </a:extLst>
          </p:cNvPr>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lang="sr-Latn-RS" sz="2000" b="1" dirty="0">
                <a:solidFill>
                  <a:srgbClr val="DDDDDD"/>
                </a:solidFill>
                <a:effectLst>
                  <a:outerShdw blurRad="38100" dist="38100" dir="2700000" algn="tl">
                    <a:srgbClr val="000000">
                      <a:alpha val="43137"/>
                    </a:srgbClr>
                  </a:outerShdw>
                </a:effectLst>
              </a:rPr>
              <a:t>23</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kumimoji="0" lang="en-US" sz="2000" b="1" i="0" u="none" strike="noStrike" kern="1200" cap="none" spc="0" normalizeH="0" baseline="0" noProof="0" dirty="0" err="1">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maj</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a:extLst>
              <a:ext uri="{FF2B5EF4-FFF2-40B4-BE49-F238E27FC236}">
                <a16:creationId xmlns:a16="http://schemas.microsoft.com/office/drawing/2014/main" id="{4811B878-82E7-B55A-7A89-3D830D04CDB4}"/>
              </a:ext>
            </a:extLst>
          </p:cNvPr>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a:extLst>
              <a:ext uri="{FF2B5EF4-FFF2-40B4-BE49-F238E27FC236}">
                <a16:creationId xmlns:a16="http://schemas.microsoft.com/office/drawing/2014/main" id="{53164009-B02B-F7FF-A220-40A1190B5788}"/>
              </a:ext>
            </a:extLst>
          </p:cNvPr>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5" name="Picture 4">
            <a:extLst>
              <a:ext uri="{FF2B5EF4-FFF2-40B4-BE49-F238E27FC236}">
                <a16:creationId xmlns:a16="http://schemas.microsoft.com/office/drawing/2014/main" id="{2316965D-04B5-8048-34BC-035117CF22CD}"/>
              </a:ext>
            </a:extLst>
          </p:cNvPr>
          <p:cNvPicPr>
            <a:picLocks noChangeAspect="1"/>
          </p:cNvPicPr>
          <p:nvPr/>
        </p:nvPicPr>
        <p:blipFill>
          <a:blip r:embed="rId3"/>
          <a:stretch>
            <a:fillRect/>
          </a:stretch>
        </p:blipFill>
        <p:spPr>
          <a:xfrm>
            <a:off x="-1" y="867267"/>
            <a:ext cx="12292553" cy="5408708"/>
          </a:xfrm>
          <a:prstGeom prst="rect">
            <a:avLst/>
          </a:prstGeom>
        </p:spPr>
      </p:pic>
    </p:spTree>
    <p:extLst>
      <p:ext uri="{BB962C8B-B14F-4D97-AF65-F5344CB8AC3E}">
        <p14:creationId xmlns:p14="http://schemas.microsoft.com/office/powerpoint/2010/main" val="1405107730"/>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01FBAE-859D-2E19-DDBA-C59AD358EC3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69AD7B2-D119-3747-AE41-ECD986F2BCED}"/>
              </a:ext>
            </a:extLst>
          </p:cNvPr>
          <p:cNvSpPr txBox="1"/>
          <p:nvPr/>
        </p:nvSpPr>
        <p:spPr>
          <a:xfrm>
            <a:off x="2143432" y="2356019"/>
            <a:ext cx="10048568" cy="1569660"/>
          </a:xfrm>
          <a:prstGeom prst="rect">
            <a:avLst/>
          </a:prstGeom>
          <a:noFill/>
        </p:spPr>
        <p:txBody>
          <a:bodyPr wrap="square">
            <a:spAutoFit/>
          </a:bodyPr>
          <a:lstStyle/>
          <a:p>
            <a:pPr algn="ctr"/>
            <a:r>
              <a:rPr lang="sr-Latn-RS" sz="9600" b="1" noProof="0" dirty="0">
                <a:ln w="9525">
                  <a:solidFill>
                    <a:schemeClr val="bg1"/>
                  </a:solidFill>
                  <a:prstDash val="solid"/>
                </a:ln>
                <a:solidFill>
                  <a:schemeClr val="accent5">
                    <a:lumMod val="50000"/>
                  </a:schemeClr>
                </a:solidFill>
                <a:effectLst>
                  <a:outerShdw blurRad="12700" dist="38100" dir="2700000" algn="tl" rotWithShape="0">
                    <a:srgbClr val="9E2831"/>
                  </a:outerShdw>
                </a:effectLst>
              </a:rPr>
              <a:t>ŠTA JE VERA?</a:t>
            </a:r>
          </a:p>
        </p:txBody>
      </p:sp>
    </p:spTree>
    <p:extLst>
      <p:ext uri="{BB962C8B-B14F-4D97-AF65-F5344CB8AC3E}">
        <p14:creationId xmlns:p14="http://schemas.microsoft.com/office/powerpoint/2010/main" val="3982816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C001F4E-2A2E-A908-2E24-460DD90F016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E37AC45-BD54-96C4-96CE-41B85A8D3C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038165" y="806245"/>
            <a:ext cx="2611671" cy="22635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a:extLst>
              <a:ext uri="{FF2B5EF4-FFF2-40B4-BE49-F238E27FC236}">
                <a16:creationId xmlns:a16="http://schemas.microsoft.com/office/drawing/2014/main" id="{61B4322D-837A-78CA-5EA8-972CCDF4F4B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35973" y="806246"/>
            <a:ext cx="2611670" cy="22635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47F316E-1E37-63A0-0504-71C513179FAB}"/>
              </a:ext>
            </a:extLst>
          </p:cNvPr>
          <p:cNvSpPr txBox="1"/>
          <p:nvPr/>
        </p:nvSpPr>
        <p:spPr>
          <a:xfrm>
            <a:off x="0" y="0"/>
            <a:ext cx="9055674" cy="646331"/>
          </a:xfrm>
          <a:prstGeom prst="rect">
            <a:avLst/>
          </a:prstGeom>
          <a:noFill/>
        </p:spPr>
        <p:txBody>
          <a:bodyPr wrap="square">
            <a:spAutoFit/>
          </a:bodyPr>
          <a:lstStyle/>
          <a:p>
            <a:pPr algn="ctr"/>
            <a:r>
              <a:rPr lang="sr-Latn-RS" sz="36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DEFINICIJA I RAZVOJ </a:t>
            </a:r>
            <a:r>
              <a:rPr lang="sr-Latn-R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VER</a:t>
            </a:r>
            <a:r>
              <a:rPr lang="sr-Latn-RS" sz="36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E</a:t>
            </a:r>
          </a:p>
        </p:txBody>
      </p:sp>
      <p:sp>
        <p:nvSpPr>
          <p:cNvPr id="4" name="CuadroTexto 3">
            <a:extLst>
              <a:ext uri="{FF2B5EF4-FFF2-40B4-BE49-F238E27FC236}">
                <a16:creationId xmlns:a16="http://schemas.microsoft.com/office/drawing/2014/main" id="{0627D749-C810-F174-228E-85BF71B8CDD6}"/>
              </a:ext>
            </a:extLst>
          </p:cNvPr>
          <p:cNvSpPr txBox="1"/>
          <p:nvPr/>
        </p:nvSpPr>
        <p:spPr>
          <a:xfrm>
            <a:off x="5649836" y="704851"/>
            <a:ext cx="3275089" cy="1631216"/>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sr-Latn-RS" sz="2000" b="1" noProof="0" dirty="0">
                <a:latin typeface="Comic Sans MS" panose="030F0702030302020204" pitchFamily="66" charset="0"/>
              </a:rPr>
              <a:t>„Vera </a:t>
            </a:r>
            <a:r>
              <a:rPr lang="sr-Latn-RS" sz="2000" b="1" dirty="0">
                <a:latin typeface="Comic Sans MS" panose="030F0702030302020204" pitchFamily="66" charset="0"/>
              </a:rPr>
              <a:t>je pak tvrdo</a:t>
            </a:r>
            <a:r>
              <a:rPr lang="sr-Latn-RS" sz="2000" b="1" noProof="0" dirty="0">
                <a:latin typeface="Comic Sans MS" panose="030F0702030302020204" pitchFamily="66" charset="0"/>
              </a:rPr>
              <a:t> čekanje onoga čemu se nadamo; </a:t>
            </a:r>
            <a:r>
              <a:rPr lang="sr-Latn-RS" sz="2000" b="1" dirty="0">
                <a:latin typeface="Comic Sans MS" panose="030F0702030302020204" pitchFamily="66" charset="0"/>
              </a:rPr>
              <a:t>i</a:t>
            </a:r>
            <a:r>
              <a:rPr lang="sr-Latn-RS" sz="2000" b="1" noProof="0" dirty="0">
                <a:latin typeface="Comic Sans MS" panose="030F0702030302020204" pitchFamily="66" charset="0"/>
              </a:rPr>
              <a:t> dokazivanje onoga što ne vidimo.“ </a:t>
            </a:r>
            <a:r>
              <a:rPr lang="sr-Latn-RS" sz="1600" b="1" noProof="0" dirty="0">
                <a:latin typeface="Comic Sans MS" panose="030F0702030302020204" pitchFamily="66" charset="0"/>
              </a:rPr>
              <a:t>(</a:t>
            </a:r>
            <a:r>
              <a:rPr lang="sr-Latn-RS" sz="1600" b="1" dirty="0">
                <a:latin typeface="Comic Sans MS" panose="030F0702030302020204" pitchFamily="66" charset="0"/>
              </a:rPr>
              <a:t>Jev</a:t>
            </a:r>
            <a:r>
              <a:rPr lang="sr-Latn-RS" sz="1600" b="1" noProof="0" dirty="0" err="1">
                <a:latin typeface="Comic Sans MS" panose="030F0702030302020204" pitchFamily="66" charset="0"/>
              </a:rPr>
              <a:t>rejima</a:t>
            </a:r>
            <a:r>
              <a:rPr lang="sr-Latn-RS" sz="1600" b="1" noProof="0" dirty="0">
                <a:latin typeface="Comic Sans MS" panose="030F0702030302020204" pitchFamily="66" charset="0"/>
              </a:rPr>
              <a:t> 11,1)</a:t>
            </a:r>
          </a:p>
        </p:txBody>
      </p:sp>
      <p:sp>
        <p:nvSpPr>
          <p:cNvPr id="5" name="CuadroTexto 4">
            <a:extLst>
              <a:ext uri="{FF2B5EF4-FFF2-40B4-BE49-F238E27FC236}">
                <a16:creationId xmlns:a16="http://schemas.microsoft.com/office/drawing/2014/main" id="{901FF48C-9BC2-0C42-0EED-AA4FFDD061E8}"/>
              </a:ext>
            </a:extLst>
          </p:cNvPr>
          <p:cNvSpPr txBox="1"/>
          <p:nvPr/>
        </p:nvSpPr>
        <p:spPr>
          <a:xfrm>
            <a:off x="136720" y="3245244"/>
            <a:ext cx="5959279" cy="1446550"/>
          </a:xfrm>
          <a:prstGeom prst="rect">
            <a:avLst/>
          </a:prstGeom>
          <a:noFill/>
        </p:spPr>
        <p:txBody>
          <a:bodyPr wrap="square" rtlCol="0">
            <a:spAutoFit/>
          </a:bodyPr>
          <a:lstStyle/>
          <a:p>
            <a:pPr>
              <a:spcBef>
                <a:spcPts val="600"/>
              </a:spcBef>
            </a:pPr>
            <a:r>
              <a:rPr lang="sr-Latn-RS" sz="2200" b="1" dirty="0">
                <a:solidFill>
                  <a:schemeClr val="bg1"/>
                </a:solidFill>
                <a:effectLst>
                  <a:glow rad="127000">
                    <a:srgbClr val="832215"/>
                  </a:glow>
                  <a:outerShdw blurRad="38100" dist="38100" dir="2700000" algn="tl">
                    <a:srgbClr val="000000"/>
                  </a:outerShdw>
                </a:effectLst>
              </a:rPr>
              <a:t>Jev</a:t>
            </a:r>
            <a:r>
              <a:rPr lang="sr-Latn-RS" sz="2200" b="1" noProof="0" dirty="0">
                <a:solidFill>
                  <a:schemeClr val="bg1"/>
                </a:solidFill>
                <a:effectLst>
                  <a:glow rad="127000">
                    <a:srgbClr val="832215"/>
                  </a:glow>
                  <a:outerShdw blurRad="38100" dist="38100" dir="2700000" algn="tl">
                    <a:srgbClr val="000000"/>
                  </a:outerShdw>
                </a:effectLst>
              </a:rPr>
              <a:t>rejima 11,1.3. 6. nude nam široku defini- ciju vere. Vera ima mnogo veze s našim poimanjem Boga. Vodi nas da verujemo u Njega kao Stvoritelja i Onog koji nagrađuje.</a:t>
            </a:r>
          </a:p>
        </p:txBody>
      </p:sp>
      <p:graphicFrame>
        <p:nvGraphicFramePr>
          <p:cNvPr id="2" name="Diagrama 1">
            <a:extLst>
              <a:ext uri="{FF2B5EF4-FFF2-40B4-BE49-F238E27FC236}">
                <a16:creationId xmlns:a16="http://schemas.microsoft.com/office/drawing/2014/main" id="{AF141FB1-2815-2E6F-E6F4-B9CAC368DE66}"/>
              </a:ext>
            </a:extLst>
          </p:cNvPr>
          <p:cNvGraphicFramePr/>
          <p:nvPr>
            <p:extLst>
              <p:ext uri="{D42A27DB-BD31-4B8C-83A1-F6EECF244321}">
                <p14:modId xmlns:p14="http://schemas.microsoft.com/office/powerpoint/2010/main" val="1864508426"/>
              </p:ext>
            </p:extLst>
          </p:nvPr>
        </p:nvGraphicFramePr>
        <p:xfrm>
          <a:off x="5831457" y="2078260"/>
          <a:ext cx="6214918" cy="47797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Imagen 13">
            <a:extLst>
              <a:ext uri="{FF2B5EF4-FFF2-40B4-BE49-F238E27FC236}">
                <a16:creationId xmlns:a16="http://schemas.microsoft.com/office/drawing/2014/main" id="{9C3DFD0C-AF29-ABF1-9367-1A395A220E8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95182" y="190626"/>
            <a:ext cx="2810005" cy="1909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81DAD0F0-8C04-96CC-F621-084F3C1E67D4}"/>
              </a:ext>
            </a:extLst>
          </p:cNvPr>
          <p:cNvSpPr txBox="1"/>
          <p:nvPr/>
        </p:nvSpPr>
        <p:spPr>
          <a:xfrm>
            <a:off x="145624" y="6092147"/>
            <a:ext cx="7754192"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Kao što smo videli, nemamo svi isti nivo vere. Kako mogu razviti veru koju imam, bilo da je imam malo ili mnogo?</a:t>
            </a:r>
          </a:p>
        </p:txBody>
      </p:sp>
      <p:sp>
        <p:nvSpPr>
          <p:cNvPr id="11" name="CuadroTexto 10">
            <a:extLst>
              <a:ext uri="{FF2B5EF4-FFF2-40B4-BE49-F238E27FC236}">
                <a16:creationId xmlns:a16="http://schemas.microsoft.com/office/drawing/2014/main" id="{D1CF7630-D741-922D-FF8A-94DE670FEF64}"/>
              </a:ext>
            </a:extLst>
          </p:cNvPr>
          <p:cNvSpPr txBox="1"/>
          <p:nvPr/>
        </p:nvSpPr>
        <p:spPr>
          <a:xfrm>
            <a:off x="145625" y="4668696"/>
            <a:ext cx="5504211"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U ostatku 11. poglavlja Pavle detaljnije opisuje veru mnogih muškaraca i žena koji nam služe kao primer i ohrabrenje da ne </a:t>
            </a:r>
            <a:r>
              <a:rPr lang="sr-Latn-RS" sz="2200" b="1" dirty="0">
                <a:solidFill>
                  <a:prstClr val="white"/>
                </a:solidFill>
                <a:effectLst>
                  <a:glow rad="127000">
                    <a:srgbClr val="832215"/>
                  </a:glow>
                  <a:outerShdw blurRad="38100" dist="38100" dir="2700000" algn="tl">
                    <a:srgbClr val="000000"/>
                  </a:outerShdw>
                </a:effectLst>
                <a:latin typeface="Aptos" panose="02110004020202020204"/>
              </a:rPr>
              <a:t>gubi</a:t>
            </a:r>
            <a:r>
              <a:rPr kumimoji="0" lang="sr-Latn-RS" sz="22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mo nadu dok čekamo nagradu.</a:t>
            </a:r>
          </a:p>
        </p:txBody>
      </p:sp>
    </p:spTree>
    <p:extLst>
      <p:ext uri="{BB962C8B-B14F-4D97-AF65-F5344CB8AC3E}">
        <p14:creationId xmlns:p14="http://schemas.microsoft.com/office/powerpoint/2010/main" val="3646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900" decel="100000" fill="hold"/>
                                        <p:tgtEl>
                                          <p:spTgt spid="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childTnLst>
                                    <p:set>
                                      <p:cBhvr>
                                        <p:cTn id="53" dur="1" fill="hold">
                                          <p:stCondLst>
                                            <p:cond delay="0"/>
                                          </p:stCondLst>
                                        </p:cTn>
                                        <p:tgtEl>
                                          <p:spTgt spid="2">
                                            <p:graphicEl>
                                              <a:dgm id="{EF1C654A-1FC1-4582-A367-0477E89B3989}"/>
                                            </p:graphicEl>
                                          </p:spTgt>
                                        </p:tgtEl>
                                        <p:attrNameLst>
                                          <p:attrName>style.visibility</p:attrName>
                                        </p:attrNameLst>
                                      </p:cBhvr>
                                      <p:to>
                                        <p:strVal val="visible"/>
                                      </p:to>
                                    </p:set>
                                    <p:anim calcmode="lin" valueType="num">
                                      <p:cBhvr>
                                        <p:cTn id="54" dur="500" fill="hold"/>
                                        <p:tgtEl>
                                          <p:spTgt spid="2">
                                            <p:graphicEl>
                                              <a:dgm id="{EF1C654A-1FC1-4582-A367-0477E89B3989}"/>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EF1C654A-1FC1-4582-A367-0477E89B3989}"/>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EF1C654A-1FC1-4582-A367-0477E89B3989}"/>
                                            </p:graphicEl>
                                          </p:spTgt>
                                        </p:tgtEl>
                                      </p:cBhvr>
                                    </p:animEffect>
                                    <p:anim calcmode="lin" valueType="num">
                                      <p:cBhvr>
                                        <p:cTn id="57" dur="500" fill="hold"/>
                                        <p:tgtEl>
                                          <p:spTgt spid="2">
                                            <p:graphicEl>
                                              <a:dgm id="{EF1C654A-1FC1-4582-A367-0477E89B3989}"/>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EF1C654A-1FC1-4582-A367-0477E89B3989}"/>
                                            </p:graphicEl>
                                          </p:spTgt>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2">
                                            <p:graphicEl>
                                              <a:dgm id="{7AFE801D-DE2B-4B26-AE02-37B78EB2674E}"/>
                                            </p:graphicEl>
                                          </p:spTgt>
                                        </p:tgtEl>
                                        <p:attrNameLst>
                                          <p:attrName>style.visibility</p:attrName>
                                        </p:attrNameLst>
                                      </p:cBhvr>
                                      <p:to>
                                        <p:strVal val="visible"/>
                                      </p:to>
                                    </p:set>
                                    <p:anim calcmode="lin" valueType="num">
                                      <p:cBhvr>
                                        <p:cTn id="61" dur="500" fill="hold"/>
                                        <p:tgtEl>
                                          <p:spTgt spid="2">
                                            <p:graphicEl>
                                              <a:dgm id="{7AFE801D-DE2B-4B26-AE02-37B78EB2674E}"/>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7AFE801D-DE2B-4B26-AE02-37B78EB2674E}"/>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7AFE801D-DE2B-4B26-AE02-37B78EB2674E}"/>
                                            </p:graphicEl>
                                          </p:spTgt>
                                        </p:tgtEl>
                                      </p:cBhvr>
                                    </p:animEffect>
                                    <p:anim calcmode="lin" valueType="num">
                                      <p:cBhvr>
                                        <p:cTn id="64" dur="500" fill="hold"/>
                                        <p:tgtEl>
                                          <p:spTgt spid="2">
                                            <p:graphicEl>
                                              <a:dgm id="{7AFE801D-DE2B-4B26-AE02-37B78EB2674E}"/>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7AFE801D-DE2B-4B26-AE02-37B78EB2674E}"/>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2">
                                            <p:graphicEl>
                                              <a:dgm id="{D0657339-4452-4381-9696-08768A9793E4}"/>
                                            </p:graphicEl>
                                          </p:spTgt>
                                        </p:tgtEl>
                                        <p:attrNameLst>
                                          <p:attrName>style.visibility</p:attrName>
                                        </p:attrNameLst>
                                      </p:cBhvr>
                                      <p:to>
                                        <p:strVal val="visible"/>
                                      </p:to>
                                    </p:set>
                                    <p:anim calcmode="lin" valueType="num">
                                      <p:cBhvr>
                                        <p:cTn id="70" dur="500" fill="hold"/>
                                        <p:tgtEl>
                                          <p:spTgt spid="2">
                                            <p:graphicEl>
                                              <a:dgm id="{D0657339-4452-4381-9696-08768A9793E4}"/>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D0657339-4452-4381-9696-08768A9793E4}"/>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D0657339-4452-4381-9696-08768A9793E4}"/>
                                            </p:graphicEl>
                                          </p:spTgt>
                                        </p:tgtEl>
                                      </p:cBhvr>
                                    </p:animEffect>
                                    <p:anim calcmode="lin" valueType="num">
                                      <p:cBhvr>
                                        <p:cTn id="73" dur="500" fill="hold"/>
                                        <p:tgtEl>
                                          <p:spTgt spid="2">
                                            <p:graphicEl>
                                              <a:dgm id="{D0657339-4452-4381-9696-08768A9793E4}"/>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D0657339-4452-4381-9696-08768A9793E4}"/>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2">
                                            <p:graphicEl>
                                              <a:dgm id="{62330D1C-E735-4EF1-BDB8-4173C1B5B3D5}"/>
                                            </p:graphicEl>
                                          </p:spTgt>
                                        </p:tgtEl>
                                        <p:attrNameLst>
                                          <p:attrName>style.visibility</p:attrName>
                                        </p:attrNameLst>
                                      </p:cBhvr>
                                      <p:to>
                                        <p:strVal val="visible"/>
                                      </p:to>
                                    </p:set>
                                    <p:anim calcmode="lin" valueType="num">
                                      <p:cBhvr>
                                        <p:cTn id="77" dur="500" fill="hold"/>
                                        <p:tgtEl>
                                          <p:spTgt spid="2">
                                            <p:graphicEl>
                                              <a:dgm id="{62330D1C-E735-4EF1-BDB8-4173C1B5B3D5}"/>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62330D1C-E735-4EF1-BDB8-4173C1B5B3D5}"/>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62330D1C-E735-4EF1-BDB8-4173C1B5B3D5}"/>
                                            </p:graphicEl>
                                          </p:spTgt>
                                        </p:tgtEl>
                                      </p:cBhvr>
                                    </p:animEffect>
                                    <p:anim calcmode="lin" valueType="num">
                                      <p:cBhvr>
                                        <p:cTn id="80" dur="500" fill="hold"/>
                                        <p:tgtEl>
                                          <p:spTgt spid="2">
                                            <p:graphicEl>
                                              <a:dgm id="{62330D1C-E735-4EF1-BDB8-4173C1B5B3D5}"/>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62330D1C-E735-4EF1-BDB8-4173C1B5B3D5}"/>
                                            </p:graphicEl>
                                          </p:spTgt>
                                        </p:tgtEl>
                                        <p:attrNameLst>
                                          <p:attrName>ppt_y</p:attrName>
                                        </p:attrNameLst>
                                      </p:cBhvr>
                                      <p:tavLst>
                                        <p:tav tm="0">
                                          <p:val>
                                            <p:fltVal val="0.5"/>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4CFB5C92-2025-4ADA-8309-F9DDDE058036}"/>
                                            </p:graphicEl>
                                          </p:spTgt>
                                        </p:tgtEl>
                                        <p:attrNameLst>
                                          <p:attrName>style.visibility</p:attrName>
                                        </p:attrNameLst>
                                      </p:cBhvr>
                                      <p:to>
                                        <p:strVal val="visible"/>
                                      </p:to>
                                    </p:set>
                                    <p:anim calcmode="lin" valueType="num">
                                      <p:cBhvr>
                                        <p:cTn id="86" dur="500" fill="hold"/>
                                        <p:tgtEl>
                                          <p:spTgt spid="2">
                                            <p:graphicEl>
                                              <a:dgm id="{4CFB5C92-2025-4ADA-8309-F9DDDE05803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4CFB5C92-2025-4ADA-8309-F9DDDE058036}"/>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4CFB5C92-2025-4ADA-8309-F9DDDE058036}"/>
                                            </p:graphicEl>
                                          </p:spTgt>
                                        </p:tgtEl>
                                      </p:cBhvr>
                                    </p:animEffect>
                                    <p:anim calcmode="lin" valueType="num">
                                      <p:cBhvr>
                                        <p:cTn id="89" dur="500" fill="hold"/>
                                        <p:tgtEl>
                                          <p:spTgt spid="2">
                                            <p:graphicEl>
                                              <a:dgm id="{4CFB5C92-2025-4ADA-8309-F9DDDE058036}"/>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4CFB5C92-2025-4ADA-8309-F9DDDE058036}"/>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62F9C750-5BA6-4C3D-BBE2-97E7E0FA3542}"/>
                                            </p:graphicEl>
                                          </p:spTgt>
                                        </p:tgtEl>
                                        <p:attrNameLst>
                                          <p:attrName>style.visibility</p:attrName>
                                        </p:attrNameLst>
                                      </p:cBhvr>
                                      <p:to>
                                        <p:strVal val="visible"/>
                                      </p:to>
                                    </p:set>
                                    <p:anim calcmode="lin" valueType="num">
                                      <p:cBhvr>
                                        <p:cTn id="93" dur="500" fill="hold"/>
                                        <p:tgtEl>
                                          <p:spTgt spid="2">
                                            <p:graphicEl>
                                              <a:dgm id="{62F9C750-5BA6-4C3D-BBE2-97E7E0FA3542}"/>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62F9C750-5BA6-4C3D-BBE2-97E7E0FA3542}"/>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62F9C750-5BA6-4C3D-BBE2-97E7E0FA3542}"/>
                                            </p:graphicEl>
                                          </p:spTgt>
                                        </p:tgtEl>
                                      </p:cBhvr>
                                    </p:animEffect>
                                    <p:anim calcmode="lin" valueType="num">
                                      <p:cBhvr>
                                        <p:cTn id="96" dur="500" fill="hold"/>
                                        <p:tgtEl>
                                          <p:spTgt spid="2">
                                            <p:graphicEl>
                                              <a:dgm id="{62F9C750-5BA6-4C3D-BBE2-97E7E0FA3542}"/>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62F9C750-5BA6-4C3D-BBE2-97E7E0FA3542}"/>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528" fill="hold" grpId="0" nodeType="clickEffect">
                                  <p:stCondLst>
                                    <p:cond delay="0"/>
                                  </p:stCondLst>
                                  <p:childTnLst>
                                    <p:set>
                                      <p:cBhvr>
                                        <p:cTn id="101" dur="1" fill="hold">
                                          <p:stCondLst>
                                            <p:cond delay="0"/>
                                          </p:stCondLst>
                                        </p:cTn>
                                        <p:tgtEl>
                                          <p:spTgt spid="2">
                                            <p:graphicEl>
                                              <a:dgm id="{DE7FC900-5765-4183-91B0-93122DA942DB}"/>
                                            </p:graphicEl>
                                          </p:spTgt>
                                        </p:tgtEl>
                                        <p:attrNameLst>
                                          <p:attrName>style.visibility</p:attrName>
                                        </p:attrNameLst>
                                      </p:cBhvr>
                                      <p:to>
                                        <p:strVal val="visible"/>
                                      </p:to>
                                    </p:set>
                                    <p:anim calcmode="lin" valueType="num">
                                      <p:cBhvr>
                                        <p:cTn id="102" dur="500" fill="hold"/>
                                        <p:tgtEl>
                                          <p:spTgt spid="2">
                                            <p:graphicEl>
                                              <a:dgm id="{DE7FC900-5765-4183-91B0-93122DA942DB}"/>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DE7FC900-5765-4183-91B0-93122DA942DB}"/>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DE7FC900-5765-4183-91B0-93122DA942DB}"/>
                                            </p:graphicEl>
                                          </p:spTgt>
                                        </p:tgtEl>
                                      </p:cBhvr>
                                    </p:animEffect>
                                    <p:anim calcmode="lin" valueType="num">
                                      <p:cBhvr>
                                        <p:cTn id="105" dur="500" fill="hold"/>
                                        <p:tgtEl>
                                          <p:spTgt spid="2">
                                            <p:graphicEl>
                                              <a:dgm id="{DE7FC900-5765-4183-91B0-93122DA942DB}"/>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DE7FC900-5765-4183-91B0-93122DA942DB}"/>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
                                            <p:graphicEl>
                                              <a:dgm id="{E41E6368-E3D1-45FE-A79B-B9C5F27954CB}"/>
                                            </p:graphicEl>
                                          </p:spTgt>
                                        </p:tgtEl>
                                        <p:attrNameLst>
                                          <p:attrName>style.visibility</p:attrName>
                                        </p:attrNameLst>
                                      </p:cBhvr>
                                      <p:to>
                                        <p:strVal val="visible"/>
                                      </p:to>
                                    </p:set>
                                    <p:anim calcmode="lin" valueType="num">
                                      <p:cBhvr>
                                        <p:cTn id="109" dur="500" fill="hold"/>
                                        <p:tgtEl>
                                          <p:spTgt spid="2">
                                            <p:graphicEl>
                                              <a:dgm id="{E41E6368-E3D1-45FE-A79B-B9C5F27954C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E41E6368-E3D1-45FE-A79B-B9C5F27954CB}"/>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E41E6368-E3D1-45FE-A79B-B9C5F27954CB}"/>
                                            </p:graphicEl>
                                          </p:spTgt>
                                        </p:tgtEl>
                                      </p:cBhvr>
                                    </p:animEffect>
                                    <p:anim calcmode="lin" valueType="num">
                                      <p:cBhvr>
                                        <p:cTn id="112" dur="500" fill="hold"/>
                                        <p:tgtEl>
                                          <p:spTgt spid="2">
                                            <p:graphicEl>
                                              <a:dgm id="{E41E6368-E3D1-45FE-A79B-B9C5F27954CB}"/>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E41E6368-E3D1-45FE-A79B-B9C5F27954CB}"/>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528" fill="hold" grpId="0" nodeType="clickEffect">
                                  <p:stCondLst>
                                    <p:cond delay="0"/>
                                  </p:stCondLst>
                                  <p:childTnLst>
                                    <p:set>
                                      <p:cBhvr>
                                        <p:cTn id="117" dur="1" fill="hold">
                                          <p:stCondLst>
                                            <p:cond delay="0"/>
                                          </p:stCondLst>
                                        </p:cTn>
                                        <p:tgtEl>
                                          <p:spTgt spid="2">
                                            <p:graphicEl>
                                              <a:dgm id="{DBEFF52B-2DD5-4E70-AFE3-2AD45871F679}"/>
                                            </p:graphicEl>
                                          </p:spTgt>
                                        </p:tgtEl>
                                        <p:attrNameLst>
                                          <p:attrName>style.visibility</p:attrName>
                                        </p:attrNameLst>
                                      </p:cBhvr>
                                      <p:to>
                                        <p:strVal val="visible"/>
                                      </p:to>
                                    </p:set>
                                    <p:anim calcmode="lin" valueType="num">
                                      <p:cBhvr>
                                        <p:cTn id="118" dur="500" fill="hold"/>
                                        <p:tgtEl>
                                          <p:spTgt spid="2">
                                            <p:graphicEl>
                                              <a:dgm id="{DBEFF52B-2DD5-4E70-AFE3-2AD45871F679}"/>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DBEFF52B-2DD5-4E70-AFE3-2AD45871F679}"/>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DBEFF52B-2DD5-4E70-AFE3-2AD45871F679}"/>
                                            </p:graphicEl>
                                          </p:spTgt>
                                        </p:tgtEl>
                                      </p:cBhvr>
                                    </p:animEffect>
                                    <p:anim calcmode="lin" valueType="num">
                                      <p:cBhvr>
                                        <p:cTn id="121" dur="500" fill="hold"/>
                                        <p:tgtEl>
                                          <p:spTgt spid="2">
                                            <p:graphicEl>
                                              <a:dgm id="{DBEFF52B-2DD5-4E70-AFE3-2AD45871F679}"/>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DBEFF52B-2DD5-4E70-AFE3-2AD45871F679}"/>
                                            </p:graphicEl>
                                          </p:spTgt>
                                        </p:tgtEl>
                                        <p:attrNameLst>
                                          <p:attrName>ppt_y</p:attrName>
                                        </p:attrNameLst>
                                      </p:cBhvr>
                                      <p:tavLst>
                                        <p:tav tm="0">
                                          <p:val>
                                            <p:fltVal val="0.5"/>
                                          </p:val>
                                        </p:tav>
                                        <p:tav tm="100000">
                                          <p:val>
                                            <p:strVal val="#ppt_y"/>
                                          </p:val>
                                        </p:tav>
                                      </p:tavLst>
                                    </p:anim>
                                  </p:childTnLst>
                                </p:cTn>
                              </p:par>
                              <p:par>
                                <p:cTn id="123" presetID="53" presetClass="entr" presetSubtype="528" fill="hold" grpId="0" nodeType="withEffect">
                                  <p:stCondLst>
                                    <p:cond delay="0"/>
                                  </p:stCondLst>
                                  <p:childTnLst>
                                    <p:set>
                                      <p:cBhvr>
                                        <p:cTn id="124" dur="1" fill="hold">
                                          <p:stCondLst>
                                            <p:cond delay="0"/>
                                          </p:stCondLst>
                                        </p:cTn>
                                        <p:tgtEl>
                                          <p:spTgt spid="2">
                                            <p:graphicEl>
                                              <a:dgm id="{CF95EDDD-B49F-4AFD-BA06-49661791AC8B}"/>
                                            </p:graphicEl>
                                          </p:spTgt>
                                        </p:tgtEl>
                                        <p:attrNameLst>
                                          <p:attrName>style.visibility</p:attrName>
                                        </p:attrNameLst>
                                      </p:cBhvr>
                                      <p:to>
                                        <p:strVal val="visible"/>
                                      </p:to>
                                    </p:set>
                                    <p:anim calcmode="lin" valueType="num">
                                      <p:cBhvr>
                                        <p:cTn id="125" dur="500" fill="hold"/>
                                        <p:tgtEl>
                                          <p:spTgt spid="2">
                                            <p:graphicEl>
                                              <a:dgm id="{CF95EDDD-B49F-4AFD-BA06-49661791AC8B}"/>
                                            </p:graphicEl>
                                          </p:spTgt>
                                        </p:tgtEl>
                                        <p:attrNameLst>
                                          <p:attrName>ppt_w</p:attrName>
                                        </p:attrNameLst>
                                      </p:cBhvr>
                                      <p:tavLst>
                                        <p:tav tm="0">
                                          <p:val>
                                            <p:fltVal val="0"/>
                                          </p:val>
                                        </p:tav>
                                        <p:tav tm="100000">
                                          <p:val>
                                            <p:strVal val="#ppt_w"/>
                                          </p:val>
                                        </p:tav>
                                      </p:tavLst>
                                    </p:anim>
                                    <p:anim calcmode="lin" valueType="num">
                                      <p:cBhvr>
                                        <p:cTn id="126" dur="500" fill="hold"/>
                                        <p:tgtEl>
                                          <p:spTgt spid="2">
                                            <p:graphicEl>
                                              <a:dgm id="{CF95EDDD-B49F-4AFD-BA06-49661791AC8B}"/>
                                            </p:graphicEl>
                                          </p:spTgt>
                                        </p:tgtEl>
                                        <p:attrNameLst>
                                          <p:attrName>ppt_h</p:attrName>
                                        </p:attrNameLst>
                                      </p:cBhvr>
                                      <p:tavLst>
                                        <p:tav tm="0">
                                          <p:val>
                                            <p:fltVal val="0"/>
                                          </p:val>
                                        </p:tav>
                                        <p:tav tm="100000">
                                          <p:val>
                                            <p:strVal val="#ppt_h"/>
                                          </p:val>
                                        </p:tav>
                                      </p:tavLst>
                                    </p:anim>
                                    <p:animEffect transition="in" filter="fade">
                                      <p:cBhvr>
                                        <p:cTn id="127" dur="500"/>
                                        <p:tgtEl>
                                          <p:spTgt spid="2">
                                            <p:graphicEl>
                                              <a:dgm id="{CF95EDDD-B49F-4AFD-BA06-49661791AC8B}"/>
                                            </p:graphicEl>
                                          </p:spTgt>
                                        </p:tgtEl>
                                      </p:cBhvr>
                                    </p:animEffect>
                                    <p:anim calcmode="lin" valueType="num">
                                      <p:cBhvr>
                                        <p:cTn id="128" dur="500" fill="hold"/>
                                        <p:tgtEl>
                                          <p:spTgt spid="2">
                                            <p:graphicEl>
                                              <a:dgm id="{CF95EDDD-B49F-4AFD-BA06-49661791AC8B}"/>
                                            </p:graphicEl>
                                          </p:spTgt>
                                        </p:tgtEl>
                                        <p:attrNameLst>
                                          <p:attrName>ppt_x</p:attrName>
                                        </p:attrNameLst>
                                      </p:cBhvr>
                                      <p:tavLst>
                                        <p:tav tm="0">
                                          <p:val>
                                            <p:fltVal val="0.5"/>
                                          </p:val>
                                        </p:tav>
                                        <p:tav tm="100000">
                                          <p:val>
                                            <p:strVal val="#ppt_x"/>
                                          </p:val>
                                        </p:tav>
                                      </p:tavLst>
                                    </p:anim>
                                    <p:anim calcmode="lin" valueType="num">
                                      <p:cBhvr>
                                        <p:cTn id="129" dur="500" fill="hold"/>
                                        <p:tgtEl>
                                          <p:spTgt spid="2">
                                            <p:graphicEl>
                                              <a:dgm id="{CF95EDDD-B49F-4AFD-BA06-49661791AC8B}"/>
                                            </p:graphicEl>
                                          </p:spTgt>
                                        </p:tgtEl>
                                        <p:attrNameLst>
                                          <p:attrName>ppt_y</p:attrName>
                                        </p:attrNameLst>
                                      </p:cBhvr>
                                      <p:tavLst>
                                        <p:tav tm="0">
                                          <p:val>
                                            <p:fltVal val="0.5"/>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528" fill="hold" grpId="0" nodeType="clickEffect">
                                  <p:stCondLst>
                                    <p:cond delay="0"/>
                                  </p:stCondLst>
                                  <p:childTnLst>
                                    <p:set>
                                      <p:cBhvr>
                                        <p:cTn id="133" dur="1" fill="hold">
                                          <p:stCondLst>
                                            <p:cond delay="0"/>
                                          </p:stCondLst>
                                        </p:cTn>
                                        <p:tgtEl>
                                          <p:spTgt spid="2">
                                            <p:graphicEl>
                                              <a:dgm id="{0774E423-1125-4F5D-98B3-689912FAABA1}"/>
                                            </p:graphicEl>
                                          </p:spTgt>
                                        </p:tgtEl>
                                        <p:attrNameLst>
                                          <p:attrName>style.visibility</p:attrName>
                                        </p:attrNameLst>
                                      </p:cBhvr>
                                      <p:to>
                                        <p:strVal val="visible"/>
                                      </p:to>
                                    </p:set>
                                    <p:anim calcmode="lin" valueType="num">
                                      <p:cBhvr>
                                        <p:cTn id="134" dur="500" fill="hold"/>
                                        <p:tgtEl>
                                          <p:spTgt spid="2">
                                            <p:graphicEl>
                                              <a:dgm id="{0774E423-1125-4F5D-98B3-689912FAABA1}"/>
                                            </p:graphicEl>
                                          </p:spTgt>
                                        </p:tgtEl>
                                        <p:attrNameLst>
                                          <p:attrName>ppt_w</p:attrName>
                                        </p:attrNameLst>
                                      </p:cBhvr>
                                      <p:tavLst>
                                        <p:tav tm="0">
                                          <p:val>
                                            <p:fltVal val="0"/>
                                          </p:val>
                                        </p:tav>
                                        <p:tav tm="100000">
                                          <p:val>
                                            <p:strVal val="#ppt_w"/>
                                          </p:val>
                                        </p:tav>
                                      </p:tavLst>
                                    </p:anim>
                                    <p:anim calcmode="lin" valueType="num">
                                      <p:cBhvr>
                                        <p:cTn id="135" dur="500" fill="hold"/>
                                        <p:tgtEl>
                                          <p:spTgt spid="2">
                                            <p:graphicEl>
                                              <a:dgm id="{0774E423-1125-4F5D-98B3-689912FAABA1}"/>
                                            </p:graphicEl>
                                          </p:spTgt>
                                        </p:tgtEl>
                                        <p:attrNameLst>
                                          <p:attrName>ppt_h</p:attrName>
                                        </p:attrNameLst>
                                      </p:cBhvr>
                                      <p:tavLst>
                                        <p:tav tm="0">
                                          <p:val>
                                            <p:fltVal val="0"/>
                                          </p:val>
                                        </p:tav>
                                        <p:tav tm="100000">
                                          <p:val>
                                            <p:strVal val="#ppt_h"/>
                                          </p:val>
                                        </p:tav>
                                      </p:tavLst>
                                    </p:anim>
                                    <p:animEffect transition="in" filter="fade">
                                      <p:cBhvr>
                                        <p:cTn id="136" dur="500"/>
                                        <p:tgtEl>
                                          <p:spTgt spid="2">
                                            <p:graphicEl>
                                              <a:dgm id="{0774E423-1125-4F5D-98B3-689912FAABA1}"/>
                                            </p:graphicEl>
                                          </p:spTgt>
                                        </p:tgtEl>
                                      </p:cBhvr>
                                    </p:animEffect>
                                    <p:anim calcmode="lin" valueType="num">
                                      <p:cBhvr>
                                        <p:cTn id="137" dur="500" fill="hold"/>
                                        <p:tgtEl>
                                          <p:spTgt spid="2">
                                            <p:graphicEl>
                                              <a:dgm id="{0774E423-1125-4F5D-98B3-689912FAABA1}"/>
                                            </p:graphicEl>
                                          </p:spTgt>
                                        </p:tgtEl>
                                        <p:attrNameLst>
                                          <p:attrName>ppt_x</p:attrName>
                                        </p:attrNameLst>
                                      </p:cBhvr>
                                      <p:tavLst>
                                        <p:tav tm="0">
                                          <p:val>
                                            <p:fltVal val="0.5"/>
                                          </p:val>
                                        </p:tav>
                                        <p:tav tm="100000">
                                          <p:val>
                                            <p:strVal val="#ppt_x"/>
                                          </p:val>
                                        </p:tav>
                                      </p:tavLst>
                                    </p:anim>
                                    <p:anim calcmode="lin" valueType="num">
                                      <p:cBhvr>
                                        <p:cTn id="138" dur="500" fill="hold"/>
                                        <p:tgtEl>
                                          <p:spTgt spid="2">
                                            <p:graphicEl>
                                              <a:dgm id="{0774E423-1125-4F5D-98B3-689912FAABA1}"/>
                                            </p:graphicEl>
                                          </p:spTgt>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2">
                                            <p:graphicEl>
                                              <a:dgm id="{25183399-0B8C-42D7-A96A-7EBD0191D40C}"/>
                                            </p:graphicEl>
                                          </p:spTgt>
                                        </p:tgtEl>
                                        <p:attrNameLst>
                                          <p:attrName>style.visibility</p:attrName>
                                        </p:attrNameLst>
                                      </p:cBhvr>
                                      <p:to>
                                        <p:strVal val="visible"/>
                                      </p:to>
                                    </p:set>
                                    <p:anim calcmode="lin" valueType="num">
                                      <p:cBhvr>
                                        <p:cTn id="141" dur="500" fill="hold"/>
                                        <p:tgtEl>
                                          <p:spTgt spid="2">
                                            <p:graphicEl>
                                              <a:dgm id="{25183399-0B8C-42D7-A96A-7EBD0191D40C}"/>
                                            </p:graphicEl>
                                          </p:spTgt>
                                        </p:tgtEl>
                                        <p:attrNameLst>
                                          <p:attrName>ppt_w</p:attrName>
                                        </p:attrNameLst>
                                      </p:cBhvr>
                                      <p:tavLst>
                                        <p:tav tm="0">
                                          <p:val>
                                            <p:fltVal val="0"/>
                                          </p:val>
                                        </p:tav>
                                        <p:tav tm="100000">
                                          <p:val>
                                            <p:strVal val="#ppt_w"/>
                                          </p:val>
                                        </p:tav>
                                      </p:tavLst>
                                    </p:anim>
                                    <p:anim calcmode="lin" valueType="num">
                                      <p:cBhvr>
                                        <p:cTn id="142" dur="500" fill="hold"/>
                                        <p:tgtEl>
                                          <p:spTgt spid="2">
                                            <p:graphicEl>
                                              <a:dgm id="{25183399-0B8C-42D7-A96A-7EBD0191D40C}"/>
                                            </p:graphicEl>
                                          </p:spTgt>
                                        </p:tgtEl>
                                        <p:attrNameLst>
                                          <p:attrName>ppt_h</p:attrName>
                                        </p:attrNameLst>
                                      </p:cBhvr>
                                      <p:tavLst>
                                        <p:tav tm="0">
                                          <p:val>
                                            <p:fltVal val="0"/>
                                          </p:val>
                                        </p:tav>
                                        <p:tav tm="100000">
                                          <p:val>
                                            <p:strVal val="#ppt_h"/>
                                          </p:val>
                                        </p:tav>
                                      </p:tavLst>
                                    </p:anim>
                                    <p:animEffect transition="in" filter="fade">
                                      <p:cBhvr>
                                        <p:cTn id="143" dur="500"/>
                                        <p:tgtEl>
                                          <p:spTgt spid="2">
                                            <p:graphicEl>
                                              <a:dgm id="{25183399-0B8C-42D7-A96A-7EBD0191D40C}"/>
                                            </p:graphicEl>
                                          </p:spTgt>
                                        </p:tgtEl>
                                      </p:cBhvr>
                                    </p:animEffect>
                                    <p:anim calcmode="lin" valueType="num">
                                      <p:cBhvr>
                                        <p:cTn id="144" dur="500" fill="hold"/>
                                        <p:tgtEl>
                                          <p:spTgt spid="2">
                                            <p:graphicEl>
                                              <a:dgm id="{25183399-0B8C-42D7-A96A-7EBD0191D40C}"/>
                                            </p:graphicEl>
                                          </p:spTgt>
                                        </p:tgtEl>
                                        <p:attrNameLst>
                                          <p:attrName>ppt_x</p:attrName>
                                        </p:attrNameLst>
                                      </p:cBhvr>
                                      <p:tavLst>
                                        <p:tav tm="0">
                                          <p:val>
                                            <p:fltVal val="0.5"/>
                                          </p:val>
                                        </p:tav>
                                        <p:tav tm="100000">
                                          <p:val>
                                            <p:strVal val="#ppt_x"/>
                                          </p:val>
                                        </p:tav>
                                      </p:tavLst>
                                    </p:anim>
                                    <p:anim calcmode="lin" valueType="num">
                                      <p:cBhvr>
                                        <p:cTn id="145" dur="500" fill="hold"/>
                                        <p:tgtEl>
                                          <p:spTgt spid="2">
                                            <p:graphicEl>
                                              <a:dgm id="{25183399-0B8C-42D7-A96A-7EBD0191D40C}"/>
                                            </p:graphicEl>
                                          </p:spTgt>
                                        </p:tgtEl>
                                        <p:attrNameLst>
                                          <p:attrName>ppt_y</p:attrName>
                                        </p:attrNameLst>
                                      </p:cBhvr>
                                      <p:tavLst>
                                        <p:tav tm="0">
                                          <p:val>
                                            <p:fltVal val="0.5"/>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53" presetClass="entr" presetSubtype="528" fill="hold" grpId="0" nodeType="clickEffect">
                                  <p:stCondLst>
                                    <p:cond delay="0"/>
                                  </p:stCondLst>
                                  <p:childTnLst>
                                    <p:set>
                                      <p:cBhvr>
                                        <p:cTn id="149" dur="1" fill="hold">
                                          <p:stCondLst>
                                            <p:cond delay="0"/>
                                          </p:stCondLst>
                                        </p:cTn>
                                        <p:tgtEl>
                                          <p:spTgt spid="2">
                                            <p:graphicEl>
                                              <a:dgm id="{75CB85F2-1236-43DE-B43D-C3EAE0C6F401}"/>
                                            </p:graphicEl>
                                          </p:spTgt>
                                        </p:tgtEl>
                                        <p:attrNameLst>
                                          <p:attrName>style.visibility</p:attrName>
                                        </p:attrNameLst>
                                      </p:cBhvr>
                                      <p:to>
                                        <p:strVal val="visible"/>
                                      </p:to>
                                    </p:set>
                                    <p:anim calcmode="lin" valueType="num">
                                      <p:cBhvr>
                                        <p:cTn id="150" dur="500" fill="hold"/>
                                        <p:tgtEl>
                                          <p:spTgt spid="2">
                                            <p:graphicEl>
                                              <a:dgm id="{75CB85F2-1236-43DE-B43D-C3EAE0C6F401}"/>
                                            </p:graphicEl>
                                          </p:spTgt>
                                        </p:tgtEl>
                                        <p:attrNameLst>
                                          <p:attrName>ppt_w</p:attrName>
                                        </p:attrNameLst>
                                      </p:cBhvr>
                                      <p:tavLst>
                                        <p:tav tm="0">
                                          <p:val>
                                            <p:fltVal val="0"/>
                                          </p:val>
                                        </p:tav>
                                        <p:tav tm="100000">
                                          <p:val>
                                            <p:strVal val="#ppt_w"/>
                                          </p:val>
                                        </p:tav>
                                      </p:tavLst>
                                    </p:anim>
                                    <p:anim calcmode="lin" valueType="num">
                                      <p:cBhvr>
                                        <p:cTn id="151" dur="500" fill="hold"/>
                                        <p:tgtEl>
                                          <p:spTgt spid="2">
                                            <p:graphicEl>
                                              <a:dgm id="{75CB85F2-1236-43DE-B43D-C3EAE0C6F401}"/>
                                            </p:graphicEl>
                                          </p:spTgt>
                                        </p:tgtEl>
                                        <p:attrNameLst>
                                          <p:attrName>ppt_h</p:attrName>
                                        </p:attrNameLst>
                                      </p:cBhvr>
                                      <p:tavLst>
                                        <p:tav tm="0">
                                          <p:val>
                                            <p:fltVal val="0"/>
                                          </p:val>
                                        </p:tav>
                                        <p:tav tm="100000">
                                          <p:val>
                                            <p:strVal val="#ppt_h"/>
                                          </p:val>
                                        </p:tav>
                                      </p:tavLst>
                                    </p:anim>
                                    <p:animEffect transition="in" filter="fade">
                                      <p:cBhvr>
                                        <p:cTn id="152" dur="500"/>
                                        <p:tgtEl>
                                          <p:spTgt spid="2">
                                            <p:graphicEl>
                                              <a:dgm id="{75CB85F2-1236-43DE-B43D-C3EAE0C6F401}"/>
                                            </p:graphicEl>
                                          </p:spTgt>
                                        </p:tgtEl>
                                      </p:cBhvr>
                                    </p:animEffect>
                                    <p:anim calcmode="lin" valueType="num">
                                      <p:cBhvr>
                                        <p:cTn id="153" dur="500" fill="hold"/>
                                        <p:tgtEl>
                                          <p:spTgt spid="2">
                                            <p:graphicEl>
                                              <a:dgm id="{75CB85F2-1236-43DE-B43D-C3EAE0C6F401}"/>
                                            </p:graphicEl>
                                          </p:spTgt>
                                        </p:tgtEl>
                                        <p:attrNameLst>
                                          <p:attrName>ppt_x</p:attrName>
                                        </p:attrNameLst>
                                      </p:cBhvr>
                                      <p:tavLst>
                                        <p:tav tm="0">
                                          <p:val>
                                            <p:fltVal val="0.5"/>
                                          </p:val>
                                        </p:tav>
                                        <p:tav tm="100000">
                                          <p:val>
                                            <p:strVal val="#ppt_x"/>
                                          </p:val>
                                        </p:tav>
                                      </p:tavLst>
                                    </p:anim>
                                    <p:anim calcmode="lin" valueType="num">
                                      <p:cBhvr>
                                        <p:cTn id="154" dur="500" fill="hold"/>
                                        <p:tgtEl>
                                          <p:spTgt spid="2">
                                            <p:graphicEl>
                                              <a:dgm id="{75CB85F2-1236-43DE-B43D-C3EAE0C6F401}"/>
                                            </p:graphicEl>
                                          </p:spTgt>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2">
                                            <p:graphicEl>
                                              <a:dgm id="{4BB67BAA-14B6-4EAD-8B08-5889DA05780B}"/>
                                            </p:graphicEl>
                                          </p:spTgt>
                                        </p:tgtEl>
                                        <p:attrNameLst>
                                          <p:attrName>style.visibility</p:attrName>
                                        </p:attrNameLst>
                                      </p:cBhvr>
                                      <p:to>
                                        <p:strVal val="visible"/>
                                      </p:to>
                                    </p:set>
                                    <p:anim calcmode="lin" valueType="num">
                                      <p:cBhvr>
                                        <p:cTn id="157" dur="500" fill="hold"/>
                                        <p:tgtEl>
                                          <p:spTgt spid="2">
                                            <p:graphicEl>
                                              <a:dgm id="{4BB67BAA-14B6-4EAD-8B08-5889DA05780B}"/>
                                            </p:graphicEl>
                                          </p:spTgt>
                                        </p:tgtEl>
                                        <p:attrNameLst>
                                          <p:attrName>ppt_w</p:attrName>
                                        </p:attrNameLst>
                                      </p:cBhvr>
                                      <p:tavLst>
                                        <p:tav tm="0">
                                          <p:val>
                                            <p:fltVal val="0"/>
                                          </p:val>
                                        </p:tav>
                                        <p:tav tm="100000">
                                          <p:val>
                                            <p:strVal val="#ppt_w"/>
                                          </p:val>
                                        </p:tav>
                                      </p:tavLst>
                                    </p:anim>
                                    <p:anim calcmode="lin" valueType="num">
                                      <p:cBhvr>
                                        <p:cTn id="158" dur="500" fill="hold"/>
                                        <p:tgtEl>
                                          <p:spTgt spid="2">
                                            <p:graphicEl>
                                              <a:dgm id="{4BB67BAA-14B6-4EAD-8B08-5889DA05780B}"/>
                                            </p:graphicEl>
                                          </p:spTgt>
                                        </p:tgtEl>
                                        <p:attrNameLst>
                                          <p:attrName>ppt_h</p:attrName>
                                        </p:attrNameLst>
                                      </p:cBhvr>
                                      <p:tavLst>
                                        <p:tav tm="0">
                                          <p:val>
                                            <p:fltVal val="0"/>
                                          </p:val>
                                        </p:tav>
                                        <p:tav tm="100000">
                                          <p:val>
                                            <p:strVal val="#ppt_h"/>
                                          </p:val>
                                        </p:tav>
                                      </p:tavLst>
                                    </p:anim>
                                    <p:animEffect transition="in" filter="fade">
                                      <p:cBhvr>
                                        <p:cTn id="159" dur="500"/>
                                        <p:tgtEl>
                                          <p:spTgt spid="2">
                                            <p:graphicEl>
                                              <a:dgm id="{4BB67BAA-14B6-4EAD-8B08-5889DA05780B}"/>
                                            </p:graphicEl>
                                          </p:spTgt>
                                        </p:tgtEl>
                                      </p:cBhvr>
                                    </p:animEffect>
                                    <p:anim calcmode="lin" valueType="num">
                                      <p:cBhvr>
                                        <p:cTn id="160" dur="500" fill="hold"/>
                                        <p:tgtEl>
                                          <p:spTgt spid="2">
                                            <p:graphicEl>
                                              <a:dgm id="{4BB67BAA-14B6-4EAD-8B08-5889DA05780B}"/>
                                            </p:graphicEl>
                                          </p:spTgt>
                                        </p:tgtEl>
                                        <p:attrNameLst>
                                          <p:attrName>ppt_x</p:attrName>
                                        </p:attrNameLst>
                                      </p:cBhvr>
                                      <p:tavLst>
                                        <p:tav tm="0">
                                          <p:val>
                                            <p:fltVal val="0.5"/>
                                          </p:val>
                                        </p:tav>
                                        <p:tav tm="100000">
                                          <p:val>
                                            <p:strVal val="#ppt_x"/>
                                          </p:val>
                                        </p:tav>
                                      </p:tavLst>
                                    </p:anim>
                                    <p:anim calcmode="lin" valueType="num">
                                      <p:cBhvr>
                                        <p:cTn id="161" dur="500" fill="hold"/>
                                        <p:tgtEl>
                                          <p:spTgt spid="2">
                                            <p:graphicEl>
                                              <a:dgm id="{4BB67BAA-14B6-4EAD-8B08-5889DA05780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883792-1A50-9051-9679-EE65063C3B9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ABDE83D0-850D-DAB5-BF9B-066C6693DECD}"/>
              </a:ext>
            </a:extLst>
          </p:cNvPr>
          <p:cNvSpPr>
            <a:spLocks noGrp="1" noRot="1" noMove="1" noResize="1" noEditPoints="1" noAdjustHandles="1" noChangeArrowheads="1" noChangeShapeType="1"/>
          </p:cNvSpPr>
          <p:nvPr/>
        </p:nvSpPr>
        <p:spPr>
          <a:xfrm>
            <a:off x="0" y="0"/>
            <a:ext cx="12192000" cy="130736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C1072045-EC91-B134-5AF2-6E2294B642A7}"/>
              </a:ext>
            </a:extLst>
          </p:cNvPr>
          <p:cNvSpPr txBox="1"/>
          <p:nvPr/>
        </p:nvSpPr>
        <p:spPr>
          <a:xfrm>
            <a:off x="1612489" y="0"/>
            <a:ext cx="10579511" cy="769441"/>
          </a:xfrm>
          <a:prstGeom prst="rect">
            <a:avLst/>
          </a:prstGeom>
          <a:noFill/>
        </p:spPr>
        <p:txBody>
          <a:bodyPr wrap="square">
            <a:spAutoFit/>
          </a:bodyPr>
          <a:lstStyle/>
          <a:p>
            <a:pPr algn="ctr"/>
            <a:r>
              <a:rPr lang="sr-Latn-RS" sz="44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ISUSOVA VERA</a:t>
            </a:r>
          </a:p>
        </p:txBody>
      </p:sp>
      <p:sp>
        <p:nvSpPr>
          <p:cNvPr id="4" name="CuadroTexto 3">
            <a:extLst>
              <a:ext uri="{FF2B5EF4-FFF2-40B4-BE49-F238E27FC236}">
                <a16:creationId xmlns:a16="http://schemas.microsoft.com/office/drawing/2014/main" id="{1414A643-1BE9-40FB-411C-8C6D9345ACB3}"/>
              </a:ext>
            </a:extLst>
          </p:cNvPr>
          <p:cNvSpPr txBox="1"/>
          <p:nvPr/>
        </p:nvSpPr>
        <p:spPr>
          <a:xfrm>
            <a:off x="1760895" y="623246"/>
            <a:ext cx="10431105" cy="646331"/>
          </a:xfrm>
          <a:prstGeom prst="rect">
            <a:avLst/>
          </a:prstGeom>
          <a:noFill/>
        </p:spPr>
        <p:txBody>
          <a:bodyPr wrap="square">
            <a:spAutoFit/>
          </a:bodyPr>
          <a:lstStyle/>
          <a:p>
            <a:pPr algn="ctr"/>
            <a:r>
              <a:rPr lang="sr-Latn-RS" sz="2000" b="1" noProof="0" dirty="0">
                <a:solidFill>
                  <a:schemeClr val="accent3">
                    <a:lumMod val="75000"/>
                  </a:schemeClr>
                </a:solidFill>
                <a:effectLst>
                  <a:outerShdw blurRad="38100" dist="38100" dir="2700000" algn="tl">
                    <a:srgbClr val="000000"/>
                  </a:outerShdw>
                </a:effectLst>
                <a:latin typeface="Comic Sans MS" panose="030F0702030302020204" pitchFamily="66" charset="0"/>
              </a:rPr>
              <a:t>„Ovde je </a:t>
            </a:r>
            <a:r>
              <a:rPr lang="sr-Latn-RS" sz="2000" b="1" dirty="0">
                <a:solidFill>
                  <a:schemeClr val="accent3">
                    <a:lumMod val="75000"/>
                  </a:schemeClr>
                </a:solidFill>
                <a:effectLst>
                  <a:outerShdw blurRad="38100" dist="38100" dir="2700000" algn="tl">
                    <a:srgbClr val="000000"/>
                  </a:outerShdw>
                </a:effectLst>
                <a:latin typeface="Comic Sans MS" panose="030F0702030302020204" pitchFamily="66" charset="0"/>
              </a:rPr>
              <a:t>trpljenje</a:t>
            </a:r>
            <a:r>
              <a:rPr lang="sr-Latn-RS" sz="2000" b="1" noProof="0" dirty="0">
                <a:solidFill>
                  <a:schemeClr val="accent3">
                    <a:lumMod val="75000"/>
                  </a:schemeClr>
                </a:solidFill>
                <a:effectLst>
                  <a:outerShdw blurRad="38100" dist="38100" dir="2700000" algn="tl">
                    <a:srgbClr val="000000"/>
                  </a:outerShdw>
                </a:effectLst>
                <a:latin typeface="Comic Sans MS" panose="030F0702030302020204" pitchFamily="66" charset="0"/>
              </a:rPr>
              <a:t> svetih, koji drže zapovesti Božje i imaju veru Isusovu.“ </a:t>
            </a:r>
            <a:r>
              <a:rPr lang="sr-Latn-RS" sz="1600" b="1" noProof="0" dirty="0">
                <a:solidFill>
                  <a:schemeClr val="accent3">
                    <a:lumMod val="75000"/>
                  </a:schemeClr>
                </a:solidFill>
                <a:effectLst>
                  <a:outerShdw blurRad="38100" dist="38100" dir="2700000" algn="tl">
                    <a:srgbClr val="000000"/>
                  </a:outerShdw>
                </a:effectLst>
                <a:latin typeface="Comic Sans MS" panose="030F0702030302020204" pitchFamily="66" charset="0"/>
              </a:rPr>
              <a:t>(Otkrivenje 14,12)</a:t>
            </a:r>
          </a:p>
        </p:txBody>
      </p:sp>
      <p:sp>
        <p:nvSpPr>
          <p:cNvPr id="5" name="CuadroTexto 4">
            <a:extLst>
              <a:ext uri="{FF2B5EF4-FFF2-40B4-BE49-F238E27FC236}">
                <a16:creationId xmlns:a16="http://schemas.microsoft.com/office/drawing/2014/main" id="{367551D6-C966-4246-4336-5D0569DDA9CC}"/>
              </a:ext>
            </a:extLst>
          </p:cNvPr>
          <p:cNvSpPr txBox="1"/>
          <p:nvPr/>
        </p:nvSpPr>
        <p:spPr>
          <a:xfrm>
            <a:off x="0" y="1415057"/>
            <a:ext cx="7391400" cy="1446550"/>
          </a:xfrm>
          <a:prstGeom prst="rect">
            <a:avLst/>
          </a:prstGeom>
          <a:noFill/>
        </p:spPr>
        <p:txBody>
          <a:bodyPr wrap="square" rtlCol="0">
            <a:spAutoFit/>
          </a:bodyPr>
          <a:lstStyle/>
          <a:p>
            <a:pPr>
              <a:spcBef>
                <a:spcPts val="600"/>
              </a:spcBef>
            </a:pPr>
            <a:r>
              <a:rPr lang="sr-Latn-RS" sz="2200" b="1" noProof="0" dirty="0"/>
              <a:t>Mi, vernici koji živimo neposredno pred Hristov povratak, prepoznajemo se po dve stvari koje moramo "čuvati" (to jest, pokoravati se ili držati): zapovesti i imati veru Isusovu (Otk. 14,12).</a:t>
            </a:r>
          </a:p>
        </p:txBody>
      </p:sp>
      <p:graphicFrame>
        <p:nvGraphicFramePr>
          <p:cNvPr id="2" name="Diagrama 1">
            <a:extLst>
              <a:ext uri="{FF2B5EF4-FFF2-40B4-BE49-F238E27FC236}">
                <a16:creationId xmlns:a16="http://schemas.microsoft.com/office/drawing/2014/main" id="{4EB3C7AB-AC34-FC08-BB2B-2156A9D5DA4D}"/>
              </a:ext>
            </a:extLst>
          </p:cNvPr>
          <p:cNvGraphicFramePr/>
          <p:nvPr>
            <p:extLst>
              <p:ext uri="{D42A27DB-BD31-4B8C-83A1-F6EECF244321}">
                <p14:modId xmlns:p14="http://schemas.microsoft.com/office/powerpoint/2010/main" val="60150988"/>
              </p:ext>
            </p:extLst>
          </p:nvPr>
        </p:nvGraphicFramePr>
        <p:xfrm>
          <a:off x="342899" y="3776870"/>
          <a:ext cx="6402029" cy="2948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E8351061-90A2-91A7-8303-95DE6C7DD928}"/>
              </a:ext>
            </a:extLst>
          </p:cNvPr>
          <p:cNvSpPr txBox="1"/>
          <p:nvPr/>
        </p:nvSpPr>
        <p:spPr>
          <a:xfrm>
            <a:off x="6941574" y="5809305"/>
            <a:ext cx="5250426" cy="1107996"/>
          </a:xfrm>
          <a:prstGeom prst="rect">
            <a:avLst/>
          </a:prstGeom>
          <a:noFill/>
        </p:spPr>
        <p:txBody>
          <a:bodyPr wrap="square" rtlCol="0">
            <a:spAutoFit/>
          </a:bodyPr>
          <a:lstStyle/>
          <a:p>
            <a:pPr>
              <a:spcBef>
                <a:spcPts val="600"/>
              </a:spcBef>
            </a:pPr>
            <a:r>
              <a:rPr lang="sr-Latn-RS" sz="2200" b="1" dirty="0"/>
              <a:t>V</a:t>
            </a:r>
            <a:r>
              <a:rPr lang="sr-Latn-RS" sz="2200" b="1" noProof="0" dirty="0"/>
              <a:t>erom </a:t>
            </a:r>
            <a:r>
              <a:rPr lang="sr-Latn-RS" sz="2200" b="1" dirty="0"/>
              <a:t>se opravdavamo (</a:t>
            </a:r>
            <a:r>
              <a:rPr lang="sr-Latn-RS" sz="2200" b="1" noProof="0" dirty="0"/>
              <a:t>Rim 5,1), posvećujemo (Dela 26,18) i postajemo deca Božja (Jovan 1,12).</a:t>
            </a:r>
          </a:p>
        </p:txBody>
      </p:sp>
      <p:pic>
        <p:nvPicPr>
          <p:cNvPr id="9" name="Imagen 8">
            <a:extLst>
              <a:ext uri="{FF2B5EF4-FFF2-40B4-BE49-F238E27FC236}">
                <a16:creationId xmlns:a16="http://schemas.microsoft.com/office/drawing/2014/main" id="{8430C3B6-1720-6D0A-F597-35AB7745A25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1400" y="1492485"/>
            <a:ext cx="4697669" cy="4210357"/>
          </a:xfrm>
          <a:prstGeom prst="roundRect">
            <a:avLst>
              <a:gd name="adj" fmla="val 94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1500BFD5-9E75-DB0C-F732-4C093602C487}"/>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251183" y="140035"/>
            <a:ext cx="1258529" cy="1258529"/>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084F858B-C2A8-B68C-B6AE-94FD61AD1850}"/>
              </a:ext>
            </a:extLst>
          </p:cNvPr>
          <p:cNvSpPr txBox="1"/>
          <p:nvPr/>
        </p:nvSpPr>
        <p:spPr>
          <a:xfrm>
            <a:off x="0" y="2727535"/>
            <a:ext cx="7277100"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srgbClr val="000000"/>
                </a:solidFill>
                <a:effectLst/>
                <a:uLnTx/>
                <a:uFillTx/>
                <a:latin typeface="Aptos" panose="02110004020202020204"/>
                <a:ea typeface="+mn-ea"/>
                <a:cs typeface="+mn-cs"/>
              </a:rPr>
              <a:t>Zakon (zapovesti) i Evanđelje (vera) su isprepleteni. Ne možete biti poslušni bez vere, niti verovati bez poslušnosti. Ali šta znači „vera Isusova“?</a:t>
            </a:r>
          </a:p>
        </p:txBody>
      </p:sp>
    </p:spTree>
    <p:extLst>
      <p:ext uri="{BB962C8B-B14F-4D97-AF65-F5344CB8AC3E}">
        <p14:creationId xmlns:p14="http://schemas.microsoft.com/office/powerpoint/2010/main" val="20169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par>
                          <p:cTn id="30" fill="hold">
                            <p:stCondLst>
                              <p:cond delay="1500"/>
                            </p:stCondLst>
                            <p:childTnLst>
                              <p:par>
                                <p:cTn id="31" presetID="49" presetClass="entr" presetSubtype="0" decel="100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28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strVal val="4/3*#ppt_w"/>
                                          </p:val>
                                        </p:tav>
                                        <p:tav tm="100000">
                                          <p:val>
                                            <p:strVal val="#ppt_w"/>
                                          </p:val>
                                        </p:tav>
                                      </p:tavLst>
                                    </p:anim>
                                    <p:anim calcmode="lin" valueType="num">
                                      <p:cBhvr>
                                        <p:cTn id="42" dur="500" fill="hold"/>
                                        <p:tgtEl>
                                          <p:spTgt spid="9"/>
                                        </p:tgtEl>
                                        <p:attrNameLst>
                                          <p:attrName>ppt_h</p:attrName>
                                        </p:attrNameLst>
                                      </p:cBhvr>
                                      <p:tavLst>
                                        <p:tav tm="0">
                                          <p:val>
                                            <p:strVal val="4/3*#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
                                            <p:graphicEl>
                                              <a:dgm id="{E835C4C8-F2C2-42FA-9602-AAF342B613DA}"/>
                                            </p:graphicEl>
                                          </p:spTgt>
                                        </p:tgtEl>
                                        <p:attrNameLst>
                                          <p:attrName>style.visibility</p:attrName>
                                        </p:attrNameLst>
                                      </p:cBhvr>
                                      <p:to>
                                        <p:strVal val="visible"/>
                                      </p:to>
                                    </p:set>
                                    <p:anim calcmode="lin" valueType="num">
                                      <p:cBhvr>
                                        <p:cTn id="56" dur="250" fill="hold"/>
                                        <p:tgtEl>
                                          <p:spTgt spid="2">
                                            <p:graphicEl>
                                              <a:dgm id="{E835C4C8-F2C2-42FA-9602-AAF342B613DA}"/>
                                            </p:graphicEl>
                                          </p:spTgt>
                                        </p:tgtEl>
                                        <p:attrNameLst>
                                          <p:attrName>ppt_w</p:attrName>
                                        </p:attrNameLst>
                                      </p:cBhvr>
                                      <p:tavLst>
                                        <p:tav tm="0">
                                          <p:val>
                                            <p:fltVal val="0"/>
                                          </p:val>
                                        </p:tav>
                                        <p:tav tm="100000">
                                          <p:val>
                                            <p:strVal val="#ppt_w"/>
                                          </p:val>
                                        </p:tav>
                                      </p:tavLst>
                                    </p:anim>
                                    <p:anim calcmode="lin" valueType="num">
                                      <p:cBhvr>
                                        <p:cTn id="57" dur="250" fill="hold"/>
                                        <p:tgtEl>
                                          <p:spTgt spid="2">
                                            <p:graphicEl>
                                              <a:dgm id="{E835C4C8-F2C2-42FA-9602-AAF342B613DA}"/>
                                            </p:graphicEl>
                                          </p:spTgt>
                                        </p:tgtEl>
                                        <p:attrNameLst>
                                          <p:attrName>ppt_h</p:attrName>
                                        </p:attrNameLst>
                                      </p:cBhvr>
                                      <p:tavLst>
                                        <p:tav tm="0">
                                          <p:val>
                                            <p:fltVal val="0"/>
                                          </p:val>
                                        </p:tav>
                                        <p:tav tm="100000">
                                          <p:val>
                                            <p:strVal val="#ppt_h"/>
                                          </p:val>
                                        </p:tav>
                                      </p:tavLst>
                                    </p:anim>
                                    <p:anim calcmode="lin" valueType="num">
                                      <p:cBhvr>
                                        <p:cTn id="58" dur="250" fill="hold"/>
                                        <p:tgtEl>
                                          <p:spTgt spid="2">
                                            <p:graphicEl>
                                              <a:dgm id="{E835C4C8-F2C2-42FA-9602-AAF342B613DA}"/>
                                            </p:graphicEl>
                                          </p:spTgt>
                                        </p:tgtEl>
                                        <p:attrNameLst>
                                          <p:attrName>style.rotation</p:attrName>
                                        </p:attrNameLst>
                                      </p:cBhvr>
                                      <p:tavLst>
                                        <p:tav tm="0">
                                          <p:val>
                                            <p:fltVal val="90"/>
                                          </p:val>
                                        </p:tav>
                                        <p:tav tm="100000">
                                          <p:val>
                                            <p:fltVal val="0"/>
                                          </p:val>
                                        </p:tav>
                                      </p:tavLst>
                                    </p:anim>
                                    <p:animEffect transition="in" filter="fade">
                                      <p:cBhvr>
                                        <p:cTn id="59" dur="250"/>
                                        <p:tgtEl>
                                          <p:spTgt spid="2">
                                            <p:graphicEl>
                                              <a:dgm id="{E835C4C8-F2C2-42FA-9602-AAF342B613DA}"/>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BF02E0C6-0B31-44B9-A796-AB4B83F63C24}"/>
                                            </p:graphicEl>
                                          </p:spTgt>
                                        </p:tgtEl>
                                        <p:attrNameLst>
                                          <p:attrName>style.visibility</p:attrName>
                                        </p:attrNameLst>
                                      </p:cBhvr>
                                      <p:to>
                                        <p:strVal val="visible"/>
                                      </p:to>
                                    </p:set>
                                    <p:animEffect transition="in" filter="wipe(left)">
                                      <p:cBhvr>
                                        <p:cTn id="62" dur="500"/>
                                        <p:tgtEl>
                                          <p:spTgt spid="2">
                                            <p:graphicEl>
                                              <a:dgm id="{BF02E0C6-0B31-44B9-A796-AB4B83F63C2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
                                            <p:graphicEl>
                                              <a:dgm id="{AEF0314F-F1E8-4B53-ACB8-4DD5EEE46E7B}"/>
                                            </p:graphicEl>
                                          </p:spTgt>
                                        </p:tgtEl>
                                        <p:attrNameLst>
                                          <p:attrName>style.visibility</p:attrName>
                                        </p:attrNameLst>
                                      </p:cBhvr>
                                      <p:to>
                                        <p:strVal val="visible"/>
                                      </p:to>
                                    </p:set>
                                    <p:anim calcmode="lin" valueType="num">
                                      <p:cBhvr>
                                        <p:cTn id="67" dur="250" fill="hold"/>
                                        <p:tgtEl>
                                          <p:spTgt spid="2">
                                            <p:graphicEl>
                                              <a:dgm id="{AEF0314F-F1E8-4B53-ACB8-4DD5EEE46E7B}"/>
                                            </p:graphicEl>
                                          </p:spTgt>
                                        </p:tgtEl>
                                        <p:attrNameLst>
                                          <p:attrName>ppt_w</p:attrName>
                                        </p:attrNameLst>
                                      </p:cBhvr>
                                      <p:tavLst>
                                        <p:tav tm="0">
                                          <p:val>
                                            <p:fltVal val="0"/>
                                          </p:val>
                                        </p:tav>
                                        <p:tav tm="100000">
                                          <p:val>
                                            <p:strVal val="#ppt_w"/>
                                          </p:val>
                                        </p:tav>
                                      </p:tavLst>
                                    </p:anim>
                                    <p:anim calcmode="lin" valueType="num">
                                      <p:cBhvr>
                                        <p:cTn id="68" dur="250" fill="hold"/>
                                        <p:tgtEl>
                                          <p:spTgt spid="2">
                                            <p:graphicEl>
                                              <a:dgm id="{AEF0314F-F1E8-4B53-ACB8-4DD5EEE46E7B}"/>
                                            </p:graphicEl>
                                          </p:spTgt>
                                        </p:tgtEl>
                                        <p:attrNameLst>
                                          <p:attrName>ppt_h</p:attrName>
                                        </p:attrNameLst>
                                      </p:cBhvr>
                                      <p:tavLst>
                                        <p:tav tm="0">
                                          <p:val>
                                            <p:fltVal val="0"/>
                                          </p:val>
                                        </p:tav>
                                        <p:tav tm="100000">
                                          <p:val>
                                            <p:strVal val="#ppt_h"/>
                                          </p:val>
                                        </p:tav>
                                      </p:tavLst>
                                    </p:anim>
                                    <p:anim calcmode="lin" valueType="num">
                                      <p:cBhvr>
                                        <p:cTn id="69" dur="250" fill="hold"/>
                                        <p:tgtEl>
                                          <p:spTgt spid="2">
                                            <p:graphicEl>
                                              <a:dgm id="{AEF0314F-F1E8-4B53-ACB8-4DD5EEE46E7B}"/>
                                            </p:graphicEl>
                                          </p:spTgt>
                                        </p:tgtEl>
                                        <p:attrNameLst>
                                          <p:attrName>style.rotation</p:attrName>
                                        </p:attrNameLst>
                                      </p:cBhvr>
                                      <p:tavLst>
                                        <p:tav tm="0">
                                          <p:val>
                                            <p:fltVal val="90"/>
                                          </p:val>
                                        </p:tav>
                                        <p:tav tm="100000">
                                          <p:val>
                                            <p:fltVal val="0"/>
                                          </p:val>
                                        </p:tav>
                                      </p:tavLst>
                                    </p:anim>
                                    <p:animEffect transition="in" filter="fade">
                                      <p:cBhvr>
                                        <p:cTn id="70" dur="250"/>
                                        <p:tgtEl>
                                          <p:spTgt spid="2">
                                            <p:graphicEl>
                                              <a:dgm id="{AEF0314F-F1E8-4B53-ACB8-4DD5EEE46E7B}"/>
                                            </p:graphic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
                                            <p:graphicEl>
                                              <a:dgm id="{B06D5F5D-23AC-43F5-878E-819020F23AEA}"/>
                                            </p:graphicEl>
                                          </p:spTgt>
                                        </p:tgtEl>
                                        <p:attrNameLst>
                                          <p:attrName>style.visibility</p:attrName>
                                        </p:attrNameLst>
                                      </p:cBhvr>
                                      <p:to>
                                        <p:strVal val="visible"/>
                                      </p:to>
                                    </p:set>
                                    <p:animEffect transition="in" filter="wipe(left)">
                                      <p:cBhvr>
                                        <p:cTn id="73" dur="500"/>
                                        <p:tgtEl>
                                          <p:spTgt spid="2">
                                            <p:graphicEl>
                                              <a:dgm id="{B06D5F5D-23AC-43F5-878E-819020F23AE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2">
                                            <p:graphicEl>
                                              <a:dgm id="{29130CAC-5C1C-4F14-BE19-F526D819B4BE}"/>
                                            </p:graphicEl>
                                          </p:spTgt>
                                        </p:tgtEl>
                                        <p:attrNameLst>
                                          <p:attrName>style.visibility</p:attrName>
                                        </p:attrNameLst>
                                      </p:cBhvr>
                                      <p:to>
                                        <p:strVal val="visible"/>
                                      </p:to>
                                    </p:set>
                                    <p:anim calcmode="lin" valueType="num">
                                      <p:cBhvr>
                                        <p:cTn id="78" dur="250" fill="hold"/>
                                        <p:tgtEl>
                                          <p:spTgt spid="2">
                                            <p:graphicEl>
                                              <a:dgm id="{29130CAC-5C1C-4F14-BE19-F526D819B4BE}"/>
                                            </p:graphicEl>
                                          </p:spTgt>
                                        </p:tgtEl>
                                        <p:attrNameLst>
                                          <p:attrName>ppt_w</p:attrName>
                                        </p:attrNameLst>
                                      </p:cBhvr>
                                      <p:tavLst>
                                        <p:tav tm="0">
                                          <p:val>
                                            <p:fltVal val="0"/>
                                          </p:val>
                                        </p:tav>
                                        <p:tav tm="100000">
                                          <p:val>
                                            <p:strVal val="#ppt_w"/>
                                          </p:val>
                                        </p:tav>
                                      </p:tavLst>
                                    </p:anim>
                                    <p:anim calcmode="lin" valueType="num">
                                      <p:cBhvr>
                                        <p:cTn id="79" dur="250" fill="hold"/>
                                        <p:tgtEl>
                                          <p:spTgt spid="2">
                                            <p:graphicEl>
                                              <a:dgm id="{29130CAC-5C1C-4F14-BE19-F526D819B4BE}"/>
                                            </p:graphicEl>
                                          </p:spTgt>
                                        </p:tgtEl>
                                        <p:attrNameLst>
                                          <p:attrName>ppt_h</p:attrName>
                                        </p:attrNameLst>
                                      </p:cBhvr>
                                      <p:tavLst>
                                        <p:tav tm="0">
                                          <p:val>
                                            <p:fltVal val="0"/>
                                          </p:val>
                                        </p:tav>
                                        <p:tav tm="100000">
                                          <p:val>
                                            <p:strVal val="#ppt_h"/>
                                          </p:val>
                                        </p:tav>
                                      </p:tavLst>
                                    </p:anim>
                                    <p:anim calcmode="lin" valueType="num">
                                      <p:cBhvr>
                                        <p:cTn id="80" dur="250" fill="hold"/>
                                        <p:tgtEl>
                                          <p:spTgt spid="2">
                                            <p:graphicEl>
                                              <a:dgm id="{29130CAC-5C1C-4F14-BE19-F526D819B4BE}"/>
                                            </p:graphicEl>
                                          </p:spTgt>
                                        </p:tgtEl>
                                        <p:attrNameLst>
                                          <p:attrName>style.rotation</p:attrName>
                                        </p:attrNameLst>
                                      </p:cBhvr>
                                      <p:tavLst>
                                        <p:tav tm="0">
                                          <p:val>
                                            <p:fltVal val="90"/>
                                          </p:val>
                                        </p:tav>
                                        <p:tav tm="100000">
                                          <p:val>
                                            <p:fltVal val="0"/>
                                          </p:val>
                                        </p:tav>
                                      </p:tavLst>
                                    </p:anim>
                                    <p:animEffect transition="in" filter="fade">
                                      <p:cBhvr>
                                        <p:cTn id="81" dur="250"/>
                                        <p:tgtEl>
                                          <p:spTgt spid="2">
                                            <p:graphicEl>
                                              <a:dgm id="{29130CAC-5C1C-4F14-BE19-F526D819B4BE}"/>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
                                            <p:graphicEl>
                                              <a:dgm id="{0D1FDDB1-DFD5-4D88-AF1C-475796FD361E}"/>
                                            </p:graphicEl>
                                          </p:spTgt>
                                        </p:tgtEl>
                                        <p:attrNameLst>
                                          <p:attrName>style.visibility</p:attrName>
                                        </p:attrNameLst>
                                      </p:cBhvr>
                                      <p:to>
                                        <p:strVal val="visible"/>
                                      </p:to>
                                    </p:set>
                                    <p:animEffect transition="in" filter="wipe(left)">
                                      <p:cBhvr>
                                        <p:cTn id="84" dur="500"/>
                                        <p:tgtEl>
                                          <p:spTgt spid="2">
                                            <p:graphicEl>
                                              <a:dgm id="{0D1FDDB1-DFD5-4D88-AF1C-475796FD361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2">
                                            <p:graphicEl>
                                              <a:dgm id="{D4445071-C11D-4914-ABA6-58CDEDE87975}"/>
                                            </p:graphicEl>
                                          </p:spTgt>
                                        </p:tgtEl>
                                        <p:attrNameLst>
                                          <p:attrName>style.visibility</p:attrName>
                                        </p:attrNameLst>
                                      </p:cBhvr>
                                      <p:to>
                                        <p:strVal val="visible"/>
                                      </p:to>
                                    </p:set>
                                    <p:anim calcmode="lin" valueType="num">
                                      <p:cBhvr>
                                        <p:cTn id="89" dur="250" fill="hold"/>
                                        <p:tgtEl>
                                          <p:spTgt spid="2">
                                            <p:graphicEl>
                                              <a:dgm id="{D4445071-C11D-4914-ABA6-58CDEDE87975}"/>
                                            </p:graphicEl>
                                          </p:spTgt>
                                        </p:tgtEl>
                                        <p:attrNameLst>
                                          <p:attrName>ppt_w</p:attrName>
                                        </p:attrNameLst>
                                      </p:cBhvr>
                                      <p:tavLst>
                                        <p:tav tm="0">
                                          <p:val>
                                            <p:fltVal val="0"/>
                                          </p:val>
                                        </p:tav>
                                        <p:tav tm="100000">
                                          <p:val>
                                            <p:strVal val="#ppt_w"/>
                                          </p:val>
                                        </p:tav>
                                      </p:tavLst>
                                    </p:anim>
                                    <p:anim calcmode="lin" valueType="num">
                                      <p:cBhvr>
                                        <p:cTn id="90" dur="250" fill="hold"/>
                                        <p:tgtEl>
                                          <p:spTgt spid="2">
                                            <p:graphicEl>
                                              <a:dgm id="{D4445071-C11D-4914-ABA6-58CDEDE87975}"/>
                                            </p:graphicEl>
                                          </p:spTgt>
                                        </p:tgtEl>
                                        <p:attrNameLst>
                                          <p:attrName>ppt_h</p:attrName>
                                        </p:attrNameLst>
                                      </p:cBhvr>
                                      <p:tavLst>
                                        <p:tav tm="0">
                                          <p:val>
                                            <p:fltVal val="0"/>
                                          </p:val>
                                        </p:tav>
                                        <p:tav tm="100000">
                                          <p:val>
                                            <p:strVal val="#ppt_h"/>
                                          </p:val>
                                        </p:tav>
                                      </p:tavLst>
                                    </p:anim>
                                    <p:anim calcmode="lin" valueType="num">
                                      <p:cBhvr>
                                        <p:cTn id="91" dur="250" fill="hold"/>
                                        <p:tgtEl>
                                          <p:spTgt spid="2">
                                            <p:graphicEl>
                                              <a:dgm id="{D4445071-C11D-4914-ABA6-58CDEDE87975}"/>
                                            </p:graphicEl>
                                          </p:spTgt>
                                        </p:tgtEl>
                                        <p:attrNameLst>
                                          <p:attrName>style.rotation</p:attrName>
                                        </p:attrNameLst>
                                      </p:cBhvr>
                                      <p:tavLst>
                                        <p:tav tm="0">
                                          <p:val>
                                            <p:fltVal val="90"/>
                                          </p:val>
                                        </p:tav>
                                        <p:tav tm="100000">
                                          <p:val>
                                            <p:fltVal val="0"/>
                                          </p:val>
                                        </p:tav>
                                      </p:tavLst>
                                    </p:anim>
                                    <p:animEffect transition="in" filter="fade">
                                      <p:cBhvr>
                                        <p:cTn id="92" dur="250"/>
                                        <p:tgtEl>
                                          <p:spTgt spid="2">
                                            <p:graphicEl>
                                              <a:dgm id="{D4445071-C11D-4914-ABA6-58CDEDE87975}"/>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
                                            <p:graphicEl>
                                              <a:dgm id="{862BD39D-E53B-4831-8DB9-6DB9A2650A7A}"/>
                                            </p:graphicEl>
                                          </p:spTgt>
                                        </p:tgtEl>
                                        <p:attrNameLst>
                                          <p:attrName>style.visibility</p:attrName>
                                        </p:attrNameLst>
                                      </p:cBhvr>
                                      <p:to>
                                        <p:strVal val="visible"/>
                                      </p:to>
                                    </p:set>
                                    <p:animEffect transition="in" filter="wipe(left)">
                                      <p:cBhvr>
                                        <p:cTn id="95" dur="500"/>
                                        <p:tgtEl>
                                          <p:spTgt spid="2">
                                            <p:graphicEl>
                                              <a:dgm id="{862BD39D-E53B-4831-8DB9-6DB9A2650A7A}"/>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
                                            <p:graphicEl>
                                              <a:dgm id="{7D3FD46A-4E62-4938-8AB3-965BC35CB05A}"/>
                                            </p:graphicEl>
                                          </p:spTgt>
                                        </p:tgtEl>
                                        <p:attrNameLst>
                                          <p:attrName>style.visibility</p:attrName>
                                        </p:attrNameLst>
                                      </p:cBhvr>
                                      <p:to>
                                        <p:strVal val="visible"/>
                                      </p:to>
                                    </p:set>
                                    <p:anim calcmode="lin" valueType="num">
                                      <p:cBhvr>
                                        <p:cTn id="100" dur="250" fill="hold"/>
                                        <p:tgtEl>
                                          <p:spTgt spid="2">
                                            <p:graphicEl>
                                              <a:dgm id="{7D3FD46A-4E62-4938-8AB3-965BC35CB05A}"/>
                                            </p:graphicEl>
                                          </p:spTgt>
                                        </p:tgtEl>
                                        <p:attrNameLst>
                                          <p:attrName>ppt_w</p:attrName>
                                        </p:attrNameLst>
                                      </p:cBhvr>
                                      <p:tavLst>
                                        <p:tav tm="0">
                                          <p:val>
                                            <p:fltVal val="0"/>
                                          </p:val>
                                        </p:tav>
                                        <p:tav tm="100000">
                                          <p:val>
                                            <p:strVal val="#ppt_w"/>
                                          </p:val>
                                        </p:tav>
                                      </p:tavLst>
                                    </p:anim>
                                    <p:anim calcmode="lin" valueType="num">
                                      <p:cBhvr>
                                        <p:cTn id="101" dur="250" fill="hold"/>
                                        <p:tgtEl>
                                          <p:spTgt spid="2">
                                            <p:graphicEl>
                                              <a:dgm id="{7D3FD46A-4E62-4938-8AB3-965BC35CB05A}"/>
                                            </p:graphicEl>
                                          </p:spTgt>
                                        </p:tgtEl>
                                        <p:attrNameLst>
                                          <p:attrName>ppt_h</p:attrName>
                                        </p:attrNameLst>
                                      </p:cBhvr>
                                      <p:tavLst>
                                        <p:tav tm="0">
                                          <p:val>
                                            <p:fltVal val="0"/>
                                          </p:val>
                                        </p:tav>
                                        <p:tav tm="100000">
                                          <p:val>
                                            <p:strVal val="#ppt_h"/>
                                          </p:val>
                                        </p:tav>
                                      </p:tavLst>
                                    </p:anim>
                                    <p:anim calcmode="lin" valueType="num">
                                      <p:cBhvr>
                                        <p:cTn id="102" dur="250" fill="hold"/>
                                        <p:tgtEl>
                                          <p:spTgt spid="2">
                                            <p:graphicEl>
                                              <a:dgm id="{7D3FD46A-4E62-4938-8AB3-965BC35CB05A}"/>
                                            </p:graphicEl>
                                          </p:spTgt>
                                        </p:tgtEl>
                                        <p:attrNameLst>
                                          <p:attrName>style.rotation</p:attrName>
                                        </p:attrNameLst>
                                      </p:cBhvr>
                                      <p:tavLst>
                                        <p:tav tm="0">
                                          <p:val>
                                            <p:fltVal val="90"/>
                                          </p:val>
                                        </p:tav>
                                        <p:tav tm="100000">
                                          <p:val>
                                            <p:fltVal val="0"/>
                                          </p:val>
                                        </p:tav>
                                      </p:tavLst>
                                    </p:anim>
                                    <p:animEffect transition="in" filter="fade">
                                      <p:cBhvr>
                                        <p:cTn id="103" dur="250"/>
                                        <p:tgtEl>
                                          <p:spTgt spid="2">
                                            <p:graphicEl>
                                              <a:dgm id="{7D3FD46A-4E62-4938-8AB3-965BC35CB05A}"/>
                                            </p:graphicEl>
                                          </p:spTgt>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
                                            <p:graphicEl>
                                              <a:dgm id="{CB43BCF0-FC66-4AC6-A30E-FC7C0A34FA8C}"/>
                                            </p:graphicEl>
                                          </p:spTgt>
                                        </p:tgtEl>
                                        <p:attrNameLst>
                                          <p:attrName>style.visibility</p:attrName>
                                        </p:attrNameLst>
                                      </p:cBhvr>
                                      <p:to>
                                        <p:strVal val="visible"/>
                                      </p:to>
                                    </p:set>
                                    <p:animEffect transition="in" filter="wipe(left)">
                                      <p:cBhvr>
                                        <p:cTn id="106" dur="500"/>
                                        <p:tgtEl>
                                          <p:spTgt spid="2">
                                            <p:graphicEl>
                                              <a:dgm id="{CB43BCF0-FC66-4AC6-A30E-FC7C0A34FA8C}"/>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2">
                                            <p:graphicEl>
                                              <a:dgm id="{5E78D2C8-1D37-434A-BD66-82348607AEE1}"/>
                                            </p:graphicEl>
                                          </p:spTgt>
                                        </p:tgtEl>
                                        <p:attrNameLst>
                                          <p:attrName>style.visibility</p:attrName>
                                        </p:attrNameLst>
                                      </p:cBhvr>
                                      <p:to>
                                        <p:strVal val="visible"/>
                                      </p:to>
                                    </p:set>
                                    <p:anim calcmode="lin" valueType="num">
                                      <p:cBhvr>
                                        <p:cTn id="111" dur="250" fill="hold"/>
                                        <p:tgtEl>
                                          <p:spTgt spid="2">
                                            <p:graphicEl>
                                              <a:dgm id="{5E78D2C8-1D37-434A-BD66-82348607AEE1}"/>
                                            </p:graphicEl>
                                          </p:spTgt>
                                        </p:tgtEl>
                                        <p:attrNameLst>
                                          <p:attrName>ppt_w</p:attrName>
                                        </p:attrNameLst>
                                      </p:cBhvr>
                                      <p:tavLst>
                                        <p:tav tm="0">
                                          <p:val>
                                            <p:fltVal val="0"/>
                                          </p:val>
                                        </p:tav>
                                        <p:tav tm="100000">
                                          <p:val>
                                            <p:strVal val="#ppt_w"/>
                                          </p:val>
                                        </p:tav>
                                      </p:tavLst>
                                    </p:anim>
                                    <p:anim calcmode="lin" valueType="num">
                                      <p:cBhvr>
                                        <p:cTn id="112" dur="250" fill="hold"/>
                                        <p:tgtEl>
                                          <p:spTgt spid="2">
                                            <p:graphicEl>
                                              <a:dgm id="{5E78D2C8-1D37-434A-BD66-82348607AEE1}"/>
                                            </p:graphicEl>
                                          </p:spTgt>
                                        </p:tgtEl>
                                        <p:attrNameLst>
                                          <p:attrName>ppt_h</p:attrName>
                                        </p:attrNameLst>
                                      </p:cBhvr>
                                      <p:tavLst>
                                        <p:tav tm="0">
                                          <p:val>
                                            <p:fltVal val="0"/>
                                          </p:val>
                                        </p:tav>
                                        <p:tav tm="100000">
                                          <p:val>
                                            <p:strVal val="#ppt_h"/>
                                          </p:val>
                                        </p:tav>
                                      </p:tavLst>
                                    </p:anim>
                                    <p:anim calcmode="lin" valueType="num">
                                      <p:cBhvr>
                                        <p:cTn id="113" dur="250" fill="hold"/>
                                        <p:tgtEl>
                                          <p:spTgt spid="2">
                                            <p:graphicEl>
                                              <a:dgm id="{5E78D2C8-1D37-434A-BD66-82348607AEE1}"/>
                                            </p:graphicEl>
                                          </p:spTgt>
                                        </p:tgtEl>
                                        <p:attrNameLst>
                                          <p:attrName>style.rotation</p:attrName>
                                        </p:attrNameLst>
                                      </p:cBhvr>
                                      <p:tavLst>
                                        <p:tav tm="0">
                                          <p:val>
                                            <p:fltVal val="90"/>
                                          </p:val>
                                        </p:tav>
                                        <p:tav tm="100000">
                                          <p:val>
                                            <p:fltVal val="0"/>
                                          </p:val>
                                        </p:tav>
                                      </p:tavLst>
                                    </p:anim>
                                    <p:animEffect transition="in" filter="fade">
                                      <p:cBhvr>
                                        <p:cTn id="114" dur="250"/>
                                        <p:tgtEl>
                                          <p:spTgt spid="2">
                                            <p:graphicEl>
                                              <a:dgm id="{5E78D2C8-1D37-434A-BD66-82348607AEE1}"/>
                                            </p:graphicEl>
                                          </p:spTgt>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2">
                                            <p:graphicEl>
                                              <a:dgm id="{3ACF9048-328A-40E7-BAD3-68307C05C6E2}"/>
                                            </p:graphicEl>
                                          </p:spTgt>
                                        </p:tgtEl>
                                        <p:attrNameLst>
                                          <p:attrName>style.visibility</p:attrName>
                                        </p:attrNameLst>
                                      </p:cBhvr>
                                      <p:to>
                                        <p:strVal val="visible"/>
                                      </p:to>
                                    </p:set>
                                    <p:animEffect transition="in" filter="wipe(left)">
                                      <p:cBhvr>
                                        <p:cTn id="117" dur="500"/>
                                        <p:tgtEl>
                                          <p:spTgt spid="2">
                                            <p:graphicEl>
                                              <a:dgm id="{3ACF9048-328A-40E7-BAD3-68307C05C6E2}"/>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31" presetClass="entr" presetSubtype="0" fill="hold" grpId="0" nodeType="clickEffect">
                                  <p:stCondLst>
                                    <p:cond delay="0"/>
                                  </p:stCondLst>
                                  <p:childTnLst>
                                    <p:set>
                                      <p:cBhvr>
                                        <p:cTn id="121" dur="1" fill="hold">
                                          <p:stCondLst>
                                            <p:cond delay="0"/>
                                          </p:stCondLst>
                                        </p:cTn>
                                        <p:tgtEl>
                                          <p:spTgt spid="2">
                                            <p:graphicEl>
                                              <a:dgm id="{C4C89F38-D772-4667-8CF5-2685CE87D1D2}"/>
                                            </p:graphicEl>
                                          </p:spTgt>
                                        </p:tgtEl>
                                        <p:attrNameLst>
                                          <p:attrName>style.visibility</p:attrName>
                                        </p:attrNameLst>
                                      </p:cBhvr>
                                      <p:to>
                                        <p:strVal val="visible"/>
                                      </p:to>
                                    </p:set>
                                    <p:anim calcmode="lin" valueType="num">
                                      <p:cBhvr>
                                        <p:cTn id="122" dur="250" fill="hold"/>
                                        <p:tgtEl>
                                          <p:spTgt spid="2">
                                            <p:graphicEl>
                                              <a:dgm id="{C4C89F38-D772-4667-8CF5-2685CE87D1D2}"/>
                                            </p:graphicEl>
                                          </p:spTgt>
                                        </p:tgtEl>
                                        <p:attrNameLst>
                                          <p:attrName>ppt_w</p:attrName>
                                        </p:attrNameLst>
                                      </p:cBhvr>
                                      <p:tavLst>
                                        <p:tav tm="0">
                                          <p:val>
                                            <p:fltVal val="0"/>
                                          </p:val>
                                        </p:tav>
                                        <p:tav tm="100000">
                                          <p:val>
                                            <p:strVal val="#ppt_w"/>
                                          </p:val>
                                        </p:tav>
                                      </p:tavLst>
                                    </p:anim>
                                    <p:anim calcmode="lin" valueType="num">
                                      <p:cBhvr>
                                        <p:cTn id="123" dur="250" fill="hold"/>
                                        <p:tgtEl>
                                          <p:spTgt spid="2">
                                            <p:graphicEl>
                                              <a:dgm id="{C4C89F38-D772-4667-8CF5-2685CE87D1D2}"/>
                                            </p:graphicEl>
                                          </p:spTgt>
                                        </p:tgtEl>
                                        <p:attrNameLst>
                                          <p:attrName>ppt_h</p:attrName>
                                        </p:attrNameLst>
                                      </p:cBhvr>
                                      <p:tavLst>
                                        <p:tav tm="0">
                                          <p:val>
                                            <p:fltVal val="0"/>
                                          </p:val>
                                        </p:tav>
                                        <p:tav tm="100000">
                                          <p:val>
                                            <p:strVal val="#ppt_h"/>
                                          </p:val>
                                        </p:tav>
                                      </p:tavLst>
                                    </p:anim>
                                    <p:anim calcmode="lin" valueType="num">
                                      <p:cBhvr>
                                        <p:cTn id="124" dur="250" fill="hold"/>
                                        <p:tgtEl>
                                          <p:spTgt spid="2">
                                            <p:graphicEl>
                                              <a:dgm id="{C4C89F38-D772-4667-8CF5-2685CE87D1D2}"/>
                                            </p:graphicEl>
                                          </p:spTgt>
                                        </p:tgtEl>
                                        <p:attrNameLst>
                                          <p:attrName>style.rotation</p:attrName>
                                        </p:attrNameLst>
                                      </p:cBhvr>
                                      <p:tavLst>
                                        <p:tav tm="0">
                                          <p:val>
                                            <p:fltVal val="90"/>
                                          </p:val>
                                        </p:tav>
                                        <p:tav tm="100000">
                                          <p:val>
                                            <p:fltVal val="0"/>
                                          </p:val>
                                        </p:tav>
                                      </p:tavLst>
                                    </p:anim>
                                    <p:animEffect transition="in" filter="fade">
                                      <p:cBhvr>
                                        <p:cTn id="125" dur="250"/>
                                        <p:tgtEl>
                                          <p:spTgt spid="2">
                                            <p:graphicEl>
                                              <a:dgm id="{C4C89F38-D772-4667-8CF5-2685CE87D1D2}"/>
                                            </p:graphicEl>
                                          </p:spTgt>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2">
                                            <p:graphicEl>
                                              <a:dgm id="{72777B78-2609-4E4E-BDBF-013A298041D4}"/>
                                            </p:graphicEl>
                                          </p:spTgt>
                                        </p:tgtEl>
                                        <p:attrNameLst>
                                          <p:attrName>style.visibility</p:attrName>
                                        </p:attrNameLst>
                                      </p:cBhvr>
                                      <p:to>
                                        <p:strVal val="visible"/>
                                      </p:to>
                                    </p:set>
                                    <p:animEffect transition="in" filter="wipe(left)">
                                      <p:cBhvr>
                                        <p:cTn id="128" dur="500"/>
                                        <p:tgtEl>
                                          <p:spTgt spid="2">
                                            <p:graphicEl>
                                              <a:dgm id="{72777B78-2609-4E4E-BDBF-013A298041D4}"/>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wipe(left)">
                                      <p:cBhvr>
                                        <p:cTn id="1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A08512-7A24-7597-3609-7FDB4C0EACD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7B09E93-ECC8-2EFB-341C-2D21D0F70342}"/>
              </a:ext>
            </a:extLst>
          </p:cNvPr>
          <p:cNvSpPr txBox="1"/>
          <p:nvPr/>
        </p:nvSpPr>
        <p:spPr>
          <a:xfrm>
            <a:off x="959370" y="1157444"/>
            <a:ext cx="10403173" cy="4708981"/>
          </a:xfrm>
          <a:prstGeom prst="rect">
            <a:avLst/>
          </a:prstGeom>
          <a:noFill/>
        </p:spPr>
        <p:txBody>
          <a:bodyPr wrap="square">
            <a:spAutoFit/>
          </a:bodyPr>
          <a:lstStyle/>
          <a:p>
            <a:pPr>
              <a:spcBef>
                <a:spcPts val="600"/>
              </a:spcBef>
            </a:pPr>
            <a:r>
              <a:rPr lang="sr-Latn-RS" sz="3000" b="1" dirty="0">
                <a:latin typeface="Constantia" panose="02030602050306030303" pitchFamily="18" charset="0"/>
              </a:rPr>
              <a:t>„Zatim, verujte u Gospoda Isusa da vas korak po korak vodi pravim putem. Možete crpeti sigurnost i snagu sa svakim korakom kojim napredujete, jer možete biti sigurni da je vaša ruka u Njegovoj ruci. Možete „trčati i ne umoriti se“; možete „hodati i ne malaksavati“, jer možete razumeti verom da je vaša ruka u Hristovoj ruci. Nećete potonuti u obeshrabrenje, jer dok nastavljate da upoznajete Gospoda, verujući u Njega, imaćete sigurnost da je Onaj koji nikada ne napušta one koji Mu potpuno veruju da je vaš stalni Pomoćnik.“</a:t>
            </a:r>
            <a:endParaRPr lang="sr-Latn-RS" sz="30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B26AC28A-3D09-EC12-BFF5-49EBDE8357D9}"/>
              </a:ext>
            </a:extLst>
          </p:cNvPr>
          <p:cNvSpPr txBox="1"/>
          <p:nvPr/>
        </p:nvSpPr>
        <p:spPr>
          <a:xfrm>
            <a:off x="1813402" y="6113285"/>
            <a:ext cx="3849580" cy="338554"/>
          </a:xfrm>
          <a:prstGeom prst="rect">
            <a:avLst/>
          </a:prstGeom>
          <a:noFill/>
        </p:spPr>
        <p:txBody>
          <a:bodyPr wrap="none" rtlCol="0">
            <a:spAutoFit/>
          </a:bodyPr>
          <a:lstStyle/>
          <a:p>
            <a:pPr algn="r"/>
            <a:r>
              <a:rPr lang="sr-Latn-RS" sz="1600" b="1" noProof="0" dirty="0"/>
              <a:t>Elen G. Vjt, </a:t>
            </a:r>
            <a:r>
              <a:rPr lang="sr-Latn-RS" sz="1600" i="1" noProof="0" dirty="0"/>
              <a:t>Otac naš brine </a:t>
            </a:r>
            <a:r>
              <a:rPr lang="sr-Latn-RS" sz="1600" b="1" noProof="0" dirty="0"/>
              <a:t>, 27. oktobar</a:t>
            </a:r>
          </a:p>
        </p:txBody>
      </p:sp>
    </p:spTree>
    <p:extLst>
      <p:ext uri="{BB962C8B-B14F-4D97-AF65-F5344CB8AC3E}">
        <p14:creationId xmlns:p14="http://schemas.microsoft.com/office/powerpoint/2010/main" val="17142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95E8A-E23E-5B25-D8B7-45681A814A4D}"/>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5E402498-474C-695E-D225-7D7C11F40DBE}"/>
              </a:ext>
            </a:extLst>
          </p:cNvPr>
          <p:cNvSpPr>
            <a:spLocks noChangeArrowheads="1"/>
          </p:cNvSpPr>
          <p:nvPr/>
        </p:nvSpPr>
        <p:spPr bwMode="auto">
          <a:xfrm>
            <a:off x="265470" y="3707084"/>
            <a:ext cx="11827636" cy="2937129"/>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a:extLst>
              <a:ext uri="{FF2B5EF4-FFF2-40B4-BE49-F238E27FC236}">
                <a16:creationId xmlns:a16="http://schemas.microsoft.com/office/drawing/2014/main" id="{7DCFDBEA-B824-E08D-A31C-A6922DD8052C}"/>
              </a:ext>
            </a:extLst>
          </p:cNvPr>
          <p:cNvSpPr txBox="1">
            <a:spLocks noChangeArrowheads="1"/>
          </p:cNvSpPr>
          <p:nvPr/>
        </p:nvSpPr>
        <p:spPr bwMode="auto">
          <a:xfrm>
            <a:off x="1524000" y="382252"/>
            <a:ext cx="9181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tab pos="1596985" algn="l"/>
              </a:tabLst>
              <a:defRPr/>
            </a:pPr>
            <a:r>
              <a:rPr kumimoji="0" lang="hr-HR"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rPr>
              <a:t>ZAKLJUČAK</a:t>
            </a:r>
            <a:endParaRPr kumimoji="0" lang="en-US"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867B7338-602F-D91F-46AE-48FACBCEF024}"/>
              </a:ext>
            </a:extLst>
          </p:cNvPr>
          <p:cNvSpPr>
            <a:spLocks noChangeAspect="1" noChangeArrowheads="1"/>
          </p:cNvSpPr>
          <p:nvPr/>
        </p:nvSpPr>
        <p:spPr bwMode="auto">
          <a:xfrm>
            <a:off x="1679575"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7B8B1B51-CC6E-0D30-7C11-9B50592B0777}"/>
              </a:ext>
            </a:extLst>
          </p:cNvPr>
          <p:cNvSpPr>
            <a:spLocks noChangeAspect="1" noChangeArrowheads="1"/>
          </p:cNvSpPr>
          <p:nvPr/>
        </p:nvSpPr>
        <p:spPr bwMode="auto">
          <a:xfrm>
            <a:off x="1660202"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F2A00E80-19B7-1C67-DCAA-F9D416D71771}"/>
              </a:ext>
            </a:extLst>
          </p:cNvPr>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88B3EA73-68AB-7693-94E4-FC2247D65D1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5BE9E5B0-584A-9F0B-9655-9191BC2CCC67}"/>
              </a:ext>
            </a:extLst>
          </p:cNvPr>
          <p:cNvSpPr>
            <a:spLocks noChangeAspect="1" noChangeArrowheads="1"/>
          </p:cNvSpPr>
          <p:nvPr/>
        </p:nvSpPr>
        <p:spPr bwMode="auto">
          <a:xfrm>
            <a:off x="1679575" y="-144462"/>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2980E856-B7E2-56E7-E2E4-A859CD1B35A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0" y="1384411"/>
            <a:ext cx="4068695" cy="208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62970AA0-D317-CB64-ADCF-8EF1A933293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5" y="1384412"/>
            <a:ext cx="4584527" cy="20899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D089F01-0337-634B-75A4-4BD73537D51D}"/>
              </a:ext>
            </a:extLst>
          </p:cNvPr>
          <p:cNvSpPr txBox="1"/>
          <p:nvPr/>
        </p:nvSpPr>
        <p:spPr>
          <a:xfrm>
            <a:off x="-66675" y="3429000"/>
            <a:ext cx="12258675" cy="6001643"/>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Prošl</a:t>
            </a:r>
            <a:r>
              <a:rPr lang="sr-Latn-RS" sz="2400" b="1" dirty="0">
                <a:solidFill>
                  <a:srgbClr val="FFFFFF"/>
                </a:solidFill>
                <a:latin typeface="Arial"/>
                <a:cs typeface="Arial" charset="0"/>
              </a:rPr>
              <a:t>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lang="sr-Latn-RS" sz="2400" b="1" dirty="0">
                <a:solidFill>
                  <a:srgbClr val="FFFFFF"/>
                </a:solidFill>
                <a:latin typeface="Arial"/>
                <a:cs typeface="Arial" charset="0"/>
              </a:rPr>
              <a:t>sedmice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proučavali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teologiju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molitve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razmišljali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o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njenom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duhovnom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značaju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Ov</a:t>
            </a:r>
            <a:r>
              <a:rPr lang="sr-Latn-RS" sz="2400" b="1" dirty="0">
                <a:solidFill>
                  <a:srgbClr val="FFFFFF"/>
                </a:solidFill>
                <a:latin typeface="Arial"/>
                <a:cs typeface="Arial" charset="0"/>
              </a:rPr>
              <a:t>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lang="sr-Latn-RS" sz="2400" b="1" dirty="0">
                <a:solidFill>
                  <a:srgbClr val="FFFFFF"/>
                </a:solidFill>
                <a:latin typeface="Arial"/>
                <a:cs typeface="Arial" charset="0"/>
              </a:rPr>
              <a:t>sedmice</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razmišlja</a:t>
            </a:r>
            <a:r>
              <a:rPr lang="sr-Latn-RS" sz="2400" b="1" dirty="0">
                <a:solidFill>
                  <a:srgbClr val="FFFFFF"/>
                </a:solidFill>
                <a:latin typeface="Arial"/>
                <a:cs typeface="Arial" charset="0"/>
              </a:rPr>
              <a:t>ćemo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o </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odgovoru na pitanje: Šta je vjera? </a:t>
            </a:r>
            <a:r>
              <a:rPr lang="sr-Latn-RS" sz="2400" b="1" dirty="0">
                <a:solidFill>
                  <a:srgbClr val="FFFFFF"/>
                </a:solidFill>
                <a:latin typeface="Arial"/>
                <a:cs typeface="Arial" charset="0"/>
              </a:rPr>
              <a:t>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e</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v</a:t>
            </a:r>
            <a:r>
              <a:rPr lang="sr-Latn-RS" sz="2400" b="1" dirty="0">
                <a:solidFill>
                  <a:srgbClr val="FFFFFF"/>
                </a:solidFill>
                <a:latin typeface="Arial"/>
                <a:cs typeface="Arial" charset="0"/>
              </a:rPr>
              <a: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11</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1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jedini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je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biblijski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tekst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koji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definira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št</a:t>
            </a:r>
            <a:r>
              <a:rPr lang="sr-Latn-RS" sz="2400" b="1" dirty="0">
                <a:solidFill>
                  <a:srgbClr val="FFFFFF"/>
                </a:solidFill>
                <a:latin typeface="Arial"/>
                <a:cs typeface="Arial" charset="0"/>
              </a:rPr>
              <a:t>a </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je v</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e</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e</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v</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11</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1). Za Pavla,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autora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Poslanice </a:t>
            </a:r>
            <a:r>
              <a:rPr lang="sr-Latn-RS" sz="2400" b="1" dirty="0">
                <a:solidFill>
                  <a:srgbClr val="FFFFFF"/>
                </a:solidFill>
                <a:latin typeface="Arial"/>
                <a:cs typeface="Arial" charset="0"/>
              </a:rPr>
              <a:t>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e</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v</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rejima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vera se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sastoji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od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dve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komponente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Prva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komponenta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"bit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onoga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čemu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se nada</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e</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v</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11</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1),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odnosi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se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posljednji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događaj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ljudske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lang="sr-Latn-RS" sz="2400" b="1" dirty="0">
                <a:solidFill>
                  <a:srgbClr val="FFFFFF"/>
                </a:solidFill>
                <a:latin typeface="Arial"/>
                <a:cs typeface="Arial" charset="0"/>
              </a:rPr>
              <a:t>istorije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"Advent",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odnosno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dolazak</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Božjeg</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lang="sr-Latn-RS" sz="2400" b="1" dirty="0">
                <a:solidFill>
                  <a:srgbClr val="FFFFFF"/>
                </a:solidFill>
                <a:latin typeface="Arial"/>
                <a:cs typeface="Arial" charset="0"/>
              </a:rPr>
              <a:t>car</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stva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kraju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vremena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što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je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takođe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obećanje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koje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starešine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Starog</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zaveta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nisu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primili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e</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v</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11</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39).</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Drugi tekst definicije vere je: ”</a:t>
            </a:r>
            <a:r>
              <a:rPr lang="hr-HR" sz="2400" b="1" dirty="0">
                <a:solidFill>
                  <a:srgbClr val="FFFFFF"/>
                </a:solidFill>
                <a:latin typeface="Arial"/>
                <a:cs typeface="Arial" charset="0"/>
              </a:rPr>
              <a:t>Ovd</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e je trpljenje svetih koji </a:t>
            </a:r>
            <a:r>
              <a:rPr lang="hr-HR" sz="2400" b="1" dirty="0">
                <a:solidFill>
                  <a:srgbClr val="FFFFFF"/>
                </a:solidFill>
                <a:latin typeface="Arial"/>
                <a:cs typeface="Arial" charset="0"/>
              </a:rPr>
              <a:t>drže</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zapovesti Božje i vjeru Isusovu” (Otk. 14,12).  </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2150549930"/>
      </p:ext>
    </p:extLst>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p:cNvSpPr>
            <a:spLocks noGrp="1" noChangeArrowheads="1"/>
          </p:cNvSpPr>
          <p:nvPr>
            <p:ph type="body" idx="1"/>
          </p:nvPr>
        </p:nvSpPr>
        <p:spPr>
          <a:xfrm>
            <a:off x="2667000" y="1676402"/>
            <a:ext cx="8767354"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a:t>
            </a:r>
            <a:r>
              <a:rPr lang="sr-Latn-RS" sz="2800" dirty="0">
                <a:solidFill>
                  <a:srgbClr val="FFFF99"/>
                </a:solidFill>
              </a:rPr>
              <a:t>Ratnici molitve</a:t>
            </a:r>
            <a:r>
              <a:rPr lang="hr-HR" sz="2800" dirty="0">
                <a:solidFill>
                  <a:srgbClr val="FFFF99"/>
                </a:solidFill>
              </a:rPr>
              <a:t>”,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želim da ostanem veran celom Pismu a to znači da vršim  zapovesti Božje i čuvam svedočanstvo Isusa Hrista?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361298609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582920" cy="1131888"/>
          </a:xfrm>
        </p:spPr>
        <p:txBody>
          <a:bodyPr/>
          <a:lstStyle/>
          <a:p>
            <a:pPr eaLnBrk="1" hangingPunct="1">
              <a:buFontTx/>
              <a:buNone/>
            </a:pPr>
            <a:r>
              <a:rPr lang="en-US" sz="2800" dirty="0">
                <a:solidFill>
                  <a:srgbClr val="FFFF99"/>
                </a:solidFill>
              </a:rPr>
              <a:t>   </a:t>
            </a:r>
            <a:r>
              <a:rPr lang="hr-HR" dirty="0">
                <a:solidFill>
                  <a:srgbClr val="FFFF99"/>
                </a:solidFill>
              </a:rPr>
              <a:t>Koje  promene  treba  da ostvarimo u svom životu</a:t>
            </a:r>
            <a:r>
              <a:rPr lang="en-US" dirty="0">
                <a:solidFill>
                  <a:srgbClr val="FFFF99"/>
                </a:solidFill>
              </a:rPr>
              <a:t>?</a:t>
            </a:r>
          </a:p>
        </p:txBody>
      </p:sp>
      <p:sp>
        <p:nvSpPr>
          <p:cNvPr id="24580" name="Rectangle 4"/>
          <p:cNvSpPr>
            <a:spLocks noChangeArrowheads="1"/>
          </p:cNvSpPr>
          <p:nvPr/>
        </p:nvSpPr>
        <p:spPr bwMode="auto">
          <a:xfrm>
            <a:off x="3657601" y="3048000"/>
            <a:ext cx="442975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Koji biblijski princip iz ove pouke možemo da  primenimo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A13C3-BCA6-C45F-733D-61253B72B916}"/>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D8BCB853-06F3-07C3-444D-14DBF927AC16}"/>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C1ADA519-F283-A9AC-7E85-F15CE05BCDC9}"/>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hr-BA" sz="2800" dirty="0">
                <a:solidFill>
                  <a:srgbClr val="FFFF99"/>
                </a:solidFill>
              </a:rPr>
              <a:t>Imati veru</a:t>
            </a:r>
            <a:r>
              <a:rPr lang="hr-HR" sz="2800" dirty="0">
                <a:solidFill>
                  <a:srgbClr val="FFFF99"/>
                </a:solidFill>
              </a:rPr>
              <a:t>”, možemo da koristimo iduć</a:t>
            </a:r>
            <a:r>
              <a:rPr lang="sr-Latn-RS" sz="2800" dirty="0">
                <a:solidFill>
                  <a:srgbClr val="FFFF99"/>
                </a:solidFill>
              </a:rPr>
              <a:t>e sedmice</a:t>
            </a:r>
            <a:r>
              <a:rPr lang="hr-HR" sz="2800" dirty="0">
                <a:solidFill>
                  <a:srgbClr val="FFFF99"/>
                </a:solidFill>
              </a:rPr>
              <a:t>?</a:t>
            </a:r>
            <a:endParaRPr lang="en-US" sz="2400" dirty="0">
              <a:solidFill>
                <a:srgbClr val="FFFF99"/>
              </a:solidFill>
            </a:endParaRPr>
          </a:p>
        </p:txBody>
      </p:sp>
      <p:sp>
        <p:nvSpPr>
          <p:cNvPr id="22532" name="Rectangle 4">
            <a:extLst>
              <a:ext uri="{FF2B5EF4-FFF2-40B4-BE49-F238E27FC236}">
                <a16:creationId xmlns:a16="http://schemas.microsoft.com/office/drawing/2014/main" id="{01932935-147B-2F7C-BAF8-55C44D2F3B22}"/>
              </a:ext>
            </a:extLst>
          </p:cNvPr>
          <p:cNvSpPr>
            <a:spLocks noChangeArrowheads="1"/>
          </p:cNvSpPr>
          <p:nvPr/>
        </p:nvSpPr>
        <p:spPr bwMode="auto">
          <a:xfrm>
            <a:off x="1377245" y="2704764"/>
            <a:ext cx="10814755" cy="38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a:t>
            </a:r>
            <a:r>
              <a:rPr lang="hr-HR" sz="2000" b="1" dirty="0">
                <a:solidFill>
                  <a:srgbClr val="FF9900"/>
                </a:solidFill>
                <a:latin typeface="Arial"/>
                <a:cs typeface="Arial" charset="0"/>
              </a:rPr>
              <a:t>gr</a:t>
            </a:r>
            <a:r>
              <a:rPr kumimoji="0" lang="hr-HR" sz="2000" b="1" i="0" u="none" strike="noStrike" kern="1200" cap="none" spc="0" normalizeH="0" baseline="0" noProof="0" dirty="0">
                <a:ln>
                  <a:noFill/>
                </a:ln>
                <a:solidFill>
                  <a:srgbClr val="FF9900"/>
                </a:solidFill>
                <a:effectLst/>
                <a:uLnTx/>
                <a:uFillTx/>
                <a:latin typeface="Arial"/>
                <a:ea typeface="+mn-ea"/>
                <a:cs typeface="Arial" charset="0"/>
              </a:rPr>
              <a:t>upi: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Marko</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8</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1.</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2</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Ljudi</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su</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tra</a:t>
            </a:r>
            <a:r>
              <a:rPr lang="sr-Latn-RS" sz="1400" b="1" dirty="0">
                <a:solidFill>
                  <a:srgbClr val="FFFFFF"/>
                </a:solidFill>
                <a:latin typeface="Arial"/>
                <a:cs typeface="Arial" charset="0"/>
              </a:rPr>
              <a:t>ž</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ili</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lang="sr-Latn-RS" sz="1400" b="1" dirty="0">
                <a:solidFill>
                  <a:srgbClr val="FFFFFF"/>
                </a:solidFill>
                <a:latin typeface="Arial"/>
                <a:cs typeface="Arial" charset="0"/>
              </a:rPr>
              <a:t>z</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nak od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Isusa</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Kako je On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na</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to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odgovorio</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Matej</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1</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5</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21</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28 </a:t>
            </a:r>
            <a:r>
              <a:rPr kumimoji="0" lang="en-US" sz="1200" b="0" i="1" u="none" strike="noStrike" kern="1200" cap="none" spc="0" normalizeH="0" baseline="0" noProof="0" dirty="0" err="1">
                <a:ln>
                  <a:noFill/>
                </a:ln>
                <a:solidFill>
                  <a:srgbClr val="FFFFFF"/>
                </a:solidFill>
                <a:effectLst/>
                <a:uLnTx/>
                <a:uFillTx/>
                <a:latin typeface="Arial"/>
                <a:ea typeface="+mn-ea"/>
                <a:cs typeface="Arial" charset="0"/>
              </a:rPr>
              <a:t>uporedi</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 s</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a</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 Marko 4,40.</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ako</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je Isus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opisao</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v</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eru</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svojih</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u</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enika</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s</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verom</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Hananejke</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Luka</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7</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10</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Šta</a:t>
            </a:r>
            <a:r>
              <a:rPr kumimoji="0" lang="hr-HR" sz="1400" b="1" i="0" u="none" strike="noStrike" kern="1200" cap="none" spc="0" normalizeH="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saznajemo o veri na </a:t>
            </a:r>
            <a:r>
              <a:rPr lang="hr-HR" sz="1400" b="1" dirty="0">
                <a:solidFill>
                  <a:srgbClr val="FFFFFF"/>
                </a:solidFill>
                <a:latin typeface="Arial"/>
                <a:cs typeface="Arial" charset="0"/>
              </a:rPr>
              <a:t>temelju</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tog izveštaja?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Ef.. 2,8.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Koja je uloga vere u spsenju?  Zašto niko ne može </a:t>
            </a:r>
            <a:r>
              <a:rPr lang="hr-HR" sz="1400" b="1" dirty="0">
                <a:solidFill>
                  <a:srgbClr val="FFFFFF"/>
                </a:solidFill>
                <a:latin typeface="Arial"/>
                <a:cs typeface="Arial" charset="0"/>
              </a:rPr>
              <a:t>da kaže</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:”Nemam vere jer mi je Bog nije ni dao?”</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Heb. 11.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Kakvu ulogu ima vera u ovom tekstu??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Matej 12,2o.</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Šta ti je sve potrebno da rasteš u odnosu sa Bogom?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Otk. 14,12..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Šta izraz ”Vera Isusova” znači?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Matej 26,36-42 .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Šta se ovde govori o Isusovoj veri u tom presudnom trenutku?</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9.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Jev. 11,6.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Koliko zapravo želiš Isusovu veru? Ponizno zatraži da ti je Bog da, pozivom na ovaj tekst u molitvi?</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01157D5D-279C-188A-D36E-E4EAC22C9580}"/>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7819648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2" end="2"/>
                                            </p:txEl>
                                          </p:spTgt>
                                        </p:tgtEl>
                                        <p:attrNameLst>
                                          <p:attrName>style.visibility</p:attrName>
                                        </p:attrNameLst>
                                      </p:cBhvr>
                                      <p:to>
                                        <p:strVal val="visible"/>
                                      </p:to>
                                    </p:set>
                                    <p:anim calcmode="lin" valueType="num">
                                      <p:cBhvr additive="base">
                                        <p:cTn id="25"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 calcmode="lin" valueType="num">
                                      <p:cBhvr additive="base">
                                        <p:cTn id="3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anim calcmode="lin" valueType="num">
                                      <p:cBhvr additive="base">
                                        <p:cTn id="37"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 calcmode="lin" valueType="num">
                                      <p:cBhvr additive="base">
                                        <p:cTn id="43"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6" end="6"/>
                                            </p:txEl>
                                          </p:spTgt>
                                        </p:tgtEl>
                                        <p:attrNameLst>
                                          <p:attrName>style.visibility</p:attrName>
                                        </p:attrNameLst>
                                      </p:cBhvr>
                                      <p:to>
                                        <p:strVal val="visible"/>
                                      </p:to>
                                    </p:set>
                                    <p:anim calcmode="lin" valueType="num">
                                      <p:cBhvr additive="base">
                                        <p:cTn id="49"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7" end="7"/>
                                            </p:txEl>
                                          </p:spTgt>
                                        </p:tgtEl>
                                        <p:attrNameLst>
                                          <p:attrName>style.visibility</p:attrName>
                                        </p:attrNameLst>
                                      </p:cBhvr>
                                      <p:to>
                                        <p:strVal val="visible"/>
                                      </p:to>
                                    </p:set>
                                    <p:anim calcmode="lin" valueType="num">
                                      <p:cBhvr additive="base">
                                        <p:cTn id="55"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8" end="8"/>
                                            </p:txEl>
                                          </p:spTgt>
                                        </p:tgtEl>
                                        <p:attrNameLst>
                                          <p:attrName>style.visibility</p:attrName>
                                        </p:attrNameLst>
                                      </p:cBhvr>
                                      <p:to>
                                        <p:strVal val="visible"/>
                                      </p:to>
                                    </p:set>
                                    <p:anim calcmode="lin" valueType="num">
                                      <p:cBhvr additive="base">
                                        <p:cTn id="61"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9" end="9"/>
                                            </p:txEl>
                                          </p:spTgt>
                                        </p:tgtEl>
                                        <p:attrNameLst>
                                          <p:attrName>style.visibility</p:attrName>
                                        </p:attrNameLst>
                                      </p:cBhvr>
                                      <p:to>
                                        <p:strVal val="visible"/>
                                      </p:to>
                                    </p:set>
                                    <p:anim calcmode="lin" valueType="num">
                                      <p:cBhvr additive="base">
                                        <p:cTn id="67"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D2B27-AA96-FE1D-7D22-5C3DF0027070}"/>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640BB6D3-3BB8-B37C-2AE9-67784B574B58}"/>
              </a:ext>
            </a:extLst>
          </p:cNvPr>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a:extLst>
              <a:ext uri="{FF2B5EF4-FFF2-40B4-BE49-F238E27FC236}">
                <a16:creationId xmlns:a16="http://schemas.microsoft.com/office/drawing/2014/main" id="{033D17FA-6728-1578-AE34-E14DDFAC4C72}"/>
              </a:ext>
            </a:extLst>
          </p:cNvPr>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promene  treba da izvršimo</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a:extLst>
              <a:ext uri="{FF2B5EF4-FFF2-40B4-BE49-F238E27FC236}">
                <a16:creationId xmlns:a16="http://schemas.microsoft.com/office/drawing/2014/main" id="{189124D1-F79A-5BA1-0346-7EE0E8C7CBE1}"/>
              </a:ext>
            </a:extLst>
          </p:cNvPr>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a:extLst>
              <a:ext uri="{FF2B5EF4-FFF2-40B4-BE49-F238E27FC236}">
                <a16:creationId xmlns:a16="http://schemas.microsoft.com/office/drawing/2014/main" id="{0118659E-5D92-07B6-2F32-E1EABD2BE496}"/>
              </a:ext>
            </a:extLst>
          </p:cNvPr>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a:extLst>
              <a:ext uri="{FF2B5EF4-FFF2-40B4-BE49-F238E27FC236}">
                <a16:creationId xmlns:a16="http://schemas.microsoft.com/office/drawing/2014/main" id="{82AAB1BC-59E2-3875-7225-8A2FEEC96979}"/>
              </a:ext>
            </a:extLst>
          </p:cNvPr>
          <p:cNvGrpSpPr>
            <a:grpSpLocks/>
          </p:cNvGrpSpPr>
          <p:nvPr/>
        </p:nvGrpSpPr>
        <p:grpSpPr bwMode="auto">
          <a:xfrm>
            <a:off x="525440" y="3475168"/>
            <a:ext cx="3176028" cy="2982040"/>
            <a:chOff x="274" y="2249"/>
            <a:chExt cx="947" cy="1803"/>
          </a:xfrm>
        </p:grpSpPr>
        <p:sp>
          <p:nvSpPr>
            <p:cNvPr id="19484" name="Rectangle 5">
              <a:extLst>
                <a:ext uri="{FF2B5EF4-FFF2-40B4-BE49-F238E27FC236}">
                  <a16:creationId xmlns:a16="http://schemas.microsoft.com/office/drawing/2014/main" id="{3CC9232A-3586-B032-CAF8-ECCE026CA708}"/>
                </a:ext>
              </a:extLst>
            </p:cNvPr>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a:extLst>
                <a:ext uri="{FF2B5EF4-FFF2-40B4-BE49-F238E27FC236}">
                  <a16:creationId xmlns:a16="http://schemas.microsoft.com/office/drawing/2014/main" id="{3076E0AC-C770-E48F-25FD-CD016CBD6D27}"/>
                </a:ext>
              </a:extLst>
            </p:cNvPr>
            <p:cNvSpPr txBox="1">
              <a:spLocks noChangeArrowheads="1"/>
            </p:cNvSpPr>
            <p:nvPr/>
          </p:nvSpPr>
          <p:spPr bwMode="auto">
            <a:xfrm>
              <a:off x="315" y="2546"/>
              <a:ext cx="901"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Bez obzira na stav koji zauzimaš u svom razmišljanju: bilo da je ovo kraj ili ga očekuješ u nekoj budućnosti – tema kako rasti u smislenom odnosu  sa Bogom je ključna. Tvoj odnos sa Bogom je tvoj najvažniji odnos. Nemoj odlagati taj posao da ga sutra učiniš jačim. Sada je najbolje vreme da radiš na tom zadatku stvaranja boljeg odnosa, što će uticcati na sve ostalo u tvom životu i, naravno, na tvoju večnu budućnost. Ovo treba da shvatiš kao duhovni princip.</a:t>
              </a:r>
            </a:p>
          </p:txBody>
        </p:sp>
      </p:grpSp>
      <p:grpSp>
        <p:nvGrpSpPr>
          <p:cNvPr id="59" name="Group 7">
            <a:extLst>
              <a:ext uri="{FF2B5EF4-FFF2-40B4-BE49-F238E27FC236}">
                <a16:creationId xmlns:a16="http://schemas.microsoft.com/office/drawing/2014/main" id="{BD109536-0266-6102-3200-A27AB983E13A}"/>
              </a:ext>
            </a:extLst>
          </p:cNvPr>
          <p:cNvGrpSpPr>
            <a:grpSpLocks/>
          </p:cNvGrpSpPr>
          <p:nvPr/>
        </p:nvGrpSpPr>
        <p:grpSpPr bwMode="auto">
          <a:xfrm>
            <a:off x="5816561" y="3967661"/>
            <a:ext cx="1860813" cy="2437121"/>
            <a:chOff x="2639" y="2358"/>
            <a:chExt cx="1038" cy="1674"/>
          </a:xfrm>
        </p:grpSpPr>
        <p:sp>
          <p:nvSpPr>
            <p:cNvPr id="19482" name="Rectangle 8">
              <a:extLst>
                <a:ext uri="{FF2B5EF4-FFF2-40B4-BE49-F238E27FC236}">
                  <a16:creationId xmlns:a16="http://schemas.microsoft.com/office/drawing/2014/main" id="{102FFA25-5254-08DC-28E7-48E576F491DD}"/>
                </a:ext>
              </a:extLst>
            </p:cNvPr>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a:extLst>
                <a:ext uri="{FF2B5EF4-FFF2-40B4-BE49-F238E27FC236}">
                  <a16:creationId xmlns:a16="http://schemas.microsoft.com/office/drawing/2014/main" id="{8C33B078-BFED-863F-0031-41A43FBAB3A4}"/>
                </a:ext>
              </a:extLst>
            </p:cNvPr>
            <p:cNvSpPr txBox="1">
              <a:spLocks noChangeArrowheads="1"/>
            </p:cNvSpPr>
            <p:nvPr/>
          </p:nvSpPr>
          <p:spPr bwMode="auto">
            <a:xfrm>
              <a:off x="2752" y="2408"/>
              <a:ext cx="925" cy="161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Pre nego što počnemo da rastemo u odnosu sa Bogom, prvo mora- mo da zastanemo i razmislimo kakav je moj trenutni odnos sa Njim. Budi brutalno, čak i bolno iskren pre- ma sebi. Zaključi koje svesne odluke moraš doneti da imaš sa Njim  bliskost kavu On želi ali je ti na razne načine sprečavaš. Otkrij koje?</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a:extLst>
              <a:ext uri="{FF2B5EF4-FFF2-40B4-BE49-F238E27FC236}">
                <a16:creationId xmlns:a16="http://schemas.microsoft.com/office/drawing/2014/main" id="{00013DB9-D60F-0D36-01E5-F139238E99B4}"/>
              </a:ext>
            </a:extLst>
          </p:cNvPr>
          <p:cNvGrpSpPr>
            <a:grpSpLocks/>
          </p:cNvGrpSpPr>
          <p:nvPr/>
        </p:nvGrpSpPr>
        <p:grpSpPr bwMode="auto">
          <a:xfrm>
            <a:off x="3618983" y="3576638"/>
            <a:ext cx="2383590" cy="2817954"/>
            <a:chOff x="1248" y="2437"/>
            <a:chExt cx="1392" cy="1611"/>
          </a:xfrm>
        </p:grpSpPr>
        <p:sp>
          <p:nvSpPr>
            <p:cNvPr id="19480" name="Rectangle 11">
              <a:extLst>
                <a:ext uri="{FF2B5EF4-FFF2-40B4-BE49-F238E27FC236}">
                  <a16:creationId xmlns:a16="http://schemas.microsoft.com/office/drawing/2014/main" id="{9E50CEDB-3E83-9CD9-FC48-682936628D7F}"/>
                </a:ext>
              </a:extLst>
            </p:cNvPr>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a:extLst>
                <a:ext uri="{FF2B5EF4-FFF2-40B4-BE49-F238E27FC236}">
                  <a16:creationId xmlns:a16="http://schemas.microsoft.com/office/drawing/2014/main" id="{3B7DB852-BDA5-40CB-2233-7960069D5D20}"/>
                </a:ext>
              </a:extLst>
            </p:cNvPr>
            <p:cNvSpPr txBox="1">
              <a:spLocks noChangeArrowheads="1"/>
            </p:cNvSpPr>
            <p:nvPr/>
          </p:nvSpPr>
          <p:spPr bwMode="auto">
            <a:xfrm>
              <a:off x="1253" y="2657"/>
              <a:ext cx="1381" cy="1391"/>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Tema naših proučavanja ovog tromesečja je da Bog želi da bud </a:t>
              </a:r>
              <a:r>
                <a:rPr kumimoji="0" lang="sr-Latn-RS" sz="1100" b="1" i="0" u="none" strike="noStrike" kern="1200" cap="none" spc="0" normalizeH="0" baseline="0" noProof="0" dirty="0">
                  <a:ln>
                    <a:noFill/>
                  </a:ln>
                  <a:solidFill>
                    <a:srgbClr val="000000"/>
                  </a:solidFill>
                  <a:effectLst/>
                  <a:uLnTx/>
                  <a:uFillTx/>
                  <a:latin typeface="Arial" charset="0"/>
                  <a:ea typeface="+mn-ea"/>
                  <a:cs typeface="Arial" charset="0"/>
                </a:rPr>
                <a:t>eš</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100" b="1" i="0" u="none" strike="noStrike" kern="1200" cap="none" spc="0" normalizeH="0" baseline="0" noProof="0" dirty="0">
                  <a:ln>
                    <a:noFill/>
                  </a:ln>
                  <a:solidFill>
                    <a:srgbClr val="000000"/>
                  </a:solidFill>
                  <a:effectLst/>
                  <a:uLnTx/>
                  <a:uFillTx/>
                  <a:latin typeface="Arial" charset="0"/>
                  <a:ea typeface="+mn-ea"/>
                  <a:cs typeface="Arial" charset="0"/>
                </a:rPr>
                <a:t>srećan</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aktivno povezian sa čovečanstvom. Ma kakav je tvoj odnos s Njim danas, ove pouke su pisane imajući tebe na umu.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S obzirom da se tema ovih po- uka tiče odnosa, napisana je ma- lo drukčije od prethodnih.Nagra- da je nepropadljiv venac i večni život sa Bogom. U ovoj trci nisi sam. Ima i drugi koji vole Isusa i Njegovu Reč. Prenesi tu poruku nekome i pozovi ih na trku!</a:t>
              </a:r>
            </a:p>
          </p:txBody>
        </p:sp>
      </p:grpSp>
      <p:grpSp>
        <p:nvGrpSpPr>
          <p:cNvPr id="65" name="Group 13">
            <a:extLst>
              <a:ext uri="{FF2B5EF4-FFF2-40B4-BE49-F238E27FC236}">
                <a16:creationId xmlns:a16="http://schemas.microsoft.com/office/drawing/2014/main" id="{2B0829AE-B48F-43FA-31E6-A098BD97F505}"/>
              </a:ext>
            </a:extLst>
          </p:cNvPr>
          <p:cNvGrpSpPr>
            <a:grpSpLocks/>
          </p:cNvGrpSpPr>
          <p:nvPr/>
        </p:nvGrpSpPr>
        <p:grpSpPr bwMode="auto">
          <a:xfrm>
            <a:off x="7704876" y="3782200"/>
            <a:ext cx="3123178" cy="2612391"/>
            <a:chOff x="3595" y="2256"/>
            <a:chExt cx="1739" cy="8865"/>
          </a:xfrm>
        </p:grpSpPr>
        <p:sp>
          <p:nvSpPr>
            <p:cNvPr id="19478" name="Rectangle 14">
              <a:extLst>
                <a:ext uri="{FF2B5EF4-FFF2-40B4-BE49-F238E27FC236}">
                  <a16:creationId xmlns:a16="http://schemas.microsoft.com/office/drawing/2014/main" id="{76AA1756-08E3-0239-F815-1FA73F8437CE}"/>
                </a:ext>
              </a:extLst>
            </p:cNvPr>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a:extLst>
                <a:ext uri="{FF2B5EF4-FFF2-40B4-BE49-F238E27FC236}">
                  <a16:creationId xmlns:a16="http://schemas.microsoft.com/office/drawing/2014/main" id="{FA7AEBFC-03B9-12CD-2D80-A6DADA554B82}"/>
                </a:ext>
              </a:extLst>
            </p:cNvPr>
            <p:cNvSpPr txBox="1">
              <a:spLocks noChangeArrowheads="1"/>
            </p:cNvSpPr>
            <p:nvPr/>
          </p:nvSpPr>
          <p:spPr bwMode="auto">
            <a:xfrm>
              <a:off x="3601" y="2663"/>
              <a:ext cx="1733" cy="845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Iako je istina da odnos sa Bogom menja sve i ovde i u večnosti, ta promena mo- že da bude dobra ili loša, zavisno o kva- liteti i vrsti odnosa. Bog želi potpuno predan odnos</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U modernoj crkvi Bog se često prikazuje kao brižni udvarač. Me- đutim, imaj na umu Bog nije prosjak sa plastičnom kanticom. On će da prihvati samo predan odnos sa svojim narodom, Jer sve manje od toga rezultiraće našim uništenjem.  Božanski poziv se upućuje i tebi danas: „Pazi na službu da je izvr- šavaš” (Kol. 4,17). Šta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a:extLst>
              <a:ext uri="{FF2B5EF4-FFF2-40B4-BE49-F238E27FC236}">
                <a16:creationId xmlns:a16="http://schemas.microsoft.com/office/drawing/2014/main" id="{4B1B899A-B81A-32F2-076E-A5B66CCEAD46}"/>
              </a:ext>
            </a:extLst>
          </p:cNvPr>
          <p:cNvGrpSpPr>
            <a:grpSpLocks/>
          </p:cNvGrpSpPr>
          <p:nvPr/>
        </p:nvGrpSpPr>
        <p:grpSpPr bwMode="auto">
          <a:xfrm>
            <a:off x="422031" y="3505200"/>
            <a:ext cx="3500213" cy="478424"/>
            <a:chOff x="206" y="1824"/>
            <a:chExt cx="1042" cy="336"/>
          </a:xfrm>
        </p:grpSpPr>
        <p:sp>
          <p:nvSpPr>
            <p:cNvPr id="19476" name="Rectangle 17">
              <a:extLst>
                <a:ext uri="{FF2B5EF4-FFF2-40B4-BE49-F238E27FC236}">
                  <a16:creationId xmlns:a16="http://schemas.microsoft.com/office/drawing/2014/main" id="{BE0E475D-AE23-C014-84E1-CFC98899397C}"/>
                </a:ext>
              </a:extLst>
            </p:cNvPr>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a:extLst>
                <a:ext uri="{FF2B5EF4-FFF2-40B4-BE49-F238E27FC236}">
                  <a16:creationId xmlns:a16="http://schemas.microsoft.com/office/drawing/2014/main" id="{B642FB95-BA9A-A2A2-433D-4A9F56FD8ED2}"/>
                </a:ext>
              </a:extLst>
            </p:cNvPr>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PRINCIP</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a:extLst>
              <a:ext uri="{FF2B5EF4-FFF2-40B4-BE49-F238E27FC236}">
                <a16:creationId xmlns:a16="http://schemas.microsoft.com/office/drawing/2014/main" id="{F52927D4-A6C5-0B6C-5E59-B1C3B6FA16DE}"/>
              </a:ext>
            </a:extLst>
          </p:cNvPr>
          <p:cNvGrpSpPr>
            <a:grpSpLocks/>
          </p:cNvGrpSpPr>
          <p:nvPr/>
        </p:nvGrpSpPr>
        <p:grpSpPr bwMode="auto">
          <a:xfrm>
            <a:off x="3627607" y="3505200"/>
            <a:ext cx="2392194" cy="478424"/>
            <a:chOff x="1109" y="1824"/>
            <a:chExt cx="1483" cy="336"/>
          </a:xfrm>
        </p:grpSpPr>
        <p:sp>
          <p:nvSpPr>
            <p:cNvPr id="19474" name="Rectangle 20">
              <a:extLst>
                <a:ext uri="{FF2B5EF4-FFF2-40B4-BE49-F238E27FC236}">
                  <a16:creationId xmlns:a16="http://schemas.microsoft.com/office/drawing/2014/main" id="{54BFD2C7-23AA-3577-7DD9-8E1BE6FAF8DF}"/>
                </a:ext>
              </a:extLst>
            </p:cNvPr>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a:extLst>
                <a:ext uri="{FF2B5EF4-FFF2-40B4-BE49-F238E27FC236}">
                  <a16:creationId xmlns:a16="http://schemas.microsoft.com/office/drawing/2014/main" id="{2DB2179B-3FB1-2F6A-8962-99A645599F91}"/>
                </a:ext>
              </a:extLst>
            </p:cNvPr>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a:extLst>
              <a:ext uri="{FF2B5EF4-FFF2-40B4-BE49-F238E27FC236}">
                <a16:creationId xmlns:a16="http://schemas.microsoft.com/office/drawing/2014/main" id="{DA5BD689-9056-E4E6-77FC-DC8FDB5B9D8A}"/>
              </a:ext>
            </a:extLst>
          </p:cNvPr>
          <p:cNvGrpSpPr>
            <a:grpSpLocks/>
          </p:cNvGrpSpPr>
          <p:nvPr/>
        </p:nvGrpSpPr>
        <p:grpSpPr bwMode="auto">
          <a:xfrm>
            <a:off x="6019800" y="3505200"/>
            <a:ext cx="1638300" cy="471092"/>
            <a:chOff x="2592" y="1824"/>
            <a:chExt cx="1008" cy="336"/>
          </a:xfrm>
        </p:grpSpPr>
        <p:sp>
          <p:nvSpPr>
            <p:cNvPr id="19472" name="Rectangle 23">
              <a:extLst>
                <a:ext uri="{FF2B5EF4-FFF2-40B4-BE49-F238E27FC236}">
                  <a16:creationId xmlns:a16="http://schemas.microsoft.com/office/drawing/2014/main" id="{104D95DE-F3C8-6D94-0406-E5331269C4EB}"/>
                </a:ext>
              </a:extLst>
            </p:cNvPr>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a:extLst>
                <a:ext uri="{FF2B5EF4-FFF2-40B4-BE49-F238E27FC236}">
                  <a16:creationId xmlns:a16="http://schemas.microsoft.com/office/drawing/2014/main" id="{B8A6BD9B-AE83-9A2D-F8ED-F798A69F6E1C}"/>
                </a:ext>
              </a:extLst>
            </p:cNvPr>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a:extLst>
              <a:ext uri="{FF2B5EF4-FFF2-40B4-BE49-F238E27FC236}">
                <a16:creationId xmlns:a16="http://schemas.microsoft.com/office/drawing/2014/main" id="{A8704B6A-30F7-00D1-CA81-F50CC4057906}"/>
              </a:ext>
            </a:extLst>
          </p:cNvPr>
          <p:cNvGrpSpPr>
            <a:grpSpLocks/>
          </p:cNvGrpSpPr>
          <p:nvPr/>
        </p:nvGrpSpPr>
        <p:grpSpPr bwMode="auto">
          <a:xfrm>
            <a:off x="7651420" y="3505200"/>
            <a:ext cx="3165858" cy="478424"/>
            <a:chOff x="3600" y="1824"/>
            <a:chExt cx="1536" cy="336"/>
          </a:xfrm>
        </p:grpSpPr>
        <p:sp>
          <p:nvSpPr>
            <p:cNvPr id="19470" name="Rectangle 26">
              <a:extLst>
                <a:ext uri="{FF2B5EF4-FFF2-40B4-BE49-F238E27FC236}">
                  <a16:creationId xmlns:a16="http://schemas.microsoft.com/office/drawing/2014/main" id="{67AD9727-8473-E0F6-FF39-05CF04EE882A}"/>
                </a:ext>
              </a:extLst>
            </p:cNvPr>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a:extLst>
                <a:ext uri="{FF2B5EF4-FFF2-40B4-BE49-F238E27FC236}">
                  <a16:creationId xmlns:a16="http://schemas.microsoft.com/office/drawing/2014/main" id="{BF6D9D52-CB50-B2FC-47F4-A9A14A8B01CC}"/>
                </a:ext>
              </a:extLst>
            </p:cNvPr>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a:extLst>
              <a:ext uri="{FF2B5EF4-FFF2-40B4-BE49-F238E27FC236}">
                <a16:creationId xmlns:a16="http://schemas.microsoft.com/office/drawing/2014/main" id="{1AD470E7-A60B-79DF-DE6D-5049731DD8DF}"/>
              </a:ext>
            </a:extLst>
          </p:cNvPr>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a:extLst>
              <a:ext uri="{FF2B5EF4-FFF2-40B4-BE49-F238E27FC236}">
                <a16:creationId xmlns:a16="http://schemas.microsoft.com/office/drawing/2014/main" id="{1357B43A-7E64-5AE9-3964-E77EEB02E029}"/>
              </a:ext>
            </a:extLst>
          </p:cNvPr>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61757547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a:t>
            </a:r>
            <a:r>
              <a:rPr lang="en-US" dirty="0" err="1">
                <a:solidFill>
                  <a:srgbClr val="FFCC66"/>
                </a:solidFill>
              </a:rPr>
              <a:t>stih</a:t>
            </a:r>
            <a:r>
              <a:rPr lang="hr-HR" dirty="0">
                <a:solidFill>
                  <a:srgbClr val="FFCC66"/>
                </a:solidFill>
              </a:rPr>
              <a:t> </a:t>
            </a:r>
            <a:endParaRPr lang="en-US" dirty="0">
              <a:solidFill>
                <a:srgbClr val="FFCC66"/>
              </a:solidFill>
            </a:endParaRPr>
          </a:p>
        </p:txBody>
      </p:sp>
      <p:sp>
        <p:nvSpPr>
          <p:cNvPr id="8195" name="Text Box 3"/>
          <p:cNvSpPr txBox="1">
            <a:spLocks noChangeArrowheads="1"/>
          </p:cNvSpPr>
          <p:nvPr/>
        </p:nvSpPr>
        <p:spPr bwMode="auto">
          <a:xfrm>
            <a:off x="1333948" y="2050201"/>
            <a:ext cx="716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en-US" sz="4800" dirty="0">
                <a:solidFill>
                  <a:srgbClr val="FFFF99"/>
                </a:solidFill>
                <a:latin typeface="Impact" pitchFamily="34" charset="0"/>
              </a:rPr>
              <a:t>J</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E</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V</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REJIMA </a:t>
            </a:r>
            <a:r>
              <a:rPr kumimoji="0" lang="sr-Latn-RS" sz="4800" b="0" i="0" u="none" strike="noStrike" kern="1200" cap="none" spc="0" normalizeH="0" baseline="0" noProof="0" dirty="0">
                <a:ln>
                  <a:noFill/>
                </a:ln>
                <a:solidFill>
                  <a:srgbClr val="FFFF99"/>
                </a:solidFill>
                <a:effectLst/>
                <a:uLnTx/>
                <a:uFillTx/>
                <a:latin typeface="Impact" pitchFamily="34" charset="0"/>
                <a:ea typeface="+mn-ea"/>
                <a:cs typeface="Arial" charset="0"/>
              </a:rPr>
              <a:t>11</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,1:</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485752" y="2807017"/>
            <a:ext cx="6896248" cy="1243965"/>
          </a:xfrm>
        </p:spPr>
        <p:txBody>
          <a:bodyPr/>
          <a:lstStyle/>
          <a:p>
            <a:pPr marL="0" indent="0">
              <a:buNone/>
            </a:pPr>
            <a:r>
              <a:rPr lang="en-US" dirty="0"/>
              <a:t>“</a:t>
            </a:r>
            <a:r>
              <a:rPr lang="hr-HR" dirty="0"/>
              <a:t>Vera je </a:t>
            </a:r>
            <a:r>
              <a:rPr lang="en-US" dirty="0"/>
              <a:t>p</a:t>
            </a:r>
            <a:r>
              <a:rPr lang="hr-HR" dirty="0"/>
              <a:t>a</a:t>
            </a:r>
            <a:r>
              <a:rPr lang="en-US" dirty="0"/>
              <a:t>k </a:t>
            </a:r>
            <a:r>
              <a:rPr lang="hr-HR" dirty="0"/>
              <a:t>tvrdo </a:t>
            </a:r>
            <a:r>
              <a:rPr lang="sr-Latn-RS" dirty="0"/>
              <a:t>č</a:t>
            </a:r>
            <a:r>
              <a:rPr lang="en-US" dirty="0" err="1"/>
              <a:t>ekanje</a:t>
            </a:r>
            <a:r>
              <a:rPr lang="hr-HR" dirty="0"/>
              <a:t> onoga čemu se nadamo; i dokazivanje onoga što ne vidimo</a:t>
            </a:r>
            <a:r>
              <a:rPr lang="sr-Latn-RS" dirty="0"/>
              <a:t>.“ </a:t>
            </a:r>
            <a:r>
              <a:rPr lang="hr-HR" dirty="0"/>
              <a:t> </a:t>
            </a:r>
            <a:r>
              <a:rPr lang="en-US"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3"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4E9B69D6-2F9D-091B-64B4-0752A7893E7F}"/>
              </a:ext>
            </a:extLst>
          </p:cNvPr>
          <p:cNvPicPr>
            <a:picLocks noChangeAspect="1"/>
          </p:cNvPicPr>
          <p:nvPr/>
        </p:nvPicPr>
        <p:blipFill>
          <a:blip r:embed="rId4"/>
          <a:stretch>
            <a:fillRect/>
          </a:stretch>
        </p:blipFill>
        <p:spPr>
          <a:xfrm>
            <a:off x="8026402" y="254000"/>
            <a:ext cx="4165598" cy="679703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B65A1-1F27-FA09-587D-EC52309F0450}"/>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D63DC38F-5AA8-62CE-C33F-B24FCA1AB087}"/>
              </a:ext>
            </a:extLst>
          </p:cNvPr>
          <p:cNvSpPr>
            <a:spLocks noChangeArrowheads="1"/>
          </p:cNvSpPr>
          <p:nvPr/>
        </p:nvSpPr>
        <p:spPr bwMode="auto">
          <a:xfrm>
            <a:off x="0" y="3875314"/>
            <a:ext cx="12192000" cy="298268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340469D-7050-812E-921E-EA4E7310126D}"/>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29370746-65EA-446E-00AE-01489526548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E142009-1A32-0CF1-AAFB-0129ED7962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6CD67448-8493-3CB6-5CDE-239491B69A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E10D3BCF-FCCC-4C29-2B15-E53E2B376818}"/>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A7992046-8BB0-EF4A-09A4-3A3DF364149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BC822D78-7E71-F8EF-6B48-533D921A03C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03EFDCF-D8ED-10D3-469D-7AB105F531BB}"/>
              </a:ext>
            </a:extLst>
          </p:cNvPr>
          <p:cNvSpPr txBox="1"/>
          <p:nvPr/>
        </p:nvSpPr>
        <p:spPr>
          <a:xfrm>
            <a:off x="0" y="3571876"/>
            <a:ext cx="12192000" cy="3108543"/>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mn-ea"/>
                <a:cs typeface="Arial" charset="0"/>
              </a:rPr>
              <a:t>Kako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funkcionira</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proces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vere</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Kako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bismo</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odgovorili</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konzultira</a:t>
            </a:r>
            <a:r>
              <a:rPr lang="sr-Latn-RS" sz="2800" b="1" dirty="0">
                <a:solidFill>
                  <a:srgbClr val="FFFFFF"/>
                </a:solidFill>
                <a:latin typeface="Arial"/>
                <a:cs typeface="Arial" charset="0"/>
              </a:rPr>
              <a:t>ć</a:t>
            </a:r>
            <a:r>
              <a:rPr kumimoji="0" lang="sr-Latn-RS" sz="2800" b="1" i="0" u="none" strike="noStrike" kern="1200" cap="none" spc="0" normalizeH="0" baseline="0" noProof="0" dirty="0">
                <a:ln>
                  <a:noFill/>
                </a:ln>
                <a:solidFill>
                  <a:srgbClr val="FFFFFF"/>
                </a:solidFill>
                <a:effectLst/>
                <a:uLnTx/>
                <a:uFillTx/>
                <a:latin typeface="Arial"/>
                <a:ea typeface="+mn-ea"/>
                <a:cs typeface="Arial" charset="0"/>
              </a:rPr>
              <a:t>emo</a:t>
            </a:r>
            <a:r>
              <a:rPr lang="sr-Latn-RS" sz="2800" b="1" dirty="0">
                <a:solidFill>
                  <a:srgbClr val="FFFFFF"/>
                </a:solidFill>
                <a:latin typeface="Arial"/>
                <a:cs typeface="Arial" charset="0"/>
              </a:rPr>
              <a:t> </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tri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temeljna</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teksta</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o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veri</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Prvi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tekst</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daje</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jedinu</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biblijsku</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definiciju</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vere</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2800" b="1" i="0" u="none" strike="noStrike" kern="1200" cap="none" spc="0" normalizeH="0" baseline="0" noProof="0" dirty="0">
                <a:ln>
                  <a:noFill/>
                </a:ln>
                <a:solidFill>
                  <a:srgbClr val="FFFFFF"/>
                </a:solidFill>
                <a:effectLst/>
                <a:uLnTx/>
                <a:uFillTx/>
                <a:latin typeface="Arial"/>
                <a:ea typeface="+mn-ea"/>
                <a:cs typeface="Arial" charset="0"/>
              </a:rPr>
              <a:t>J</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e</a:t>
            </a:r>
            <a:r>
              <a:rPr kumimoji="0" lang="sr-Latn-RS" sz="2800" b="1" i="0" u="none" strike="noStrike" kern="1200" cap="none" spc="0" normalizeH="0" baseline="0" noProof="0" dirty="0">
                <a:ln>
                  <a:noFill/>
                </a:ln>
                <a:solidFill>
                  <a:srgbClr val="FFFFFF"/>
                </a:solidFill>
                <a:effectLst/>
                <a:uLnTx/>
                <a:uFillTx/>
                <a:latin typeface="Arial"/>
                <a:ea typeface="+mn-ea"/>
                <a:cs typeface="Arial" charset="0"/>
              </a:rPr>
              <a:t>v</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11,1),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definiciju</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koju</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će</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potvrditi</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patrijarsi</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junaci</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vere</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u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Starom</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zavetu</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2800" b="1" i="0" u="none" strike="noStrike" kern="1200" cap="none" spc="0" normalizeH="0" baseline="0" noProof="0" dirty="0">
                <a:ln>
                  <a:noFill/>
                </a:ln>
                <a:solidFill>
                  <a:srgbClr val="FFFFFF"/>
                </a:solidFill>
                <a:effectLst/>
                <a:uLnTx/>
                <a:uFillTx/>
                <a:latin typeface="Arial"/>
                <a:ea typeface="+mn-ea"/>
                <a:cs typeface="Arial" charset="0"/>
              </a:rPr>
              <a:t>J</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e</a:t>
            </a:r>
            <a:r>
              <a:rPr kumimoji="0" lang="sr-Latn-RS" sz="2800" b="1" i="0" u="none" strike="noStrike" kern="1200" cap="none" spc="0" normalizeH="0" baseline="0" noProof="0" dirty="0">
                <a:ln>
                  <a:noFill/>
                </a:ln>
                <a:solidFill>
                  <a:srgbClr val="FFFFFF"/>
                </a:solidFill>
                <a:effectLst/>
                <a:uLnTx/>
                <a:uFillTx/>
                <a:latin typeface="Arial"/>
                <a:ea typeface="+mn-ea"/>
                <a:cs typeface="Arial" charset="0"/>
              </a:rPr>
              <a:t>v</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11,4–40). Drugi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tekst</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objašnjava</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mehanizam</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vere</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kroz</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svedočanstvo</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a:t>
            </a:r>
            <a:r>
              <a:rPr kumimoji="0" lang="sr-Latn-RS" sz="2800" b="1" i="0" u="none" strike="noStrike" kern="1200" cap="none" spc="0" normalizeH="0" baseline="0" noProof="0" dirty="0">
                <a:ln>
                  <a:noFill/>
                </a:ln>
                <a:solidFill>
                  <a:srgbClr val="FFFFFF"/>
                </a:solidFill>
                <a:effectLst/>
                <a:uLnTx/>
                <a:uFillTx/>
                <a:latin typeface="Arial"/>
                <a:ea typeface="+mn-ea"/>
                <a:cs typeface="Arial" charset="0"/>
              </a:rPr>
              <a:t>v</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rama</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koji je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otac</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pravednosti</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po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veri</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lang="sr-Latn-RS" sz="2800" b="1" dirty="0">
                <a:solidFill>
                  <a:srgbClr val="FFFFFF"/>
                </a:solidFill>
                <a:latin typeface="Arial"/>
                <a:cs typeface="Arial" charset="0"/>
              </a:rPr>
              <a:t>1. Moj</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15,6).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Treći</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tekst</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je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svedočanstvo</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o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veri</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Božjeg</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naroda</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svetaca</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u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vreme</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kraja</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800" b="1" i="0" u="none" strike="noStrike" kern="1200" cap="none" spc="0" normalizeH="0" baseline="0" noProof="0" dirty="0" err="1">
                <a:ln>
                  <a:noFill/>
                </a:ln>
                <a:solidFill>
                  <a:srgbClr val="FFFFFF"/>
                </a:solidFill>
                <a:effectLst/>
                <a:uLnTx/>
                <a:uFillTx/>
                <a:latin typeface="Arial"/>
                <a:ea typeface="+mn-ea"/>
                <a:cs typeface="Arial" charset="0"/>
              </a:rPr>
              <a:t>Otkrivenje</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14,12).</a:t>
            </a:r>
            <a:endParaRPr kumimoji="0" lang="hr-HR" sz="32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CD0C30B3-F8C1-A09B-5BE3-768647F21E15}"/>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5794178"/>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a:extLst>
            <a:ext uri="{FF2B5EF4-FFF2-40B4-BE49-F238E27FC236}">
              <a16:creationId xmlns:a16="http://schemas.microsoft.com/office/drawing/2014/main" id="{C73E205D-4D50-370C-3B2B-E188B8124E08}"/>
            </a:ext>
          </a:extLst>
        </p:cNvPr>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36" name="Rectangle 103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9E086BAC-2827-16CF-DEC1-CDAF1207534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1828" r="11828"/>
          <a:stretch/>
        </p:blipFill>
        <p:spPr bwMode="auto">
          <a:xfrm>
            <a:off x="20" y="10"/>
            <a:ext cx="8289870"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1FF5E67-B4EF-E2F6-3230-11BF83C2D38E}"/>
              </a:ext>
            </a:extLst>
          </p:cNvPr>
          <p:cNvSpPr txBox="1"/>
          <p:nvPr/>
        </p:nvSpPr>
        <p:spPr>
          <a:xfrm>
            <a:off x="8097625" y="9971"/>
            <a:ext cx="4002265" cy="61709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r>
              <a:rPr kumimoji="0" lang="en-U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 v</a:t>
            </a:r>
            <a:r>
              <a:rPr kumimoji="0" lang="sr-Latn-R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era</a:t>
            </a:r>
            <a:r>
              <a:rPr kumimoji="0" lang="en-U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je</a:t>
            </a:r>
            <a:r>
              <a:rPr kumimoji="0" lang="sr-Latn-R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ostvaren</a:t>
            </a:r>
            <a:r>
              <a:rPr kumimoji="0" lang="sr-Latn-R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je  onoga čemu se nadamo; dokaz o   </a:t>
            </a:r>
            <a:r>
              <a:rPr kumimoji="0" lang="en-US" sz="44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stvarnosti</a:t>
            </a:r>
            <a:r>
              <a:rPr kumimoji="0" lang="en-U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koju</a:t>
            </a:r>
            <a:r>
              <a:rPr kumimoji="0" lang="en-U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ne</a:t>
            </a:r>
            <a:r>
              <a:rPr kumimoji="0" lang="sr-Latn-R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vid</a:t>
            </a:r>
            <a:r>
              <a:rPr kumimoji="0" lang="en-U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imo.</a:t>
            </a:r>
            <a:r>
              <a:rPr kumimoji="0" lang="sr-Latn-R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sr-Latn-R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(Je</a:t>
            </a:r>
            <a:r>
              <a:rPr lang="sr-Latn-RS" sz="2800" b="1" noProof="0"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v</a:t>
            </a:r>
            <a:r>
              <a:rPr kumimoji="0" lang="sr-Latn-R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rejima 11,1</a:t>
            </a:r>
            <a:r>
              <a:rPr kumimoji="0" lang="en-U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NSP</a:t>
            </a:r>
            <a:r>
              <a:rPr kumimoji="0" lang="sr-Latn-R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a:t>
            </a:r>
            <a:endParaRPr kumimoji="0" lang="sr-Latn-R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3178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05E608-1250-29BC-0971-D4D2A29D4C77}"/>
              </a:ext>
            </a:extLst>
          </p:cNvPr>
          <p:cNvSpPr txBox="1"/>
          <p:nvPr/>
        </p:nvSpPr>
        <p:spPr>
          <a:xfrm>
            <a:off x="8192603" y="3848100"/>
            <a:ext cx="3999398" cy="2863541"/>
          </a:xfrm>
          <a:prstGeom prst="rect">
            <a:avLst/>
          </a:prstGeom>
          <a:noFill/>
        </p:spPr>
        <p:txBody>
          <a:bodyPr wrap="square" rtlCol="0">
            <a:spAutoFit/>
          </a:bodyPr>
          <a:lstStyle/>
          <a:p>
            <a:pPr>
              <a:lnSpc>
                <a:spcPts val="2400"/>
              </a:lnSpc>
              <a:spcBef>
                <a:spcPts val="600"/>
              </a:spcBef>
            </a:pPr>
            <a:r>
              <a:rPr lang="sr-Latn-RS" sz="2200" b="1" noProof="0" dirty="0">
                <a:solidFill>
                  <a:schemeClr val="bg1"/>
                </a:solidFill>
                <a:effectLst>
                  <a:outerShdw blurRad="38100" dist="38100" dir="2700000" algn="tl">
                    <a:srgbClr val="000000">
                      <a:alpha val="43137"/>
                    </a:srgbClr>
                  </a:outerShdw>
                </a:effectLst>
                <a:highlight>
                  <a:srgbClr val="BC4037"/>
                </a:highlight>
              </a:rPr>
              <a:t>Različite vrste vere:</a:t>
            </a:r>
          </a:p>
          <a:p>
            <a:pPr lvl="1">
              <a:lnSpc>
                <a:spcPts val="2400"/>
              </a:lnSpc>
              <a:spcBef>
                <a:spcPts val="600"/>
              </a:spcBef>
            </a:pPr>
            <a:r>
              <a:rPr lang="sr-Latn-RS" sz="2200" b="1" noProof="0" dirty="0"/>
              <a:t>Vera i znaci</a:t>
            </a:r>
          </a:p>
          <a:p>
            <a:pPr lvl="1">
              <a:lnSpc>
                <a:spcPts val="2400"/>
              </a:lnSpc>
              <a:spcBef>
                <a:spcPts val="600"/>
              </a:spcBef>
            </a:pPr>
            <a:r>
              <a:rPr lang="sr-Latn-RS" sz="2200" b="1" noProof="0" dirty="0"/>
              <a:t>Mera vere</a:t>
            </a:r>
          </a:p>
          <a:p>
            <a:pPr lvl="1">
              <a:lnSpc>
                <a:spcPts val="2400"/>
              </a:lnSpc>
              <a:spcBef>
                <a:spcPts val="600"/>
              </a:spcBef>
            </a:pPr>
            <a:r>
              <a:rPr lang="sr-Latn-RS" sz="2200" b="1" noProof="0" dirty="0"/>
              <a:t>Vera i osećanja</a:t>
            </a:r>
          </a:p>
          <a:p>
            <a:pPr>
              <a:lnSpc>
                <a:spcPts val="2400"/>
              </a:lnSpc>
              <a:spcBef>
                <a:spcPts val="1800"/>
              </a:spcBef>
            </a:pPr>
            <a:r>
              <a:rPr lang="sr-Latn-RS" sz="2200" b="1" noProof="0" dirty="0">
                <a:solidFill>
                  <a:schemeClr val="bg1"/>
                </a:solidFill>
                <a:effectLst>
                  <a:outerShdw blurRad="38100" dist="38100" dir="2700000" algn="tl">
                    <a:srgbClr val="000000">
                      <a:alpha val="43137"/>
                    </a:srgbClr>
                  </a:outerShdw>
                </a:effectLst>
                <a:highlight>
                  <a:srgbClr val="375BBD"/>
                </a:highlight>
              </a:rPr>
              <a:t>Šta je vera?</a:t>
            </a:r>
          </a:p>
          <a:p>
            <a:pPr lvl="1">
              <a:lnSpc>
                <a:spcPts val="2400"/>
              </a:lnSpc>
              <a:spcBef>
                <a:spcPts val="600"/>
              </a:spcBef>
            </a:pPr>
            <a:r>
              <a:rPr lang="sr-Latn-RS" sz="2200" b="1" noProof="0" dirty="0"/>
              <a:t>Definicija i razvoj vere</a:t>
            </a:r>
          </a:p>
          <a:p>
            <a:pPr lvl="1">
              <a:lnSpc>
                <a:spcPts val="2400"/>
              </a:lnSpc>
              <a:spcBef>
                <a:spcPts val="600"/>
              </a:spcBef>
            </a:pPr>
            <a:r>
              <a:rPr lang="sr-Latn-RS" sz="2200" b="1" noProof="0" dirty="0"/>
              <a:t>Isusova vera</a:t>
            </a:r>
          </a:p>
        </p:txBody>
      </p:sp>
      <p:sp>
        <p:nvSpPr>
          <p:cNvPr id="3" name="CuadroTexto 2">
            <a:extLst>
              <a:ext uri="{FF2B5EF4-FFF2-40B4-BE49-F238E27FC236}">
                <a16:creationId xmlns:a16="http://schemas.microsoft.com/office/drawing/2014/main" id="{17414030-F7FA-2E79-D751-D9AE843ED254}"/>
              </a:ext>
            </a:extLst>
          </p:cNvPr>
          <p:cNvSpPr txBox="1"/>
          <p:nvPr/>
        </p:nvSpPr>
        <p:spPr>
          <a:xfrm>
            <a:off x="190500" y="0"/>
            <a:ext cx="6800850" cy="1446550"/>
          </a:xfrm>
          <a:prstGeom prst="rect">
            <a:avLst/>
          </a:prstGeom>
          <a:noFill/>
        </p:spPr>
        <p:txBody>
          <a:bodyPr wrap="square" rtlCol="0">
            <a:spAutoFit/>
          </a:bodyPr>
          <a:lstStyle/>
          <a:p>
            <a:pPr>
              <a:spcBef>
                <a:spcPts val="600"/>
              </a:spcBef>
            </a:pPr>
            <a:r>
              <a:rPr lang="sr-Latn-RS" sz="2200" b="1" noProof="0" dirty="0"/>
              <a:t>Spoznaja Boga, proučavanje Biblije i molitva moraju imati jedan zajednički element kako bi postali transformativni element u našem životu: moraju imati veru.</a:t>
            </a:r>
          </a:p>
        </p:txBody>
      </p:sp>
      <p:pic>
        <p:nvPicPr>
          <p:cNvPr id="5" name="Imagen 4">
            <a:extLst>
              <a:ext uri="{FF2B5EF4-FFF2-40B4-BE49-F238E27FC236}">
                <a16:creationId xmlns:a16="http://schemas.microsoft.com/office/drawing/2014/main" id="{853F10FA-33DC-45F3-E79D-D76A641F69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3300" y="295275"/>
            <a:ext cx="4648200" cy="3016210"/>
          </a:xfrm>
          <a:prstGeom prst="roundRect">
            <a:avLst>
              <a:gd name="adj" fmla="val 11111"/>
            </a:avLst>
          </a:prstGeom>
          <a:ln w="190500" cap="rnd">
            <a:solidFill>
              <a:schemeClr val="accent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Imagen 8">
            <a:extLst>
              <a:ext uri="{FF2B5EF4-FFF2-40B4-BE49-F238E27FC236}">
                <a16:creationId xmlns:a16="http://schemas.microsoft.com/office/drawing/2014/main" id="{18C4371B-7A41-F133-6B2B-48E7FC8A85B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429000"/>
            <a:ext cx="4438650" cy="3205222"/>
          </a:xfrm>
          <a:prstGeom prst="round2DiagRect">
            <a:avLst>
              <a:gd name="adj1" fmla="val 0"/>
              <a:gd name="adj2" fmla="val 29429"/>
            </a:avLst>
          </a:prstGeom>
          <a:ln w="38100" cap="sq">
            <a:solidFill>
              <a:srgbClr val="375BBD"/>
            </a:solidFill>
            <a:miter lim="800000"/>
          </a:ln>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D11E810A-A7E8-BE48-DFDF-051B6C2548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4026" y="3428999"/>
            <a:ext cx="1791739" cy="3205221"/>
          </a:xfrm>
          <a:prstGeom prst="round2DiagRect">
            <a:avLst>
              <a:gd name="adj1" fmla="val 38155"/>
              <a:gd name="adj2" fmla="val 0"/>
            </a:avLst>
          </a:prstGeom>
          <a:ln w="38100" cap="sq">
            <a:solidFill>
              <a:srgbClr val="706D3A"/>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78340CE-AB4F-33E9-B697-AD98753535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05658" y="5997041"/>
            <a:ext cx="219075" cy="219075"/>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30732C6D-9734-0F1C-3F6A-8B2543CA98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05658" y="4708944"/>
            <a:ext cx="219075" cy="219075"/>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B4012255-213F-D9BB-E241-558CCB689E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05658" y="6381350"/>
            <a:ext cx="219075" cy="219075"/>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657BED71-D6CB-C99E-D20A-46FBB06FA5C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405658" y="4331402"/>
            <a:ext cx="219075" cy="219075"/>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973A4D10-1DAE-F7C8-A285-9F227266BD5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05658" y="5081209"/>
            <a:ext cx="219075" cy="219075"/>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2EB1356B-79AE-D0D3-1AE8-7DA4CEF541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7699748" y="5533338"/>
            <a:ext cx="364413" cy="486540"/>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FDC6B1A1-EBA6-FF03-9CC2-B3899A6D96E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7699748" y="3835164"/>
            <a:ext cx="364413" cy="48654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4B4C9B3-4208-1470-B3AB-359EE23D3B46}"/>
              </a:ext>
            </a:extLst>
          </p:cNvPr>
          <p:cNvSpPr txBox="1"/>
          <p:nvPr/>
        </p:nvSpPr>
        <p:spPr>
          <a:xfrm>
            <a:off x="190500" y="2234152"/>
            <a:ext cx="6921434"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srgbClr val="000000"/>
                </a:solidFill>
                <a:effectLst/>
                <a:uLnTx/>
                <a:uFillTx/>
                <a:latin typeface="Aptos" panose="02110004020202020204"/>
                <a:ea typeface="+mn-ea"/>
                <a:cs typeface="+mn-cs"/>
              </a:rPr>
              <a:t>Ali s verom, to su moćni elementi koji će nas odvesti do najviših vrhunaca našeg duhovnog iskustva: „sve je moguće onome koji veruje“ (Marko 9,23).</a:t>
            </a:r>
          </a:p>
        </p:txBody>
      </p:sp>
      <p:sp>
        <p:nvSpPr>
          <p:cNvPr id="8" name="CuadroTexto 7">
            <a:extLst>
              <a:ext uri="{FF2B5EF4-FFF2-40B4-BE49-F238E27FC236}">
                <a16:creationId xmlns:a16="http://schemas.microsoft.com/office/drawing/2014/main" id="{3A6DF935-2D1B-CF98-F452-297EF8877C2A}"/>
              </a:ext>
            </a:extLst>
          </p:cNvPr>
          <p:cNvSpPr txBox="1"/>
          <p:nvPr/>
        </p:nvSpPr>
        <p:spPr>
          <a:xfrm>
            <a:off x="190500" y="1446550"/>
            <a:ext cx="680085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srgbClr val="000000"/>
                </a:solidFill>
                <a:effectLst/>
                <a:uLnTx/>
                <a:uFillTx/>
                <a:latin typeface="Aptos" panose="02110004020202020204"/>
                <a:ea typeface="+mn-ea"/>
                <a:cs typeface="+mn-cs"/>
              </a:rPr>
              <a:t>Bez vere, ovi elementi postaju puko znanje ili rituali lišeni značenja.</a:t>
            </a:r>
          </a:p>
        </p:txBody>
      </p:sp>
    </p:spTree>
    <p:extLst>
      <p:ext uri="{BB962C8B-B14F-4D97-AF65-F5344CB8AC3E}">
        <p14:creationId xmlns:p14="http://schemas.microsoft.com/office/powerpoint/2010/main" val="209249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upLeft)">
                                      <p:cBhvr>
                                        <p:cTn id="22" dur="500"/>
                                        <p:tgtEl>
                                          <p:spTgt spid="9"/>
                                        </p:tgtEl>
                                      </p:cBhvr>
                                    </p:animEffect>
                                  </p:childTnLst>
                                </p:cTn>
                              </p:par>
                              <p:par>
                                <p:cTn id="23" presetID="18" presetClass="entr" presetSubtype="3"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upRight)">
                                      <p:cBhvr>
                                        <p:cTn id="25" dur="500"/>
                                        <p:tgtEl>
                                          <p:spTgt spid="1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90"/>
                                          </p:val>
                                        </p:tav>
                                        <p:tav tm="100000">
                                          <p:val>
                                            <p:fltVal val="0"/>
                                          </p:val>
                                        </p:tav>
                                      </p:tavLst>
                                    </p:anim>
                                    <p:animEffect transition="in" filter="fade">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par>
                          <p:cTn id="42" fill="hold">
                            <p:stCondLst>
                              <p:cond delay="1000"/>
                            </p:stCondLst>
                            <p:childTnLst>
                              <p:par>
                                <p:cTn id="43" presetID="50" presetClass="entr" presetSubtype="0" decel="10000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strVal val="#ppt_w+.3"/>
                                          </p:val>
                                        </p:tav>
                                        <p:tav tm="100000">
                                          <p:val>
                                            <p:strVal val="#ppt_w"/>
                                          </p:val>
                                        </p:tav>
                                      </p:tavLst>
                                    </p:anim>
                                    <p:anim calcmode="lin" valueType="num">
                                      <p:cBhvr>
                                        <p:cTn id="46" dur="500" fill="hold"/>
                                        <p:tgtEl>
                                          <p:spTgt spid="17"/>
                                        </p:tgtEl>
                                        <p:attrNameLst>
                                          <p:attrName>ppt_h</p:attrName>
                                        </p:attrNameLst>
                                      </p:cBhvr>
                                      <p:tavLst>
                                        <p:tav tm="0">
                                          <p:val>
                                            <p:strVal val="#ppt_h"/>
                                          </p:val>
                                        </p:tav>
                                        <p:tav tm="100000">
                                          <p:val>
                                            <p:strVal val="#ppt_h"/>
                                          </p:val>
                                        </p:tav>
                                      </p:tavLst>
                                    </p:anim>
                                    <p:animEffect transition="in" filter="fade">
                                      <p:cBhvr>
                                        <p:cTn id="47" dur="500"/>
                                        <p:tgtEl>
                                          <p:spTgt spid="1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50" presetClass="entr" presetSubtype="0" decel="10000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strVal val="#ppt_w+.3"/>
                                          </p:val>
                                        </p:tav>
                                        <p:tav tm="100000">
                                          <p:val>
                                            <p:strVal val="#ppt_w"/>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animEffect transition="in" filter="fade">
                                      <p:cBhvr>
                                        <p:cTn id="57" dur="500"/>
                                        <p:tgtEl>
                                          <p:spTgt spid="13"/>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par>
                          <p:cTn id="62" fill="hold">
                            <p:stCondLst>
                              <p:cond delay="3000"/>
                            </p:stCondLst>
                            <p:childTnLst>
                              <p:par>
                                <p:cTn id="63" presetID="50" presetClass="entr" presetSubtype="0" decel="10000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strVal val="#ppt_w+.3"/>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animEffect transition="in" filter="fade">
                                      <p:cBhvr>
                                        <p:cTn id="67" dur="500"/>
                                        <p:tgtEl>
                                          <p:spTgt spid="18"/>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ppt_w</p:attrName>
                                        </p:attrNameLst>
                                      </p:cBhvr>
                                      <p:tavLst>
                                        <p:tav tm="0">
                                          <p:val>
                                            <p:fltVal val="0"/>
                                          </p:val>
                                        </p:tav>
                                        <p:tav tm="100000">
                                          <p:val>
                                            <p:strVal val="#ppt_w"/>
                                          </p:val>
                                        </p:tav>
                                      </p:tavLst>
                                    </p:anim>
                                    <p:anim calcmode="lin" valueType="num">
                                      <p:cBhvr>
                                        <p:cTn id="77" dur="500" fill="hold"/>
                                        <p:tgtEl>
                                          <p:spTgt spid="24"/>
                                        </p:tgtEl>
                                        <p:attrNameLst>
                                          <p:attrName>ppt_h</p:attrName>
                                        </p:attrNameLst>
                                      </p:cBhvr>
                                      <p:tavLst>
                                        <p:tav tm="0">
                                          <p:val>
                                            <p:fltVal val="0"/>
                                          </p:val>
                                        </p:tav>
                                        <p:tav tm="100000">
                                          <p:val>
                                            <p:strVal val="#ppt_h"/>
                                          </p:val>
                                        </p:tav>
                                      </p:tavLst>
                                    </p:anim>
                                    <p:anim calcmode="lin" valueType="num">
                                      <p:cBhvr>
                                        <p:cTn id="78" dur="500" fill="hold"/>
                                        <p:tgtEl>
                                          <p:spTgt spid="24"/>
                                        </p:tgtEl>
                                        <p:attrNameLst>
                                          <p:attrName>style.rotation</p:attrName>
                                        </p:attrNameLst>
                                      </p:cBhvr>
                                      <p:tavLst>
                                        <p:tav tm="0">
                                          <p:val>
                                            <p:fltVal val="90"/>
                                          </p:val>
                                        </p:tav>
                                        <p:tav tm="100000">
                                          <p:val>
                                            <p:fltVal val="0"/>
                                          </p:val>
                                        </p:tav>
                                      </p:tavLst>
                                    </p:anim>
                                    <p:animEffect transition="in" filter="fade">
                                      <p:cBhvr>
                                        <p:cTn id="79" dur="500"/>
                                        <p:tgtEl>
                                          <p:spTgt spid="2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1000"/>
                            </p:stCondLst>
                            <p:childTnLst>
                              <p:par>
                                <p:cTn id="85" presetID="50" presetClass="entr" presetSubtype="0" decel="100000"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strVal val="#ppt_w+.3"/>
                                          </p:val>
                                        </p:tav>
                                        <p:tav tm="100000">
                                          <p:val>
                                            <p:strVal val="#ppt_w"/>
                                          </p:val>
                                        </p:tav>
                                      </p:tavLst>
                                    </p:anim>
                                    <p:anim calcmode="lin" valueType="num">
                                      <p:cBhvr>
                                        <p:cTn id="88" dur="500" fill="hold"/>
                                        <p:tgtEl>
                                          <p:spTgt spid="12"/>
                                        </p:tgtEl>
                                        <p:attrNameLst>
                                          <p:attrName>ppt_h</p:attrName>
                                        </p:attrNameLst>
                                      </p:cBhvr>
                                      <p:tavLst>
                                        <p:tav tm="0">
                                          <p:val>
                                            <p:strVal val="#ppt_h"/>
                                          </p:val>
                                        </p:tav>
                                        <p:tav tm="100000">
                                          <p:val>
                                            <p:strVal val="#ppt_h"/>
                                          </p:val>
                                        </p:tav>
                                      </p:tavLst>
                                    </p:anim>
                                    <p:animEffect transition="in" filter="fade">
                                      <p:cBhvr>
                                        <p:cTn id="89" dur="500"/>
                                        <p:tgtEl>
                                          <p:spTgt spid="12"/>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par>
                          <p:cTn id="94" fill="hold">
                            <p:stCondLst>
                              <p:cond delay="2000"/>
                            </p:stCondLst>
                            <p:childTnLst>
                              <p:par>
                                <p:cTn id="95" presetID="50" presetClass="entr" presetSubtype="0" decel="100000"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strVal val="#ppt_w+.3"/>
                                          </p:val>
                                        </p:tav>
                                        <p:tav tm="100000">
                                          <p:val>
                                            <p:strVal val="#ppt_w"/>
                                          </p:val>
                                        </p:tav>
                                      </p:tavLst>
                                    </p:anim>
                                    <p:anim calcmode="lin" valueType="num">
                                      <p:cBhvr>
                                        <p:cTn id="98" dur="500" fill="hold"/>
                                        <p:tgtEl>
                                          <p:spTgt spid="16"/>
                                        </p:tgtEl>
                                        <p:attrNameLst>
                                          <p:attrName>ppt_h</p:attrName>
                                        </p:attrNameLst>
                                      </p:cBhvr>
                                      <p:tavLst>
                                        <p:tav tm="0">
                                          <p:val>
                                            <p:strVal val="#ppt_h"/>
                                          </p:val>
                                        </p:tav>
                                        <p:tav tm="100000">
                                          <p:val>
                                            <p:strVal val="#ppt_h"/>
                                          </p:val>
                                        </p:tav>
                                      </p:tavLst>
                                    </p:anim>
                                    <p:animEffect transition="in" filter="fade">
                                      <p:cBhvr>
                                        <p:cTn id="99" dur="500"/>
                                        <p:tgtEl>
                                          <p:spTgt spid="16"/>
                                        </p:tgtEl>
                                      </p:cBhvr>
                                    </p:animEffect>
                                  </p:childTnLst>
                                </p:cTn>
                              </p:par>
                            </p:childTnLst>
                          </p:cTn>
                        </p:par>
                        <p:par>
                          <p:cTn id="100" fill="hold">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59AD71-6986-6A40-11D0-1D080690F848}"/>
              </a:ext>
            </a:extLst>
          </p:cNvPr>
          <p:cNvSpPr txBox="1"/>
          <p:nvPr/>
        </p:nvSpPr>
        <p:spPr>
          <a:xfrm>
            <a:off x="2143432" y="1618600"/>
            <a:ext cx="10048568" cy="3046988"/>
          </a:xfrm>
          <a:prstGeom prst="rect">
            <a:avLst/>
          </a:prstGeom>
          <a:noFill/>
        </p:spPr>
        <p:txBody>
          <a:bodyPr wrap="square">
            <a:spAutoFit/>
          </a:bodyPr>
          <a:lstStyle/>
          <a:p>
            <a:pPr algn="ctr"/>
            <a:r>
              <a:rPr lang="sr-Latn-RS" sz="9600" b="1" noProof="0" dirty="0">
                <a:ln w="9525">
                  <a:solidFill>
                    <a:schemeClr val="bg1"/>
                  </a:solidFill>
                  <a:prstDash val="solid"/>
                </a:ln>
                <a:solidFill>
                  <a:srgbClr val="731717"/>
                </a:solidFill>
                <a:effectLst>
                  <a:outerShdw blurRad="12700" dist="38100" dir="2700000" algn="tl" rotWithShape="0">
                    <a:srgbClr val="70A138"/>
                  </a:outerShdw>
                </a:effectLst>
              </a:rPr>
              <a:t>RAZLIČITE VRSTE </a:t>
            </a:r>
            <a:r>
              <a:rPr lang="sr-Latn-RS" sz="9600" b="1" dirty="0">
                <a:ln w="9525">
                  <a:solidFill>
                    <a:schemeClr val="bg1"/>
                  </a:solidFill>
                  <a:prstDash val="solid"/>
                </a:ln>
                <a:solidFill>
                  <a:srgbClr val="731717"/>
                </a:solidFill>
                <a:effectLst>
                  <a:outerShdw blurRad="12700" dist="38100" dir="2700000" algn="tl" rotWithShape="0">
                    <a:srgbClr val="70A138"/>
                  </a:outerShdw>
                </a:effectLst>
              </a:rPr>
              <a:t>VER</a:t>
            </a:r>
            <a:r>
              <a:rPr lang="sr-Latn-RS" sz="9600" b="1" noProof="0" dirty="0">
                <a:ln w="9525">
                  <a:solidFill>
                    <a:schemeClr val="bg1"/>
                  </a:solidFill>
                  <a:prstDash val="solid"/>
                </a:ln>
                <a:solidFill>
                  <a:srgbClr val="731717"/>
                </a:solidFill>
                <a:effectLst>
                  <a:outerShdw blurRad="12700" dist="38100" dir="2700000" algn="tl" rotWithShape="0">
                    <a:srgbClr val="70A138"/>
                  </a:outerShdw>
                </a:effectLst>
              </a:rPr>
              <a:t>E</a:t>
            </a:r>
          </a:p>
        </p:txBody>
      </p:sp>
    </p:spTree>
    <p:extLst>
      <p:ext uri="{BB962C8B-B14F-4D97-AF65-F5344CB8AC3E}">
        <p14:creationId xmlns:p14="http://schemas.microsoft.com/office/powerpoint/2010/main" val="235773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B5463D9-8B14-131D-1C7F-59697C288E31}"/>
              </a:ext>
            </a:extLst>
          </p:cNvPr>
          <p:cNvSpPr>
            <a:spLocks noGrp="1" noRot="1" noMove="1" noResize="1" noEditPoints="1" noAdjustHandles="1" noChangeArrowheads="1" noChangeShapeType="1"/>
          </p:cNvSpPr>
          <p:nvPr/>
        </p:nvSpPr>
        <p:spPr>
          <a:xfrm>
            <a:off x="0" y="0"/>
            <a:ext cx="12191998" cy="1186971"/>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cxnSp>
        <p:nvCxnSpPr>
          <p:cNvPr id="21" name="Conector recto 20">
            <a:extLst>
              <a:ext uri="{FF2B5EF4-FFF2-40B4-BE49-F238E27FC236}">
                <a16:creationId xmlns:a16="http://schemas.microsoft.com/office/drawing/2014/main" id="{46F8F027-C6BA-E7A6-A740-889BE2D81637}"/>
              </a:ext>
            </a:extLst>
          </p:cNvPr>
          <p:cNvCxnSpPr>
            <a:cxnSpLocks noGrp="1" noRot="1" noMove="1" noResize="1" noEditPoints="1" noAdjustHandles="1" noChangeArrowheads="1" noChangeShapeType="1"/>
          </p:cNvCxnSpPr>
          <p:nvPr/>
        </p:nvCxnSpPr>
        <p:spPr>
          <a:xfrm flipH="1">
            <a:off x="0" y="1186971"/>
            <a:ext cx="12191998" cy="0"/>
          </a:xfrm>
          <a:prstGeom prst="line">
            <a:avLst/>
          </a:prstGeom>
          <a:ln>
            <a:solidFill>
              <a:srgbClr val="EDA987"/>
            </a:soli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1F612A98-BD8D-B44F-93BC-96B5D8CB6D36}"/>
              </a:ext>
            </a:extLst>
          </p:cNvPr>
          <p:cNvSpPr txBox="1"/>
          <p:nvPr/>
        </p:nvSpPr>
        <p:spPr>
          <a:xfrm>
            <a:off x="3463748" y="-47625"/>
            <a:ext cx="8728251" cy="769441"/>
          </a:xfrm>
          <a:prstGeom prst="rect">
            <a:avLst/>
          </a:prstGeom>
          <a:noFill/>
        </p:spPr>
        <p:txBody>
          <a:bodyPr wrap="square">
            <a:spAutoFit/>
          </a:bodyPr>
          <a:lstStyle/>
          <a:p>
            <a:pPr algn="ctr"/>
            <a:r>
              <a:rPr lang="sr-Latn-RS"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rPr>
              <a:t>VER</a:t>
            </a:r>
            <a:r>
              <a:rPr lang="sr-Latn-RS" sz="4400" b="1" spc="300" noProof="0" dirty="0">
                <a:ln w="13462">
                  <a:solidFill>
                    <a:schemeClr val="bg1"/>
                  </a:solidFill>
                  <a:prstDash val="solid"/>
                </a:ln>
                <a:solidFill>
                  <a:schemeClr val="accent1">
                    <a:lumMod val="75000"/>
                  </a:schemeClr>
                </a:solidFill>
                <a:effectLst>
                  <a:outerShdw dist="38100" dir="2700000" algn="bl" rotWithShape="0">
                    <a:schemeClr val="accent5"/>
                  </a:outerShdw>
                </a:effectLst>
              </a:rPr>
              <a:t>A I ZNACI</a:t>
            </a:r>
          </a:p>
        </p:txBody>
      </p:sp>
      <p:sp>
        <p:nvSpPr>
          <p:cNvPr id="5" name="CuadroTexto 4">
            <a:extLst>
              <a:ext uri="{FF2B5EF4-FFF2-40B4-BE49-F238E27FC236}">
                <a16:creationId xmlns:a16="http://schemas.microsoft.com/office/drawing/2014/main" id="{CAB20848-9DED-ED9F-E355-969668D64E6E}"/>
              </a:ext>
            </a:extLst>
          </p:cNvPr>
          <p:cNvSpPr txBox="1"/>
          <p:nvPr/>
        </p:nvSpPr>
        <p:spPr>
          <a:xfrm>
            <a:off x="3676651" y="583146"/>
            <a:ext cx="8515348" cy="646331"/>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rgbClr val="2A3C64"/>
                </a:solidFill>
                <a:latin typeface="Comic Sans MS" panose="030F0702030302020204" pitchFamily="66" charset="0"/>
              </a:rPr>
              <a:t>„I reče mu Isus: ako ne vidite znaka i čudesa,  ne verujete.“ </a:t>
            </a:r>
            <a:r>
              <a:rPr lang="sr-Latn-RS" sz="1600" b="1" noProof="0" dirty="0">
                <a:solidFill>
                  <a:srgbClr val="2A3C64"/>
                </a:solidFill>
                <a:latin typeface="Comic Sans MS" panose="030F0702030302020204" pitchFamily="66" charset="0"/>
              </a:rPr>
              <a:t>(Jovan 4,48)</a:t>
            </a:r>
          </a:p>
        </p:txBody>
      </p:sp>
      <p:sp>
        <p:nvSpPr>
          <p:cNvPr id="6" name="CuadroTexto 5">
            <a:extLst>
              <a:ext uri="{FF2B5EF4-FFF2-40B4-BE49-F238E27FC236}">
                <a16:creationId xmlns:a16="http://schemas.microsoft.com/office/drawing/2014/main" id="{0B0AB516-79BF-53D8-4CCE-59963E1E13E1}"/>
              </a:ext>
            </a:extLst>
          </p:cNvPr>
          <p:cNvSpPr txBox="1"/>
          <p:nvPr/>
        </p:nvSpPr>
        <p:spPr>
          <a:xfrm>
            <a:off x="3657600" y="1177976"/>
            <a:ext cx="8534399" cy="1695336"/>
          </a:xfrm>
          <a:prstGeom prst="rect">
            <a:avLst/>
          </a:prstGeom>
          <a:noFill/>
        </p:spPr>
        <p:txBody>
          <a:bodyPr wrap="square" rtlCol="0">
            <a:spAutoFit/>
          </a:bodyPr>
          <a:lstStyle/>
          <a:p>
            <a:pPr>
              <a:lnSpc>
                <a:spcPts val="2500"/>
              </a:lnSpc>
              <a:spcBef>
                <a:spcPts val="600"/>
              </a:spcBef>
            </a:pPr>
            <a:r>
              <a:rPr lang="sr-Latn-RS" sz="2200" b="1" noProof="0" dirty="0"/>
              <a:t>Znak je jasno prepoznatljivo ili nešto vidljivo dato za potvrdu nadahnute poruke ili za potporu božanskog autoriteta. Iako se znak uopšteno shvata kao čudesan događaj - poput venčanja u Kani (</a:t>
            </a:r>
            <a:r>
              <a:rPr lang="sr-Latn-RS" sz="2200" b="1" noProof="0" dirty="0" err="1"/>
              <a:t>Jn</a:t>
            </a:r>
            <a:r>
              <a:rPr lang="sr-Latn-RS" sz="2200" b="1" noProof="0" dirty="0"/>
              <a:t> 2,11) - činjenica da se Izrael ulogorio pred gorom Sinaj kako bi se poklonio Bogu (Izlazak 3,12) isto je dato kao znak.</a:t>
            </a:r>
          </a:p>
        </p:txBody>
      </p:sp>
      <p:pic>
        <p:nvPicPr>
          <p:cNvPr id="4" name="Imagen 3">
            <a:extLst>
              <a:ext uri="{FF2B5EF4-FFF2-40B4-BE49-F238E27FC236}">
                <a16:creationId xmlns:a16="http://schemas.microsoft.com/office/drawing/2014/main" id="{4F867EE9-F90F-B5D5-6E13-EC1D459863C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9525" y="157925"/>
            <a:ext cx="3324224" cy="1833027"/>
          </a:xfrm>
          <a:prstGeom prst="snip2DiagRect">
            <a:avLst>
              <a:gd name="adj1" fmla="val 0"/>
              <a:gd name="adj2" fmla="val 35893"/>
            </a:avLst>
          </a:prstGeom>
          <a:solidFill>
            <a:srgbClr val="FFFFFF">
              <a:shade val="85000"/>
            </a:srgbClr>
          </a:solidFill>
          <a:ln w="88900" cap="sq">
            <a:solidFill>
              <a:srgbClr val="44677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56CDA66-41AB-664B-46A4-445781C7B8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9525" y="2175272"/>
            <a:ext cx="3324224" cy="1833027"/>
          </a:xfrm>
          <a:prstGeom prst="snip2DiagRect">
            <a:avLst>
              <a:gd name="adj1" fmla="val 33256"/>
              <a:gd name="adj2" fmla="val 0"/>
            </a:avLst>
          </a:prstGeom>
          <a:solidFill>
            <a:srgbClr val="FFFFFF">
              <a:shade val="85000"/>
            </a:srgbClr>
          </a:solidFill>
          <a:ln w="88900" cap="sq">
            <a:solidFill>
              <a:srgbClr val="BD766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187DA621-E1B2-A94D-4A5B-DC7F72028DA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738647" y="3013710"/>
            <a:ext cx="3313827" cy="2378242"/>
          </a:xfrm>
          <a:prstGeom prst="rect">
            <a:avLst/>
          </a:prstGeom>
          <a:solidFill>
            <a:srgbClr val="FFFFFF">
              <a:shade val="85000"/>
            </a:srgbClr>
          </a:solidFill>
          <a:ln w="88900" cap="sq">
            <a:solidFill>
              <a:srgbClr val="9B0F4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E3754206-61DE-5212-9352-625E4C754D2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9525" y="4192619"/>
            <a:ext cx="3343275" cy="2507456"/>
          </a:xfrm>
          <a:prstGeom prst="snip2DiagRect">
            <a:avLst>
              <a:gd name="adj1" fmla="val 0"/>
              <a:gd name="adj2" fmla="val 25784"/>
            </a:avLst>
          </a:prstGeom>
          <a:solidFill>
            <a:srgbClr val="FFFFFF">
              <a:shade val="85000"/>
            </a:srgbClr>
          </a:solidFill>
          <a:ln w="88900" cap="sq">
            <a:solidFill>
              <a:srgbClr val="94C5A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A205B1D5-6DF2-06F0-6225-579DF0470C7C}"/>
              </a:ext>
            </a:extLst>
          </p:cNvPr>
          <p:cNvSpPr txBox="1"/>
          <p:nvPr/>
        </p:nvSpPr>
        <p:spPr>
          <a:xfrm>
            <a:off x="3676651" y="2739091"/>
            <a:ext cx="5175118" cy="1374735"/>
          </a:xfrm>
          <a:prstGeom prst="rect">
            <a:avLst/>
          </a:prstGeom>
          <a:noFill/>
        </p:spPr>
        <p:txBody>
          <a:bodyPr wrap="square">
            <a:spAutoFit/>
          </a:bodyPr>
          <a:lstStyle/>
          <a:p>
            <a:pPr marL="0" marR="0" lvl="0" indent="0" algn="l" defTabSz="914400" rtl="0" eaLnBrk="1" fontAlgn="auto" latinLnBrk="0" hangingPunct="1">
              <a:lnSpc>
                <a:spcPts val="2500"/>
              </a:lnSpc>
              <a:spcBef>
                <a:spcPts val="600"/>
              </a:spcBef>
              <a:spcAft>
                <a:spcPts val="0"/>
              </a:spcAft>
              <a:buClrTx/>
              <a:buSzTx/>
              <a:buFontTx/>
              <a:buNone/>
              <a:tabLst/>
              <a:defRPr/>
            </a:pPr>
            <a:r>
              <a:rPr kumimoji="0" lang="sr-Latn-RS" sz="2200" b="1" i="0" u="none" strike="noStrike" kern="1200" cap="none" spc="0" normalizeH="0" baseline="0" noProof="0" dirty="0">
                <a:ln>
                  <a:noFill/>
                </a:ln>
                <a:solidFill>
                  <a:srgbClr val="000000"/>
                </a:solidFill>
                <a:effectLst/>
                <a:uLnTx/>
                <a:uFillTx/>
                <a:latin typeface="Aptos" panose="02110004020202020204"/>
                <a:ea typeface="+mn-ea"/>
                <a:cs typeface="+mn-cs"/>
              </a:rPr>
              <a:t>Fariseji su tražili od Isusa da im pokaže bilo kakav znak kojim bi mogli dokazati da je on Mesija, i kako bi mogli da  veruju u Njega (Marko 8,11).</a:t>
            </a:r>
          </a:p>
        </p:txBody>
      </p:sp>
      <p:sp>
        <p:nvSpPr>
          <p:cNvPr id="16" name="CuadroTexto 15">
            <a:extLst>
              <a:ext uri="{FF2B5EF4-FFF2-40B4-BE49-F238E27FC236}">
                <a16:creationId xmlns:a16="http://schemas.microsoft.com/office/drawing/2014/main" id="{49638F99-FA2E-642B-AA2D-20FE3E0ACA64}"/>
              </a:ext>
            </a:extLst>
          </p:cNvPr>
          <p:cNvSpPr txBox="1"/>
          <p:nvPr/>
        </p:nvSpPr>
        <p:spPr>
          <a:xfrm>
            <a:off x="3657599" y="5553545"/>
            <a:ext cx="8534399" cy="1374735"/>
          </a:xfrm>
          <a:prstGeom prst="rect">
            <a:avLst/>
          </a:prstGeom>
          <a:noFill/>
        </p:spPr>
        <p:txBody>
          <a:bodyPr wrap="square">
            <a:spAutoFit/>
          </a:bodyPr>
          <a:lstStyle/>
          <a:p>
            <a:pPr lvl="0">
              <a:lnSpc>
                <a:spcPts val="2500"/>
              </a:lnSpc>
              <a:spcBef>
                <a:spcPts val="600"/>
              </a:spcBef>
              <a:defRPr/>
            </a:pPr>
            <a:r>
              <a:rPr lang="sr-Latn-RS" sz="2200" b="1" noProof="0" dirty="0">
                <a:solidFill>
                  <a:srgbClr val="000000"/>
                </a:solidFill>
              </a:rPr>
              <a:t>Bog nam je dao dovoljno dokaza u svojoj Reči i u prirodi da svako ko želi da veruje može verovati. </a:t>
            </a:r>
            <a:r>
              <a:rPr kumimoji="0" lang="sr-Latn-RS" sz="2200" b="1" i="0" u="none" strike="noStrike" kern="1200" cap="none" spc="0" normalizeH="0" baseline="0" noProof="0" dirty="0">
                <a:ln>
                  <a:noFill/>
                </a:ln>
                <a:solidFill>
                  <a:srgbClr val="000000"/>
                </a:solidFill>
                <a:effectLst/>
                <a:uLnTx/>
                <a:uFillTx/>
                <a:latin typeface="Aptos" panose="02110004020202020204"/>
              </a:rPr>
              <a:t>Međutim, uvek </a:t>
            </a:r>
            <a:r>
              <a:rPr lang="sr-Latn-RS" sz="2200" b="1" dirty="0">
                <a:solidFill>
                  <a:srgbClr val="000000"/>
                </a:solidFill>
                <a:latin typeface="Aptos" panose="02110004020202020204"/>
              </a:rPr>
              <a:t>ima</a:t>
            </a:r>
            <a:r>
              <a:rPr kumimoji="0" lang="sr-Latn-RS" sz="2200" b="1" i="0" u="none" strike="noStrike" kern="1200" cap="none" spc="0" normalizeH="0" baseline="0" noProof="0" dirty="0">
                <a:ln>
                  <a:noFill/>
                </a:ln>
                <a:solidFill>
                  <a:srgbClr val="000000"/>
                </a:solidFill>
                <a:effectLst/>
                <a:uLnTx/>
                <a:uFillTx/>
                <a:latin typeface="Aptos" panose="02110004020202020204"/>
              </a:rPr>
              <a:t> mesta za sumnju. Zato je Isus dao poseban blagoslov „onima koji nisu videli, a ipak su verovali“ (Jovan 20,29).</a:t>
            </a:r>
          </a:p>
        </p:txBody>
      </p:sp>
      <p:sp>
        <p:nvSpPr>
          <p:cNvPr id="18" name="CuadroTexto 17">
            <a:extLst>
              <a:ext uri="{FF2B5EF4-FFF2-40B4-BE49-F238E27FC236}">
                <a16:creationId xmlns:a16="http://schemas.microsoft.com/office/drawing/2014/main" id="{CC387833-33D0-FFC3-74AA-8AE56490C385}"/>
              </a:ext>
            </a:extLst>
          </p:cNvPr>
          <p:cNvSpPr txBox="1"/>
          <p:nvPr/>
        </p:nvSpPr>
        <p:spPr>
          <a:xfrm>
            <a:off x="3676650" y="3992429"/>
            <a:ext cx="4693002" cy="1695336"/>
          </a:xfrm>
          <a:prstGeom prst="rect">
            <a:avLst/>
          </a:prstGeom>
          <a:noFill/>
        </p:spPr>
        <p:txBody>
          <a:bodyPr wrap="square">
            <a:spAutoFit/>
          </a:bodyPr>
          <a:lstStyle/>
          <a:p>
            <a:pPr marL="0" marR="0" lvl="0" indent="0" algn="l" defTabSz="914400" rtl="0" eaLnBrk="1" fontAlgn="auto" latinLnBrk="0" hangingPunct="1">
              <a:lnSpc>
                <a:spcPts val="2500"/>
              </a:lnSpc>
              <a:spcBef>
                <a:spcPts val="600"/>
              </a:spcBef>
              <a:spcAft>
                <a:spcPts val="0"/>
              </a:spcAft>
              <a:buClrTx/>
              <a:buSzTx/>
              <a:buFontTx/>
              <a:buNone/>
              <a:tabLst/>
              <a:defRPr/>
            </a:pPr>
            <a:r>
              <a:rPr kumimoji="0" lang="sr-Latn-RS" sz="2200" b="1" i="0" u="none" strike="noStrike" kern="1200" cap="none" spc="0" normalizeH="0" baseline="0" noProof="0" dirty="0">
                <a:ln>
                  <a:noFill/>
                </a:ln>
                <a:solidFill>
                  <a:srgbClr val="000000"/>
                </a:solidFill>
                <a:effectLst/>
                <a:uLnTx/>
                <a:uFillTx/>
                <a:latin typeface="Aptos" panose="02110004020202020204"/>
                <a:ea typeface="+mn-ea"/>
                <a:cs typeface="+mn-cs"/>
              </a:rPr>
              <a:t>Isus se razljutio kad su tražili znak kojim bi opravdali svoj nedostatak vere (Marko 8,12). Kad neko ne želi da veruje, nikakav znak neće moći da ga uveri.</a:t>
            </a:r>
          </a:p>
        </p:txBody>
      </p:sp>
      <p:sp>
        <p:nvSpPr>
          <p:cNvPr id="22" name="Triángulo rectángulo 21">
            <a:extLst>
              <a:ext uri="{FF2B5EF4-FFF2-40B4-BE49-F238E27FC236}">
                <a16:creationId xmlns:a16="http://schemas.microsoft.com/office/drawing/2014/main" id="{AD6CA4C0-E789-391B-A0AF-EA40B667E125}"/>
              </a:ext>
            </a:extLst>
          </p:cNvPr>
          <p:cNvSpPr/>
          <p:nvPr/>
        </p:nvSpPr>
        <p:spPr>
          <a:xfrm>
            <a:off x="106451" y="1476375"/>
            <a:ext cx="533400" cy="552145"/>
          </a:xfrm>
          <a:prstGeom prst="rtTriangle">
            <a:avLst/>
          </a:prstGeom>
          <a:solidFill>
            <a:srgbClr val="446778"/>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500"/>
              </a:lnSpc>
            </a:pPr>
            <a:endParaRPr lang="sr-Latn-RS" sz="2200" noProof="0" dirty="0"/>
          </a:p>
        </p:txBody>
      </p:sp>
      <p:sp>
        <p:nvSpPr>
          <p:cNvPr id="23" name="Triángulo rectángulo 22">
            <a:extLst>
              <a:ext uri="{FF2B5EF4-FFF2-40B4-BE49-F238E27FC236}">
                <a16:creationId xmlns:a16="http://schemas.microsoft.com/office/drawing/2014/main" id="{A7975855-D485-B3D5-BDA4-F58CB96D1ED9}"/>
              </a:ext>
            </a:extLst>
          </p:cNvPr>
          <p:cNvSpPr/>
          <p:nvPr/>
        </p:nvSpPr>
        <p:spPr>
          <a:xfrm flipV="1">
            <a:off x="106451" y="2099801"/>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500"/>
              </a:lnSpc>
            </a:pPr>
            <a:endParaRPr lang="sr-Latn-RS" sz="2200" noProof="0" dirty="0"/>
          </a:p>
        </p:txBody>
      </p:sp>
      <p:sp>
        <p:nvSpPr>
          <p:cNvPr id="24" name="Triángulo rectángulo 23">
            <a:extLst>
              <a:ext uri="{FF2B5EF4-FFF2-40B4-BE49-F238E27FC236}">
                <a16:creationId xmlns:a16="http://schemas.microsoft.com/office/drawing/2014/main" id="{8DCC6397-1B65-8ABC-479E-E34E91532716}"/>
              </a:ext>
            </a:extLst>
          </p:cNvPr>
          <p:cNvSpPr/>
          <p:nvPr/>
        </p:nvSpPr>
        <p:spPr>
          <a:xfrm flipH="1">
            <a:off x="2993673" y="3512575"/>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500"/>
              </a:lnSpc>
            </a:pPr>
            <a:endParaRPr lang="sr-Latn-RS" sz="2200" noProof="0" dirty="0"/>
          </a:p>
        </p:txBody>
      </p:sp>
      <p:sp>
        <p:nvSpPr>
          <p:cNvPr id="25" name="Triángulo rectángulo 24">
            <a:extLst>
              <a:ext uri="{FF2B5EF4-FFF2-40B4-BE49-F238E27FC236}">
                <a16:creationId xmlns:a16="http://schemas.microsoft.com/office/drawing/2014/main" id="{4DDCCCAA-C42E-6D62-6715-B22BDD3DB884}"/>
              </a:ext>
            </a:extLst>
          </p:cNvPr>
          <p:cNvSpPr/>
          <p:nvPr/>
        </p:nvSpPr>
        <p:spPr>
          <a:xfrm flipH="1" flipV="1">
            <a:off x="2993673" y="4144570"/>
            <a:ext cx="533400" cy="552145"/>
          </a:xfrm>
          <a:prstGeom prst="rtTriangle">
            <a:avLst/>
          </a:prstGeom>
          <a:solidFill>
            <a:srgbClr val="94C5AC"/>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500"/>
              </a:lnSpc>
            </a:pPr>
            <a:endParaRPr lang="sr-Latn-RS" sz="2200" noProof="0" dirty="0"/>
          </a:p>
        </p:txBody>
      </p:sp>
    </p:spTree>
    <p:extLst>
      <p:ext uri="{BB962C8B-B14F-4D97-AF65-F5344CB8AC3E}">
        <p14:creationId xmlns:p14="http://schemas.microsoft.com/office/powerpoint/2010/main" val="34149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ppt_h/2"/>
                                          </p:val>
                                        </p:tav>
                                        <p:tav tm="100000">
                                          <p:val>
                                            <p:strVal val="#ppt_y"/>
                                          </p:val>
                                        </p:tav>
                                      </p:tavLst>
                                    </p:anim>
                                    <p:anim calcmode="lin" valueType="num">
                                      <p:cBhvr>
                                        <p:cTn id="23" dur="500" fill="hold"/>
                                        <p:tgtEl>
                                          <p:spTgt spid="22"/>
                                        </p:tgtEl>
                                        <p:attrNameLst>
                                          <p:attrName>ppt_w</p:attrName>
                                        </p:attrNameLst>
                                      </p:cBhvr>
                                      <p:tavLst>
                                        <p:tav tm="0">
                                          <p:val>
                                            <p:strVal val="#ppt_w"/>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childTnLst>
                                </p:cTn>
                              </p:par>
                              <p:par>
                                <p:cTn id="25" presetID="17"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ppt_h/2"/>
                                          </p:val>
                                        </p:tav>
                                        <p:tav tm="100000">
                                          <p:val>
                                            <p:strVal val="#ppt_y"/>
                                          </p:val>
                                        </p:tav>
                                      </p:tavLst>
                                    </p:anim>
                                    <p:anim calcmode="lin" valueType="num">
                                      <p:cBhvr>
                                        <p:cTn id="29" dur="500" fill="hold"/>
                                        <p:tgtEl>
                                          <p:spTgt spid="4"/>
                                        </p:tgtEl>
                                        <p:attrNameLst>
                                          <p:attrName>ppt_w</p:attrName>
                                        </p:attrNameLst>
                                      </p:cBhvr>
                                      <p:tavLst>
                                        <p:tav tm="0">
                                          <p:val>
                                            <p:strVal val="#ppt_w"/>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ppt_h/2"/>
                                          </p:val>
                                        </p:tav>
                                        <p:tav tm="100000">
                                          <p:val>
                                            <p:strVal val="#ppt_y"/>
                                          </p:val>
                                        </p:tav>
                                      </p:tavLst>
                                    </p:anim>
                                    <p:anim calcmode="lin" valueType="num">
                                      <p:cBhvr>
                                        <p:cTn id="35" dur="500" fill="hold"/>
                                        <p:tgtEl>
                                          <p:spTgt spid="23"/>
                                        </p:tgtEl>
                                        <p:attrNameLst>
                                          <p:attrName>ppt_w</p:attrName>
                                        </p:attrNameLst>
                                      </p:cBhvr>
                                      <p:tavLst>
                                        <p:tav tm="0">
                                          <p:val>
                                            <p:strVal val="#ppt_w"/>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ppt_h/2"/>
                                          </p:val>
                                        </p:tav>
                                        <p:tav tm="100000">
                                          <p:val>
                                            <p:strVal val="#ppt_y"/>
                                          </p:val>
                                        </p:tav>
                                      </p:tavLst>
                                    </p:anim>
                                    <p:anim calcmode="lin" valueType="num">
                                      <p:cBhvr>
                                        <p:cTn id="41" dur="500" fill="hold"/>
                                        <p:tgtEl>
                                          <p:spTgt spid="8"/>
                                        </p:tgtEl>
                                        <p:attrNameLst>
                                          <p:attrName>ppt_w</p:attrName>
                                        </p:attrNameLst>
                                      </p:cBhvr>
                                      <p:tavLst>
                                        <p:tav tm="0">
                                          <p:val>
                                            <p:strVal val="#ppt_w"/>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1"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ppt_x</p:attrName>
                                        </p:attrNameLst>
                                      </p:cBhvr>
                                      <p:tavLst>
                                        <p:tav tm="0">
                                          <p:val>
                                            <p:strVal val="#ppt_x"/>
                                          </p:val>
                                        </p:tav>
                                        <p:tav tm="100000">
                                          <p:val>
                                            <p:strVal val="#ppt_x"/>
                                          </p:val>
                                        </p:tav>
                                      </p:tavLst>
                                    </p:anim>
                                    <p:anim calcmode="lin" valueType="num">
                                      <p:cBhvr>
                                        <p:cTn id="73" dur="500" fill="hold"/>
                                        <p:tgtEl>
                                          <p:spTgt spid="12"/>
                                        </p:tgtEl>
                                        <p:attrNameLst>
                                          <p:attrName>ppt_y</p:attrName>
                                        </p:attrNameLst>
                                      </p:cBhvr>
                                      <p:tavLst>
                                        <p:tav tm="0">
                                          <p:val>
                                            <p:strVal val="#ppt_y-#ppt_h/2"/>
                                          </p:val>
                                        </p:tav>
                                        <p:tav tm="100000">
                                          <p:val>
                                            <p:strVal val="#ppt_y"/>
                                          </p:val>
                                        </p:tav>
                                      </p:tavLst>
                                    </p:anim>
                                    <p:anim calcmode="lin" valueType="num">
                                      <p:cBhvr>
                                        <p:cTn id="74" dur="500" fill="hold"/>
                                        <p:tgtEl>
                                          <p:spTgt spid="12"/>
                                        </p:tgtEl>
                                        <p:attrNameLst>
                                          <p:attrName>ppt_w</p:attrName>
                                        </p:attrNameLst>
                                      </p:cBhvr>
                                      <p:tavLst>
                                        <p:tav tm="0">
                                          <p:val>
                                            <p:strVal val="#ppt_w"/>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childTnLst>
                                </p:cTn>
                              </p:par>
                              <p:par>
                                <p:cTn id="76" presetID="17" presetClass="entr" presetSubtype="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ppt_x</p:attrName>
                                        </p:attrNameLst>
                                      </p:cBhvr>
                                      <p:tavLst>
                                        <p:tav tm="0">
                                          <p:val>
                                            <p:strVal val="#ppt_x"/>
                                          </p:val>
                                        </p:tav>
                                        <p:tav tm="100000">
                                          <p:val>
                                            <p:strVal val="#ppt_x"/>
                                          </p:val>
                                        </p:tav>
                                      </p:tavLst>
                                    </p:anim>
                                    <p:anim calcmode="lin" valueType="num">
                                      <p:cBhvr>
                                        <p:cTn id="79" dur="500" fill="hold"/>
                                        <p:tgtEl>
                                          <p:spTgt spid="25"/>
                                        </p:tgtEl>
                                        <p:attrNameLst>
                                          <p:attrName>ppt_y</p:attrName>
                                        </p:attrNameLst>
                                      </p:cBhvr>
                                      <p:tavLst>
                                        <p:tav tm="0">
                                          <p:val>
                                            <p:strVal val="#ppt_y-#ppt_h/2"/>
                                          </p:val>
                                        </p:tav>
                                        <p:tav tm="100000">
                                          <p:val>
                                            <p:strVal val="#ppt_y"/>
                                          </p:val>
                                        </p:tav>
                                      </p:tavLst>
                                    </p:anim>
                                    <p:anim calcmode="lin" valueType="num">
                                      <p:cBhvr>
                                        <p:cTn id="80" dur="500" fill="hold"/>
                                        <p:tgtEl>
                                          <p:spTgt spid="25"/>
                                        </p:tgtEl>
                                        <p:attrNameLst>
                                          <p:attrName>ppt_w</p:attrName>
                                        </p:attrNameLst>
                                      </p:cBhvr>
                                      <p:tavLst>
                                        <p:tav tm="0">
                                          <p:val>
                                            <p:strVal val="#ppt_w"/>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85897FE-4BAF-758D-4C29-79C252FE89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A726657-32A1-4B02-A2FC-A8D301A7409C}"/>
              </a:ext>
            </a:extLst>
          </p:cNvPr>
          <p:cNvSpPr txBox="1"/>
          <p:nvPr/>
        </p:nvSpPr>
        <p:spPr>
          <a:xfrm>
            <a:off x="1" y="0"/>
            <a:ext cx="94869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sr-Latn-RS" sz="4800" b="1" spc="300" noProof="0" dirty="0">
                <a:ln/>
                <a:solidFill>
                  <a:srgbClr val="CC9900"/>
                </a:solidFill>
              </a:rPr>
              <a:t>MERA VERE</a:t>
            </a:r>
          </a:p>
        </p:txBody>
      </p:sp>
      <p:sp>
        <p:nvSpPr>
          <p:cNvPr id="4" name="CuadroTexto 3">
            <a:extLst>
              <a:ext uri="{FF2B5EF4-FFF2-40B4-BE49-F238E27FC236}">
                <a16:creationId xmlns:a16="http://schemas.microsoft.com/office/drawing/2014/main" id="{44686B8B-0449-F6F7-F3FE-503A980CCD5F}"/>
              </a:ext>
            </a:extLst>
          </p:cNvPr>
          <p:cNvSpPr txBox="1"/>
          <p:nvPr/>
        </p:nvSpPr>
        <p:spPr>
          <a:xfrm>
            <a:off x="0" y="683091"/>
            <a:ext cx="9747681" cy="707886"/>
          </a:xfrm>
          <a:prstGeom prst="rect">
            <a:avLst/>
          </a:prstGeom>
          <a:noFill/>
        </p:spPr>
        <p:txBody>
          <a:bodyPr wrap="square">
            <a:spAutoFit/>
          </a:bodyPr>
          <a:lstStyle/>
          <a:p>
            <a:pPr algn="ctr"/>
            <a:r>
              <a:rPr lang="sr-Latn-RS" sz="2000" b="1" noProof="0" dirty="0">
                <a:solidFill>
                  <a:schemeClr val="accent2">
                    <a:lumMod val="50000"/>
                  </a:schemeClr>
                </a:solidFill>
                <a:latin typeface="Comic Sans MS" panose="030F0702030302020204" pitchFamily="66" charset="0"/>
              </a:rPr>
              <a:t>„</a:t>
            </a:r>
            <a:r>
              <a:rPr lang="sr-Latn-RS" sz="2000" b="1" dirty="0">
                <a:solidFill>
                  <a:schemeClr val="accent2">
                    <a:lumMod val="50000"/>
                  </a:schemeClr>
                </a:solidFill>
                <a:latin typeface="Comic Sans MS" panose="030F0702030302020204" pitchFamily="66" charset="0"/>
              </a:rPr>
              <a:t>A Gospod reče: Kad biste imali vere koliko zrno </a:t>
            </a:r>
            <a:r>
              <a:rPr lang="sr-Latn-RS" sz="2000" b="1" dirty="0" err="1">
                <a:solidFill>
                  <a:schemeClr val="accent2">
                    <a:lumMod val="50000"/>
                  </a:schemeClr>
                </a:solidFill>
                <a:latin typeface="Comic Sans MS" panose="030F0702030302020204" pitchFamily="66" charset="0"/>
              </a:rPr>
              <a:t>gorušičino</a:t>
            </a:r>
            <a:r>
              <a:rPr lang="sr-Latn-RS" sz="2000" b="1" dirty="0">
                <a:solidFill>
                  <a:schemeClr val="accent2">
                    <a:lumMod val="50000"/>
                  </a:schemeClr>
                </a:solidFill>
                <a:latin typeface="Comic Sans MS" panose="030F0702030302020204" pitchFamily="66" charset="0"/>
              </a:rPr>
              <a:t>, i rekli biste ovom dudu: Iščupaj se i usadi se u more, i poslušao bi vas</a:t>
            </a:r>
            <a:r>
              <a:rPr lang="sr-Latn-RS" sz="2000" b="1" noProof="0" dirty="0">
                <a:solidFill>
                  <a:schemeClr val="accent2">
                    <a:lumMod val="50000"/>
                  </a:schemeClr>
                </a:solidFill>
                <a:latin typeface="Comic Sans MS" panose="030F0702030302020204" pitchFamily="66" charset="0"/>
              </a:rPr>
              <a:t>.</a:t>
            </a:r>
            <a:r>
              <a:rPr lang="sr-Latn-RS" sz="2000" b="1" dirty="0">
                <a:solidFill>
                  <a:schemeClr val="accent2">
                    <a:lumMod val="50000"/>
                  </a:schemeClr>
                </a:solidFill>
                <a:latin typeface="Comic Sans MS" panose="030F0702030302020204" pitchFamily="66" charset="0"/>
              </a:rPr>
              <a:t>“</a:t>
            </a:r>
            <a:r>
              <a:rPr lang="sr-Latn-RS" sz="2000" b="1" noProof="0" dirty="0">
                <a:solidFill>
                  <a:schemeClr val="accent2">
                    <a:lumMod val="50000"/>
                  </a:schemeClr>
                </a:solidFill>
                <a:latin typeface="Comic Sans MS" panose="030F0702030302020204" pitchFamily="66" charset="0"/>
              </a:rPr>
              <a:t> </a:t>
            </a:r>
            <a:r>
              <a:rPr lang="sr-Latn-RS" sz="1600" b="1" noProof="0" dirty="0">
                <a:solidFill>
                  <a:schemeClr val="accent2">
                    <a:lumMod val="50000"/>
                  </a:schemeClr>
                </a:solidFill>
                <a:latin typeface="Comic Sans MS" panose="030F0702030302020204" pitchFamily="66" charset="0"/>
              </a:rPr>
              <a:t>(</a:t>
            </a:r>
            <a:r>
              <a:rPr lang="sr-Latn-RS" sz="1600" b="1" noProof="0" dirty="0" err="1">
                <a:solidFill>
                  <a:schemeClr val="accent2">
                    <a:lumMod val="50000"/>
                  </a:schemeClr>
                </a:solidFill>
                <a:latin typeface="Comic Sans MS" panose="030F0702030302020204" pitchFamily="66" charset="0"/>
              </a:rPr>
              <a:t>Lk</a:t>
            </a:r>
            <a:r>
              <a:rPr lang="sr-Latn-RS" sz="1600" b="1" noProof="0" dirty="0">
                <a:solidFill>
                  <a:schemeClr val="accent2">
                    <a:lumMod val="50000"/>
                  </a:schemeClr>
                </a:solidFill>
                <a:latin typeface="Comic Sans MS" panose="030F0702030302020204" pitchFamily="66" charset="0"/>
              </a:rPr>
              <a:t> 17,6)</a:t>
            </a:r>
          </a:p>
        </p:txBody>
      </p:sp>
      <p:graphicFrame>
        <p:nvGraphicFramePr>
          <p:cNvPr id="9" name="Diagrama 8">
            <a:extLst>
              <a:ext uri="{FF2B5EF4-FFF2-40B4-BE49-F238E27FC236}">
                <a16:creationId xmlns:a16="http://schemas.microsoft.com/office/drawing/2014/main" id="{25FE12BC-ACA2-50B7-72E8-8007B4460F2A}"/>
              </a:ext>
            </a:extLst>
          </p:cNvPr>
          <p:cNvGraphicFramePr/>
          <p:nvPr>
            <p:extLst>
              <p:ext uri="{D42A27DB-BD31-4B8C-83A1-F6EECF244321}">
                <p14:modId xmlns:p14="http://schemas.microsoft.com/office/powerpoint/2010/main" val="1195188537"/>
              </p:ext>
            </p:extLst>
          </p:nvPr>
        </p:nvGraphicFramePr>
        <p:xfrm>
          <a:off x="-2" y="1762185"/>
          <a:ext cx="12192002" cy="3619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E98A345C-60C9-4F82-43F5-140CC5EC6DBC}"/>
              </a:ext>
            </a:extLst>
          </p:cNvPr>
          <p:cNvSpPr txBox="1"/>
          <p:nvPr/>
        </p:nvSpPr>
        <p:spPr>
          <a:xfrm>
            <a:off x="361951" y="1345748"/>
            <a:ext cx="9196384" cy="430887"/>
          </a:xfrm>
          <a:prstGeom prst="rect">
            <a:avLst/>
          </a:prstGeom>
          <a:noFill/>
        </p:spPr>
        <p:txBody>
          <a:bodyPr wrap="square" rtlCol="0">
            <a:spAutoFit/>
          </a:bodyPr>
          <a:lstStyle/>
          <a:p>
            <a:pPr>
              <a:spcBef>
                <a:spcPts val="600"/>
              </a:spcBef>
            </a:pPr>
            <a:r>
              <a:rPr lang="sr-Latn-RS" sz="2200" b="1" noProof="0" dirty="0"/>
              <a:t>Postoje različite mere vere:</a:t>
            </a:r>
          </a:p>
        </p:txBody>
      </p:sp>
      <p:sp>
        <p:nvSpPr>
          <p:cNvPr id="7" name="CuadroTexto 6">
            <a:extLst>
              <a:ext uri="{FF2B5EF4-FFF2-40B4-BE49-F238E27FC236}">
                <a16:creationId xmlns:a16="http://schemas.microsoft.com/office/drawing/2014/main" id="{A576F986-0CF8-430D-9527-437172F3AF6F}"/>
              </a:ext>
            </a:extLst>
          </p:cNvPr>
          <p:cNvSpPr txBox="1"/>
          <p:nvPr/>
        </p:nvSpPr>
        <p:spPr>
          <a:xfrm>
            <a:off x="-2" y="5204817"/>
            <a:ext cx="9747681" cy="1054135"/>
          </a:xfrm>
          <a:prstGeom prst="rect">
            <a:avLst/>
          </a:prstGeom>
          <a:noFill/>
        </p:spPr>
        <p:txBody>
          <a:bodyPr wrap="square" rtlCol="0">
            <a:spAutoFit/>
          </a:bodyPr>
          <a:lstStyle/>
          <a:p>
            <a:pPr>
              <a:lnSpc>
                <a:spcPts val="2500"/>
              </a:lnSpc>
              <a:spcBef>
                <a:spcPts val="600"/>
              </a:spcBef>
            </a:pPr>
            <a:r>
              <a:rPr lang="sr-Latn-RS" sz="2200" b="1" noProof="0" dirty="0"/>
              <a:t>Jasno je da vera može da raste ako se koreni nevere iskorenjuju. Uverenje mora postupno da zameni sumnju. Naš zahtev trebao bi </a:t>
            </a:r>
            <a:r>
              <a:rPr lang="sr-Latn-RS" sz="2200" b="1" dirty="0"/>
              <a:t>da bude</a:t>
            </a:r>
            <a:r>
              <a:rPr lang="sr-Latn-RS" sz="2200" b="1" noProof="0" dirty="0"/>
              <a:t>: „</a:t>
            </a:r>
            <a:r>
              <a:rPr lang="sr-Latn-RS" sz="2200" b="1" dirty="0"/>
              <a:t>Dometni</a:t>
            </a:r>
            <a:r>
              <a:rPr lang="sr-Latn-RS" sz="2200" b="1" noProof="0" dirty="0"/>
              <a:t> nam vere“ (Luka 17,5).</a:t>
            </a:r>
          </a:p>
        </p:txBody>
      </p:sp>
      <p:sp>
        <p:nvSpPr>
          <p:cNvPr id="8" name="CuadroTexto 7">
            <a:extLst>
              <a:ext uri="{FF2B5EF4-FFF2-40B4-BE49-F238E27FC236}">
                <a16:creationId xmlns:a16="http://schemas.microsoft.com/office/drawing/2014/main" id="{C1ECA924-5FEC-A1CF-4E29-407A9965AC68}"/>
              </a:ext>
            </a:extLst>
          </p:cNvPr>
          <p:cNvSpPr txBox="1"/>
          <p:nvPr/>
        </p:nvSpPr>
        <p:spPr>
          <a:xfrm>
            <a:off x="-2" y="6090624"/>
            <a:ext cx="9747681" cy="733534"/>
          </a:xfrm>
          <a:prstGeom prst="rect">
            <a:avLst/>
          </a:prstGeom>
          <a:noFill/>
        </p:spPr>
        <p:txBody>
          <a:bodyPr wrap="square">
            <a:spAutoFit/>
          </a:bodyPr>
          <a:lstStyle/>
          <a:p>
            <a:pPr>
              <a:lnSpc>
                <a:spcPts val="2500"/>
              </a:lnSpc>
              <a:spcBef>
                <a:spcPts val="600"/>
              </a:spcBef>
            </a:pPr>
            <a:r>
              <a:rPr lang="sr-Latn-RS" sz="2200" b="1" noProof="0" dirty="0"/>
              <a:t>Delovanjem Duha Svetoga, proučavanjem Biblije i našim iskustvom sa Bogom moći ćemo primetiti da „raste vrlo vera vaša“ (2. Sol. 1,3).</a:t>
            </a:r>
          </a:p>
        </p:txBody>
      </p:sp>
      <p:pic>
        <p:nvPicPr>
          <p:cNvPr id="11" name="Imagen 10">
            <a:extLst>
              <a:ext uri="{FF2B5EF4-FFF2-40B4-BE49-F238E27FC236}">
                <a16:creationId xmlns:a16="http://schemas.microsoft.com/office/drawing/2014/main" id="{CD78D27D-6DD7-C4C8-43BD-28C722BF96F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858374" y="140278"/>
            <a:ext cx="2047875" cy="1555252"/>
          </a:xfrm>
          <a:prstGeom prst="rect">
            <a:avLst/>
          </a:prstGeom>
          <a:ln w="88900" cap="sq" cmpd="thickThin">
            <a:solidFill>
              <a:srgbClr val="CC990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B0803AE2-3B3E-1146-9AAA-FC144E7E1366}"/>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1982" r="1982"/>
          <a:stretch>
            <a:fillRect/>
          </a:stretch>
        </p:blipFill>
        <p:spPr>
          <a:xfrm>
            <a:off x="9747679" y="5307168"/>
            <a:ext cx="2320496" cy="145546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49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 calcmode="lin" valueType="num">
                                      <p:cBhvr>
                                        <p:cTn id="18" dur="750" fill="hold"/>
                                        <p:tgtEl>
                                          <p:spTgt spid="4"/>
                                        </p:tgtEl>
                                        <p:attrNameLst>
                                          <p:attrName>style.rotation</p:attrName>
                                        </p:attrNameLst>
                                      </p:cBhvr>
                                      <p:tavLst>
                                        <p:tav tm="0">
                                          <p:val>
                                            <p:fltVal val="90"/>
                                          </p:val>
                                        </p:tav>
                                        <p:tav tm="100000">
                                          <p:val>
                                            <p:fltVal val="0"/>
                                          </p:val>
                                        </p:tav>
                                      </p:tavLst>
                                    </p:anim>
                                    <p:animEffect transition="in" filter="fade">
                                      <p:cBhvr>
                                        <p:cTn id="19" dur="750"/>
                                        <p:tgtEl>
                                          <p:spTgt spid="4"/>
                                        </p:tgtEl>
                                      </p:cBhvr>
                                    </p:animEffect>
                                  </p:childTnLst>
                                </p:cTn>
                              </p:par>
                            </p:childTnLst>
                          </p:cTn>
                        </p:par>
                        <p:par>
                          <p:cTn id="20" fill="hold">
                            <p:stCondLst>
                              <p:cond delay="1750"/>
                            </p:stCondLst>
                            <p:childTnLst>
                              <p:par>
                                <p:cTn id="21" presetID="14"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9">
                                            <p:graphicEl>
                                              <a:dgm id="{E7EDA260-4468-444A-AEC2-FBB17746BB72}"/>
                                            </p:graphicEl>
                                          </p:spTgt>
                                        </p:tgtEl>
                                        <p:attrNameLst>
                                          <p:attrName>style.visibility</p:attrName>
                                        </p:attrNameLst>
                                      </p:cBhvr>
                                      <p:to>
                                        <p:strVal val="visible"/>
                                      </p:to>
                                    </p:set>
                                    <p:anim calcmode="lin" valueType="num">
                                      <p:cBhvr>
                                        <p:cTn id="33" dur="500" fill="hold"/>
                                        <p:tgtEl>
                                          <p:spTgt spid="9">
                                            <p:graphicEl>
                                              <a:dgm id="{E7EDA260-4468-444A-AEC2-FBB17746BB72}"/>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E7EDA260-4468-444A-AEC2-FBB17746BB72}"/>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E7EDA260-4468-444A-AEC2-FBB17746BB72}"/>
                                            </p:graphicEl>
                                          </p:spTgt>
                                        </p:tgtEl>
                                      </p:cBhvr>
                                    </p:animEffect>
                                    <p:anim calcmode="lin" valueType="num">
                                      <p:cBhvr>
                                        <p:cTn id="36" dur="500" fill="hold"/>
                                        <p:tgtEl>
                                          <p:spTgt spid="9">
                                            <p:graphicEl>
                                              <a:dgm id="{E7EDA260-4468-444A-AEC2-FBB17746BB72}"/>
                                            </p:graphicEl>
                                          </p:spTgt>
                                        </p:tgtEl>
                                        <p:attrNameLst>
                                          <p:attrName>ppt_x</p:attrName>
                                        </p:attrNameLst>
                                      </p:cBhvr>
                                      <p:tavLst>
                                        <p:tav tm="0">
                                          <p:val>
                                            <p:fltVal val="0.5"/>
                                          </p:val>
                                        </p:tav>
                                        <p:tav tm="100000">
                                          <p:val>
                                            <p:strVal val="#ppt_x"/>
                                          </p:val>
                                        </p:tav>
                                      </p:tavLst>
                                    </p:anim>
                                    <p:anim calcmode="lin" valueType="num">
                                      <p:cBhvr>
                                        <p:cTn id="37" dur="500" fill="hold"/>
                                        <p:tgtEl>
                                          <p:spTgt spid="9">
                                            <p:graphicEl>
                                              <a:dgm id="{E7EDA260-4468-444A-AEC2-FBB17746BB72}"/>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9">
                                            <p:graphicEl>
                                              <a:dgm id="{20353C1A-2C31-46B6-8675-4EDA9186D27F}"/>
                                            </p:graphicEl>
                                          </p:spTgt>
                                        </p:tgtEl>
                                        <p:attrNameLst>
                                          <p:attrName>style.visibility</p:attrName>
                                        </p:attrNameLst>
                                      </p:cBhvr>
                                      <p:to>
                                        <p:strVal val="visible"/>
                                      </p:to>
                                    </p:set>
                                    <p:anim calcmode="lin" valueType="num">
                                      <p:cBhvr>
                                        <p:cTn id="40" dur="500" fill="hold"/>
                                        <p:tgtEl>
                                          <p:spTgt spid="9">
                                            <p:graphicEl>
                                              <a:dgm id="{20353C1A-2C31-46B6-8675-4EDA9186D27F}"/>
                                            </p:graphicEl>
                                          </p:spTgt>
                                        </p:tgtEl>
                                        <p:attrNameLst>
                                          <p:attrName>ppt_w</p:attrName>
                                        </p:attrNameLst>
                                      </p:cBhvr>
                                      <p:tavLst>
                                        <p:tav tm="0">
                                          <p:val>
                                            <p:fltVal val="0"/>
                                          </p:val>
                                        </p:tav>
                                        <p:tav tm="100000">
                                          <p:val>
                                            <p:strVal val="#ppt_w"/>
                                          </p:val>
                                        </p:tav>
                                      </p:tavLst>
                                    </p:anim>
                                    <p:anim calcmode="lin" valueType="num">
                                      <p:cBhvr>
                                        <p:cTn id="41" dur="500" fill="hold"/>
                                        <p:tgtEl>
                                          <p:spTgt spid="9">
                                            <p:graphicEl>
                                              <a:dgm id="{20353C1A-2C31-46B6-8675-4EDA9186D27F}"/>
                                            </p:graphicEl>
                                          </p:spTgt>
                                        </p:tgtEl>
                                        <p:attrNameLst>
                                          <p:attrName>ppt_h</p:attrName>
                                        </p:attrNameLst>
                                      </p:cBhvr>
                                      <p:tavLst>
                                        <p:tav tm="0">
                                          <p:val>
                                            <p:fltVal val="0"/>
                                          </p:val>
                                        </p:tav>
                                        <p:tav tm="100000">
                                          <p:val>
                                            <p:strVal val="#ppt_h"/>
                                          </p:val>
                                        </p:tav>
                                      </p:tavLst>
                                    </p:anim>
                                    <p:animEffect transition="in" filter="fade">
                                      <p:cBhvr>
                                        <p:cTn id="42" dur="500"/>
                                        <p:tgtEl>
                                          <p:spTgt spid="9">
                                            <p:graphicEl>
                                              <a:dgm id="{20353C1A-2C31-46B6-8675-4EDA9186D27F}"/>
                                            </p:graphicEl>
                                          </p:spTgt>
                                        </p:tgtEl>
                                      </p:cBhvr>
                                    </p:animEffect>
                                    <p:anim calcmode="lin" valueType="num">
                                      <p:cBhvr>
                                        <p:cTn id="43" dur="500" fill="hold"/>
                                        <p:tgtEl>
                                          <p:spTgt spid="9">
                                            <p:graphicEl>
                                              <a:dgm id="{20353C1A-2C31-46B6-8675-4EDA9186D27F}"/>
                                            </p:graphicEl>
                                          </p:spTgt>
                                        </p:tgtEl>
                                        <p:attrNameLst>
                                          <p:attrName>ppt_x</p:attrName>
                                        </p:attrNameLst>
                                      </p:cBhvr>
                                      <p:tavLst>
                                        <p:tav tm="0">
                                          <p:val>
                                            <p:fltVal val="0.5"/>
                                          </p:val>
                                        </p:tav>
                                        <p:tav tm="100000">
                                          <p:val>
                                            <p:strVal val="#ppt_x"/>
                                          </p:val>
                                        </p:tav>
                                      </p:tavLst>
                                    </p:anim>
                                    <p:anim calcmode="lin" valueType="num">
                                      <p:cBhvr>
                                        <p:cTn id="44" dur="500" fill="hold"/>
                                        <p:tgtEl>
                                          <p:spTgt spid="9">
                                            <p:graphicEl>
                                              <a:dgm id="{20353C1A-2C31-46B6-8675-4EDA9186D27F}"/>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9">
                                            <p:graphicEl>
                                              <a:dgm id="{1F6FB844-657E-401A-8421-034AC6EA11AD}"/>
                                            </p:graphicEl>
                                          </p:spTgt>
                                        </p:tgtEl>
                                        <p:attrNameLst>
                                          <p:attrName>style.visibility</p:attrName>
                                        </p:attrNameLst>
                                      </p:cBhvr>
                                      <p:to>
                                        <p:strVal val="visible"/>
                                      </p:to>
                                    </p:set>
                                    <p:anim calcmode="lin" valueType="num">
                                      <p:cBhvr>
                                        <p:cTn id="47" dur="500" fill="hold"/>
                                        <p:tgtEl>
                                          <p:spTgt spid="9">
                                            <p:graphicEl>
                                              <a:dgm id="{1F6FB844-657E-401A-8421-034AC6EA11AD}"/>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1F6FB844-657E-401A-8421-034AC6EA11AD}"/>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1F6FB844-657E-401A-8421-034AC6EA11AD}"/>
                                            </p:graphicEl>
                                          </p:spTgt>
                                        </p:tgtEl>
                                      </p:cBhvr>
                                    </p:animEffect>
                                    <p:anim calcmode="lin" valueType="num">
                                      <p:cBhvr>
                                        <p:cTn id="50" dur="500" fill="hold"/>
                                        <p:tgtEl>
                                          <p:spTgt spid="9">
                                            <p:graphicEl>
                                              <a:dgm id="{1F6FB844-657E-401A-8421-034AC6EA11AD}"/>
                                            </p:graphicEl>
                                          </p:spTgt>
                                        </p:tgtEl>
                                        <p:attrNameLst>
                                          <p:attrName>ppt_x</p:attrName>
                                        </p:attrNameLst>
                                      </p:cBhvr>
                                      <p:tavLst>
                                        <p:tav tm="0">
                                          <p:val>
                                            <p:fltVal val="0.5"/>
                                          </p:val>
                                        </p:tav>
                                        <p:tav tm="100000">
                                          <p:val>
                                            <p:strVal val="#ppt_x"/>
                                          </p:val>
                                        </p:tav>
                                      </p:tavLst>
                                    </p:anim>
                                    <p:anim calcmode="lin" valueType="num">
                                      <p:cBhvr>
                                        <p:cTn id="51" dur="500" fill="hold"/>
                                        <p:tgtEl>
                                          <p:spTgt spid="9">
                                            <p:graphicEl>
                                              <a:dgm id="{1F6FB844-657E-401A-8421-034AC6EA11AD}"/>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 fill="hold" grpId="0" nodeType="clickEffect">
                                  <p:stCondLst>
                                    <p:cond delay="0"/>
                                  </p:stCondLst>
                                  <p:childTnLst>
                                    <p:set>
                                      <p:cBhvr>
                                        <p:cTn id="55" dur="1" fill="hold">
                                          <p:stCondLst>
                                            <p:cond delay="0"/>
                                          </p:stCondLst>
                                        </p:cTn>
                                        <p:tgtEl>
                                          <p:spTgt spid="9">
                                            <p:graphicEl>
                                              <a:dgm id="{A7C0AA37-3BBF-43AA-AE48-7C47D17098D8}"/>
                                            </p:graphicEl>
                                          </p:spTgt>
                                        </p:tgtEl>
                                        <p:attrNameLst>
                                          <p:attrName>style.visibility</p:attrName>
                                        </p:attrNameLst>
                                      </p:cBhvr>
                                      <p:to>
                                        <p:strVal val="visible"/>
                                      </p:to>
                                    </p:set>
                                    <p:anim calcmode="lin" valueType="num">
                                      <p:cBhvr>
                                        <p:cTn id="56" dur="500" fill="hold"/>
                                        <p:tgtEl>
                                          <p:spTgt spid="9">
                                            <p:graphicEl>
                                              <a:dgm id="{A7C0AA37-3BBF-43AA-AE48-7C47D17098D8}"/>
                                            </p:graphicEl>
                                          </p:spTgt>
                                        </p:tgtEl>
                                        <p:attrNameLst>
                                          <p:attrName>ppt_x</p:attrName>
                                        </p:attrNameLst>
                                      </p:cBhvr>
                                      <p:tavLst>
                                        <p:tav tm="0">
                                          <p:val>
                                            <p:strVal val="#ppt_x"/>
                                          </p:val>
                                        </p:tav>
                                        <p:tav tm="100000">
                                          <p:val>
                                            <p:strVal val="#ppt_x"/>
                                          </p:val>
                                        </p:tav>
                                      </p:tavLst>
                                    </p:anim>
                                    <p:anim calcmode="lin" valueType="num">
                                      <p:cBhvr>
                                        <p:cTn id="57" dur="500" fill="hold"/>
                                        <p:tgtEl>
                                          <p:spTgt spid="9">
                                            <p:graphicEl>
                                              <a:dgm id="{A7C0AA37-3BBF-43AA-AE48-7C47D17098D8}"/>
                                            </p:graphicEl>
                                          </p:spTgt>
                                        </p:tgtEl>
                                        <p:attrNameLst>
                                          <p:attrName>ppt_y</p:attrName>
                                        </p:attrNameLst>
                                      </p:cBhvr>
                                      <p:tavLst>
                                        <p:tav tm="0">
                                          <p:val>
                                            <p:strVal val="#ppt_y-#ppt_h/2"/>
                                          </p:val>
                                        </p:tav>
                                        <p:tav tm="100000">
                                          <p:val>
                                            <p:strVal val="#ppt_y"/>
                                          </p:val>
                                        </p:tav>
                                      </p:tavLst>
                                    </p:anim>
                                    <p:anim calcmode="lin" valueType="num">
                                      <p:cBhvr>
                                        <p:cTn id="58" dur="500" fill="hold"/>
                                        <p:tgtEl>
                                          <p:spTgt spid="9">
                                            <p:graphicEl>
                                              <a:dgm id="{A7C0AA37-3BBF-43AA-AE48-7C47D17098D8}"/>
                                            </p:graphicEl>
                                          </p:spTgt>
                                        </p:tgtEl>
                                        <p:attrNameLst>
                                          <p:attrName>ppt_w</p:attrName>
                                        </p:attrNameLst>
                                      </p:cBhvr>
                                      <p:tavLst>
                                        <p:tav tm="0">
                                          <p:val>
                                            <p:strVal val="#ppt_w"/>
                                          </p:val>
                                        </p:tav>
                                        <p:tav tm="100000">
                                          <p:val>
                                            <p:strVal val="#ppt_w"/>
                                          </p:val>
                                        </p:tav>
                                      </p:tavLst>
                                    </p:anim>
                                    <p:anim calcmode="lin" valueType="num">
                                      <p:cBhvr>
                                        <p:cTn id="59" dur="500" fill="hold"/>
                                        <p:tgtEl>
                                          <p:spTgt spid="9">
                                            <p:graphicEl>
                                              <a:dgm id="{A7C0AA37-3BBF-43AA-AE48-7C47D17098D8}"/>
                                            </p:graphic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9">
                                            <p:graphicEl>
                                              <a:dgm id="{520F905A-BE6D-4918-AF7F-A48815CC4DA5}"/>
                                            </p:graphicEl>
                                          </p:spTgt>
                                        </p:tgtEl>
                                        <p:attrNameLst>
                                          <p:attrName>style.visibility</p:attrName>
                                        </p:attrNameLst>
                                      </p:cBhvr>
                                      <p:to>
                                        <p:strVal val="visible"/>
                                      </p:to>
                                    </p:set>
                                    <p:anim calcmode="lin" valueType="num">
                                      <p:cBhvr>
                                        <p:cTn id="64" dur="500" fill="hold"/>
                                        <p:tgtEl>
                                          <p:spTgt spid="9">
                                            <p:graphicEl>
                                              <a:dgm id="{520F905A-BE6D-4918-AF7F-A48815CC4DA5}"/>
                                            </p:graphicEl>
                                          </p:spTgt>
                                        </p:tgtEl>
                                        <p:attrNameLst>
                                          <p:attrName>ppt_w</p:attrName>
                                        </p:attrNameLst>
                                      </p:cBhvr>
                                      <p:tavLst>
                                        <p:tav tm="0">
                                          <p:val>
                                            <p:fltVal val="0"/>
                                          </p:val>
                                        </p:tav>
                                        <p:tav tm="100000">
                                          <p:val>
                                            <p:strVal val="#ppt_w"/>
                                          </p:val>
                                        </p:tav>
                                      </p:tavLst>
                                    </p:anim>
                                    <p:anim calcmode="lin" valueType="num">
                                      <p:cBhvr>
                                        <p:cTn id="65" dur="500" fill="hold"/>
                                        <p:tgtEl>
                                          <p:spTgt spid="9">
                                            <p:graphicEl>
                                              <a:dgm id="{520F905A-BE6D-4918-AF7F-A48815CC4DA5}"/>
                                            </p:graphicEl>
                                          </p:spTgt>
                                        </p:tgtEl>
                                        <p:attrNameLst>
                                          <p:attrName>ppt_h</p:attrName>
                                        </p:attrNameLst>
                                      </p:cBhvr>
                                      <p:tavLst>
                                        <p:tav tm="0">
                                          <p:val>
                                            <p:fltVal val="0"/>
                                          </p:val>
                                        </p:tav>
                                        <p:tav tm="100000">
                                          <p:val>
                                            <p:strVal val="#ppt_h"/>
                                          </p:val>
                                        </p:tav>
                                      </p:tavLst>
                                    </p:anim>
                                    <p:animEffect transition="in" filter="fade">
                                      <p:cBhvr>
                                        <p:cTn id="66" dur="500"/>
                                        <p:tgtEl>
                                          <p:spTgt spid="9">
                                            <p:graphicEl>
                                              <a:dgm id="{520F905A-BE6D-4918-AF7F-A48815CC4DA5}"/>
                                            </p:graphicEl>
                                          </p:spTgt>
                                        </p:tgtEl>
                                      </p:cBhvr>
                                    </p:animEffect>
                                    <p:anim calcmode="lin" valueType="num">
                                      <p:cBhvr>
                                        <p:cTn id="67" dur="500" fill="hold"/>
                                        <p:tgtEl>
                                          <p:spTgt spid="9">
                                            <p:graphicEl>
                                              <a:dgm id="{520F905A-BE6D-4918-AF7F-A48815CC4DA5}"/>
                                            </p:graphicEl>
                                          </p:spTgt>
                                        </p:tgtEl>
                                        <p:attrNameLst>
                                          <p:attrName>ppt_x</p:attrName>
                                        </p:attrNameLst>
                                      </p:cBhvr>
                                      <p:tavLst>
                                        <p:tav tm="0">
                                          <p:val>
                                            <p:fltVal val="0.5"/>
                                          </p:val>
                                        </p:tav>
                                        <p:tav tm="100000">
                                          <p:val>
                                            <p:strVal val="#ppt_x"/>
                                          </p:val>
                                        </p:tav>
                                      </p:tavLst>
                                    </p:anim>
                                    <p:anim calcmode="lin" valueType="num">
                                      <p:cBhvr>
                                        <p:cTn id="68" dur="500" fill="hold"/>
                                        <p:tgtEl>
                                          <p:spTgt spid="9">
                                            <p:graphicEl>
                                              <a:dgm id="{520F905A-BE6D-4918-AF7F-A48815CC4DA5}"/>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9">
                                            <p:graphicEl>
                                              <a:dgm id="{480D0FCD-E7DF-4D90-AD0E-23ED792B7859}"/>
                                            </p:graphicEl>
                                          </p:spTgt>
                                        </p:tgtEl>
                                        <p:attrNameLst>
                                          <p:attrName>style.visibility</p:attrName>
                                        </p:attrNameLst>
                                      </p:cBhvr>
                                      <p:to>
                                        <p:strVal val="visible"/>
                                      </p:to>
                                    </p:set>
                                    <p:anim calcmode="lin" valueType="num">
                                      <p:cBhvr>
                                        <p:cTn id="71" dur="500" fill="hold"/>
                                        <p:tgtEl>
                                          <p:spTgt spid="9">
                                            <p:graphicEl>
                                              <a:dgm id="{480D0FCD-E7DF-4D90-AD0E-23ED792B7859}"/>
                                            </p:graphicEl>
                                          </p:spTgt>
                                        </p:tgtEl>
                                        <p:attrNameLst>
                                          <p:attrName>ppt_w</p:attrName>
                                        </p:attrNameLst>
                                      </p:cBhvr>
                                      <p:tavLst>
                                        <p:tav tm="0">
                                          <p:val>
                                            <p:fltVal val="0"/>
                                          </p:val>
                                        </p:tav>
                                        <p:tav tm="100000">
                                          <p:val>
                                            <p:strVal val="#ppt_w"/>
                                          </p:val>
                                        </p:tav>
                                      </p:tavLst>
                                    </p:anim>
                                    <p:anim calcmode="lin" valueType="num">
                                      <p:cBhvr>
                                        <p:cTn id="72" dur="500" fill="hold"/>
                                        <p:tgtEl>
                                          <p:spTgt spid="9">
                                            <p:graphicEl>
                                              <a:dgm id="{480D0FCD-E7DF-4D90-AD0E-23ED792B7859}"/>
                                            </p:graphicEl>
                                          </p:spTgt>
                                        </p:tgtEl>
                                        <p:attrNameLst>
                                          <p:attrName>ppt_h</p:attrName>
                                        </p:attrNameLst>
                                      </p:cBhvr>
                                      <p:tavLst>
                                        <p:tav tm="0">
                                          <p:val>
                                            <p:fltVal val="0"/>
                                          </p:val>
                                        </p:tav>
                                        <p:tav tm="100000">
                                          <p:val>
                                            <p:strVal val="#ppt_h"/>
                                          </p:val>
                                        </p:tav>
                                      </p:tavLst>
                                    </p:anim>
                                    <p:animEffect transition="in" filter="fade">
                                      <p:cBhvr>
                                        <p:cTn id="73" dur="500"/>
                                        <p:tgtEl>
                                          <p:spTgt spid="9">
                                            <p:graphicEl>
                                              <a:dgm id="{480D0FCD-E7DF-4D90-AD0E-23ED792B7859}"/>
                                            </p:graphicEl>
                                          </p:spTgt>
                                        </p:tgtEl>
                                      </p:cBhvr>
                                    </p:animEffect>
                                    <p:anim calcmode="lin" valueType="num">
                                      <p:cBhvr>
                                        <p:cTn id="74" dur="500" fill="hold"/>
                                        <p:tgtEl>
                                          <p:spTgt spid="9">
                                            <p:graphicEl>
                                              <a:dgm id="{480D0FCD-E7DF-4D90-AD0E-23ED792B7859}"/>
                                            </p:graphicEl>
                                          </p:spTgt>
                                        </p:tgtEl>
                                        <p:attrNameLst>
                                          <p:attrName>ppt_x</p:attrName>
                                        </p:attrNameLst>
                                      </p:cBhvr>
                                      <p:tavLst>
                                        <p:tav tm="0">
                                          <p:val>
                                            <p:fltVal val="0.5"/>
                                          </p:val>
                                        </p:tav>
                                        <p:tav tm="100000">
                                          <p:val>
                                            <p:strVal val="#ppt_x"/>
                                          </p:val>
                                        </p:tav>
                                      </p:tavLst>
                                    </p:anim>
                                    <p:anim calcmode="lin" valueType="num">
                                      <p:cBhvr>
                                        <p:cTn id="75" dur="500" fill="hold"/>
                                        <p:tgtEl>
                                          <p:spTgt spid="9">
                                            <p:graphicEl>
                                              <a:dgm id="{480D0FCD-E7DF-4D90-AD0E-23ED792B7859}"/>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9">
                                            <p:graphicEl>
                                              <a:dgm id="{56B7292D-9731-4075-ADD4-E2A91D421C2C}"/>
                                            </p:graphicEl>
                                          </p:spTgt>
                                        </p:tgtEl>
                                        <p:attrNameLst>
                                          <p:attrName>style.visibility</p:attrName>
                                        </p:attrNameLst>
                                      </p:cBhvr>
                                      <p:to>
                                        <p:strVal val="visible"/>
                                      </p:to>
                                    </p:set>
                                    <p:anim calcmode="lin" valueType="num">
                                      <p:cBhvr>
                                        <p:cTn id="78" dur="500" fill="hold"/>
                                        <p:tgtEl>
                                          <p:spTgt spid="9">
                                            <p:graphicEl>
                                              <a:dgm id="{56B7292D-9731-4075-ADD4-E2A91D421C2C}"/>
                                            </p:graphicEl>
                                          </p:spTgt>
                                        </p:tgtEl>
                                        <p:attrNameLst>
                                          <p:attrName>ppt_w</p:attrName>
                                        </p:attrNameLst>
                                      </p:cBhvr>
                                      <p:tavLst>
                                        <p:tav tm="0">
                                          <p:val>
                                            <p:fltVal val="0"/>
                                          </p:val>
                                        </p:tav>
                                        <p:tav tm="100000">
                                          <p:val>
                                            <p:strVal val="#ppt_w"/>
                                          </p:val>
                                        </p:tav>
                                      </p:tavLst>
                                    </p:anim>
                                    <p:anim calcmode="lin" valueType="num">
                                      <p:cBhvr>
                                        <p:cTn id="79" dur="500" fill="hold"/>
                                        <p:tgtEl>
                                          <p:spTgt spid="9">
                                            <p:graphicEl>
                                              <a:dgm id="{56B7292D-9731-4075-ADD4-E2A91D421C2C}"/>
                                            </p:graphicEl>
                                          </p:spTgt>
                                        </p:tgtEl>
                                        <p:attrNameLst>
                                          <p:attrName>ppt_h</p:attrName>
                                        </p:attrNameLst>
                                      </p:cBhvr>
                                      <p:tavLst>
                                        <p:tav tm="0">
                                          <p:val>
                                            <p:fltVal val="0"/>
                                          </p:val>
                                        </p:tav>
                                        <p:tav tm="100000">
                                          <p:val>
                                            <p:strVal val="#ppt_h"/>
                                          </p:val>
                                        </p:tav>
                                      </p:tavLst>
                                    </p:anim>
                                    <p:animEffect transition="in" filter="fade">
                                      <p:cBhvr>
                                        <p:cTn id="80" dur="500"/>
                                        <p:tgtEl>
                                          <p:spTgt spid="9">
                                            <p:graphicEl>
                                              <a:dgm id="{56B7292D-9731-4075-ADD4-E2A91D421C2C}"/>
                                            </p:graphicEl>
                                          </p:spTgt>
                                        </p:tgtEl>
                                      </p:cBhvr>
                                    </p:animEffect>
                                    <p:anim calcmode="lin" valueType="num">
                                      <p:cBhvr>
                                        <p:cTn id="81" dur="500" fill="hold"/>
                                        <p:tgtEl>
                                          <p:spTgt spid="9">
                                            <p:graphicEl>
                                              <a:dgm id="{56B7292D-9731-4075-ADD4-E2A91D421C2C}"/>
                                            </p:graphicEl>
                                          </p:spTgt>
                                        </p:tgtEl>
                                        <p:attrNameLst>
                                          <p:attrName>ppt_x</p:attrName>
                                        </p:attrNameLst>
                                      </p:cBhvr>
                                      <p:tavLst>
                                        <p:tav tm="0">
                                          <p:val>
                                            <p:fltVal val="0.5"/>
                                          </p:val>
                                        </p:tav>
                                        <p:tav tm="100000">
                                          <p:val>
                                            <p:strVal val="#ppt_x"/>
                                          </p:val>
                                        </p:tav>
                                      </p:tavLst>
                                    </p:anim>
                                    <p:anim calcmode="lin" valueType="num">
                                      <p:cBhvr>
                                        <p:cTn id="82" dur="500" fill="hold"/>
                                        <p:tgtEl>
                                          <p:spTgt spid="9">
                                            <p:graphicEl>
                                              <a:dgm id="{56B7292D-9731-4075-ADD4-E2A91D421C2C}"/>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1" fill="hold" grpId="0" nodeType="clickEffect">
                                  <p:stCondLst>
                                    <p:cond delay="0"/>
                                  </p:stCondLst>
                                  <p:childTnLst>
                                    <p:set>
                                      <p:cBhvr>
                                        <p:cTn id="86" dur="1" fill="hold">
                                          <p:stCondLst>
                                            <p:cond delay="0"/>
                                          </p:stCondLst>
                                        </p:cTn>
                                        <p:tgtEl>
                                          <p:spTgt spid="9">
                                            <p:graphicEl>
                                              <a:dgm id="{41F42ECC-164F-4BA3-B8A0-C2E14FBA731B}"/>
                                            </p:graphicEl>
                                          </p:spTgt>
                                        </p:tgtEl>
                                        <p:attrNameLst>
                                          <p:attrName>style.visibility</p:attrName>
                                        </p:attrNameLst>
                                      </p:cBhvr>
                                      <p:to>
                                        <p:strVal val="visible"/>
                                      </p:to>
                                    </p:set>
                                    <p:anim calcmode="lin" valueType="num">
                                      <p:cBhvr>
                                        <p:cTn id="87" dur="500" fill="hold"/>
                                        <p:tgtEl>
                                          <p:spTgt spid="9">
                                            <p:graphicEl>
                                              <a:dgm id="{41F42ECC-164F-4BA3-B8A0-C2E14FBA731B}"/>
                                            </p:graphicEl>
                                          </p:spTgt>
                                        </p:tgtEl>
                                        <p:attrNameLst>
                                          <p:attrName>ppt_x</p:attrName>
                                        </p:attrNameLst>
                                      </p:cBhvr>
                                      <p:tavLst>
                                        <p:tav tm="0">
                                          <p:val>
                                            <p:strVal val="#ppt_x"/>
                                          </p:val>
                                        </p:tav>
                                        <p:tav tm="100000">
                                          <p:val>
                                            <p:strVal val="#ppt_x"/>
                                          </p:val>
                                        </p:tav>
                                      </p:tavLst>
                                    </p:anim>
                                    <p:anim calcmode="lin" valueType="num">
                                      <p:cBhvr>
                                        <p:cTn id="88" dur="500" fill="hold"/>
                                        <p:tgtEl>
                                          <p:spTgt spid="9">
                                            <p:graphicEl>
                                              <a:dgm id="{41F42ECC-164F-4BA3-B8A0-C2E14FBA731B}"/>
                                            </p:graphicEl>
                                          </p:spTgt>
                                        </p:tgtEl>
                                        <p:attrNameLst>
                                          <p:attrName>ppt_y</p:attrName>
                                        </p:attrNameLst>
                                      </p:cBhvr>
                                      <p:tavLst>
                                        <p:tav tm="0">
                                          <p:val>
                                            <p:strVal val="#ppt_y-#ppt_h/2"/>
                                          </p:val>
                                        </p:tav>
                                        <p:tav tm="100000">
                                          <p:val>
                                            <p:strVal val="#ppt_y"/>
                                          </p:val>
                                        </p:tav>
                                      </p:tavLst>
                                    </p:anim>
                                    <p:anim calcmode="lin" valueType="num">
                                      <p:cBhvr>
                                        <p:cTn id="89" dur="500" fill="hold"/>
                                        <p:tgtEl>
                                          <p:spTgt spid="9">
                                            <p:graphicEl>
                                              <a:dgm id="{41F42ECC-164F-4BA3-B8A0-C2E14FBA731B}"/>
                                            </p:graphicEl>
                                          </p:spTgt>
                                        </p:tgtEl>
                                        <p:attrNameLst>
                                          <p:attrName>ppt_w</p:attrName>
                                        </p:attrNameLst>
                                      </p:cBhvr>
                                      <p:tavLst>
                                        <p:tav tm="0">
                                          <p:val>
                                            <p:strVal val="#ppt_w"/>
                                          </p:val>
                                        </p:tav>
                                        <p:tav tm="100000">
                                          <p:val>
                                            <p:strVal val="#ppt_w"/>
                                          </p:val>
                                        </p:tav>
                                      </p:tavLst>
                                    </p:anim>
                                    <p:anim calcmode="lin" valueType="num">
                                      <p:cBhvr>
                                        <p:cTn id="90" dur="500" fill="hold"/>
                                        <p:tgtEl>
                                          <p:spTgt spid="9">
                                            <p:graphicEl>
                                              <a:dgm id="{41F42ECC-164F-4BA3-B8A0-C2E14FBA731B}"/>
                                            </p:graphicEl>
                                          </p:spTgt>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9">
                                            <p:graphicEl>
                                              <a:dgm id="{7CD9B7D2-5346-494E-909E-931407BEE132}"/>
                                            </p:graphicEl>
                                          </p:spTgt>
                                        </p:tgtEl>
                                        <p:attrNameLst>
                                          <p:attrName>style.visibility</p:attrName>
                                        </p:attrNameLst>
                                      </p:cBhvr>
                                      <p:to>
                                        <p:strVal val="visible"/>
                                      </p:to>
                                    </p:set>
                                    <p:anim calcmode="lin" valueType="num">
                                      <p:cBhvr>
                                        <p:cTn id="95" dur="500" fill="hold"/>
                                        <p:tgtEl>
                                          <p:spTgt spid="9">
                                            <p:graphicEl>
                                              <a:dgm id="{7CD9B7D2-5346-494E-909E-931407BEE132}"/>
                                            </p:graphicEl>
                                          </p:spTgt>
                                        </p:tgtEl>
                                        <p:attrNameLst>
                                          <p:attrName>ppt_w</p:attrName>
                                        </p:attrNameLst>
                                      </p:cBhvr>
                                      <p:tavLst>
                                        <p:tav tm="0">
                                          <p:val>
                                            <p:fltVal val="0"/>
                                          </p:val>
                                        </p:tav>
                                        <p:tav tm="100000">
                                          <p:val>
                                            <p:strVal val="#ppt_w"/>
                                          </p:val>
                                        </p:tav>
                                      </p:tavLst>
                                    </p:anim>
                                    <p:anim calcmode="lin" valueType="num">
                                      <p:cBhvr>
                                        <p:cTn id="96" dur="500" fill="hold"/>
                                        <p:tgtEl>
                                          <p:spTgt spid="9">
                                            <p:graphicEl>
                                              <a:dgm id="{7CD9B7D2-5346-494E-909E-931407BEE132}"/>
                                            </p:graphicEl>
                                          </p:spTgt>
                                        </p:tgtEl>
                                        <p:attrNameLst>
                                          <p:attrName>ppt_h</p:attrName>
                                        </p:attrNameLst>
                                      </p:cBhvr>
                                      <p:tavLst>
                                        <p:tav tm="0">
                                          <p:val>
                                            <p:fltVal val="0"/>
                                          </p:val>
                                        </p:tav>
                                        <p:tav tm="100000">
                                          <p:val>
                                            <p:strVal val="#ppt_h"/>
                                          </p:val>
                                        </p:tav>
                                      </p:tavLst>
                                    </p:anim>
                                    <p:animEffect transition="in" filter="fade">
                                      <p:cBhvr>
                                        <p:cTn id="97" dur="500"/>
                                        <p:tgtEl>
                                          <p:spTgt spid="9">
                                            <p:graphicEl>
                                              <a:dgm id="{7CD9B7D2-5346-494E-909E-931407BEE132}"/>
                                            </p:graphicEl>
                                          </p:spTgt>
                                        </p:tgtEl>
                                      </p:cBhvr>
                                    </p:animEffect>
                                    <p:anim calcmode="lin" valueType="num">
                                      <p:cBhvr>
                                        <p:cTn id="98" dur="500" fill="hold"/>
                                        <p:tgtEl>
                                          <p:spTgt spid="9">
                                            <p:graphicEl>
                                              <a:dgm id="{7CD9B7D2-5346-494E-909E-931407BEE132}"/>
                                            </p:graphicEl>
                                          </p:spTgt>
                                        </p:tgtEl>
                                        <p:attrNameLst>
                                          <p:attrName>ppt_x</p:attrName>
                                        </p:attrNameLst>
                                      </p:cBhvr>
                                      <p:tavLst>
                                        <p:tav tm="0">
                                          <p:val>
                                            <p:fltVal val="0.5"/>
                                          </p:val>
                                        </p:tav>
                                        <p:tav tm="100000">
                                          <p:val>
                                            <p:strVal val="#ppt_x"/>
                                          </p:val>
                                        </p:tav>
                                      </p:tavLst>
                                    </p:anim>
                                    <p:anim calcmode="lin" valueType="num">
                                      <p:cBhvr>
                                        <p:cTn id="99" dur="500" fill="hold"/>
                                        <p:tgtEl>
                                          <p:spTgt spid="9">
                                            <p:graphicEl>
                                              <a:dgm id="{7CD9B7D2-5346-494E-909E-931407BEE132}"/>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9">
                                            <p:graphicEl>
                                              <a:dgm id="{07A4AE2E-8284-42CA-B7F9-4B2F722B0780}"/>
                                            </p:graphicEl>
                                          </p:spTgt>
                                        </p:tgtEl>
                                        <p:attrNameLst>
                                          <p:attrName>style.visibility</p:attrName>
                                        </p:attrNameLst>
                                      </p:cBhvr>
                                      <p:to>
                                        <p:strVal val="visible"/>
                                      </p:to>
                                    </p:set>
                                    <p:anim calcmode="lin" valueType="num">
                                      <p:cBhvr>
                                        <p:cTn id="102" dur="500" fill="hold"/>
                                        <p:tgtEl>
                                          <p:spTgt spid="9">
                                            <p:graphicEl>
                                              <a:dgm id="{07A4AE2E-8284-42CA-B7F9-4B2F722B0780}"/>
                                            </p:graphicEl>
                                          </p:spTgt>
                                        </p:tgtEl>
                                        <p:attrNameLst>
                                          <p:attrName>ppt_w</p:attrName>
                                        </p:attrNameLst>
                                      </p:cBhvr>
                                      <p:tavLst>
                                        <p:tav tm="0">
                                          <p:val>
                                            <p:fltVal val="0"/>
                                          </p:val>
                                        </p:tav>
                                        <p:tav tm="100000">
                                          <p:val>
                                            <p:strVal val="#ppt_w"/>
                                          </p:val>
                                        </p:tav>
                                      </p:tavLst>
                                    </p:anim>
                                    <p:anim calcmode="lin" valueType="num">
                                      <p:cBhvr>
                                        <p:cTn id="103" dur="500" fill="hold"/>
                                        <p:tgtEl>
                                          <p:spTgt spid="9">
                                            <p:graphicEl>
                                              <a:dgm id="{07A4AE2E-8284-42CA-B7F9-4B2F722B0780}"/>
                                            </p:graphicEl>
                                          </p:spTgt>
                                        </p:tgtEl>
                                        <p:attrNameLst>
                                          <p:attrName>ppt_h</p:attrName>
                                        </p:attrNameLst>
                                      </p:cBhvr>
                                      <p:tavLst>
                                        <p:tav tm="0">
                                          <p:val>
                                            <p:fltVal val="0"/>
                                          </p:val>
                                        </p:tav>
                                        <p:tav tm="100000">
                                          <p:val>
                                            <p:strVal val="#ppt_h"/>
                                          </p:val>
                                        </p:tav>
                                      </p:tavLst>
                                    </p:anim>
                                    <p:animEffect transition="in" filter="fade">
                                      <p:cBhvr>
                                        <p:cTn id="104" dur="500"/>
                                        <p:tgtEl>
                                          <p:spTgt spid="9">
                                            <p:graphicEl>
                                              <a:dgm id="{07A4AE2E-8284-42CA-B7F9-4B2F722B0780}"/>
                                            </p:graphicEl>
                                          </p:spTgt>
                                        </p:tgtEl>
                                      </p:cBhvr>
                                    </p:animEffect>
                                    <p:anim calcmode="lin" valueType="num">
                                      <p:cBhvr>
                                        <p:cTn id="105" dur="500" fill="hold"/>
                                        <p:tgtEl>
                                          <p:spTgt spid="9">
                                            <p:graphicEl>
                                              <a:dgm id="{07A4AE2E-8284-42CA-B7F9-4B2F722B0780}"/>
                                            </p:graphicEl>
                                          </p:spTgt>
                                        </p:tgtEl>
                                        <p:attrNameLst>
                                          <p:attrName>ppt_x</p:attrName>
                                        </p:attrNameLst>
                                      </p:cBhvr>
                                      <p:tavLst>
                                        <p:tav tm="0">
                                          <p:val>
                                            <p:fltVal val="0.5"/>
                                          </p:val>
                                        </p:tav>
                                        <p:tav tm="100000">
                                          <p:val>
                                            <p:strVal val="#ppt_x"/>
                                          </p:val>
                                        </p:tav>
                                      </p:tavLst>
                                    </p:anim>
                                    <p:anim calcmode="lin" valueType="num">
                                      <p:cBhvr>
                                        <p:cTn id="106" dur="500" fill="hold"/>
                                        <p:tgtEl>
                                          <p:spTgt spid="9">
                                            <p:graphicEl>
                                              <a:dgm id="{07A4AE2E-8284-42CA-B7F9-4B2F722B0780}"/>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9">
                                            <p:graphicEl>
                                              <a:dgm id="{F9DF30A9-7B6B-451C-B056-6355C95639B1}"/>
                                            </p:graphicEl>
                                          </p:spTgt>
                                        </p:tgtEl>
                                        <p:attrNameLst>
                                          <p:attrName>style.visibility</p:attrName>
                                        </p:attrNameLst>
                                      </p:cBhvr>
                                      <p:to>
                                        <p:strVal val="visible"/>
                                      </p:to>
                                    </p:set>
                                    <p:anim calcmode="lin" valueType="num">
                                      <p:cBhvr>
                                        <p:cTn id="109" dur="500" fill="hold"/>
                                        <p:tgtEl>
                                          <p:spTgt spid="9">
                                            <p:graphicEl>
                                              <a:dgm id="{F9DF30A9-7B6B-451C-B056-6355C95639B1}"/>
                                            </p:graphicEl>
                                          </p:spTgt>
                                        </p:tgtEl>
                                        <p:attrNameLst>
                                          <p:attrName>ppt_w</p:attrName>
                                        </p:attrNameLst>
                                      </p:cBhvr>
                                      <p:tavLst>
                                        <p:tav tm="0">
                                          <p:val>
                                            <p:fltVal val="0"/>
                                          </p:val>
                                        </p:tav>
                                        <p:tav tm="100000">
                                          <p:val>
                                            <p:strVal val="#ppt_w"/>
                                          </p:val>
                                        </p:tav>
                                      </p:tavLst>
                                    </p:anim>
                                    <p:anim calcmode="lin" valueType="num">
                                      <p:cBhvr>
                                        <p:cTn id="110" dur="500" fill="hold"/>
                                        <p:tgtEl>
                                          <p:spTgt spid="9">
                                            <p:graphicEl>
                                              <a:dgm id="{F9DF30A9-7B6B-451C-B056-6355C95639B1}"/>
                                            </p:graphicEl>
                                          </p:spTgt>
                                        </p:tgtEl>
                                        <p:attrNameLst>
                                          <p:attrName>ppt_h</p:attrName>
                                        </p:attrNameLst>
                                      </p:cBhvr>
                                      <p:tavLst>
                                        <p:tav tm="0">
                                          <p:val>
                                            <p:fltVal val="0"/>
                                          </p:val>
                                        </p:tav>
                                        <p:tav tm="100000">
                                          <p:val>
                                            <p:strVal val="#ppt_h"/>
                                          </p:val>
                                        </p:tav>
                                      </p:tavLst>
                                    </p:anim>
                                    <p:animEffect transition="in" filter="fade">
                                      <p:cBhvr>
                                        <p:cTn id="111" dur="500"/>
                                        <p:tgtEl>
                                          <p:spTgt spid="9">
                                            <p:graphicEl>
                                              <a:dgm id="{F9DF30A9-7B6B-451C-B056-6355C95639B1}"/>
                                            </p:graphicEl>
                                          </p:spTgt>
                                        </p:tgtEl>
                                      </p:cBhvr>
                                    </p:animEffect>
                                    <p:anim calcmode="lin" valueType="num">
                                      <p:cBhvr>
                                        <p:cTn id="112" dur="500" fill="hold"/>
                                        <p:tgtEl>
                                          <p:spTgt spid="9">
                                            <p:graphicEl>
                                              <a:dgm id="{F9DF30A9-7B6B-451C-B056-6355C95639B1}"/>
                                            </p:graphicEl>
                                          </p:spTgt>
                                        </p:tgtEl>
                                        <p:attrNameLst>
                                          <p:attrName>ppt_x</p:attrName>
                                        </p:attrNameLst>
                                      </p:cBhvr>
                                      <p:tavLst>
                                        <p:tav tm="0">
                                          <p:val>
                                            <p:fltVal val="0.5"/>
                                          </p:val>
                                        </p:tav>
                                        <p:tav tm="100000">
                                          <p:val>
                                            <p:strVal val="#ppt_x"/>
                                          </p:val>
                                        </p:tav>
                                      </p:tavLst>
                                    </p:anim>
                                    <p:anim calcmode="lin" valueType="num">
                                      <p:cBhvr>
                                        <p:cTn id="113" dur="500" fill="hold"/>
                                        <p:tgtEl>
                                          <p:spTgt spid="9">
                                            <p:graphicEl>
                                              <a:dgm id="{F9DF30A9-7B6B-451C-B056-6355C95639B1}"/>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1" fill="hold" grpId="0" nodeType="clickEffect">
                                  <p:stCondLst>
                                    <p:cond delay="0"/>
                                  </p:stCondLst>
                                  <p:childTnLst>
                                    <p:set>
                                      <p:cBhvr>
                                        <p:cTn id="117" dur="1" fill="hold">
                                          <p:stCondLst>
                                            <p:cond delay="0"/>
                                          </p:stCondLst>
                                        </p:cTn>
                                        <p:tgtEl>
                                          <p:spTgt spid="9">
                                            <p:graphicEl>
                                              <a:dgm id="{6DEE1C7E-29F1-4BFF-ADCF-6502FAF270BD}"/>
                                            </p:graphicEl>
                                          </p:spTgt>
                                        </p:tgtEl>
                                        <p:attrNameLst>
                                          <p:attrName>style.visibility</p:attrName>
                                        </p:attrNameLst>
                                      </p:cBhvr>
                                      <p:to>
                                        <p:strVal val="visible"/>
                                      </p:to>
                                    </p:set>
                                    <p:anim calcmode="lin" valueType="num">
                                      <p:cBhvr>
                                        <p:cTn id="118" dur="500" fill="hold"/>
                                        <p:tgtEl>
                                          <p:spTgt spid="9">
                                            <p:graphicEl>
                                              <a:dgm id="{6DEE1C7E-29F1-4BFF-ADCF-6502FAF270BD}"/>
                                            </p:graphicEl>
                                          </p:spTgt>
                                        </p:tgtEl>
                                        <p:attrNameLst>
                                          <p:attrName>ppt_x</p:attrName>
                                        </p:attrNameLst>
                                      </p:cBhvr>
                                      <p:tavLst>
                                        <p:tav tm="0">
                                          <p:val>
                                            <p:strVal val="#ppt_x"/>
                                          </p:val>
                                        </p:tav>
                                        <p:tav tm="100000">
                                          <p:val>
                                            <p:strVal val="#ppt_x"/>
                                          </p:val>
                                        </p:tav>
                                      </p:tavLst>
                                    </p:anim>
                                    <p:anim calcmode="lin" valueType="num">
                                      <p:cBhvr>
                                        <p:cTn id="119" dur="500" fill="hold"/>
                                        <p:tgtEl>
                                          <p:spTgt spid="9">
                                            <p:graphicEl>
                                              <a:dgm id="{6DEE1C7E-29F1-4BFF-ADCF-6502FAF270BD}"/>
                                            </p:graphicEl>
                                          </p:spTgt>
                                        </p:tgtEl>
                                        <p:attrNameLst>
                                          <p:attrName>ppt_y</p:attrName>
                                        </p:attrNameLst>
                                      </p:cBhvr>
                                      <p:tavLst>
                                        <p:tav tm="0">
                                          <p:val>
                                            <p:strVal val="#ppt_y-#ppt_h/2"/>
                                          </p:val>
                                        </p:tav>
                                        <p:tav tm="100000">
                                          <p:val>
                                            <p:strVal val="#ppt_y"/>
                                          </p:val>
                                        </p:tav>
                                      </p:tavLst>
                                    </p:anim>
                                    <p:anim calcmode="lin" valueType="num">
                                      <p:cBhvr>
                                        <p:cTn id="120" dur="500" fill="hold"/>
                                        <p:tgtEl>
                                          <p:spTgt spid="9">
                                            <p:graphicEl>
                                              <a:dgm id="{6DEE1C7E-29F1-4BFF-ADCF-6502FAF270BD}"/>
                                            </p:graphicEl>
                                          </p:spTgt>
                                        </p:tgtEl>
                                        <p:attrNameLst>
                                          <p:attrName>ppt_w</p:attrName>
                                        </p:attrNameLst>
                                      </p:cBhvr>
                                      <p:tavLst>
                                        <p:tav tm="0">
                                          <p:val>
                                            <p:strVal val="#ppt_w"/>
                                          </p:val>
                                        </p:tav>
                                        <p:tav tm="100000">
                                          <p:val>
                                            <p:strVal val="#ppt_w"/>
                                          </p:val>
                                        </p:tav>
                                      </p:tavLst>
                                    </p:anim>
                                    <p:anim calcmode="lin" valueType="num">
                                      <p:cBhvr>
                                        <p:cTn id="121" dur="500" fill="hold"/>
                                        <p:tgtEl>
                                          <p:spTgt spid="9">
                                            <p:graphicEl>
                                              <a:dgm id="{6DEE1C7E-29F1-4BFF-ADCF-6502FAF270BD}"/>
                                            </p:graphicEl>
                                          </p:spTgt>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528" fill="hold" grpId="0" nodeType="clickEffect">
                                  <p:stCondLst>
                                    <p:cond delay="0"/>
                                  </p:stCondLst>
                                  <p:childTnLst>
                                    <p:set>
                                      <p:cBhvr>
                                        <p:cTn id="125" dur="1" fill="hold">
                                          <p:stCondLst>
                                            <p:cond delay="0"/>
                                          </p:stCondLst>
                                        </p:cTn>
                                        <p:tgtEl>
                                          <p:spTgt spid="9">
                                            <p:graphicEl>
                                              <a:dgm id="{D2AE9422-10DB-4BFB-A12C-EBB4A8DCAA2C}"/>
                                            </p:graphicEl>
                                          </p:spTgt>
                                        </p:tgtEl>
                                        <p:attrNameLst>
                                          <p:attrName>style.visibility</p:attrName>
                                        </p:attrNameLst>
                                      </p:cBhvr>
                                      <p:to>
                                        <p:strVal val="visible"/>
                                      </p:to>
                                    </p:set>
                                    <p:anim calcmode="lin" valueType="num">
                                      <p:cBhvr>
                                        <p:cTn id="126" dur="500" fill="hold"/>
                                        <p:tgtEl>
                                          <p:spTgt spid="9">
                                            <p:graphicEl>
                                              <a:dgm id="{D2AE9422-10DB-4BFB-A12C-EBB4A8DCAA2C}"/>
                                            </p:graphicEl>
                                          </p:spTgt>
                                        </p:tgtEl>
                                        <p:attrNameLst>
                                          <p:attrName>ppt_w</p:attrName>
                                        </p:attrNameLst>
                                      </p:cBhvr>
                                      <p:tavLst>
                                        <p:tav tm="0">
                                          <p:val>
                                            <p:fltVal val="0"/>
                                          </p:val>
                                        </p:tav>
                                        <p:tav tm="100000">
                                          <p:val>
                                            <p:strVal val="#ppt_w"/>
                                          </p:val>
                                        </p:tav>
                                      </p:tavLst>
                                    </p:anim>
                                    <p:anim calcmode="lin" valueType="num">
                                      <p:cBhvr>
                                        <p:cTn id="127" dur="500" fill="hold"/>
                                        <p:tgtEl>
                                          <p:spTgt spid="9">
                                            <p:graphicEl>
                                              <a:dgm id="{D2AE9422-10DB-4BFB-A12C-EBB4A8DCAA2C}"/>
                                            </p:graphicEl>
                                          </p:spTgt>
                                        </p:tgtEl>
                                        <p:attrNameLst>
                                          <p:attrName>ppt_h</p:attrName>
                                        </p:attrNameLst>
                                      </p:cBhvr>
                                      <p:tavLst>
                                        <p:tav tm="0">
                                          <p:val>
                                            <p:fltVal val="0"/>
                                          </p:val>
                                        </p:tav>
                                        <p:tav tm="100000">
                                          <p:val>
                                            <p:strVal val="#ppt_h"/>
                                          </p:val>
                                        </p:tav>
                                      </p:tavLst>
                                    </p:anim>
                                    <p:animEffect transition="in" filter="fade">
                                      <p:cBhvr>
                                        <p:cTn id="128" dur="500"/>
                                        <p:tgtEl>
                                          <p:spTgt spid="9">
                                            <p:graphicEl>
                                              <a:dgm id="{D2AE9422-10DB-4BFB-A12C-EBB4A8DCAA2C}"/>
                                            </p:graphicEl>
                                          </p:spTgt>
                                        </p:tgtEl>
                                      </p:cBhvr>
                                    </p:animEffect>
                                    <p:anim calcmode="lin" valueType="num">
                                      <p:cBhvr>
                                        <p:cTn id="129" dur="500" fill="hold"/>
                                        <p:tgtEl>
                                          <p:spTgt spid="9">
                                            <p:graphicEl>
                                              <a:dgm id="{D2AE9422-10DB-4BFB-A12C-EBB4A8DCAA2C}"/>
                                            </p:graphicEl>
                                          </p:spTgt>
                                        </p:tgtEl>
                                        <p:attrNameLst>
                                          <p:attrName>ppt_x</p:attrName>
                                        </p:attrNameLst>
                                      </p:cBhvr>
                                      <p:tavLst>
                                        <p:tav tm="0">
                                          <p:val>
                                            <p:fltVal val="0.5"/>
                                          </p:val>
                                        </p:tav>
                                        <p:tav tm="100000">
                                          <p:val>
                                            <p:strVal val="#ppt_x"/>
                                          </p:val>
                                        </p:tav>
                                      </p:tavLst>
                                    </p:anim>
                                    <p:anim calcmode="lin" valueType="num">
                                      <p:cBhvr>
                                        <p:cTn id="130" dur="500" fill="hold"/>
                                        <p:tgtEl>
                                          <p:spTgt spid="9">
                                            <p:graphicEl>
                                              <a:dgm id="{D2AE9422-10DB-4BFB-A12C-EBB4A8DCAA2C}"/>
                                            </p:graphicEl>
                                          </p:spTgt>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0"/>
                                  </p:stCondLst>
                                  <p:childTnLst>
                                    <p:set>
                                      <p:cBhvr>
                                        <p:cTn id="132" dur="1" fill="hold">
                                          <p:stCondLst>
                                            <p:cond delay="0"/>
                                          </p:stCondLst>
                                        </p:cTn>
                                        <p:tgtEl>
                                          <p:spTgt spid="9">
                                            <p:graphicEl>
                                              <a:dgm id="{F31AED5F-BA65-453B-A8D0-15DD9B3FEDF6}"/>
                                            </p:graphicEl>
                                          </p:spTgt>
                                        </p:tgtEl>
                                        <p:attrNameLst>
                                          <p:attrName>style.visibility</p:attrName>
                                        </p:attrNameLst>
                                      </p:cBhvr>
                                      <p:to>
                                        <p:strVal val="visible"/>
                                      </p:to>
                                    </p:set>
                                    <p:anim calcmode="lin" valueType="num">
                                      <p:cBhvr>
                                        <p:cTn id="133" dur="500" fill="hold"/>
                                        <p:tgtEl>
                                          <p:spTgt spid="9">
                                            <p:graphicEl>
                                              <a:dgm id="{F31AED5F-BA65-453B-A8D0-15DD9B3FEDF6}"/>
                                            </p:graphicEl>
                                          </p:spTgt>
                                        </p:tgtEl>
                                        <p:attrNameLst>
                                          <p:attrName>ppt_w</p:attrName>
                                        </p:attrNameLst>
                                      </p:cBhvr>
                                      <p:tavLst>
                                        <p:tav tm="0">
                                          <p:val>
                                            <p:fltVal val="0"/>
                                          </p:val>
                                        </p:tav>
                                        <p:tav tm="100000">
                                          <p:val>
                                            <p:strVal val="#ppt_w"/>
                                          </p:val>
                                        </p:tav>
                                      </p:tavLst>
                                    </p:anim>
                                    <p:anim calcmode="lin" valueType="num">
                                      <p:cBhvr>
                                        <p:cTn id="134" dur="500" fill="hold"/>
                                        <p:tgtEl>
                                          <p:spTgt spid="9">
                                            <p:graphicEl>
                                              <a:dgm id="{F31AED5F-BA65-453B-A8D0-15DD9B3FEDF6}"/>
                                            </p:graphicEl>
                                          </p:spTgt>
                                        </p:tgtEl>
                                        <p:attrNameLst>
                                          <p:attrName>ppt_h</p:attrName>
                                        </p:attrNameLst>
                                      </p:cBhvr>
                                      <p:tavLst>
                                        <p:tav tm="0">
                                          <p:val>
                                            <p:fltVal val="0"/>
                                          </p:val>
                                        </p:tav>
                                        <p:tav tm="100000">
                                          <p:val>
                                            <p:strVal val="#ppt_h"/>
                                          </p:val>
                                        </p:tav>
                                      </p:tavLst>
                                    </p:anim>
                                    <p:animEffect transition="in" filter="fade">
                                      <p:cBhvr>
                                        <p:cTn id="135" dur="500"/>
                                        <p:tgtEl>
                                          <p:spTgt spid="9">
                                            <p:graphicEl>
                                              <a:dgm id="{F31AED5F-BA65-453B-A8D0-15DD9B3FEDF6}"/>
                                            </p:graphicEl>
                                          </p:spTgt>
                                        </p:tgtEl>
                                      </p:cBhvr>
                                    </p:animEffect>
                                    <p:anim calcmode="lin" valueType="num">
                                      <p:cBhvr>
                                        <p:cTn id="136" dur="500" fill="hold"/>
                                        <p:tgtEl>
                                          <p:spTgt spid="9">
                                            <p:graphicEl>
                                              <a:dgm id="{F31AED5F-BA65-453B-A8D0-15DD9B3FEDF6}"/>
                                            </p:graphicEl>
                                          </p:spTgt>
                                        </p:tgtEl>
                                        <p:attrNameLst>
                                          <p:attrName>ppt_x</p:attrName>
                                        </p:attrNameLst>
                                      </p:cBhvr>
                                      <p:tavLst>
                                        <p:tav tm="0">
                                          <p:val>
                                            <p:fltVal val="0.5"/>
                                          </p:val>
                                        </p:tav>
                                        <p:tav tm="100000">
                                          <p:val>
                                            <p:strVal val="#ppt_x"/>
                                          </p:val>
                                        </p:tav>
                                      </p:tavLst>
                                    </p:anim>
                                    <p:anim calcmode="lin" valueType="num">
                                      <p:cBhvr>
                                        <p:cTn id="137" dur="500" fill="hold"/>
                                        <p:tgtEl>
                                          <p:spTgt spid="9">
                                            <p:graphicEl>
                                              <a:dgm id="{F31AED5F-BA65-453B-A8D0-15DD9B3FEDF6}"/>
                                            </p:graphicEl>
                                          </p:spTgt>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9">
                                            <p:graphicEl>
                                              <a:dgm id="{F943B3B9-DC10-4A5C-B0AC-A895FE8A8097}"/>
                                            </p:graphicEl>
                                          </p:spTgt>
                                        </p:tgtEl>
                                        <p:attrNameLst>
                                          <p:attrName>style.visibility</p:attrName>
                                        </p:attrNameLst>
                                      </p:cBhvr>
                                      <p:to>
                                        <p:strVal val="visible"/>
                                      </p:to>
                                    </p:set>
                                    <p:anim calcmode="lin" valueType="num">
                                      <p:cBhvr>
                                        <p:cTn id="140" dur="500" fill="hold"/>
                                        <p:tgtEl>
                                          <p:spTgt spid="9">
                                            <p:graphicEl>
                                              <a:dgm id="{F943B3B9-DC10-4A5C-B0AC-A895FE8A8097}"/>
                                            </p:graphicEl>
                                          </p:spTgt>
                                        </p:tgtEl>
                                        <p:attrNameLst>
                                          <p:attrName>ppt_w</p:attrName>
                                        </p:attrNameLst>
                                      </p:cBhvr>
                                      <p:tavLst>
                                        <p:tav tm="0">
                                          <p:val>
                                            <p:fltVal val="0"/>
                                          </p:val>
                                        </p:tav>
                                        <p:tav tm="100000">
                                          <p:val>
                                            <p:strVal val="#ppt_w"/>
                                          </p:val>
                                        </p:tav>
                                      </p:tavLst>
                                    </p:anim>
                                    <p:anim calcmode="lin" valueType="num">
                                      <p:cBhvr>
                                        <p:cTn id="141" dur="500" fill="hold"/>
                                        <p:tgtEl>
                                          <p:spTgt spid="9">
                                            <p:graphicEl>
                                              <a:dgm id="{F943B3B9-DC10-4A5C-B0AC-A895FE8A8097}"/>
                                            </p:graphicEl>
                                          </p:spTgt>
                                        </p:tgtEl>
                                        <p:attrNameLst>
                                          <p:attrName>ppt_h</p:attrName>
                                        </p:attrNameLst>
                                      </p:cBhvr>
                                      <p:tavLst>
                                        <p:tav tm="0">
                                          <p:val>
                                            <p:fltVal val="0"/>
                                          </p:val>
                                        </p:tav>
                                        <p:tav tm="100000">
                                          <p:val>
                                            <p:strVal val="#ppt_h"/>
                                          </p:val>
                                        </p:tav>
                                      </p:tavLst>
                                    </p:anim>
                                    <p:animEffect transition="in" filter="fade">
                                      <p:cBhvr>
                                        <p:cTn id="142" dur="500"/>
                                        <p:tgtEl>
                                          <p:spTgt spid="9">
                                            <p:graphicEl>
                                              <a:dgm id="{F943B3B9-DC10-4A5C-B0AC-A895FE8A8097}"/>
                                            </p:graphicEl>
                                          </p:spTgt>
                                        </p:tgtEl>
                                      </p:cBhvr>
                                    </p:animEffect>
                                    <p:anim calcmode="lin" valueType="num">
                                      <p:cBhvr>
                                        <p:cTn id="143" dur="500" fill="hold"/>
                                        <p:tgtEl>
                                          <p:spTgt spid="9">
                                            <p:graphicEl>
                                              <a:dgm id="{F943B3B9-DC10-4A5C-B0AC-A895FE8A8097}"/>
                                            </p:graphicEl>
                                          </p:spTgt>
                                        </p:tgtEl>
                                        <p:attrNameLst>
                                          <p:attrName>ppt_x</p:attrName>
                                        </p:attrNameLst>
                                      </p:cBhvr>
                                      <p:tavLst>
                                        <p:tav tm="0">
                                          <p:val>
                                            <p:fltVal val="0.5"/>
                                          </p:val>
                                        </p:tav>
                                        <p:tav tm="100000">
                                          <p:val>
                                            <p:strVal val="#ppt_x"/>
                                          </p:val>
                                        </p:tav>
                                      </p:tavLst>
                                    </p:anim>
                                    <p:anim calcmode="lin" valueType="num">
                                      <p:cBhvr>
                                        <p:cTn id="144" dur="500" fill="hold"/>
                                        <p:tgtEl>
                                          <p:spTgt spid="9">
                                            <p:graphicEl>
                                              <a:dgm id="{F943B3B9-DC10-4A5C-B0AC-A895FE8A8097}"/>
                                            </p:graphicEl>
                                          </p:spTgt>
                                        </p:tgtEl>
                                        <p:attrNameLst>
                                          <p:attrName>ppt_y</p:attrName>
                                        </p:attrNameLst>
                                      </p:cBhvr>
                                      <p:tavLst>
                                        <p:tav tm="0">
                                          <p:val>
                                            <p:fltVal val="0.5"/>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7" presetClass="entr" presetSubtype="1" fill="hold" grpId="0" nodeType="clickEffect">
                                  <p:stCondLst>
                                    <p:cond delay="0"/>
                                  </p:stCondLst>
                                  <p:childTnLst>
                                    <p:set>
                                      <p:cBhvr>
                                        <p:cTn id="148" dur="1" fill="hold">
                                          <p:stCondLst>
                                            <p:cond delay="0"/>
                                          </p:stCondLst>
                                        </p:cTn>
                                        <p:tgtEl>
                                          <p:spTgt spid="9">
                                            <p:graphicEl>
                                              <a:dgm id="{B333758D-FD54-491E-89E7-30D54E48085C}"/>
                                            </p:graphicEl>
                                          </p:spTgt>
                                        </p:tgtEl>
                                        <p:attrNameLst>
                                          <p:attrName>style.visibility</p:attrName>
                                        </p:attrNameLst>
                                      </p:cBhvr>
                                      <p:to>
                                        <p:strVal val="visible"/>
                                      </p:to>
                                    </p:set>
                                    <p:anim calcmode="lin" valueType="num">
                                      <p:cBhvr>
                                        <p:cTn id="149" dur="500" fill="hold"/>
                                        <p:tgtEl>
                                          <p:spTgt spid="9">
                                            <p:graphicEl>
                                              <a:dgm id="{B333758D-FD54-491E-89E7-30D54E48085C}"/>
                                            </p:graphicEl>
                                          </p:spTgt>
                                        </p:tgtEl>
                                        <p:attrNameLst>
                                          <p:attrName>ppt_x</p:attrName>
                                        </p:attrNameLst>
                                      </p:cBhvr>
                                      <p:tavLst>
                                        <p:tav tm="0">
                                          <p:val>
                                            <p:strVal val="#ppt_x"/>
                                          </p:val>
                                        </p:tav>
                                        <p:tav tm="100000">
                                          <p:val>
                                            <p:strVal val="#ppt_x"/>
                                          </p:val>
                                        </p:tav>
                                      </p:tavLst>
                                    </p:anim>
                                    <p:anim calcmode="lin" valueType="num">
                                      <p:cBhvr>
                                        <p:cTn id="150" dur="500" fill="hold"/>
                                        <p:tgtEl>
                                          <p:spTgt spid="9">
                                            <p:graphicEl>
                                              <a:dgm id="{B333758D-FD54-491E-89E7-30D54E48085C}"/>
                                            </p:graphicEl>
                                          </p:spTgt>
                                        </p:tgtEl>
                                        <p:attrNameLst>
                                          <p:attrName>ppt_y</p:attrName>
                                        </p:attrNameLst>
                                      </p:cBhvr>
                                      <p:tavLst>
                                        <p:tav tm="0">
                                          <p:val>
                                            <p:strVal val="#ppt_y-#ppt_h/2"/>
                                          </p:val>
                                        </p:tav>
                                        <p:tav tm="100000">
                                          <p:val>
                                            <p:strVal val="#ppt_y"/>
                                          </p:val>
                                        </p:tav>
                                      </p:tavLst>
                                    </p:anim>
                                    <p:anim calcmode="lin" valueType="num">
                                      <p:cBhvr>
                                        <p:cTn id="151" dur="500" fill="hold"/>
                                        <p:tgtEl>
                                          <p:spTgt spid="9">
                                            <p:graphicEl>
                                              <a:dgm id="{B333758D-FD54-491E-89E7-30D54E48085C}"/>
                                            </p:graphicEl>
                                          </p:spTgt>
                                        </p:tgtEl>
                                        <p:attrNameLst>
                                          <p:attrName>ppt_w</p:attrName>
                                        </p:attrNameLst>
                                      </p:cBhvr>
                                      <p:tavLst>
                                        <p:tav tm="0">
                                          <p:val>
                                            <p:strVal val="#ppt_w"/>
                                          </p:val>
                                        </p:tav>
                                        <p:tav tm="100000">
                                          <p:val>
                                            <p:strVal val="#ppt_w"/>
                                          </p:val>
                                        </p:tav>
                                      </p:tavLst>
                                    </p:anim>
                                    <p:anim calcmode="lin" valueType="num">
                                      <p:cBhvr>
                                        <p:cTn id="152" dur="500" fill="hold"/>
                                        <p:tgtEl>
                                          <p:spTgt spid="9">
                                            <p:graphicEl>
                                              <a:dgm id="{B333758D-FD54-491E-89E7-30D54E48085C}"/>
                                            </p:graphicEl>
                                          </p:spTgt>
                                        </p:tgtEl>
                                        <p:attrNameLst>
                                          <p:attrName>ppt_h</p:attrName>
                                        </p:attrNameLst>
                                      </p:cBhvr>
                                      <p:tavLst>
                                        <p:tav tm="0">
                                          <p:val>
                                            <p:fltVal val="0"/>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528" fill="hold" grpId="0" nodeType="clickEffect">
                                  <p:stCondLst>
                                    <p:cond delay="0"/>
                                  </p:stCondLst>
                                  <p:childTnLst>
                                    <p:set>
                                      <p:cBhvr>
                                        <p:cTn id="156" dur="1" fill="hold">
                                          <p:stCondLst>
                                            <p:cond delay="0"/>
                                          </p:stCondLst>
                                        </p:cTn>
                                        <p:tgtEl>
                                          <p:spTgt spid="9">
                                            <p:graphicEl>
                                              <a:dgm id="{6949DDE7-0AAF-4727-B609-554D3A4FEC99}"/>
                                            </p:graphicEl>
                                          </p:spTgt>
                                        </p:tgtEl>
                                        <p:attrNameLst>
                                          <p:attrName>style.visibility</p:attrName>
                                        </p:attrNameLst>
                                      </p:cBhvr>
                                      <p:to>
                                        <p:strVal val="visible"/>
                                      </p:to>
                                    </p:set>
                                    <p:anim calcmode="lin" valueType="num">
                                      <p:cBhvr>
                                        <p:cTn id="157" dur="500" fill="hold"/>
                                        <p:tgtEl>
                                          <p:spTgt spid="9">
                                            <p:graphicEl>
                                              <a:dgm id="{6949DDE7-0AAF-4727-B609-554D3A4FEC99}"/>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6949DDE7-0AAF-4727-B609-554D3A4FEC99}"/>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6949DDE7-0AAF-4727-B609-554D3A4FEC99}"/>
                                            </p:graphicEl>
                                          </p:spTgt>
                                        </p:tgtEl>
                                      </p:cBhvr>
                                    </p:animEffect>
                                    <p:anim calcmode="lin" valueType="num">
                                      <p:cBhvr>
                                        <p:cTn id="160" dur="500" fill="hold"/>
                                        <p:tgtEl>
                                          <p:spTgt spid="9">
                                            <p:graphicEl>
                                              <a:dgm id="{6949DDE7-0AAF-4727-B609-554D3A4FEC99}"/>
                                            </p:graphicEl>
                                          </p:spTgt>
                                        </p:tgtEl>
                                        <p:attrNameLst>
                                          <p:attrName>ppt_x</p:attrName>
                                        </p:attrNameLst>
                                      </p:cBhvr>
                                      <p:tavLst>
                                        <p:tav tm="0">
                                          <p:val>
                                            <p:fltVal val="0.5"/>
                                          </p:val>
                                        </p:tav>
                                        <p:tav tm="100000">
                                          <p:val>
                                            <p:strVal val="#ppt_x"/>
                                          </p:val>
                                        </p:tav>
                                      </p:tavLst>
                                    </p:anim>
                                    <p:anim calcmode="lin" valueType="num">
                                      <p:cBhvr>
                                        <p:cTn id="161" dur="500" fill="hold"/>
                                        <p:tgtEl>
                                          <p:spTgt spid="9">
                                            <p:graphicEl>
                                              <a:dgm id="{6949DDE7-0AAF-4727-B609-554D3A4FEC99}"/>
                                            </p:graphicEl>
                                          </p:spTgt>
                                        </p:tgtEl>
                                        <p:attrNameLst>
                                          <p:attrName>ppt_y</p:attrName>
                                        </p:attrNameLst>
                                      </p:cBhvr>
                                      <p:tavLst>
                                        <p:tav tm="0">
                                          <p:val>
                                            <p:fltVal val="0.5"/>
                                          </p:val>
                                        </p:tav>
                                        <p:tav tm="100000">
                                          <p:val>
                                            <p:strVal val="#ppt_y"/>
                                          </p:val>
                                        </p:tav>
                                      </p:tavLst>
                                    </p:anim>
                                  </p:childTnLst>
                                </p:cTn>
                              </p:par>
                              <p:par>
                                <p:cTn id="162" presetID="53" presetClass="entr" presetSubtype="528" fill="hold" grpId="0" nodeType="withEffect">
                                  <p:stCondLst>
                                    <p:cond delay="0"/>
                                  </p:stCondLst>
                                  <p:childTnLst>
                                    <p:set>
                                      <p:cBhvr>
                                        <p:cTn id="163" dur="1" fill="hold">
                                          <p:stCondLst>
                                            <p:cond delay="0"/>
                                          </p:stCondLst>
                                        </p:cTn>
                                        <p:tgtEl>
                                          <p:spTgt spid="9">
                                            <p:graphicEl>
                                              <a:dgm id="{39770434-6391-4C9F-8E8F-FF19F84845AD}"/>
                                            </p:graphicEl>
                                          </p:spTgt>
                                        </p:tgtEl>
                                        <p:attrNameLst>
                                          <p:attrName>style.visibility</p:attrName>
                                        </p:attrNameLst>
                                      </p:cBhvr>
                                      <p:to>
                                        <p:strVal val="visible"/>
                                      </p:to>
                                    </p:set>
                                    <p:anim calcmode="lin" valueType="num">
                                      <p:cBhvr>
                                        <p:cTn id="164" dur="500" fill="hold"/>
                                        <p:tgtEl>
                                          <p:spTgt spid="9">
                                            <p:graphicEl>
                                              <a:dgm id="{39770434-6391-4C9F-8E8F-FF19F84845AD}"/>
                                            </p:graphicEl>
                                          </p:spTgt>
                                        </p:tgtEl>
                                        <p:attrNameLst>
                                          <p:attrName>ppt_w</p:attrName>
                                        </p:attrNameLst>
                                      </p:cBhvr>
                                      <p:tavLst>
                                        <p:tav tm="0">
                                          <p:val>
                                            <p:fltVal val="0"/>
                                          </p:val>
                                        </p:tav>
                                        <p:tav tm="100000">
                                          <p:val>
                                            <p:strVal val="#ppt_w"/>
                                          </p:val>
                                        </p:tav>
                                      </p:tavLst>
                                    </p:anim>
                                    <p:anim calcmode="lin" valueType="num">
                                      <p:cBhvr>
                                        <p:cTn id="165" dur="500" fill="hold"/>
                                        <p:tgtEl>
                                          <p:spTgt spid="9">
                                            <p:graphicEl>
                                              <a:dgm id="{39770434-6391-4C9F-8E8F-FF19F84845AD}"/>
                                            </p:graphicEl>
                                          </p:spTgt>
                                        </p:tgtEl>
                                        <p:attrNameLst>
                                          <p:attrName>ppt_h</p:attrName>
                                        </p:attrNameLst>
                                      </p:cBhvr>
                                      <p:tavLst>
                                        <p:tav tm="0">
                                          <p:val>
                                            <p:fltVal val="0"/>
                                          </p:val>
                                        </p:tav>
                                        <p:tav tm="100000">
                                          <p:val>
                                            <p:strVal val="#ppt_h"/>
                                          </p:val>
                                        </p:tav>
                                      </p:tavLst>
                                    </p:anim>
                                    <p:animEffect transition="in" filter="fade">
                                      <p:cBhvr>
                                        <p:cTn id="166" dur="500"/>
                                        <p:tgtEl>
                                          <p:spTgt spid="9">
                                            <p:graphicEl>
                                              <a:dgm id="{39770434-6391-4C9F-8E8F-FF19F84845AD}"/>
                                            </p:graphicEl>
                                          </p:spTgt>
                                        </p:tgtEl>
                                      </p:cBhvr>
                                    </p:animEffect>
                                    <p:anim calcmode="lin" valueType="num">
                                      <p:cBhvr>
                                        <p:cTn id="167" dur="500" fill="hold"/>
                                        <p:tgtEl>
                                          <p:spTgt spid="9">
                                            <p:graphicEl>
                                              <a:dgm id="{39770434-6391-4C9F-8E8F-FF19F84845AD}"/>
                                            </p:graphicEl>
                                          </p:spTgt>
                                        </p:tgtEl>
                                        <p:attrNameLst>
                                          <p:attrName>ppt_x</p:attrName>
                                        </p:attrNameLst>
                                      </p:cBhvr>
                                      <p:tavLst>
                                        <p:tav tm="0">
                                          <p:val>
                                            <p:fltVal val="0.5"/>
                                          </p:val>
                                        </p:tav>
                                        <p:tav tm="100000">
                                          <p:val>
                                            <p:strVal val="#ppt_x"/>
                                          </p:val>
                                        </p:tav>
                                      </p:tavLst>
                                    </p:anim>
                                    <p:anim calcmode="lin" valueType="num">
                                      <p:cBhvr>
                                        <p:cTn id="168" dur="500" fill="hold"/>
                                        <p:tgtEl>
                                          <p:spTgt spid="9">
                                            <p:graphicEl>
                                              <a:dgm id="{39770434-6391-4C9F-8E8F-FF19F84845AD}"/>
                                            </p:graphicEl>
                                          </p:spTgt>
                                        </p:tgtEl>
                                        <p:attrNameLst>
                                          <p:attrName>ppt_y</p:attrName>
                                        </p:attrNameLst>
                                      </p:cBhvr>
                                      <p:tavLst>
                                        <p:tav tm="0">
                                          <p:val>
                                            <p:fltVal val="0.5"/>
                                          </p:val>
                                        </p:tav>
                                        <p:tav tm="100000">
                                          <p:val>
                                            <p:strVal val="#ppt_y"/>
                                          </p:val>
                                        </p:tav>
                                      </p:tavLst>
                                    </p:anim>
                                  </p:childTnLst>
                                </p:cTn>
                              </p:par>
                              <p:par>
                                <p:cTn id="169" presetID="53" presetClass="entr" presetSubtype="528" fill="hold" grpId="0" nodeType="withEffect">
                                  <p:stCondLst>
                                    <p:cond delay="0"/>
                                  </p:stCondLst>
                                  <p:childTnLst>
                                    <p:set>
                                      <p:cBhvr>
                                        <p:cTn id="170" dur="1" fill="hold">
                                          <p:stCondLst>
                                            <p:cond delay="0"/>
                                          </p:stCondLst>
                                        </p:cTn>
                                        <p:tgtEl>
                                          <p:spTgt spid="9">
                                            <p:graphicEl>
                                              <a:dgm id="{B030FCF5-5111-4999-B91A-1424FECB2873}"/>
                                            </p:graphicEl>
                                          </p:spTgt>
                                        </p:tgtEl>
                                        <p:attrNameLst>
                                          <p:attrName>style.visibility</p:attrName>
                                        </p:attrNameLst>
                                      </p:cBhvr>
                                      <p:to>
                                        <p:strVal val="visible"/>
                                      </p:to>
                                    </p:set>
                                    <p:anim calcmode="lin" valueType="num">
                                      <p:cBhvr>
                                        <p:cTn id="171" dur="500" fill="hold"/>
                                        <p:tgtEl>
                                          <p:spTgt spid="9">
                                            <p:graphicEl>
                                              <a:dgm id="{B030FCF5-5111-4999-B91A-1424FECB2873}"/>
                                            </p:graphicEl>
                                          </p:spTgt>
                                        </p:tgtEl>
                                        <p:attrNameLst>
                                          <p:attrName>ppt_w</p:attrName>
                                        </p:attrNameLst>
                                      </p:cBhvr>
                                      <p:tavLst>
                                        <p:tav tm="0">
                                          <p:val>
                                            <p:fltVal val="0"/>
                                          </p:val>
                                        </p:tav>
                                        <p:tav tm="100000">
                                          <p:val>
                                            <p:strVal val="#ppt_w"/>
                                          </p:val>
                                        </p:tav>
                                      </p:tavLst>
                                    </p:anim>
                                    <p:anim calcmode="lin" valueType="num">
                                      <p:cBhvr>
                                        <p:cTn id="172" dur="500" fill="hold"/>
                                        <p:tgtEl>
                                          <p:spTgt spid="9">
                                            <p:graphicEl>
                                              <a:dgm id="{B030FCF5-5111-4999-B91A-1424FECB2873}"/>
                                            </p:graphicEl>
                                          </p:spTgt>
                                        </p:tgtEl>
                                        <p:attrNameLst>
                                          <p:attrName>ppt_h</p:attrName>
                                        </p:attrNameLst>
                                      </p:cBhvr>
                                      <p:tavLst>
                                        <p:tav tm="0">
                                          <p:val>
                                            <p:fltVal val="0"/>
                                          </p:val>
                                        </p:tav>
                                        <p:tav tm="100000">
                                          <p:val>
                                            <p:strVal val="#ppt_h"/>
                                          </p:val>
                                        </p:tav>
                                      </p:tavLst>
                                    </p:anim>
                                    <p:animEffect transition="in" filter="fade">
                                      <p:cBhvr>
                                        <p:cTn id="173" dur="500"/>
                                        <p:tgtEl>
                                          <p:spTgt spid="9">
                                            <p:graphicEl>
                                              <a:dgm id="{B030FCF5-5111-4999-B91A-1424FECB2873}"/>
                                            </p:graphicEl>
                                          </p:spTgt>
                                        </p:tgtEl>
                                      </p:cBhvr>
                                    </p:animEffect>
                                    <p:anim calcmode="lin" valueType="num">
                                      <p:cBhvr>
                                        <p:cTn id="174" dur="500" fill="hold"/>
                                        <p:tgtEl>
                                          <p:spTgt spid="9">
                                            <p:graphicEl>
                                              <a:dgm id="{B030FCF5-5111-4999-B91A-1424FECB2873}"/>
                                            </p:graphicEl>
                                          </p:spTgt>
                                        </p:tgtEl>
                                        <p:attrNameLst>
                                          <p:attrName>ppt_x</p:attrName>
                                        </p:attrNameLst>
                                      </p:cBhvr>
                                      <p:tavLst>
                                        <p:tav tm="0">
                                          <p:val>
                                            <p:fltVal val="0.5"/>
                                          </p:val>
                                        </p:tav>
                                        <p:tav tm="100000">
                                          <p:val>
                                            <p:strVal val="#ppt_x"/>
                                          </p:val>
                                        </p:tav>
                                      </p:tavLst>
                                    </p:anim>
                                    <p:anim calcmode="lin" valueType="num">
                                      <p:cBhvr>
                                        <p:cTn id="175" dur="500" fill="hold"/>
                                        <p:tgtEl>
                                          <p:spTgt spid="9">
                                            <p:graphicEl>
                                              <a:dgm id="{B030FCF5-5111-4999-B91A-1424FECB2873}"/>
                                            </p:graphicEl>
                                          </p:spTgt>
                                        </p:tgtEl>
                                        <p:attrNameLst>
                                          <p:attrName>ppt_y</p:attrName>
                                        </p:attrNameLst>
                                      </p:cBhvr>
                                      <p:tavLst>
                                        <p:tav tm="0">
                                          <p:val>
                                            <p:fltVal val="0.5"/>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17" presetClass="entr" presetSubtype="1" fill="hold" grpId="0" nodeType="clickEffect">
                                  <p:stCondLst>
                                    <p:cond delay="0"/>
                                  </p:stCondLst>
                                  <p:childTnLst>
                                    <p:set>
                                      <p:cBhvr>
                                        <p:cTn id="179" dur="1" fill="hold">
                                          <p:stCondLst>
                                            <p:cond delay="0"/>
                                          </p:stCondLst>
                                        </p:cTn>
                                        <p:tgtEl>
                                          <p:spTgt spid="9">
                                            <p:graphicEl>
                                              <a:dgm id="{34FA691F-2865-46C9-81D5-E44ADC7C54F2}"/>
                                            </p:graphicEl>
                                          </p:spTgt>
                                        </p:tgtEl>
                                        <p:attrNameLst>
                                          <p:attrName>style.visibility</p:attrName>
                                        </p:attrNameLst>
                                      </p:cBhvr>
                                      <p:to>
                                        <p:strVal val="visible"/>
                                      </p:to>
                                    </p:set>
                                    <p:anim calcmode="lin" valueType="num">
                                      <p:cBhvr>
                                        <p:cTn id="180" dur="500" fill="hold"/>
                                        <p:tgtEl>
                                          <p:spTgt spid="9">
                                            <p:graphicEl>
                                              <a:dgm id="{34FA691F-2865-46C9-81D5-E44ADC7C54F2}"/>
                                            </p:graphicEl>
                                          </p:spTgt>
                                        </p:tgtEl>
                                        <p:attrNameLst>
                                          <p:attrName>ppt_x</p:attrName>
                                        </p:attrNameLst>
                                      </p:cBhvr>
                                      <p:tavLst>
                                        <p:tav tm="0">
                                          <p:val>
                                            <p:strVal val="#ppt_x"/>
                                          </p:val>
                                        </p:tav>
                                        <p:tav tm="100000">
                                          <p:val>
                                            <p:strVal val="#ppt_x"/>
                                          </p:val>
                                        </p:tav>
                                      </p:tavLst>
                                    </p:anim>
                                    <p:anim calcmode="lin" valueType="num">
                                      <p:cBhvr>
                                        <p:cTn id="181" dur="500" fill="hold"/>
                                        <p:tgtEl>
                                          <p:spTgt spid="9">
                                            <p:graphicEl>
                                              <a:dgm id="{34FA691F-2865-46C9-81D5-E44ADC7C54F2}"/>
                                            </p:graphicEl>
                                          </p:spTgt>
                                        </p:tgtEl>
                                        <p:attrNameLst>
                                          <p:attrName>ppt_y</p:attrName>
                                        </p:attrNameLst>
                                      </p:cBhvr>
                                      <p:tavLst>
                                        <p:tav tm="0">
                                          <p:val>
                                            <p:strVal val="#ppt_y-#ppt_h/2"/>
                                          </p:val>
                                        </p:tav>
                                        <p:tav tm="100000">
                                          <p:val>
                                            <p:strVal val="#ppt_y"/>
                                          </p:val>
                                        </p:tav>
                                      </p:tavLst>
                                    </p:anim>
                                    <p:anim calcmode="lin" valueType="num">
                                      <p:cBhvr>
                                        <p:cTn id="182" dur="500" fill="hold"/>
                                        <p:tgtEl>
                                          <p:spTgt spid="9">
                                            <p:graphicEl>
                                              <a:dgm id="{34FA691F-2865-46C9-81D5-E44ADC7C54F2}"/>
                                            </p:graphicEl>
                                          </p:spTgt>
                                        </p:tgtEl>
                                        <p:attrNameLst>
                                          <p:attrName>ppt_w</p:attrName>
                                        </p:attrNameLst>
                                      </p:cBhvr>
                                      <p:tavLst>
                                        <p:tav tm="0">
                                          <p:val>
                                            <p:strVal val="#ppt_w"/>
                                          </p:val>
                                        </p:tav>
                                        <p:tav tm="100000">
                                          <p:val>
                                            <p:strVal val="#ppt_w"/>
                                          </p:val>
                                        </p:tav>
                                      </p:tavLst>
                                    </p:anim>
                                    <p:anim calcmode="lin" valueType="num">
                                      <p:cBhvr>
                                        <p:cTn id="183" dur="500" fill="hold"/>
                                        <p:tgtEl>
                                          <p:spTgt spid="9">
                                            <p:graphicEl>
                                              <a:dgm id="{34FA691F-2865-46C9-81D5-E44ADC7C54F2}"/>
                                            </p:graphicEl>
                                          </p:spTgt>
                                        </p:tgtEl>
                                        <p:attrNameLst>
                                          <p:attrName>ppt_h</p:attrName>
                                        </p:attrNameLst>
                                      </p:cBhvr>
                                      <p:tavLst>
                                        <p:tav tm="0">
                                          <p:val>
                                            <p:fltVal val="0"/>
                                          </p:val>
                                        </p:tav>
                                        <p:tav tm="100000">
                                          <p:val>
                                            <p:strVal val="#ppt_h"/>
                                          </p:val>
                                        </p:tav>
                                      </p:tavLst>
                                    </p:anim>
                                  </p:childTnLst>
                                </p:cTn>
                              </p:par>
                            </p:childTnLst>
                          </p:cTn>
                        </p:par>
                      </p:childTnLst>
                    </p:cTn>
                  </p:par>
                  <p:par>
                    <p:cTn id="184" fill="hold">
                      <p:stCondLst>
                        <p:cond delay="indefinite"/>
                      </p:stCondLst>
                      <p:childTnLst>
                        <p:par>
                          <p:cTn id="185" fill="hold">
                            <p:stCondLst>
                              <p:cond delay="0"/>
                            </p:stCondLst>
                            <p:childTnLst>
                              <p:par>
                                <p:cTn id="186" presetID="53" presetClass="entr" presetSubtype="528" fill="hold" grpId="0" nodeType="clickEffect">
                                  <p:stCondLst>
                                    <p:cond delay="0"/>
                                  </p:stCondLst>
                                  <p:childTnLst>
                                    <p:set>
                                      <p:cBhvr>
                                        <p:cTn id="187" dur="1" fill="hold">
                                          <p:stCondLst>
                                            <p:cond delay="0"/>
                                          </p:stCondLst>
                                        </p:cTn>
                                        <p:tgtEl>
                                          <p:spTgt spid="9">
                                            <p:graphicEl>
                                              <a:dgm id="{6D6610F4-379A-4D9C-91D6-26958AD3D8BD}"/>
                                            </p:graphicEl>
                                          </p:spTgt>
                                        </p:tgtEl>
                                        <p:attrNameLst>
                                          <p:attrName>style.visibility</p:attrName>
                                        </p:attrNameLst>
                                      </p:cBhvr>
                                      <p:to>
                                        <p:strVal val="visible"/>
                                      </p:to>
                                    </p:set>
                                    <p:anim calcmode="lin" valueType="num">
                                      <p:cBhvr>
                                        <p:cTn id="188" dur="500" fill="hold"/>
                                        <p:tgtEl>
                                          <p:spTgt spid="9">
                                            <p:graphicEl>
                                              <a:dgm id="{6D6610F4-379A-4D9C-91D6-26958AD3D8BD}"/>
                                            </p:graphicEl>
                                          </p:spTgt>
                                        </p:tgtEl>
                                        <p:attrNameLst>
                                          <p:attrName>ppt_w</p:attrName>
                                        </p:attrNameLst>
                                      </p:cBhvr>
                                      <p:tavLst>
                                        <p:tav tm="0">
                                          <p:val>
                                            <p:fltVal val="0"/>
                                          </p:val>
                                        </p:tav>
                                        <p:tav tm="100000">
                                          <p:val>
                                            <p:strVal val="#ppt_w"/>
                                          </p:val>
                                        </p:tav>
                                      </p:tavLst>
                                    </p:anim>
                                    <p:anim calcmode="lin" valueType="num">
                                      <p:cBhvr>
                                        <p:cTn id="189" dur="500" fill="hold"/>
                                        <p:tgtEl>
                                          <p:spTgt spid="9">
                                            <p:graphicEl>
                                              <a:dgm id="{6D6610F4-379A-4D9C-91D6-26958AD3D8BD}"/>
                                            </p:graphicEl>
                                          </p:spTgt>
                                        </p:tgtEl>
                                        <p:attrNameLst>
                                          <p:attrName>ppt_h</p:attrName>
                                        </p:attrNameLst>
                                      </p:cBhvr>
                                      <p:tavLst>
                                        <p:tav tm="0">
                                          <p:val>
                                            <p:fltVal val="0"/>
                                          </p:val>
                                        </p:tav>
                                        <p:tav tm="100000">
                                          <p:val>
                                            <p:strVal val="#ppt_h"/>
                                          </p:val>
                                        </p:tav>
                                      </p:tavLst>
                                    </p:anim>
                                    <p:animEffect transition="in" filter="fade">
                                      <p:cBhvr>
                                        <p:cTn id="190" dur="500"/>
                                        <p:tgtEl>
                                          <p:spTgt spid="9">
                                            <p:graphicEl>
                                              <a:dgm id="{6D6610F4-379A-4D9C-91D6-26958AD3D8BD}"/>
                                            </p:graphicEl>
                                          </p:spTgt>
                                        </p:tgtEl>
                                      </p:cBhvr>
                                    </p:animEffect>
                                    <p:anim calcmode="lin" valueType="num">
                                      <p:cBhvr>
                                        <p:cTn id="191" dur="500" fill="hold"/>
                                        <p:tgtEl>
                                          <p:spTgt spid="9">
                                            <p:graphicEl>
                                              <a:dgm id="{6D6610F4-379A-4D9C-91D6-26958AD3D8BD}"/>
                                            </p:graphicEl>
                                          </p:spTgt>
                                        </p:tgtEl>
                                        <p:attrNameLst>
                                          <p:attrName>ppt_x</p:attrName>
                                        </p:attrNameLst>
                                      </p:cBhvr>
                                      <p:tavLst>
                                        <p:tav tm="0">
                                          <p:val>
                                            <p:fltVal val="0.5"/>
                                          </p:val>
                                        </p:tav>
                                        <p:tav tm="100000">
                                          <p:val>
                                            <p:strVal val="#ppt_x"/>
                                          </p:val>
                                        </p:tav>
                                      </p:tavLst>
                                    </p:anim>
                                    <p:anim calcmode="lin" valueType="num">
                                      <p:cBhvr>
                                        <p:cTn id="192" dur="500" fill="hold"/>
                                        <p:tgtEl>
                                          <p:spTgt spid="9">
                                            <p:graphicEl>
                                              <a:dgm id="{6D6610F4-379A-4D9C-91D6-26958AD3D8BD}"/>
                                            </p:graphicEl>
                                          </p:spTgt>
                                        </p:tgtEl>
                                        <p:attrNameLst>
                                          <p:attrName>ppt_y</p:attrName>
                                        </p:attrNameLst>
                                      </p:cBhvr>
                                      <p:tavLst>
                                        <p:tav tm="0">
                                          <p:val>
                                            <p:fltVal val="0.5"/>
                                          </p:val>
                                        </p:tav>
                                        <p:tav tm="100000">
                                          <p:val>
                                            <p:strVal val="#ppt_y"/>
                                          </p:val>
                                        </p:tav>
                                      </p:tavLst>
                                    </p:anim>
                                  </p:childTnLst>
                                </p:cTn>
                              </p:par>
                              <p:par>
                                <p:cTn id="193" presetID="53" presetClass="entr" presetSubtype="528" fill="hold" grpId="0" nodeType="withEffect">
                                  <p:stCondLst>
                                    <p:cond delay="0"/>
                                  </p:stCondLst>
                                  <p:childTnLst>
                                    <p:set>
                                      <p:cBhvr>
                                        <p:cTn id="194" dur="1" fill="hold">
                                          <p:stCondLst>
                                            <p:cond delay="0"/>
                                          </p:stCondLst>
                                        </p:cTn>
                                        <p:tgtEl>
                                          <p:spTgt spid="9">
                                            <p:graphicEl>
                                              <a:dgm id="{CFAE7013-EE75-4F32-BF92-A4431AE5F6EA}"/>
                                            </p:graphicEl>
                                          </p:spTgt>
                                        </p:tgtEl>
                                        <p:attrNameLst>
                                          <p:attrName>style.visibility</p:attrName>
                                        </p:attrNameLst>
                                      </p:cBhvr>
                                      <p:to>
                                        <p:strVal val="visible"/>
                                      </p:to>
                                    </p:set>
                                    <p:anim calcmode="lin" valueType="num">
                                      <p:cBhvr>
                                        <p:cTn id="195" dur="500" fill="hold"/>
                                        <p:tgtEl>
                                          <p:spTgt spid="9">
                                            <p:graphicEl>
                                              <a:dgm id="{CFAE7013-EE75-4F32-BF92-A4431AE5F6EA}"/>
                                            </p:graphicEl>
                                          </p:spTgt>
                                        </p:tgtEl>
                                        <p:attrNameLst>
                                          <p:attrName>ppt_w</p:attrName>
                                        </p:attrNameLst>
                                      </p:cBhvr>
                                      <p:tavLst>
                                        <p:tav tm="0">
                                          <p:val>
                                            <p:fltVal val="0"/>
                                          </p:val>
                                        </p:tav>
                                        <p:tav tm="100000">
                                          <p:val>
                                            <p:strVal val="#ppt_w"/>
                                          </p:val>
                                        </p:tav>
                                      </p:tavLst>
                                    </p:anim>
                                    <p:anim calcmode="lin" valueType="num">
                                      <p:cBhvr>
                                        <p:cTn id="196" dur="500" fill="hold"/>
                                        <p:tgtEl>
                                          <p:spTgt spid="9">
                                            <p:graphicEl>
                                              <a:dgm id="{CFAE7013-EE75-4F32-BF92-A4431AE5F6EA}"/>
                                            </p:graphicEl>
                                          </p:spTgt>
                                        </p:tgtEl>
                                        <p:attrNameLst>
                                          <p:attrName>ppt_h</p:attrName>
                                        </p:attrNameLst>
                                      </p:cBhvr>
                                      <p:tavLst>
                                        <p:tav tm="0">
                                          <p:val>
                                            <p:fltVal val="0"/>
                                          </p:val>
                                        </p:tav>
                                        <p:tav tm="100000">
                                          <p:val>
                                            <p:strVal val="#ppt_h"/>
                                          </p:val>
                                        </p:tav>
                                      </p:tavLst>
                                    </p:anim>
                                    <p:animEffect transition="in" filter="fade">
                                      <p:cBhvr>
                                        <p:cTn id="197" dur="500"/>
                                        <p:tgtEl>
                                          <p:spTgt spid="9">
                                            <p:graphicEl>
                                              <a:dgm id="{CFAE7013-EE75-4F32-BF92-A4431AE5F6EA}"/>
                                            </p:graphicEl>
                                          </p:spTgt>
                                        </p:tgtEl>
                                      </p:cBhvr>
                                    </p:animEffect>
                                    <p:anim calcmode="lin" valueType="num">
                                      <p:cBhvr>
                                        <p:cTn id="198" dur="500" fill="hold"/>
                                        <p:tgtEl>
                                          <p:spTgt spid="9">
                                            <p:graphicEl>
                                              <a:dgm id="{CFAE7013-EE75-4F32-BF92-A4431AE5F6EA}"/>
                                            </p:graphicEl>
                                          </p:spTgt>
                                        </p:tgtEl>
                                        <p:attrNameLst>
                                          <p:attrName>ppt_x</p:attrName>
                                        </p:attrNameLst>
                                      </p:cBhvr>
                                      <p:tavLst>
                                        <p:tav tm="0">
                                          <p:val>
                                            <p:fltVal val="0.5"/>
                                          </p:val>
                                        </p:tav>
                                        <p:tav tm="100000">
                                          <p:val>
                                            <p:strVal val="#ppt_x"/>
                                          </p:val>
                                        </p:tav>
                                      </p:tavLst>
                                    </p:anim>
                                    <p:anim calcmode="lin" valueType="num">
                                      <p:cBhvr>
                                        <p:cTn id="199" dur="500" fill="hold"/>
                                        <p:tgtEl>
                                          <p:spTgt spid="9">
                                            <p:graphicEl>
                                              <a:dgm id="{CFAE7013-EE75-4F32-BF92-A4431AE5F6EA}"/>
                                            </p:graphicEl>
                                          </p:spTgt>
                                        </p:tgtEl>
                                        <p:attrNameLst>
                                          <p:attrName>ppt_y</p:attrName>
                                        </p:attrNameLst>
                                      </p:cBhvr>
                                      <p:tavLst>
                                        <p:tav tm="0">
                                          <p:val>
                                            <p:fltVal val="0.5"/>
                                          </p:val>
                                        </p:tav>
                                        <p:tav tm="100000">
                                          <p:val>
                                            <p:strVal val="#ppt_y"/>
                                          </p:val>
                                        </p:tav>
                                      </p:tavLst>
                                    </p:anim>
                                  </p:childTnLst>
                                </p:cTn>
                              </p:par>
                              <p:par>
                                <p:cTn id="200" presetID="53" presetClass="entr" presetSubtype="528" fill="hold" grpId="0" nodeType="withEffect">
                                  <p:stCondLst>
                                    <p:cond delay="0"/>
                                  </p:stCondLst>
                                  <p:childTnLst>
                                    <p:set>
                                      <p:cBhvr>
                                        <p:cTn id="201" dur="1" fill="hold">
                                          <p:stCondLst>
                                            <p:cond delay="0"/>
                                          </p:stCondLst>
                                        </p:cTn>
                                        <p:tgtEl>
                                          <p:spTgt spid="9">
                                            <p:graphicEl>
                                              <a:dgm id="{BAFB1362-565C-45C5-9E03-9BA921416D73}"/>
                                            </p:graphicEl>
                                          </p:spTgt>
                                        </p:tgtEl>
                                        <p:attrNameLst>
                                          <p:attrName>style.visibility</p:attrName>
                                        </p:attrNameLst>
                                      </p:cBhvr>
                                      <p:to>
                                        <p:strVal val="visible"/>
                                      </p:to>
                                    </p:set>
                                    <p:anim calcmode="lin" valueType="num">
                                      <p:cBhvr>
                                        <p:cTn id="202" dur="500" fill="hold"/>
                                        <p:tgtEl>
                                          <p:spTgt spid="9">
                                            <p:graphicEl>
                                              <a:dgm id="{BAFB1362-565C-45C5-9E03-9BA921416D73}"/>
                                            </p:graphicEl>
                                          </p:spTgt>
                                        </p:tgtEl>
                                        <p:attrNameLst>
                                          <p:attrName>ppt_w</p:attrName>
                                        </p:attrNameLst>
                                      </p:cBhvr>
                                      <p:tavLst>
                                        <p:tav tm="0">
                                          <p:val>
                                            <p:fltVal val="0"/>
                                          </p:val>
                                        </p:tav>
                                        <p:tav tm="100000">
                                          <p:val>
                                            <p:strVal val="#ppt_w"/>
                                          </p:val>
                                        </p:tav>
                                      </p:tavLst>
                                    </p:anim>
                                    <p:anim calcmode="lin" valueType="num">
                                      <p:cBhvr>
                                        <p:cTn id="203" dur="500" fill="hold"/>
                                        <p:tgtEl>
                                          <p:spTgt spid="9">
                                            <p:graphicEl>
                                              <a:dgm id="{BAFB1362-565C-45C5-9E03-9BA921416D73}"/>
                                            </p:graphicEl>
                                          </p:spTgt>
                                        </p:tgtEl>
                                        <p:attrNameLst>
                                          <p:attrName>ppt_h</p:attrName>
                                        </p:attrNameLst>
                                      </p:cBhvr>
                                      <p:tavLst>
                                        <p:tav tm="0">
                                          <p:val>
                                            <p:fltVal val="0"/>
                                          </p:val>
                                        </p:tav>
                                        <p:tav tm="100000">
                                          <p:val>
                                            <p:strVal val="#ppt_h"/>
                                          </p:val>
                                        </p:tav>
                                      </p:tavLst>
                                    </p:anim>
                                    <p:animEffect transition="in" filter="fade">
                                      <p:cBhvr>
                                        <p:cTn id="204" dur="500"/>
                                        <p:tgtEl>
                                          <p:spTgt spid="9">
                                            <p:graphicEl>
                                              <a:dgm id="{BAFB1362-565C-45C5-9E03-9BA921416D73}"/>
                                            </p:graphicEl>
                                          </p:spTgt>
                                        </p:tgtEl>
                                      </p:cBhvr>
                                    </p:animEffect>
                                    <p:anim calcmode="lin" valueType="num">
                                      <p:cBhvr>
                                        <p:cTn id="205" dur="500" fill="hold"/>
                                        <p:tgtEl>
                                          <p:spTgt spid="9">
                                            <p:graphicEl>
                                              <a:dgm id="{BAFB1362-565C-45C5-9E03-9BA921416D73}"/>
                                            </p:graphicEl>
                                          </p:spTgt>
                                        </p:tgtEl>
                                        <p:attrNameLst>
                                          <p:attrName>ppt_x</p:attrName>
                                        </p:attrNameLst>
                                      </p:cBhvr>
                                      <p:tavLst>
                                        <p:tav tm="0">
                                          <p:val>
                                            <p:fltVal val="0.5"/>
                                          </p:val>
                                        </p:tav>
                                        <p:tav tm="100000">
                                          <p:val>
                                            <p:strVal val="#ppt_x"/>
                                          </p:val>
                                        </p:tav>
                                      </p:tavLst>
                                    </p:anim>
                                    <p:anim calcmode="lin" valueType="num">
                                      <p:cBhvr>
                                        <p:cTn id="206" dur="500" fill="hold"/>
                                        <p:tgtEl>
                                          <p:spTgt spid="9">
                                            <p:graphicEl>
                                              <a:dgm id="{BAFB1362-565C-45C5-9E03-9BA921416D73}"/>
                                            </p:graphicEl>
                                          </p:spTgt>
                                        </p:tgtEl>
                                        <p:attrNameLst>
                                          <p:attrName>ppt_y</p:attrName>
                                        </p:attrNameLst>
                                      </p:cBhvr>
                                      <p:tavLst>
                                        <p:tav tm="0">
                                          <p:val>
                                            <p:fltVal val="0.5"/>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17" presetClass="entr" presetSubtype="1" fill="hold" grpId="0" nodeType="clickEffect">
                                  <p:stCondLst>
                                    <p:cond delay="0"/>
                                  </p:stCondLst>
                                  <p:childTnLst>
                                    <p:set>
                                      <p:cBhvr>
                                        <p:cTn id="210" dur="1" fill="hold">
                                          <p:stCondLst>
                                            <p:cond delay="0"/>
                                          </p:stCondLst>
                                        </p:cTn>
                                        <p:tgtEl>
                                          <p:spTgt spid="9">
                                            <p:graphicEl>
                                              <a:dgm id="{AC4FD2A1-D591-4B95-A535-7FAAF8A95B55}"/>
                                            </p:graphicEl>
                                          </p:spTgt>
                                        </p:tgtEl>
                                        <p:attrNameLst>
                                          <p:attrName>style.visibility</p:attrName>
                                        </p:attrNameLst>
                                      </p:cBhvr>
                                      <p:to>
                                        <p:strVal val="visible"/>
                                      </p:to>
                                    </p:set>
                                    <p:anim calcmode="lin" valueType="num">
                                      <p:cBhvr>
                                        <p:cTn id="211" dur="500" fill="hold"/>
                                        <p:tgtEl>
                                          <p:spTgt spid="9">
                                            <p:graphicEl>
                                              <a:dgm id="{AC4FD2A1-D591-4B95-A535-7FAAF8A95B55}"/>
                                            </p:graphicEl>
                                          </p:spTgt>
                                        </p:tgtEl>
                                        <p:attrNameLst>
                                          <p:attrName>ppt_x</p:attrName>
                                        </p:attrNameLst>
                                      </p:cBhvr>
                                      <p:tavLst>
                                        <p:tav tm="0">
                                          <p:val>
                                            <p:strVal val="#ppt_x"/>
                                          </p:val>
                                        </p:tav>
                                        <p:tav tm="100000">
                                          <p:val>
                                            <p:strVal val="#ppt_x"/>
                                          </p:val>
                                        </p:tav>
                                      </p:tavLst>
                                    </p:anim>
                                    <p:anim calcmode="lin" valueType="num">
                                      <p:cBhvr>
                                        <p:cTn id="212" dur="500" fill="hold"/>
                                        <p:tgtEl>
                                          <p:spTgt spid="9">
                                            <p:graphicEl>
                                              <a:dgm id="{AC4FD2A1-D591-4B95-A535-7FAAF8A95B55}"/>
                                            </p:graphicEl>
                                          </p:spTgt>
                                        </p:tgtEl>
                                        <p:attrNameLst>
                                          <p:attrName>ppt_y</p:attrName>
                                        </p:attrNameLst>
                                      </p:cBhvr>
                                      <p:tavLst>
                                        <p:tav tm="0">
                                          <p:val>
                                            <p:strVal val="#ppt_y-#ppt_h/2"/>
                                          </p:val>
                                        </p:tav>
                                        <p:tav tm="100000">
                                          <p:val>
                                            <p:strVal val="#ppt_y"/>
                                          </p:val>
                                        </p:tav>
                                      </p:tavLst>
                                    </p:anim>
                                    <p:anim calcmode="lin" valueType="num">
                                      <p:cBhvr>
                                        <p:cTn id="213" dur="500" fill="hold"/>
                                        <p:tgtEl>
                                          <p:spTgt spid="9">
                                            <p:graphicEl>
                                              <a:dgm id="{AC4FD2A1-D591-4B95-A535-7FAAF8A95B55}"/>
                                            </p:graphicEl>
                                          </p:spTgt>
                                        </p:tgtEl>
                                        <p:attrNameLst>
                                          <p:attrName>ppt_w</p:attrName>
                                        </p:attrNameLst>
                                      </p:cBhvr>
                                      <p:tavLst>
                                        <p:tav tm="0">
                                          <p:val>
                                            <p:strVal val="#ppt_w"/>
                                          </p:val>
                                        </p:tav>
                                        <p:tav tm="100000">
                                          <p:val>
                                            <p:strVal val="#ppt_w"/>
                                          </p:val>
                                        </p:tav>
                                      </p:tavLst>
                                    </p:anim>
                                    <p:anim calcmode="lin" valueType="num">
                                      <p:cBhvr>
                                        <p:cTn id="214" dur="500" fill="hold"/>
                                        <p:tgtEl>
                                          <p:spTgt spid="9">
                                            <p:graphicEl>
                                              <a:dgm id="{AC4FD2A1-D591-4B95-A535-7FAAF8A95B55}"/>
                                            </p:graphicEl>
                                          </p:spTgt>
                                        </p:tgtEl>
                                        <p:attrNameLst>
                                          <p:attrName>ppt_h</p:attrName>
                                        </p:attrNameLst>
                                      </p:cBhvr>
                                      <p:tavLst>
                                        <p:tav tm="0">
                                          <p:val>
                                            <p:fltVal val="0"/>
                                          </p:val>
                                        </p:tav>
                                        <p:tav tm="100000">
                                          <p:val>
                                            <p:strVal val="#ppt_h"/>
                                          </p:val>
                                        </p:tav>
                                      </p:tavLst>
                                    </p:anim>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7"/>
                                        </p:tgtEl>
                                        <p:attrNameLst>
                                          <p:attrName>style.visibility</p:attrName>
                                        </p:attrNameLst>
                                      </p:cBhvr>
                                      <p:to>
                                        <p:strVal val="visible"/>
                                      </p:to>
                                    </p:set>
                                    <p:animEffect transition="in" filter="wipe(left)">
                                      <p:cBhvr>
                                        <p:cTn id="219" dur="500"/>
                                        <p:tgtEl>
                                          <p:spTgt spid="7"/>
                                        </p:tgtEl>
                                      </p:cBhvr>
                                    </p:animEffect>
                                  </p:childTnLst>
                                </p:cTn>
                              </p:par>
                            </p:childTnLst>
                          </p:cTn>
                        </p:par>
                      </p:childTnLst>
                    </p:cTn>
                  </p:par>
                  <p:par>
                    <p:cTn id="220" fill="hold">
                      <p:stCondLst>
                        <p:cond delay="indefinite"/>
                      </p:stCondLst>
                      <p:childTnLst>
                        <p:par>
                          <p:cTn id="221" fill="hold">
                            <p:stCondLst>
                              <p:cond delay="0"/>
                            </p:stCondLst>
                            <p:childTnLst>
                              <p:par>
                                <p:cTn id="222" presetID="2" presetClass="entr" presetSubtype="2" fill="hold" grpId="0" nodeType="clickEffect">
                                  <p:stCondLst>
                                    <p:cond delay="0"/>
                                  </p:stCondLst>
                                  <p:childTnLst>
                                    <p:set>
                                      <p:cBhvr>
                                        <p:cTn id="223" dur="1" fill="hold">
                                          <p:stCondLst>
                                            <p:cond delay="0"/>
                                          </p:stCondLst>
                                        </p:cTn>
                                        <p:tgtEl>
                                          <p:spTgt spid="8"/>
                                        </p:tgtEl>
                                        <p:attrNameLst>
                                          <p:attrName>style.visibility</p:attrName>
                                        </p:attrNameLst>
                                      </p:cBhvr>
                                      <p:to>
                                        <p:strVal val="visible"/>
                                      </p:to>
                                    </p:set>
                                    <p:anim calcmode="lin" valueType="num">
                                      <p:cBhvr additive="base">
                                        <p:cTn id="224" dur="500" fill="hold"/>
                                        <p:tgtEl>
                                          <p:spTgt spid="8"/>
                                        </p:tgtEl>
                                        <p:attrNameLst>
                                          <p:attrName>ppt_x</p:attrName>
                                        </p:attrNameLst>
                                      </p:cBhvr>
                                      <p:tavLst>
                                        <p:tav tm="0">
                                          <p:val>
                                            <p:strVal val="1+#ppt_w/2"/>
                                          </p:val>
                                        </p:tav>
                                        <p:tav tm="100000">
                                          <p:val>
                                            <p:strVal val="#ppt_x"/>
                                          </p:val>
                                        </p:tav>
                                      </p:tavLst>
                                    </p:anim>
                                    <p:anim calcmode="lin" valueType="num">
                                      <p:cBhvr additive="base">
                                        <p:cTn id="225" dur="500" fill="hold"/>
                                        <p:tgtEl>
                                          <p:spTgt spid="8"/>
                                        </p:tgtEl>
                                        <p:attrNameLst>
                                          <p:attrName>ppt_y</p:attrName>
                                        </p:attrNameLst>
                                      </p:cBhvr>
                                      <p:tavLst>
                                        <p:tav tm="0">
                                          <p:val>
                                            <p:strVal val="#ppt_y"/>
                                          </p:val>
                                        </p:tav>
                                        <p:tav tm="100000">
                                          <p:val>
                                            <p:strVal val="#ppt_y"/>
                                          </p:val>
                                        </p:tav>
                                      </p:tavLst>
                                    </p:anim>
                                  </p:childTnLst>
                                </p:cTn>
                              </p:par>
                              <p:par>
                                <p:cTn id="226" presetID="2" presetClass="entr" presetSubtype="2" fill="hold" nodeType="withEffect">
                                  <p:stCondLst>
                                    <p:cond delay="0"/>
                                  </p:stCondLst>
                                  <p:childTnLst>
                                    <p:set>
                                      <p:cBhvr>
                                        <p:cTn id="227" dur="1" fill="hold">
                                          <p:stCondLst>
                                            <p:cond delay="0"/>
                                          </p:stCondLst>
                                        </p:cTn>
                                        <p:tgtEl>
                                          <p:spTgt spid="12"/>
                                        </p:tgtEl>
                                        <p:attrNameLst>
                                          <p:attrName>style.visibility</p:attrName>
                                        </p:attrNameLst>
                                      </p:cBhvr>
                                      <p:to>
                                        <p:strVal val="visible"/>
                                      </p:to>
                                    </p:set>
                                    <p:anim calcmode="lin" valueType="num">
                                      <p:cBhvr additive="base">
                                        <p:cTn id="228" dur="500" fill="hold"/>
                                        <p:tgtEl>
                                          <p:spTgt spid="12"/>
                                        </p:tgtEl>
                                        <p:attrNameLst>
                                          <p:attrName>ppt_x</p:attrName>
                                        </p:attrNameLst>
                                      </p:cBhvr>
                                      <p:tavLst>
                                        <p:tav tm="0">
                                          <p:val>
                                            <p:strVal val="1+#ppt_w/2"/>
                                          </p:val>
                                        </p:tav>
                                        <p:tav tm="100000">
                                          <p:val>
                                            <p:strVal val="#ppt_x"/>
                                          </p:val>
                                        </p:tav>
                                      </p:tavLst>
                                    </p:anim>
                                    <p:anim calcmode="lin" valueType="num">
                                      <p:cBhvr additive="base">
                                        <p:cTn id="2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9" grpId="0" uiExpand="1">
        <p:bldSub>
          <a:bldDgm bld="one"/>
        </p:bldSub>
      </p:bldGraphic>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625B586-9746-4708-4306-99412B0EF4B7}"/>
              </a:ext>
            </a:extLst>
          </p:cNvPr>
          <p:cNvSpPr txBox="1"/>
          <p:nvPr/>
        </p:nvSpPr>
        <p:spPr>
          <a:xfrm>
            <a:off x="1429303" y="0"/>
            <a:ext cx="9386182" cy="769441"/>
          </a:xfrm>
          <a:prstGeom prst="rect">
            <a:avLst/>
          </a:prstGeom>
          <a:noFill/>
        </p:spPr>
        <p:txBody>
          <a:bodyPr wrap="square">
            <a:spAutoFit/>
            <a:scene3d>
              <a:camera prst="orthographicFront"/>
              <a:lightRig rig="harsh" dir="t"/>
            </a:scene3d>
            <a:sp3d extrusionH="57150" contourW="19050">
              <a:bevelT w="38100" h="38100" prst="relaxedInset"/>
              <a:contourClr>
                <a:schemeClr val="bg1"/>
              </a:contourClr>
            </a:sp3d>
          </a:bodyPr>
          <a:lstStyle/>
          <a:p>
            <a:pPr algn="ctr"/>
            <a:r>
              <a:rPr lang="sr-Latn-RS" sz="4400" b="1" spc="600" dirty="0">
                <a:ln w="9525">
                  <a:noFill/>
                  <a:prstDash val="solid"/>
                </a:ln>
                <a:solidFill>
                  <a:schemeClr val="accent5"/>
                </a:solidFill>
                <a:effectLst>
                  <a:outerShdw blurRad="12700" dist="25400" dir="2700000" algn="tl" rotWithShape="0">
                    <a:srgbClr val="C00000"/>
                  </a:outerShdw>
                </a:effectLst>
              </a:rPr>
              <a:t>VER</a:t>
            </a:r>
            <a:r>
              <a:rPr lang="sr-Latn-RS" sz="4400" b="1" spc="600" noProof="0" dirty="0">
                <a:ln w="9525">
                  <a:noFill/>
                  <a:prstDash val="solid"/>
                </a:ln>
                <a:solidFill>
                  <a:schemeClr val="accent5"/>
                </a:solidFill>
                <a:effectLst>
                  <a:outerShdw blurRad="12700" dist="25400" dir="2700000" algn="tl" rotWithShape="0">
                    <a:srgbClr val="C00000"/>
                  </a:outerShdw>
                </a:effectLst>
              </a:rPr>
              <a:t>A I OSEĆANJA</a:t>
            </a:r>
          </a:p>
        </p:txBody>
      </p:sp>
      <p:sp>
        <p:nvSpPr>
          <p:cNvPr id="4" name="CuadroTexto 3">
            <a:extLst>
              <a:ext uri="{FF2B5EF4-FFF2-40B4-BE49-F238E27FC236}">
                <a16:creationId xmlns:a16="http://schemas.microsoft.com/office/drawing/2014/main" id="{0BADE85D-92DD-CF00-7EF2-5CBD1ADE5D27}"/>
              </a:ext>
            </a:extLst>
          </p:cNvPr>
          <p:cNvSpPr txBox="1"/>
          <p:nvPr/>
        </p:nvSpPr>
        <p:spPr>
          <a:xfrm>
            <a:off x="1852611" y="702766"/>
            <a:ext cx="8486775" cy="707886"/>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1"/>
                </a:solidFill>
                <a:latin typeface="Comic Sans MS" panose="030F0702030302020204" pitchFamily="66" charset="0"/>
              </a:rPr>
              <a:t>„Jer ste blagodaću spaseni kroz veru; i to nije od vas, </a:t>
            </a:r>
            <a:r>
              <a:rPr lang="sr-Latn-RS" sz="2000" b="1" dirty="0">
                <a:solidFill>
                  <a:schemeClr val="accent1"/>
                </a:solidFill>
                <a:latin typeface="Comic Sans MS" panose="030F0702030302020204" pitchFamily="66" charset="0"/>
              </a:rPr>
              <a:t>dar</a:t>
            </a:r>
            <a:r>
              <a:rPr lang="sr-Latn-RS" sz="2000" b="1" noProof="0" dirty="0">
                <a:solidFill>
                  <a:schemeClr val="accent1"/>
                </a:solidFill>
                <a:latin typeface="Comic Sans MS" panose="030F0702030302020204" pitchFamily="66" charset="0"/>
              </a:rPr>
              <a:t> je  Božji.“ </a:t>
            </a:r>
            <a:r>
              <a:rPr lang="sr-Latn-RS" sz="1600" b="1" noProof="0" dirty="0">
                <a:solidFill>
                  <a:schemeClr val="accent1"/>
                </a:solidFill>
                <a:latin typeface="Comic Sans MS" panose="030F0702030302020204" pitchFamily="66" charset="0"/>
              </a:rPr>
              <a:t>(Efescima 2,8)</a:t>
            </a:r>
            <a:endParaRPr lang="sr-Latn-RS" sz="2000" b="1" noProof="0" dirty="0">
              <a:solidFill>
                <a:schemeClr val="accent1"/>
              </a:solidFill>
              <a:latin typeface="Comic Sans MS" panose="030F0702030302020204" pitchFamily="66" charset="0"/>
            </a:endParaRPr>
          </a:p>
        </p:txBody>
      </p:sp>
      <p:sp>
        <p:nvSpPr>
          <p:cNvPr id="5" name="CuadroTexto 4">
            <a:extLst>
              <a:ext uri="{FF2B5EF4-FFF2-40B4-BE49-F238E27FC236}">
                <a16:creationId xmlns:a16="http://schemas.microsoft.com/office/drawing/2014/main" id="{A6A346A7-362E-D80F-7481-28635E0931BA}"/>
              </a:ext>
            </a:extLst>
          </p:cNvPr>
          <p:cNvSpPr txBox="1"/>
          <p:nvPr/>
        </p:nvSpPr>
        <p:spPr>
          <a:xfrm>
            <a:off x="219074" y="1376957"/>
            <a:ext cx="6284444" cy="430887"/>
          </a:xfrm>
          <a:prstGeom prst="rect">
            <a:avLst/>
          </a:prstGeom>
          <a:noFill/>
        </p:spPr>
        <p:txBody>
          <a:bodyPr wrap="square" rtlCol="0">
            <a:spAutoFit/>
          </a:bodyPr>
          <a:lstStyle/>
          <a:p>
            <a:pPr>
              <a:spcBef>
                <a:spcPts val="600"/>
              </a:spcBef>
            </a:pPr>
            <a:r>
              <a:rPr lang="sr-Latn-RS" sz="2200" b="1" dirty="0"/>
              <a:t>Da li j</a:t>
            </a:r>
            <a:r>
              <a:rPr lang="sr-Latn-RS" sz="2200" b="1" noProof="0" dirty="0"/>
              <a:t>e vera osećanje ili racionalni čin?</a:t>
            </a:r>
          </a:p>
        </p:txBody>
      </p:sp>
      <p:pic>
        <p:nvPicPr>
          <p:cNvPr id="6" name="Imagen 5">
            <a:extLst>
              <a:ext uri="{FF2B5EF4-FFF2-40B4-BE49-F238E27FC236}">
                <a16:creationId xmlns:a16="http://schemas.microsoft.com/office/drawing/2014/main" id="{DFDCBA4B-D869-C16F-5191-1E5EC2FFA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6606" y="3568055"/>
            <a:ext cx="5430479" cy="3103131"/>
          </a:xfrm>
          <a:prstGeom prst="roundRect">
            <a:avLst>
              <a:gd name="adj" fmla="val 1033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pic>
        <p:nvPicPr>
          <p:cNvPr id="8" name="Imagen 7">
            <a:extLst>
              <a:ext uri="{FF2B5EF4-FFF2-40B4-BE49-F238E27FC236}">
                <a16:creationId xmlns:a16="http://schemas.microsoft.com/office/drawing/2014/main" id="{CD0E4165-E2A1-AEC6-DD4D-E33250594D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3372" y="1515947"/>
            <a:ext cx="2773713" cy="1885258"/>
          </a:xfrm>
          <a:prstGeom prst="roundRect">
            <a:avLst>
              <a:gd name="adj" fmla="val 11111"/>
            </a:avLst>
          </a:prstGeom>
          <a:ln w="92075" cap="rnd">
            <a:solidFill>
              <a:srgbClr val="BB112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15900" h="152400" prst="hardEdge"/>
            <a:extrusionClr>
              <a:srgbClr val="FFFFFF"/>
            </a:extrusionClr>
          </a:sp3d>
        </p:spPr>
      </p:pic>
      <p:pic>
        <p:nvPicPr>
          <p:cNvPr id="10" name="Imagen 9">
            <a:extLst>
              <a:ext uri="{FF2B5EF4-FFF2-40B4-BE49-F238E27FC236}">
                <a16:creationId xmlns:a16="http://schemas.microsoft.com/office/drawing/2014/main" id="{EFA565AF-F6DA-685D-D759-91E33B994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46606" y="1515947"/>
            <a:ext cx="2513678" cy="1885258"/>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45F617-D6FC-4763-4A46-99A0E77280CF}"/>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30583" y="92269"/>
            <a:ext cx="1298719" cy="1298719"/>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DE45AF5E-91BC-3445-EA9B-BACDE8B388BF}"/>
              </a:ext>
            </a:extLst>
          </p:cNvPr>
          <p:cNvSpPr txBox="1"/>
          <p:nvPr/>
        </p:nvSpPr>
        <p:spPr>
          <a:xfrm>
            <a:off x="241859" y="5125695"/>
            <a:ext cx="6238874"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srgbClr val="000000"/>
                </a:solidFill>
                <a:effectLst/>
                <a:uLnTx/>
                <a:uFillTx/>
                <a:latin typeface="Aptos" panose="02110004020202020204"/>
                <a:ea typeface="+mn-ea"/>
                <a:cs typeface="+mn-cs"/>
              </a:rPr>
              <a:t>Ali sama vera nije osećaj; ona je „sigurnost“ i „uverenje“ (Jev. 11,1). To nije nešto što zavisi od našeg raspoloženja. Kad se osećam slabo ili osećam da je moje spasenje daleko, tada moram </a:t>
            </a:r>
            <a:r>
              <a:rPr lang="sr-Latn-RS" sz="2200" b="1" dirty="0">
                <a:solidFill>
                  <a:srgbClr val="000000"/>
                </a:solidFill>
                <a:latin typeface="Aptos" panose="02110004020202020204"/>
              </a:rPr>
              <a:t>po</a:t>
            </a:r>
            <a:r>
              <a:rPr kumimoji="0" lang="sr-Latn-RS" sz="2200" b="1" i="0" u="none" strike="noStrike" kern="1200" cap="none" spc="0" normalizeH="0" baseline="0" noProof="0" dirty="0">
                <a:ln>
                  <a:noFill/>
                </a:ln>
                <a:solidFill>
                  <a:srgbClr val="000000"/>
                </a:solidFill>
                <a:effectLst/>
                <a:uLnTx/>
                <a:uFillTx/>
                <a:latin typeface="Aptos" panose="02110004020202020204"/>
                <a:ea typeface="+mn-ea"/>
                <a:cs typeface="+mn-cs"/>
              </a:rPr>
              <a:t>kazati najviše vere.</a:t>
            </a:r>
          </a:p>
        </p:txBody>
      </p:sp>
      <p:sp>
        <p:nvSpPr>
          <p:cNvPr id="11" name="CuadroTexto 10">
            <a:extLst>
              <a:ext uri="{FF2B5EF4-FFF2-40B4-BE49-F238E27FC236}">
                <a16:creationId xmlns:a16="http://schemas.microsoft.com/office/drawing/2014/main" id="{E4782332-8D1E-3CF1-C2F0-4B75E470CAA1}"/>
              </a:ext>
            </a:extLst>
          </p:cNvPr>
          <p:cNvSpPr txBox="1"/>
          <p:nvPr/>
        </p:nvSpPr>
        <p:spPr>
          <a:xfrm>
            <a:off x="219074" y="3803791"/>
            <a:ext cx="6284444"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srgbClr val="000000"/>
                </a:solidFill>
                <a:effectLst/>
                <a:uLnTx/>
                <a:uFillTx/>
                <a:latin typeface="Aptos" panose="02110004020202020204"/>
                <a:ea typeface="+mn-ea"/>
                <a:cs typeface="+mn-cs"/>
              </a:rPr>
              <a:t>Kada pozitivno odgovorimo na taj dar - kada počnemo praktikovati veru - ta vera u nama stvara osećanje poput radosti, spokoja, osećaja duhovnog olakšanja, ...</a:t>
            </a:r>
          </a:p>
        </p:txBody>
      </p:sp>
      <p:sp>
        <p:nvSpPr>
          <p:cNvPr id="14" name="CuadroTexto 13">
            <a:extLst>
              <a:ext uri="{FF2B5EF4-FFF2-40B4-BE49-F238E27FC236}">
                <a16:creationId xmlns:a16="http://schemas.microsoft.com/office/drawing/2014/main" id="{D365A87F-E8E4-BF12-D258-6F72F8AD91F8}"/>
              </a:ext>
            </a:extLst>
          </p:cNvPr>
          <p:cNvSpPr txBox="1"/>
          <p:nvPr/>
        </p:nvSpPr>
        <p:spPr>
          <a:xfrm>
            <a:off x="219074" y="2789662"/>
            <a:ext cx="6238874"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srgbClr val="000000"/>
                </a:solidFill>
                <a:effectLst/>
                <a:uLnTx/>
                <a:uFillTx/>
                <a:latin typeface="Aptos" panose="02110004020202020204"/>
                <a:ea typeface="+mn-ea"/>
                <a:cs typeface="+mn-cs"/>
              </a:rPr>
              <a:t>Ali krenimo od početka. Odakle potiče vera? Vera dolazi od Boga i On nam je daje kao dar (Rim. 12,3; </a:t>
            </a:r>
            <a:r>
              <a:rPr kumimoji="0" lang="sr-Latn-RS" sz="2200" b="1" i="0" u="none" strike="noStrike" kern="1200" cap="none" spc="0" normalizeH="0" baseline="0" noProof="0" dirty="0" err="1">
                <a:ln>
                  <a:noFill/>
                </a:ln>
                <a:solidFill>
                  <a:srgbClr val="000000"/>
                </a:solidFill>
                <a:effectLst/>
                <a:uLnTx/>
                <a:uFillTx/>
                <a:latin typeface="Aptos" panose="02110004020202020204"/>
                <a:ea typeface="+mn-ea"/>
                <a:cs typeface="+mn-cs"/>
              </a:rPr>
              <a:t>Ef</a:t>
            </a:r>
            <a:r>
              <a:rPr kumimoji="0" lang="sr-Latn-RS" sz="2200" b="1" i="0" u="none" strike="noStrike" kern="1200" cap="none" spc="0" normalizeH="0" baseline="0" noProof="0" dirty="0">
                <a:ln>
                  <a:noFill/>
                </a:ln>
                <a:solidFill>
                  <a:srgbClr val="000000"/>
                </a:solidFill>
                <a:effectLst/>
                <a:uLnTx/>
                <a:uFillTx/>
                <a:latin typeface="Aptos" panose="02110004020202020204"/>
                <a:ea typeface="+mn-ea"/>
                <a:cs typeface="+mn-cs"/>
              </a:rPr>
              <a:t>. 2,8).</a:t>
            </a:r>
          </a:p>
        </p:txBody>
      </p:sp>
      <p:sp>
        <p:nvSpPr>
          <p:cNvPr id="16" name="CuadroTexto 15">
            <a:extLst>
              <a:ext uri="{FF2B5EF4-FFF2-40B4-BE49-F238E27FC236}">
                <a16:creationId xmlns:a16="http://schemas.microsoft.com/office/drawing/2014/main" id="{F9F0414B-DFAC-0474-1F3A-F02D548E859D}"/>
              </a:ext>
            </a:extLst>
          </p:cNvPr>
          <p:cNvSpPr txBox="1"/>
          <p:nvPr/>
        </p:nvSpPr>
        <p:spPr>
          <a:xfrm>
            <a:off x="219074" y="1775533"/>
            <a:ext cx="6238874"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srgbClr val="000000"/>
                </a:solidFill>
                <a:effectLst/>
                <a:uLnTx/>
                <a:uFillTx/>
                <a:latin typeface="Aptos" panose="02110004020202020204"/>
                <a:ea typeface="+mn-ea"/>
                <a:cs typeface="+mn-cs"/>
              </a:rPr>
              <a:t>Odgovor na ovo pitanje je važan. Nije isto reći "OSEĆAM da sam spasen" i reći "ZNAM da sam spasen".</a:t>
            </a:r>
          </a:p>
        </p:txBody>
      </p:sp>
    </p:spTree>
    <p:extLst>
      <p:ext uri="{BB962C8B-B14F-4D97-AF65-F5344CB8AC3E}">
        <p14:creationId xmlns:p14="http://schemas.microsoft.com/office/powerpoint/2010/main" val="253699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plus(in)">
                                      <p:cBhvr>
                                        <p:cTn id="24" dur="750"/>
                                        <p:tgtEl>
                                          <p:spTgt spid="10"/>
                                        </p:tgtEl>
                                      </p:cBhvr>
                                    </p:animEffect>
                                  </p:childTnLst>
                                </p:cTn>
                              </p:par>
                            </p:childTnLst>
                          </p:cTn>
                        </p:par>
                        <p:par>
                          <p:cTn id="25" fill="hold">
                            <p:stCondLst>
                              <p:cond delay="750"/>
                            </p:stCondLst>
                            <p:childTnLst>
                              <p:par>
                                <p:cTn id="26" presetID="25"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5"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randombar(vertical)">
                                      <p:cBhvr>
                                        <p:cTn id="62" dur="500"/>
                                        <p:tgtEl>
                                          <p:spTgt spid="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4" grpId="0"/>
      <p:bldP spid="16"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1033</TotalTime>
  <Words>2194</Words>
  <Application>Microsoft Office PowerPoint</Application>
  <PresentationFormat>Panorámica</PresentationFormat>
  <Paragraphs>133</Paragraphs>
  <Slides>18</Slides>
  <Notes>11</Notes>
  <HiddenSlides>0</HiddenSlides>
  <MMClips>0</MMClips>
  <ScaleCrop>false</ScaleCrop>
  <HeadingPairs>
    <vt:vector size="6" baseType="variant">
      <vt:variant>
        <vt:lpstr>Fuentes usadas</vt:lpstr>
      </vt:variant>
      <vt:variant>
        <vt:i4>12</vt:i4>
      </vt:variant>
      <vt:variant>
        <vt:lpstr>Tema</vt:lpstr>
      </vt:variant>
      <vt:variant>
        <vt:i4>6</vt:i4>
      </vt:variant>
      <vt:variant>
        <vt:lpstr>Títulos de diapositiva</vt:lpstr>
      </vt:variant>
      <vt:variant>
        <vt:i4>18</vt:i4>
      </vt:variant>
    </vt:vector>
  </HeadingPairs>
  <TitlesOfParts>
    <vt:vector size="36" baseType="lpstr">
      <vt:lpstr>Arial Narrow</vt:lpstr>
      <vt:lpstr>Constantia</vt:lpstr>
      <vt:lpstr>Britannic Bold</vt:lpstr>
      <vt:lpstr>Comic Sans MS</vt:lpstr>
      <vt:lpstr>Aptos</vt:lpstr>
      <vt:lpstr>Arial</vt:lpstr>
      <vt:lpstr>Aptos Display</vt:lpstr>
      <vt:lpstr>Calibri</vt:lpstr>
      <vt:lpstr>Gill Sans MT Ext Condensed Bold</vt:lpstr>
      <vt:lpstr>Bodoni MT Poster Compressed</vt:lpstr>
      <vt:lpstr>Times New Roman</vt:lpstr>
      <vt:lpstr>Impact</vt:lpstr>
      <vt:lpstr>Tema de Office</vt:lpstr>
      <vt:lpstr>1_Tema de Office</vt:lpstr>
      <vt:lpstr>3_Default Design</vt:lpstr>
      <vt:lpstr>5_Default Design</vt:lpstr>
      <vt:lpstr>4_Default Design</vt:lpstr>
      <vt:lpstr>6_Default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97</cp:revision>
  <dcterms:created xsi:type="dcterms:W3CDTF">2026-04-05T13:32:58Z</dcterms:created>
  <dcterms:modified xsi:type="dcterms:W3CDTF">2026-05-08T15:42:10Z</dcterms:modified>
</cp:coreProperties>
</file>