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2494" autoAdjust="0"/>
  </p:normalViewPr>
  <p:slideViewPr>
    <p:cSldViewPr snapToGrid="0">
      <p:cViewPr varScale="1">
        <p:scale>
          <a:sx n="84" d="100"/>
          <a:sy n="84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Izbegavajte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iskušenje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.
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Saveti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za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izbegavanje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5">
                  <a:lumMod val="50000"/>
                </a:schemeClr>
              </a:solidFill>
            </a:rPr>
            <a:t>greha</a:t>
          </a:r>
          <a:r>
            <a:rPr lang="sr-Latn-RS" sz="2400" b="1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Zakon </a:t>
          </a: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i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3">
                  <a:lumMod val="50000"/>
                </a:schemeClr>
              </a:solidFill>
            </a:rPr>
            <a:t>greh</a:t>
          </a:r>
          <a:r>
            <a:rPr lang="sr-Latn-RS" sz="2400" b="1" dirty="0">
              <a:solidFill>
                <a:schemeClr val="accent3">
                  <a:lumMod val="50000"/>
                </a:schemeClr>
              </a:solidFill>
            </a:rPr>
            <a:t>.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sr-Latn-RS" sz="2400" b="1" dirty="0">
              <a:solidFill>
                <a:schemeClr val="accent6">
                  <a:lumMod val="50000"/>
                </a:schemeClr>
              </a:solidFill>
            </a:rPr>
            <a:t>E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vanđelje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zakon</a:t>
          </a:r>
          <a:r>
            <a:rPr lang="sr-Latn-RS" sz="2400" b="1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
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Izgrađen</a:t>
          </a:r>
          <a:r>
            <a:rPr lang="sr-Latn-RS" sz="2400" b="1" dirty="0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na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steni</a:t>
          </a:r>
          <a:r>
            <a:rPr lang="sr-Latn-RS" sz="2400" b="1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sr-Latn-RS" sz="2400" dirty="0">
              <a:effectLst>
                <a:outerShdw blurRad="38100" dist="38100" dir="2700000" algn="tl">
                  <a:srgbClr val="000000"/>
                </a:outerShdw>
              </a:effectLst>
            </a:rPr>
            <a:t>EVANĐELJE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sr-Latn-RS" sz="2400" dirty="0">
              <a:effectLst>
                <a:outerShdw blurRad="38100" dist="38100" dir="2700000" algn="tl">
                  <a:srgbClr val="000000"/>
                </a:outerShdw>
              </a:effectLst>
            </a:rPr>
            <a:t>ZAKON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sr-Latn-RS" sz="2400" dirty="0">
              <a:effectLst>
                <a:outerShdw blurRad="38100" dist="38100" dir="2700000" algn="tl">
                  <a:srgbClr val="000000"/>
                </a:outerShdw>
              </a:effectLst>
            </a:rPr>
            <a:t>GREH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-US" sz="2000" b="1" dirty="0" err="1"/>
            <a:t>Izbegavajte</a:t>
          </a:r>
          <a:r>
            <a:rPr lang="en-US" sz="2000" b="1" dirty="0"/>
            <a:t> </a:t>
          </a:r>
          <a:r>
            <a:rPr lang="en-US" sz="2000" b="1" dirty="0" err="1"/>
            <a:t>odlazak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mesta</a:t>
          </a:r>
          <a:r>
            <a:rPr lang="en-US" sz="2000" b="1" dirty="0"/>
            <a:t> </a:t>
          </a:r>
          <a:r>
            <a:rPr lang="en-US" sz="2000" b="1" dirty="0" err="1"/>
            <a:t>gde</a:t>
          </a:r>
          <a:r>
            <a:rPr lang="en-US" sz="2000" b="1" dirty="0"/>
            <a:t> </a:t>
          </a:r>
          <a:r>
            <a:rPr lang="en-US" sz="2000" b="1" dirty="0" err="1"/>
            <a:t>biste</a:t>
          </a:r>
          <a:r>
            <a:rPr lang="en-US" sz="2000" b="1" dirty="0"/>
            <a:t> </a:t>
          </a:r>
          <a:r>
            <a:rPr lang="en-US" sz="2000" b="1" dirty="0" err="1"/>
            <a:t>mogli</a:t>
          </a:r>
          <a:r>
            <a:rPr lang="en-US" sz="2000" b="1" dirty="0"/>
            <a:t> da </a:t>
          </a:r>
          <a:r>
            <a:rPr lang="en-US" sz="2000" b="1" dirty="0" err="1"/>
            <a:t>zgrešite</a:t>
          </a:r>
          <a:r>
            <a:rPr lang="en-US" sz="2000" b="1" dirty="0"/>
            <a:t> (Marko 9</a:t>
          </a:r>
          <a:r>
            <a:rPr lang="sr-Latn-RS" sz="2000" b="1" dirty="0"/>
            <a:t>,</a:t>
          </a:r>
          <a:r>
            <a:rPr lang="en-US" sz="2000" b="1" dirty="0"/>
            <a:t>45; </a:t>
          </a:r>
          <a:r>
            <a:rPr lang="en-US" sz="2000" b="1" dirty="0" err="1"/>
            <a:t>Jov</a:t>
          </a:r>
          <a:r>
            <a:rPr lang="en-US" sz="2000" b="1" dirty="0"/>
            <a:t> 23</a:t>
          </a:r>
          <a:r>
            <a:rPr lang="sr-Latn-RS" sz="2000" b="1" dirty="0"/>
            <a:t>,</a:t>
          </a:r>
          <a:r>
            <a:rPr lang="en-US" sz="2000" b="1" dirty="0"/>
            <a:t>11). Na primer, </a:t>
          </a:r>
          <a:r>
            <a:rPr lang="en-US" sz="2000" b="1" dirty="0" err="1"/>
            <a:t>odlazak</a:t>
          </a:r>
          <a:r>
            <a:rPr lang="en-US" sz="2000" b="1" dirty="0"/>
            <a:t> u </a:t>
          </a:r>
          <a:r>
            <a:rPr lang="en-US" sz="2000" b="1" dirty="0" err="1"/>
            <a:t>noćni</a:t>
          </a:r>
          <a:r>
            <a:rPr lang="en-US" sz="2000" b="1" dirty="0"/>
            <a:t> </a:t>
          </a:r>
          <a:r>
            <a:rPr lang="en-US" sz="2000" b="1" dirty="0" err="1"/>
            <a:t>klub</a:t>
          </a:r>
          <a:r>
            <a:rPr lang="en" sz="2000" b="1"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-US" sz="2000" b="1" dirty="0" err="1"/>
            <a:t>Izbegavajte</a:t>
          </a:r>
          <a:r>
            <a:rPr lang="en-US" sz="2000" b="1" dirty="0"/>
            <a:t> </a:t>
          </a:r>
          <a:r>
            <a:rPr lang="en-US" sz="2000" b="1" dirty="0" err="1"/>
            <a:t>gledanje</a:t>
          </a:r>
          <a:r>
            <a:rPr lang="en-US" sz="2000" b="1" dirty="0"/>
            <a:t> </a:t>
          </a:r>
          <a:r>
            <a:rPr lang="en-US" sz="2000" b="1" dirty="0" err="1"/>
            <a:t>stvari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bi vas </a:t>
          </a:r>
          <a:r>
            <a:rPr lang="en-US" sz="2000" b="1" dirty="0" err="1"/>
            <a:t>mogle</a:t>
          </a:r>
          <a:r>
            <a:rPr lang="en-US" sz="2000" b="1" dirty="0"/>
            <a:t> </a:t>
          </a:r>
          <a:r>
            <a:rPr lang="en-US" sz="2000" b="1" dirty="0" err="1"/>
            <a:t>dovesti</a:t>
          </a:r>
          <a:r>
            <a:rPr lang="en-US" sz="2000" b="1" dirty="0"/>
            <a:t> do </a:t>
          </a:r>
          <a:r>
            <a:rPr lang="en-US" sz="2000" b="1" dirty="0" err="1"/>
            <a:t>greha</a:t>
          </a:r>
          <a:r>
            <a:rPr lang="en-US" sz="2000" b="1" dirty="0"/>
            <a:t> (Marko 9</a:t>
          </a:r>
          <a:r>
            <a:rPr lang="sr-Latn-RS" sz="2000" b="1" dirty="0"/>
            <a:t>,</a:t>
          </a:r>
          <a:r>
            <a:rPr lang="en-US" sz="2000" b="1" dirty="0"/>
            <a:t>47; </a:t>
          </a:r>
          <a:r>
            <a:rPr lang="en-US" sz="2000" b="1" dirty="0" err="1"/>
            <a:t>Jov</a:t>
          </a:r>
          <a:r>
            <a:rPr lang="en-US" sz="2000" b="1" dirty="0"/>
            <a:t> 31</a:t>
          </a:r>
          <a:r>
            <a:rPr lang="sr-Latn-RS" sz="2000" b="1" dirty="0"/>
            <a:t>,</a:t>
          </a:r>
          <a:r>
            <a:rPr lang="en-US" sz="2000" b="1" dirty="0"/>
            <a:t>1). Na primer, </a:t>
          </a:r>
          <a:r>
            <a:rPr lang="en-US" sz="2000" b="1" dirty="0" err="1"/>
            <a:t>gledanje</a:t>
          </a:r>
          <a:r>
            <a:rPr lang="en-US" sz="2000" b="1" dirty="0"/>
            <a:t> </a:t>
          </a:r>
          <a:r>
            <a:rPr lang="en-US" sz="2000" b="1" dirty="0" err="1"/>
            <a:t>filmova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nepristojnim</a:t>
          </a:r>
          <a:r>
            <a:rPr lang="en-US" sz="2000" b="1" dirty="0"/>
            <a:t> </a:t>
          </a:r>
          <a:r>
            <a:rPr lang="en-US" sz="2000" b="1" dirty="0" err="1"/>
            <a:t>scenama</a:t>
          </a:r>
          <a:r>
            <a:rPr lang="en-US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-US" sz="2000" b="1" dirty="0" err="1"/>
            <a:t>Izbegavajte</a:t>
          </a:r>
          <a:r>
            <a:rPr lang="en-US" sz="2000" b="1" dirty="0"/>
            <a:t> da </a:t>
          </a:r>
          <a:r>
            <a:rPr lang="en-US" sz="2000" b="1" dirty="0" err="1"/>
            <a:t>radite</a:t>
          </a:r>
          <a:r>
            <a:rPr lang="en-US" sz="2000" b="1" dirty="0"/>
            <a:t> </a:t>
          </a:r>
          <a:r>
            <a:rPr lang="en-US" sz="2000" b="1" dirty="0" err="1"/>
            <a:t>stvari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bi vas </a:t>
          </a:r>
          <a:r>
            <a:rPr lang="en-US" sz="2000" b="1" dirty="0" err="1"/>
            <a:t>mogle</a:t>
          </a:r>
          <a:r>
            <a:rPr lang="en-US" sz="2000" b="1" dirty="0"/>
            <a:t> </a:t>
          </a:r>
          <a:r>
            <a:rPr lang="en-US" sz="2000" b="1" dirty="0" err="1"/>
            <a:t>dovesti</a:t>
          </a:r>
          <a:r>
            <a:rPr lang="en-US" sz="2000" b="1" dirty="0"/>
            <a:t> do </a:t>
          </a:r>
          <a:r>
            <a:rPr lang="en-US" sz="2000" b="1" dirty="0" err="1"/>
            <a:t>greha</a:t>
          </a:r>
          <a:r>
            <a:rPr lang="en-US" sz="2000" b="1" dirty="0"/>
            <a:t> (Marko 9</a:t>
          </a:r>
          <a:r>
            <a:rPr lang="sr-Latn-RS" sz="2000" b="1" dirty="0"/>
            <a:t>,</a:t>
          </a:r>
          <a:r>
            <a:rPr lang="en-US" sz="2000" b="1" dirty="0"/>
            <a:t>43; </a:t>
          </a:r>
          <a:r>
            <a:rPr lang="en-US" sz="2000" b="1" dirty="0" err="1"/>
            <a:t>Jov</a:t>
          </a:r>
          <a:r>
            <a:rPr lang="en-US" sz="2000" b="1" dirty="0"/>
            <a:t> 23</a:t>
          </a:r>
          <a:r>
            <a:rPr lang="sr-Latn-RS" sz="2000" b="1" dirty="0"/>
            <a:t>,</a:t>
          </a:r>
          <a:r>
            <a:rPr lang="en-US" sz="2000" b="1" dirty="0"/>
            <a:t>12). Na primer, </a:t>
          </a:r>
          <a:r>
            <a:rPr lang="en-US" sz="2000" b="1" dirty="0" err="1"/>
            <a:t>kupovina</a:t>
          </a:r>
          <a:r>
            <a:rPr lang="en-US" sz="2000" b="1" dirty="0"/>
            <a:t> </a:t>
          </a:r>
          <a:r>
            <a:rPr lang="en-US" sz="2000" b="1" dirty="0" err="1"/>
            <a:t>alkohola</a:t>
          </a:r>
          <a:r>
            <a:rPr lang="en-US" sz="2000" b="1" dirty="0"/>
            <a:t>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/>
            <a:t>Nemojte</a:t>
          </a:r>
          <a:r>
            <a:rPr lang="en-US" sz="2000" b="1" dirty="0"/>
            <a:t> </a:t>
          </a:r>
          <a:r>
            <a:rPr lang="en-US" sz="2000" b="1" dirty="0" err="1"/>
            <a:t>misliti</a:t>
          </a:r>
          <a:r>
            <a:rPr lang="en-US" sz="2000" b="1" dirty="0"/>
            <a:t> da </a:t>
          </a:r>
          <a:r>
            <a:rPr lang="en-US" sz="2000" b="1" dirty="0" err="1"/>
            <a:t>ste</a:t>
          </a:r>
          <a:r>
            <a:rPr lang="en-US" sz="2000" b="1" dirty="0"/>
            <a:t> </a:t>
          </a:r>
          <a:r>
            <a:rPr lang="en-US" sz="2000" b="1" dirty="0" err="1"/>
            <a:t>samodostatni</a:t>
          </a:r>
          <a:r>
            <a:rPr lang="en-US" sz="2000" b="1" dirty="0"/>
            <a:t> (1</a:t>
          </a:r>
          <a:r>
            <a:rPr lang="sr-Latn-RS" sz="2000" b="1" dirty="0"/>
            <a:t>.</a:t>
          </a:r>
          <a:r>
            <a:rPr lang="en-US" sz="2000" b="1" dirty="0"/>
            <a:t> Kor. 10</a:t>
          </a:r>
          <a:r>
            <a:rPr lang="sr-Latn-RS" sz="2000" b="1" dirty="0"/>
            <a:t>,</a:t>
          </a:r>
          <a:r>
            <a:rPr lang="en-US" sz="2000" b="1" dirty="0"/>
            <a:t>12)</a:t>
          </a:r>
          <a:r>
            <a:rPr lang="sr-Latn-RS" sz="2000" b="1" dirty="0"/>
            <a:t>.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/>
            <a:t>Prestani</a:t>
          </a:r>
          <a:r>
            <a:rPr lang="en-US" sz="2000" b="1" dirty="0"/>
            <a:t> da </a:t>
          </a:r>
          <a:r>
            <a:rPr lang="en-US" sz="2000" b="1" dirty="0" err="1"/>
            <a:t>govoriš</a:t>
          </a:r>
          <a:r>
            <a:rPr lang="en-US" sz="2000" b="1" dirty="0"/>
            <a:t> </a:t>
          </a:r>
          <a:r>
            <a:rPr lang="en-US" sz="2000" b="1" dirty="0" err="1"/>
            <a:t>svima</a:t>
          </a:r>
          <a:r>
            <a:rPr lang="en-US" sz="2000" b="1" dirty="0"/>
            <a:t> </a:t>
          </a:r>
          <a:r>
            <a:rPr lang="en-US" sz="2000" b="1" dirty="0" err="1"/>
            <a:t>koliko</a:t>
          </a:r>
          <a:r>
            <a:rPr lang="en-US" sz="2000" b="1" dirty="0"/>
            <a:t> </a:t>
          </a:r>
          <a:r>
            <a:rPr lang="en-US" sz="2000" b="1" dirty="0" err="1"/>
            <a:t>si</a:t>
          </a:r>
          <a:r>
            <a:rPr lang="en-US" sz="2000" b="1" dirty="0"/>
            <a:t> </a:t>
          </a:r>
          <a:r>
            <a:rPr lang="en-US" sz="2000" b="1" dirty="0" err="1"/>
            <a:t>dobar</a:t>
          </a:r>
          <a:r>
            <a:rPr lang="en-US" sz="2000" b="1" dirty="0"/>
            <a:t>, </a:t>
          </a:r>
          <a:r>
            <a:rPr lang="en-US" sz="2000" b="1" dirty="0" err="1"/>
            <a:t>budi</a:t>
          </a:r>
          <a:r>
            <a:rPr lang="en-US" sz="2000" b="1" dirty="0"/>
            <a:t> </a:t>
          </a:r>
          <a:r>
            <a:rPr lang="en-US" sz="2000" b="1" dirty="0" err="1"/>
            <a:t>ponizan</a:t>
          </a:r>
          <a:r>
            <a:rPr lang="en-US" sz="2000" b="1" dirty="0"/>
            <a:t> </a:t>
          </a:r>
          <a:r>
            <a:rPr lang="en-US" sz="2000" b="1" dirty="0" err="1"/>
            <a:t>kao</a:t>
          </a:r>
          <a:r>
            <a:rPr lang="en-US" sz="2000" b="1" dirty="0"/>
            <a:t> Isus (M</a:t>
          </a:r>
          <a:r>
            <a:rPr lang="sr-Latn-RS" sz="2000" b="1" dirty="0"/>
            <a:t>a</a:t>
          </a:r>
          <a:r>
            <a:rPr lang="en-US" sz="2000" b="1" dirty="0"/>
            <a:t>t</a:t>
          </a:r>
          <a:r>
            <a:rPr lang="sr-Latn-RS" sz="2000" b="1" dirty="0"/>
            <a:t>ej</a:t>
          </a:r>
          <a:r>
            <a:rPr lang="en-US" sz="2000" b="1" dirty="0"/>
            <a:t> 6</a:t>
          </a:r>
          <a:r>
            <a:rPr lang="sr-Latn-RS" sz="2000" b="1" dirty="0"/>
            <a:t>,</a:t>
          </a:r>
          <a:r>
            <a:rPr lang="en-US" sz="2000" b="1" dirty="0"/>
            <a:t>2)</a:t>
          </a:r>
          <a:r>
            <a:rPr lang="sr-Latn-RS" sz="2000" b="1" dirty="0"/>
            <a:t>.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-US" sz="2000" b="1" dirty="0" err="1"/>
            <a:t>Učinite</a:t>
          </a:r>
          <a:r>
            <a:rPr lang="en-US" sz="2000" b="1" dirty="0"/>
            <a:t> </a:t>
          </a:r>
          <a:r>
            <a:rPr lang="en-US" sz="2000" b="1" dirty="0" err="1"/>
            <a:t>sve</a:t>
          </a:r>
          <a:r>
            <a:rPr lang="en-US" sz="2000" b="1" dirty="0"/>
            <a:t>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en-US" sz="2000" b="1" dirty="0" err="1"/>
            <a:t>potrebno</a:t>
          </a:r>
          <a:r>
            <a:rPr lang="en-US" sz="2000" b="1" dirty="0"/>
            <a:t> da </a:t>
          </a:r>
          <a:r>
            <a:rPr lang="en-US" sz="2000" b="1" dirty="0" err="1"/>
            <a:t>iskorenite</a:t>
          </a:r>
          <a:r>
            <a:rPr lang="en-US" sz="2000" b="1" dirty="0"/>
            <a:t> </a:t>
          </a:r>
          <a:r>
            <a:rPr lang="en-US" sz="2000" b="1" dirty="0" err="1"/>
            <a:t>požudu</a:t>
          </a:r>
          <a:r>
            <a:rPr lang="en-US" sz="2000" b="1" dirty="0"/>
            <a:t> </a:t>
          </a:r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svog</a:t>
          </a:r>
          <a:r>
            <a:rPr lang="en-US" sz="2000" b="1" dirty="0"/>
            <a:t> </a:t>
          </a:r>
          <a:r>
            <a:rPr lang="en-US" sz="2000" b="1" dirty="0" err="1"/>
            <a:t>srca</a:t>
          </a:r>
          <a:r>
            <a:rPr lang="en-US" sz="2000" b="1" dirty="0"/>
            <a:t> (M</a:t>
          </a:r>
          <a:r>
            <a:rPr lang="sr-Latn-RS" sz="2000" b="1" dirty="0"/>
            <a:t>a</a:t>
          </a:r>
          <a:r>
            <a:rPr lang="en-US" sz="2000" b="1" dirty="0"/>
            <a:t>t</a:t>
          </a:r>
          <a:r>
            <a:rPr lang="sr-Latn-RS" sz="2000" b="1" dirty="0"/>
            <a:t>ej</a:t>
          </a:r>
          <a:r>
            <a:rPr lang="en-US" sz="2000" b="1" dirty="0"/>
            <a:t> 5</a:t>
          </a:r>
          <a:r>
            <a:rPr lang="sr-Latn-RS" sz="2000" b="1" dirty="0"/>
            <a:t>,</a:t>
          </a:r>
          <a:r>
            <a:rPr lang="en-US" sz="2000" b="1" dirty="0"/>
            <a:t>28</a:t>
          </a:r>
          <a:r>
            <a:rPr lang="sr-Latn-RS" sz="2000" b="1" dirty="0"/>
            <a:t>.</a:t>
          </a:r>
          <a:r>
            <a:rPr lang="en-US" sz="2000" b="1" dirty="0"/>
            <a:t>29)</a:t>
          </a:r>
          <a:r>
            <a:rPr lang="sr-Latn-RS" sz="2000" b="1" dirty="0"/>
            <a:t>.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-US" sz="2000" b="1" dirty="0" err="1"/>
            <a:t>Prestanite</a:t>
          </a:r>
          <a:r>
            <a:rPr lang="en-US" sz="2000" b="1" dirty="0"/>
            <a:t> da </a:t>
          </a:r>
          <a:r>
            <a:rPr lang="en-US" sz="2000" b="1" dirty="0" err="1"/>
            <a:t>kritikujete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osuđujete</a:t>
          </a:r>
          <a:r>
            <a:rPr lang="en-US" sz="2000" b="1" dirty="0"/>
            <a:t> </a:t>
          </a:r>
          <a:r>
            <a:rPr lang="en-US" sz="2000" b="1" dirty="0" err="1"/>
            <a:t>druge</a:t>
          </a:r>
          <a:r>
            <a:rPr lang="en-US" sz="2000" b="1" dirty="0"/>
            <a:t> (1</a:t>
          </a:r>
          <a:r>
            <a:rPr lang="sr-Latn-RS" sz="2000" b="1" dirty="0"/>
            <a:t>.</a:t>
          </a:r>
          <a:r>
            <a:rPr lang="en-US" sz="2000" b="1" dirty="0"/>
            <a:t> Kor. 4</a:t>
          </a:r>
          <a:r>
            <a:rPr lang="sr-Latn-RS" sz="2000" b="1" dirty="0"/>
            <a:t>,</a:t>
          </a:r>
          <a:r>
            <a:rPr lang="en-US" sz="2000" b="1" dirty="0"/>
            <a:t>5).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-US" sz="2000" b="1" dirty="0"/>
            <a:t>Ne </a:t>
          </a:r>
          <a:r>
            <a:rPr lang="en-US" sz="2000" b="1" dirty="0" err="1"/>
            <a:t>mrzite</a:t>
          </a:r>
          <a:r>
            <a:rPr lang="en-US" sz="2000" b="1" dirty="0"/>
            <a:t> </a:t>
          </a:r>
          <a:r>
            <a:rPr lang="en-US" sz="2000" b="1" dirty="0" err="1"/>
            <a:t>svoje</a:t>
          </a:r>
          <a:r>
            <a:rPr lang="en-US" sz="2000" b="1" dirty="0"/>
            <a:t> </a:t>
          </a:r>
          <a:r>
            <a:rPr lang="en-US" sz="2000" b="1" dirty="0" err="1"/>
            <a:t>neprijatelje</a:t>
          </a:r>
          <a:r>
            <a:rPr lang="en-US" sz="2000" b="1" dirty="0"/>
            <a:t>, </a:t>
          </a:r>
          <a:r>
            <a:rPr lang="en-US" sz="2000" b="1" dirty="0" err="1"/>
            <a:t>nego</a:t>
          </a:r>
          <a:r>
            <a:rPr lang="en-US" sz="2000" b="1" dirty="0"/>
            <a:t> se </a:t>
          </a:r>
          <a:r>
            <a:rPr lang="en-US" sz="2000" b="1" dirty="0" err="1"/>
            <a:t>molite</a:t>
          </a:r>
          <a:r>
            <a:rPr lang="en-US" sz="2000" b="1" dirty="0"/>
            <a:t> za </a:t>
          </a:r>
          <a:r>
            <a:rPr lang="en-US" sz="2000" b="1" dirty="0" err="1"/>
            <a:t>njih</a:t>
          </a:r>
          <a:r>
            <a:rPr lang="en-US" sz="2000" b="1" dirty="0"/>
            <a:t> (M</a:t>
          </a:r>
          <a:r>
            <a:rPr lang="sr-Latn-RS" sz="2000" b="1" dirty="0"/>
            <a:t>a</a:t>
          </a:r>
          <a:r>
            <a:rPr lang="en-US" sz="2000" b="1" dirty="0"/>
            <a:t>t</a:t>
          </a:r>
          <a:r>
            <a:rPr lang="sr-Latn-RS" sz="2000" b="1" dirty="0"/>
            <a:t>ej,</a:t>
          </a:r>
          <a:r>
            <a:rPr lang="en-US" sz="2000" b="1" dirty="0"/>
            <a:t>).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-US" sz="2000" b="1" dirty="0" err="1"/>
            <a:t>Prestanite</a:t>
          </a:r>
          <a:r>
            <a:rPr lang="en-US" sz="2000" b="1" dirty="0"/>
            <a:t> da se </a:t>
          </a:r>
          <a:r>
            <a:rPr lang="en-US" sz="2000" b="1" dirty="0" err="1"/>
            <a:t>ljutite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one </a:t>
          </a:r>
          <a:r>
            <a:rPr lang="en-US" sz="2000" b="1" dirty="0" err="1"/>
            <a:t>oko</a:t>
          </a:r>
          <a:r>
            <a:rPr lang="en-US" sz="2000" b="1" dirty="0"/>
            <a:t> </a:t>
          </a:r>
          <a:r>
            <a:rPr lang="en-US" sz="2000" b="1" dirty="0" err="1"/>
            <a:t>sebe</a:t>
          </a:r>
          <a:r>
            <a:rPr lang="en-US" sz="2000" b="1" dirty="0"/>
            <a:t> (M</a:t>
          </a:r>
          <a:r>
            <a:rPr lang="sr-Latn-RS" sz="2000" b="1" dirty="0"/>
            <a:t>a</a:t>
          </a:r>
          <a:r>
            <a:rPr lang="en-US" sz="2000" b="1" dirty="0"/>
            <a:t>t</a:t>
          </a:r>
          <a:r>
            <a:rPr lang="sr-Latn-RS" sz="2000" b="1" dirty="0"/>
            <a:t>ej</a:t>
          </a:r>
          <a:r>
            <a:rPr lang="en-US" sz="2000" b="1" dirty="0"/>
            <a:t> 5</a:t>
          </a:r>
          <a:r>
            <a:rPr lang="sr-Latn-RS" sz="2000" b="1" dirty="0"/>
            <a:t>,</a:t>
          </a:r>
          <a:r>
            <a:rPr lang="en-US" sz="2000" b="1" dirty="0"/>
            <a:t>22).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Zakon </a:t>
          </a:r>
          <a:r>
            <a:rPr lang="en-US" sz="2000" b="1" dirty="0" err="1">
              <a:solidFill>
                <a:schemeClr val="tx1"/>
              </a:solidFill>
            </a:rPr>
            <a:t>definiše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šta</a:t>
          </a:r>
          <a:r>
            <a:rPr lang="en-US" sz="2000" b="1" dirty="0">
              <a:solidFill>
                <a:schemeClr val="tx1"/>
              </a:solidFill>
            </a:rPr>
            <a:t> je </a:t>
          </a:r>
          <a:r>
            <a:rPr lang="en-US" sz="2000" b="1" dirty="0" err="1">
              <a:solidFill>
                <a:schemeClr val="tx1"/>
              </a:solidFill>
            </a:rPr>
            <a:t>greh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Kada </a:t>
          </a:r>
          <a:r>
            <a:rPr lang="en-US" sz="2000" b="1" dirty="0" err="1">
              <a:solidFill>
                <a:schemeClr val="tx1"/>
              </a:solidFill>
            </a:rPr>
            <a:t>grešimo</a:t>
          </a:r>
          <a:r>
            <a:rPr lang="en-US" sz="2000" b="1" dirty="0">
              <a:solidFill>
                <a:schemeClr val="tx1"/>
              </a:solidFill>
            </a:rPr>
            <a:t> mi </a:t>
          </a:r>
          <a:r>
            <a:rPr lang="en-US" sz="2000" b="1" dirty="0" err="1">
              <a:solidFill>
                <a:schemeClr val="tx1"/>
              </a:solidFill>
            </a:rPr>
            <a:t>smo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osuđeni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večnu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smrt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Zakon je nesposoban da oprosti grehe.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Isus je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pretrpeo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večnu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smrt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plati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za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grehe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Kada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prihvatimo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Isusovu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žrtvu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naši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gresi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oprošteni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držimo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Zakona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kako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bismo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ponovo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zgrešili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        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Jovan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2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 custLinFactNeighborX="6498" custLinFactNeighborY="-3610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Izbegavajte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iskušenje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.
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Saveti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za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izbegavanje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5">
                  <a:lumMod val="50000"/>
                </a:schemeClr>
              </a:solidFill>
            </a:rPr>
            <a:t>greha</a:t>
          </a:r>
          <a:r>
            <a:rPr lang="sr-Latn-RS" sz="2400" b="1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GREH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Zakon </a:t>
          </a: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i</a:t>
          </a: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3">
                  <a:lumMod val="50000"/>
                </a:schemeClr>
              </a:solidFill>
            </a:rPr>
            <a:t>greh</a:t>
          </a:r>
          <a:r>
            <a:rPr lang="sr-Latn-RS" sz="2400" b="1" kern="1200" dirty="0">
              <a:solidFill>
                <a:schemeClr val="accent3">
                  <a:lumMod val="50000"/>
                </a:schemeClr>
              </a:solidFill>
            </a:rPr>
            <a:t>.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ZAKON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sr-Latn-RS" sz="2400" b="1" kern="1200" dirty="0">
              <a:solidFill>
                <a:schemeClr val="accent6">
                  <a:lumMod val="50000"/>
                </a:schemeClr>
              </a:solidFill>
            </a:rPr>
            <a:t>E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vanđelje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zakon</a:t>
          </a:r>
          <a:r>
            <a:rPr lang="sr-Latn-RS" sz="24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
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Izgrađen</a:t>
          </a:r>
          <a:r>
            <a:rPr lang="sr-Latn-RS" sz="2400" b="1" kern="1200" dirty="0">
              <a:solidFill>
                <a:schemeClr val="accent6">
                  <a:lumMod val="50000"/>
                </a:schemeClr>
              </a:solidFill>
            </a:rPr>
            <a:t>i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na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accent6">
                  <a:lumMod val="50000"/>
                </a:schemeClr>
              </a:solidFill>
            </a:rPr>
            <a:t>steni</a:t>
          </a:r>
          <a:r>
            <a:rPr lang="sr-Latn-RS" sz="2400" b="1" kern="1200" dirty="0">
              <a:solidFill>
                <a:schemeClr val="accent6">
                  <a:lumMod val="50000"/>
                </a:schemeClr>
              </a:solidFill>
            </a:rPr>
            <a:t>.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EVANĐELJE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Izbegavajte</a:t>
          </a:r>
          <a:r>
            <a:rPr lang="en-US" sz="2000" b="1" kern="1200" dirty="0"/>
            <a:t> da </a:t>
          </a:r>
          <a:r>
            <a:rPr lang="en-US" sz="2000" b="1" kern="1200" dirty="0" err="1"/>
            <a:t>radite</a:t>
          </a:r>
          <a:r>
            <a:rPr lang="en-US" sz="2000" b="1" kern="1200" dirty="0"/>
            <a:t> </a:t>
          </a:r>
          <a:r>
            <a:rPr lang="en-US" sz="2000" b="1" kern="1200" dirty="0" err="1"/>
            <a:t>stvari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bi vas </a:t>
          </a:r>
          <a:r>
            <a:rPr lang="en-US" sz="2000" b="1" kern="1200" dirty="0" err="1"/>
            <a:t>mogle</a:t>
          </a:r>
          <a:r>
            <a:rPr lang="en-US" sz="2000" b="1" kern="1200" dirty="0"/>
            <a:t> </a:t>
          </a:r>
          <a:r>
            <a:rPr lang="en-US" sz="2000" b="1" kern="1200" dirty="0" err="1"/>
            <a:t>dovesti</a:t>
          </a:r>
          <a:r>
            <a:rPr lang="en-US" sz="2000" b="1" kern="1200" dirty="0"/>
            <a:t> do </a:t>
          </a:r>
          <a:r>
            <a:rPr lang="en-US" sz="2000" b="1" kern="1200" dirty="0" err="1"/>
            <a:t>greha</a:t>
          </a:r>
          <a:r>
            <a:rPr lang="en-US" sz="2000" b="1" kern="1200" dirty="0"/>
            <a:t> (Marko 9</a:t>
          </a:r>
          <a:r>
            <a:rPr lang="sr-Latn-RS" sz="2000" b="1" kern="1200" dirty="0"/>
            <a:t>,</a:t>
          </a:r>
          <a:r>
            <a:rPr lang="en-US" sz="2000" b="1" kern="1200" dirty="0"/>
            <a:t>43; </a:t>
          </a:r>
          <a:r>
            <a:rPr lang="en-US" sz="2000" b="1" kern="1200" dirty="0" err="1"/>
            <a:t>Jov</a:t>
          </a:r>
          <a:r>
            <a:rPr lang="en-US" sz="2000" b="1" kern="1200" dirty="0"/>
            <a:t> 23</a:t>
          </a:r>
          <a:r>
            <a:rPr lang="sr-Latn-RS" sz="2000" b="1" kern="1200" dirty="0"/>
            <a:t>,</a:t>
          </a:r>
          <a:r>
            <a:rPr lang="en-US" sz="2000" b="1" kern="1200" dirty="0"/>
            <a:t>12). Na primer, </a:t>
          </a:r>
          <a:r>
            <a:rPr lang="en-US" sz="2000" b="1" kern="1200" dirty="0" err="1"/>
            <a:t>kupovina</a:t>
          </a:r>
          <a:r>
            <a:rPr lang="en-US" sz="2000" b="1" kern="1200" dirty="0"/>
            <a:t> </a:t>
          </a:r>
          <a:r>
            <a:rPr lang="en-US" sz="2000" b="1" kern="1200" dirty="0" err="1"/>
            <a:t>alkohola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Izbegavajte</a:t>
          </a:r>
          <a:r>
            <a:rPr lang="en-US" sz="2000" b="1" kern="1200" dirty="0"/>
            <a:t> </a:t>
          </a:r>
          <a:r>
            <a:rPr lang="en-US" sz="2000" b="1" kern="1200" dirty="0" err="1"/>
            <a:t>odlazak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mesta</a:t>
          </a:r>
          <a:r>
            <a:rPr lang="en-US" sz="2000" b="1" kern="1200" dirty="0"/>
            <a:t> </a:t>
          </a:r>
          <a:r>
            <a:rPr lang="en-US" sz="2000" b="1" kern="1200" dirty="0" err="1"/>
            <a:t>gde</a:t>
          </a:r>
          <a:r>
            <a:rPr lang="en-US" sz="2000" b="1" kern="1200" dirty="0"/>
            <a:t> </a:t>
          </a:r>
          <a:r>
            <a:rPr lang="en-US" sz="2000" b="1" kern="1200" dirty="0" err="1"/>
            <a:t>biste</a:t>
          </a:r>
          <a:r>
            <a:rPr lang="en-US" sz="2000" b="1" kern="1200" dirty="0"/>
            <a:t> </a:t>
          </a:r>
          <a:r>
            <a:rPr lang="en-US" sz="2000" b="1" kern="1200" dirty="0" err="1"/>
            <a:t>mogli</a:t>
          </a:r>
          <a:r>
            <a:rPr lang="en-US" sz="2000" b="1" kern="1200" dirty="0"/>
            <a:t> da </a:t>
          </a:r>
          <a:r>
            <a:rPr lang="en-US" sz="2000" b="1" kern="1200" dirty="0" err="1"/>
            <a:t>zgrešite</a:t>
          </a:r>
          <a:r>
            <a:rPr lang="en-US" sz="2000" b="1" kern="1200" dirty="0"/>
            <a:t> (Marko 9</a:t>
          </a:r>
          <a:r>
            <a:rPr lang="sr-Latn-RS" sz="2000" b="1" kern="1200" dirty="0"/>
            <a:t>,</a:t>
          </a:r>
          <a:r>
            <a:rPr lang="en-US" sz="2000" b="1" kern="1200" dirty="0"/>
            <a:t>45; </a:t>
          </a:r>
          <a:r>
            <a:rPr lang="en-US" sz="2000" b="1" kern="1200" dirty="0" err="1"/>
            <a:t>Jov</a:t>
          </a:r>
          <a:r>
            <a:rPr lang="en-US" sz="2000" b="1" kern="1200" dirty="0"/>
            <a:t> 23</a:t>
          </a:r>
          <a:r>
            <a:rPr lang="sr-Latn-RS" sz="2000" b="1" kern="1200" dirty="0"/>
            <a:t>,</a:t>
          </a:r>
          <a:r>
            <a:rPr lang="en-US" sz="2000" b="1" kern="1200" dirty="0"/>
            <a:t>11). Na primer, </a:t>
          </a:r>
          <a:r>
            <a:rPr lang="en-US" sz="2000" b="1" kern="1200" dirty="0" err="1"/>
            <a:t>odlazak</a:t>
          </a:r>
          <a:r>
            <a:rPr lang="en-US" sz="2000" b="1" kern="1200" dirty="0"/>
            <a:t> u </a:t>
          </a:r>
          <a:r>
            <a:rPr lang="en-US" sz="2000" b="1" kern="1200" dirty="0" err="1"/>
            <a:t>noćni</a:t>
          </a:r>
          <a:r>
            <a:rPr lang="en-US" sz="2000" b="1" kern="1200" dirty="0"/>
            <a:t> </a:t>
          </a:r>
          <a:r>
            <a:rPr lang="en-US" sz="2000" b="1" kern="1200" dirty="0" err="1"/>
            <a:t>klub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Izbegavajte</a:t>
          </a:r>
          <a:r>
            <a:rPr lang="en-US" sz="2000" b="1" kern="1200" dirty="0"/>
            <a:t> </a:t>
          </a:r>
          <a:r>
            <a:rPr lang="en-US" sz="2000" b="1" kern="1200" dirty="0" err="1"/>
            <a:t>gledanje</a:t>
          </a:r>
          <a:r>
            <a:rPr lang="en-US" sz="2000" b="1" kern="1200" dirty="0"/>
            <a:t> </a:t>
          </a:r>
          <a:r>
            <a:rPr lang="en-US" sz="2000" b="1" kern="1200" dirty="0" err="1"/>
            <a:t>stvari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bi vas </a:t>
          </a:r>
          <a:r>
            <a:rPr lang="en-US" sz="2000" b="1" kern="1200" dirty="0" err="1"/>
            <a:t>mogle</a:t>
          </a:r>
          <a:r>
            <a:rPr lang="en-US" sz="2000" b="1" kern="1200" dirty="0"/>
            <a:t> </a:t>
          </a:r>
          <a:r>
            <a:rPr lang="en-US" sz="2000" b="1" kern="1200" dirty="0" err="1"/>
            <a:t>dovesti</a:t>
          </a:r>
          <a:r>
            <a:rPr lang="en-US" sz="2000" b="1" kern="1200" dirty="0"/>
            <a:t> do </a:t>
          </a:r>
          <a:r>
            <a:rPr lang="en-US" sz="2000" b="1" kern="1200" dirty="0" err="1"/>
            <a:t>greha</a:t>
          </a:r>
          <a:r>
            <a:rPr lang="en-US" sz="2000" b="1" kern="1200" dirty="0"/>
            <a:t> (Marko 9</a:t>
          </a:r>
          <a:r>
            <a:rPr lang="sr-Latn-RS" sz="2000" b="1" kern="1200" dirty="0"/>
            <a:t>,</a:t>
          </a:r>
          <a:r>
            <a:rPr lang="en-US" sz="2000" b="1" kern="1200" dirty="0"/>
            <a:t>47; </a:t>
          </a:r>
          <a:r>
            <a:rPr lang="en-US" sz="2000" b="1" kern="1200" dirty="0" err="1"/>
            <a:t>Jov</a:t>
          </a:r>
          <a:r>
            <a:rPr lang="en-US" sz="2000" b="1" kern="1200" dirty="0"/>
            <a:t> 31</a:t>
          </a:r>
          <a:r>
            <a:rPr lang="sr-Latn-RS" sz="2000" b="1" kern="1200" dirty="0"/>
            <a:t>,</a:t>
          </a:r>
          <a:r>
            <a:rPr lang="en-US" sz="2000" b="1" kern="1200" dirty="0"/>
            <a:t>1). Na primer, </a:t>
          </a:r>
          <a:r>
            <a:rPr lang="en-US" sz="2000" b="1" kern="1200" dirty="0" err="1"/>
            <a:t>gledanje</a:t>
          </a:r>
          <a:r>
            <a:rPr lang="en-US" sz="2000" b="1" kern="1200" dirty="0"/>
            <a:t> </a:t>
          </a:r>
          <a:r>
            <a:rPr lang="en-US" sz="2000" b="1" kern="1200" dirty="0" err="1"/>
            <a:t>filmova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nepristojnim</a:t>
          </a:r>
          <a:r>
            <a:rPr lang="en-US" sz="2000" b="1" kern="1200" dirty="0"/>
            <a:t> </a:t>
          </a:r>
          <a:r>
            <a:rPr lang="en-US" sz="2000" b="1" kern="1200" dirty="0" err="1"/>
            <a:t>scenama</a:t>
          </a:r>
          <a:r>
            <a:rPr lang="en-US" sz="2000" b="1" kern="1200" dirty="0"/>
            <a:t>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Nemojte</a:t>
          </a:r>
          <a:r>
            <a:rPr lang="en-US" sz="2000" b="1" kern="1200" dirty="0"/>
            <a:t> </a:t>
          </a:r>
          <a:r>
            <a:rPr lang="en-US" sz="2000" b="1" kern="1200" dirty="0" err="1"/>
            <a:t>misliti</a:t>
          </a:r>
          <a:r>
            <a:rPr lang="en-US" sz="2000" b="1" kern="1200" dirty="0"/>
            <a:t> da </a:t>
          </a:r>
          <a:r>
            <a:rPr lang="en-US" sz="2000" b="1" kern="1200" dirty="0" err="1"/>
            <a:t>ste</a:t>
          </a:r>
          <a:r>
            <a:rPr lang="en-US" sz="2000" b="1" kern="1200" dirty="0"/>
            <a:t> </a:t>
          </a:r>
          <a:r>
            <a:rPr lang="en-US" sz="2000" b="1" kern="1200" dirty="0" err="1"/>
            <a:t>samodostatni</a:t>
          </a:r>
          <a:r>
            <a:rPr lang="en-US" sz="2000" b="1" kern="1200" dirty="0"/>
            <a:t> (1</a:t>
          </a:r>
          <a:r>
            <a:rPr lang="sr-Latn-RS" sz="2000" b="1" kern="1200" dirty="0"/>
            <a:t>.</a:t>
          </a:r>
          <a:r>
            <a:rPr lang="en-US" sz="2000" b="1" kern="1200" dirty="0"/>
            <a:t> Kor. 10</a:t>
          </a:r>
          <a:r>
            <a:rPr lang="sr-Latn-RS" sz="2000" b="1" kern="1200" dirty="0"/>
            <a:t>,</a:t>
          </a:r>
          <a:r>
            <a:rPr lang="en-US" sz="2000" b="1" kern="1200" dirty="0"/>
            <a:t>12)</a:t>
          </a:r>
          <a:r>
            <a:rPr lang="sr-Latn-RS" sz="2000" b="1" kern="1200" dirty="0"/>
            <a:t>.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Prestani</a:t>
          </a:r>
          <a:r>
            <a:rPr lang="en-US" sz="2000" b="1" kern="1200" dirty="0"/>
            <a:t> da </a:t>
          </a:r>
          <a:r>
            <a:rPr lang="en-US" sz="2000" b="1" kern="1200" dirty="0" err="1"/>
            <a:t>govoriš</a:t>
          </a:r>
          <a:r>
            <a:rPr lang="en-US" sz="2000" b="1" kern="1200" dirty="0"/>
            <a:t> </a:t>
          </a:r>
          <a:r>
            <a:rPr lang="en-US" sz="2000" b="1" kern="1200" dirty="0" err="1"/>
            <a:t>svima</a:t>
          </a:r>
          <a:r>
            <a:rPr lang="en-US" sz="2000" b="1" kern="1200" dirty="0"/>
            <a:t> </a:t>
          </a:r>
          <a:r>
            <a:rPr lang="en-US" sz="2000" b="1" kern="1200" dirty="0" err="1"/>
            <a:t>koliko</a:t>
          </a:r>
          <a:r>
            <a:rPr lang="en-US" sz="2000" b="1" kern="1200" dirty="0"/>
            <a:t> </a:t>
          </a:r>
          <a:r>
            <a:rPr lang="en-US" sz="2000" b="1" kern="1200" dirty="0" err="1"/>
            <a:t>si</a:t>
          </a:r>
          <a:r>
            <a:rPr lang="en-US" sz="2000" b="1" kern="1200" dirty="0"/>
            <a:t> </a:t>
          </a:r>
          <a:r>
            <a:rPr lang="en-US" sz="2000" b="1" kern="1200" dirty="0" err="1"/>
            <a:t>dobar</a:t>
          </a:r>
          <a:r>
            <a:rPr lang="en-US" sz="2000" b="1" kern="1200" dirty="0"/>
            <a:t>, </a:t>
          </a:r>
          <a:r>
            <a:rPr lang="en-US" sz="2000" b="1" kern="1200" dirty="0" err="1"/>
            <a:t>budi</a:t>
          </a:r>
          <a:r>
            <a:rPr lang="en-US" sz="2000" b="1" kern="1200" dirty="0"/>
            <a:t> </a:t>
          </a:r>
          <a:r>
            <a:rPr lang="en-US" sz="2000" b="1" kern="1200" dirty="0" err="1"/>
            <a:t>ponizan</a:t>
          </a:r>
          <a:r>
            <a:rPr lang="en-US" sz="2000" b="1" kern="1200" dirty="0"/>
            <a:t> </a:t>
          </a:r>
          <a:r>
            <a:rPr lang="en-US" sz="2000" b="1" kern="1200" dirty="0" err="1"/>
            <a:t>kao</a:t>
          </a:r>
          <a:r>
            <a:rPr lang="en-US" sz="2000" b="1" kern="1200" dirty="0"/>
            <a:t> Isus (M</a:t>
          </a:r>
          <a:r>
            <a:rPr lang="sr-Latn-RS" sz="2000" b="1" kern="1200" dirty="0"/>
            <a:t>a</a:t>
          </a:r>
          <a:r>
            <a:rPr lang="en-US" sz="2000" b="1" kern="1200" dirty="0"/>
            <a:t>t</a:t>
          </a:r>
          <a:r>
            <a:rPr lang="sr-Latn-RS" sz="2000" b="1" kern="1200" dirty="0"/>
            <a:t>ej</a:t>
          </a:r>
          <a:r>
            <a:rPr lang="en-US" sz="2000" b="1" kern="1200" dirty="0"/>
            <a:t> 6</a:t>
          </a:r>
          <a:r>
            <a:rPr lang="sr-Latn-RS" sz="2000" b="1" kern="1200" dirty="0"/>
            <a:t>,</a:t>
          </a:r>
          <a:r>
            <a:rPr lang="en-US" sz="2000" b="1" kern="1200" dirty="0"/>
            <a:t>2)</a:t>
          </a:r>
          <a:r>
            <a:rPr lang="sr-Latn-RS" sz="2000" b="1" kern="1200" dirty="0"/>
            <a:t>.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Učinite</a:t>
          </a:r>
          <a:r>
            <a:rPr lang="en-US" sz="2000" b="1" kern="1200" dirty="0"/>
            <a:t> </a:t>
          </a:r>
          <a:r>
            <a:rPr lang="en-US" sz="2000" b="1" kern="1200" dirty="0" err="1"/>
            <a:t>sve</a:t>
          </a:r>
          <a:r>
            <a:rPr lang="en-US" sz="2000" b="1" kern="1200" dirty="0"/>
            <a:t>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en-US" sz="2000" b="1" kern="1200" dirty="0" err="1"/>
            <a:t>potrebno</a:t>
          </a:r>
          <a:r>
            <a:rPr lang="en-US" sz="2000" b="1" kern="1200" dirty="0"/>
            <a:t> da </a:t>
          </a:r>
          <a:r>
            <a:rPr lang="en-US" sz="2000" b="1" kern="1200" dirty="0" err="1"/>
            <a:t>iskorenite</a:t>
          </a:r>
          <a:r>
            <a:rPr lang="en-US" sz="2000" b="1" kern="1200" dirty="0"/>
            <a:t> </a:t>
          </a:r>
          <a:r>
            <a:rPr lang="en-US" sz="2000" b="1" kern="1200" dirty="0" err="1"/>
            <a:t>požudu</a:t>
          </a:r>
          <a:r>
            <a:rPr lang="en-US" sz="2000" b="1" kern="1200" dirty="0"/>
            <a:t> </a:t>
          </a: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svog</a:t>
          </a:r>
          <a:r>
            <a:rPr lang="en-US" sz="2000" b="1" kern="1200" dirty="0"/>
            <a:t> </a:t>
          </a:r>
          <a:r>
            <a:rPr lang="en-US" sz="2000" b="1" kern="1200" dirty="0" err="1"/>
            <a:t>srca</a:t>
          </a:r>
          <a:r>
            <a:rPr lang="en-US" sz="2000" b="1" kern="1200" dirty="0"/>
            <a:t> (M</a:t>
          </a:r>
          <a:r>
            <a:rPr lang="sr-Latn-RS" sz="2000" b="1" kern="1200" dirty="0"/>
            <a:t>a</a:t>
          </a:r>
          <a:r>
            <a:rPr lang="en-US" sz="2000" b="1" kern="1200" dirty="0"/>
            <a:t>t</a:t>
          </a:r>
          <a:r>
            <a:rPr lang="sr-Latn-RS" sz="2000" b="1" kern="1200" dirty="0"/>
            <a:t>ej</a:t>
          </a:r>
          <a:r>
            <a:rPr lang="en-US" sz="2000" b="1" kern="1200" dirty="0"/>
            <a:t> 5</a:t>
          </a:r>
          <a:r>
            <a:rPr lang="sr-Latn-RS" sz="2000" b="1" kern="1200" dirty="0"/>
            <a:t>,</a:t>
          </a:r>
          <a:r>
            <a:rPr lang="en-US" sz="2000" b="1" kern="1200" dirty="0"/>
            <a:t>28</a:t>
          </a:r>
          <a:r>
            <a:rPr lang="sr-Latn-RS" sz="2000" b="1" kern="1200" dirty="0"/>
            <a:t>.</a:t>
          </a:r>
          <a:r>
            <a:rPr lang="en-US" sz="2000" b="1" kern="1200" dirty="0"/>
            <a:t>29)</a:t>
          </a:r>
          <a:r>
            <a:rPr lang="sr-Latn-RS" sz="2000" b="1" kern="1200" dirty="0"/>
            <a:t>.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Prestanite</a:t>
          </a:r>
          <a:r>
            <a:rPr lang="en-US" sz="2000" b="1" kern="1200" dirty="0"/>
            <a:t> da </a:t>
          </a:r>
          <a:r>
            <a:rPr lang="en-US" sz="2000" b="1" kern="1200" dirty="0" err="1"/>
            <a:t>kritikujete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osuđujete</a:t>
          </a:r>
          <a:r>
            <a:rPr lang="en-US" sz="2000" b="1" kern="1200" dirty="0"/>
            <a:t> </a:t>
          </a:r>
          <a:r>
            <a:rPr lang="en-US" sz="2000" b="1" kern="1200" dirty="0" err="1"/>
            <a:t>druge</a:t>
          </a:r>
          <a:r>
            <a:rPr lang="en-US" sz="2000" b="1" kern="1200" dirty="0"/>
            <a:t> (1</a:t>
          </a:r>
          <a:r>
            <a:rPr lang="sr-Latn-RS" sz="2000" b="1" kern="1200" dirty="0"/>
            <a:t>.</a:t>
          </a:r>
          <a:r>
            <a:rPr lang="en-US" sz="2000" b="1" kern="1200" dirty="0"/>
            <a:t> Kor. 4</a:t>
          </a:r>
          <a:r>
            <a:rPr lang="sr-Latn-RS" sz="2000" b="1" kern="1200" dirty="0"/>
            <a:t>,</a:t>
          </a:r>
          <a:r>
            <a:rPr lang="en-US" sz="2000" b="1" kern="1200" dirty="0"/>
            <a:t>5).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 </a:t>
          </a:r>
          <a:r>
            <a:rPr lang="en-US" sz="2000" b="1" kern="1200" dirty="0" err="1"/>
            <a:t>mrzite</a:t>
          </a:r>
          <a:r>
            <a:rPr lang="en-US" sz="2000" b="1" kern="1200" dirty="0"/>
            <a:t> </a:t>
          </a:r>
          <a:r>
            <a:rPr lang="en-US" sz="2000" b="1" kern="1200" dirty="0" err="1"/>
            <a:t>svoje</a:t>
          </a:r>
          <a:r>
            <a:rPr lang="en-US" sz="2000" b="1" kern="1200" dirty="0"/>
            <a:t> </a:t>
          </a:r>
          <a:r>
            <a:rPr lang="en-US" sz="2000" b="1" kern="1200" dirty="0" err="1"/>
            <a:t>neprijatelje</a:t>
          </a:r>
          <a:r>
            <a:rPr lang="en-US" sz="2000" b="1" kern="1200" dirty="0"/>
            <a:t>, </a:t>
          </a:r>
          <a:r>
            <a:rPr lang="en-US" sz="2000" b="1" kern="1200" dirty="0" err="1"/>
            <a:t>nego</a:t>
          </a:r>
          <a:r>
            <a:rPr lang="en-US" sz="2000" b="1" kern="1200" dirty="0"/>
            <a:t> se </a:t>
          </a:r>
          <a:r>
            <a:rPr lang="en-US" sz="2000" b="1" kern="1200" dirty="0" err="1"/>
            <a:t>molite</a:t>
          </a:r>
          <a:r>
            <a:rPr lang="en-US" sz="2000" b="1" kern="1200" dirty="0"/>
            <a:t> za </a:t>
          </a:r>
          <a:r>
            <a:rPr lang="en-US" sz="2000" b="1" kern="1200" dirty="0" err="1"/>
            <a:t>njih</a:t>
          </a:r>
          <a:r>
            <a:rPr lang="en-US" sz="2000" b="1" kern="1200" dirty="0"/>
            <a:t> (M</a:t>
          </a:r>
          <a:r>
            <a:rPr lang="sr-Latn-RS" sz="2000" b="1" kern="1200" dirty="0"/>
            <a:t>a</a:t>
          </a:r>
          <a:r>
            <a:rPr lang="en-US" sz="2000" b="1" kern="1200" dirty="0"/>
            <a:t>t</a:t>
          </a:r>
          <a:r>
            <a:rPr lang="sr-Latn-RS" sz="2000" b="1" kern="1200" dirty="0"/>
            <a:t>ej,</a:t>
          </a:r>
          <a:r>
            <a:rPr lang="en-US" sz="2000" b="1" kern="1200" dirty="0"/>
            <a:t>).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Prestanite</a:t>
          </a:r>
          <a:r>
            <a:rPr lang="en-US" sz="2000" b="1" kern="1200" dirty="0"/>
            <a:t> da se </a:t>
          </a:r>
          <a:r>
            <a:rPr lang="en-US" sz="2000" b="1" kern="1200" dirty="0" err="1"/>
            <a:t>ljutite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one </a:t>
          </a:r>
          <a:r>
            <a:rPr lang="en-US" sz="2000" b="1" kern="1200" dirty="0" err="1"/>
            <a:t>oko</a:t>
          </a:r>
          <a:r>
            <a:rPr lang="en-US" sz="2000" b="1" kern="1200" dirty="0"/>
            <a:t> </a:t>
          </a:r>
          <a:r>
            <a:rPr lang="en-US" sz="2000" b="1" kern="1200" dirty="0" err="1"/>
            <a:t>sebe</a:t>
          </a:r>
          <a:r>
            <a:rPr lang="en-US" sz="2000" b="1" kern="1200" dirty="0"/>
            <a:t> (M</a:t>
          </a:r>
          <a:r>
            <a:rPr lang="sr-Latn-RS" sz="2000" b="1" kern="1200" dirty="0"/>
            <a:t>a</a:t>
          </a:r>
          <a:r>
            <a:rPr lang="en-US" sz="2000" b="1" kern="1200" dirty="0"/>
            <a:t>t</a:t>
          </a:r>
          <a:r>
            <a:rPr lang="sr-Latn-RS" sz="2000" b="1" kern="1200" dirty="0"/>
            <a:t>ej</a:t>
          </a:r>
          <a:r>
            <a:rPr lang="en-US" sz="2000" b="1" kern="1200" dirty="0"/>
            <a:t> 5</a:t>
          </a:r>
          <a:r>
            <a:rPr lang="sr-Latn-RS" sz="2000" b="1" kern="1200" dirty="0"/>
            <a:t>,</a:t>
          </a:r>
          <a:r>
            <a:rPr lang="en-US" sz="2000" b="1" kern="1200" dirty="0"/>
            <a:t>22).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Zakon </a:t>
          </a:r>
          <a:r>
            <a:rPr lang="en-US" sz="2000" b="1" kern="1200" dirty="0" err="1">
              <a:solidFill>
                <a:schemeClr val="tx1"/>
              </a:solidFill>
            </a:rPr>
            <a:t>definiše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šta</a:t>
          </a:r>
          <a:r>
            <a:rPr lang="en-US" sz="2000" b="1" kern="1200" dirty="0">
              <a:solidFill>
                <a:schemeClr val="tx1"/>
              </a:solidFill>
            </a:rPr>
            <a:t> je </a:t>
          </a:r>
          <a:r>
            <a:rPr lang="en-US" sz="2000" b="1" kern="1200" dirty="0" err="1">
              <a:solidFill>
                <a:schemeClr val="tx1"/>
              </a:solidFill>
            </a:rPr>
            <a:t>greh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 rot="21583353">
          <a:off x="1796699" y="906865"/>
          <a:ext cx="209243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6699" y="986217"/>
        <a:ext cx="146470" cy="237599"/>
      </dsp:txXfrm>
    </dsp:sp>
    <dsp:sp modelId="{DD765128-7F2D-47FD-95C6-9D4F2518840B}">
      <dsp:nvSpPr>
        <dsp:cNvPr id="0" name=""/>
        <dsp:cNvSpPr/>
      </dsp:nvSpPr>
      <dsp:spPr>
        <a:xfrm>
          <a:off x="2008867" y="19986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Kada </a:t>
          </a:r>
          <a:r>
            <a:rPr lang="en-US" sz="2000" b="1" kern="1200" dirty="0" err="1">
              <a:solidFill>
                <a:schemeClr val="tx1"/>
              </a:solidFill>
            </a:rPr>
            <a:t>grešimo</a:t>
          </a:r>
          <a:r>
            <a:rPr lang="en-US" sz="2000" b="1" kern="1200" dirty="0">
              <a:solidFill>
                <a:schemeClr val="tx1"/>
              </a:solidFill>
            </a:rPr>
            <a:t> mi </a:t>
          </a:r>
          <a:r>
            <a:rPr lang="en-US" sz="2000" b="1" kern="1200" dirty="0" err="1">
              <a:solidFill>
                <a:schemeClr val="tx1"/>
              </a:solidFill>
            </a:rPr>
            <a:t>smo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osuđeni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večnu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smrt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61587" y="72706"/>
        <a:ext cx="1694560" cy="2054560"/>
      </dsp:txXfrm>
    </dsp:sp>
    <dsp:sp modelId="{D1A3D52D-1F04-41E2-93DA-85A42046853D}">
      <dsp:nvSpPr>
        <dsp:cNvPr id="0" name=""/>
        <dsp:cNvSpPr/>
      </dsp:nvSpPr>
      <dsp:spPr>
        <a:xfrm rot="17145">
          <a:off x="3806461" y="906839"/>
          <a:ext cx="150761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806461" y="985926"/>
        <a:ext cx="105533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Zakon je nesposoban da oprosti grehe.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Isus je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pretrpeo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večnu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smrt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plati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za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grehe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Kada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prihvatimo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Isusovu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žrtvu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naši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gresi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oprošteni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oprošteno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držimo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Zakona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kako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bismo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ponovo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zgrešili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       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Jovan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33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GREH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s-ES" sz="4400" b="1" i="0" u="none" strike="noStrike" kern="1200" cap="none" spc="300" normalizeH="0" baseline="0" noProof="0" dirty="0" err="1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EVANĐELJE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300" normalizeH="0" baseline="0" noProof="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 ZAKON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559388" y="4884957"/>
            <a:ext cx="2514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9. Pouka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maj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8845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EVANĐELJE I ZAKON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Mislimo, dakle, da će se čovek opravdati verom bez dela zakona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</a:t>
            </a:r>
            <a:r>
              <a:rPr lang="sr-Latn-R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imljanima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sr-Latn-R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(</a:t>
            </a:r>
            <a:r>
              <a:rPr lang="en-US" sz="2000" b="1" dirty="0" err="1"/>
              <a:t>oproštenje</a:t>
            </a:r>
            <a:r>
              <a:rPr lang="en-US" sz="2000" b="1" dirty="0"/>
              <a:t> </a:t>
            </a:r>
            <a:r>
              <a:rPr lang="en-US" sz="2000" b="1" dirty="0" err="1"/>
              <a:t>grehova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večni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) se </a:t>
            </a:r>
            <a:r>
              <a:rPr lang="en-US" sz="2000" b="1" dirty="0" err="1"/>
              <a:t>dobija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delo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Isus </a:t>
            </a:r>
            <a:r>
              <a:rPr lang="en-US" sz="2000" b="1" dirty="0" err="1"/>
              <a:t>učinio</a:t>
            </a:r>
            <a:r>
              <a:rPr lang="en-US" sz="2000" b="1" dirty="0"/>
              <a:t> za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krstu</a:t>
            </a:r>
            <a:r>
              <a:rPr lang="en-US" sz="2000" b="1" dirty="0"/>
              <a:t> (Gal. 3</a:t>
            </a:r>
            <a:r>
              <a:rPr lang="sr-Latn-RS" sz="2000" b="1" dirty="0"/>
              <a:t>,</a:t>
            </a:r>
            <a:r>
              <a:rPr lang="en-US" sz="2000" b="1" dirty="0"/>
              <a:t>13). To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primorava</a:t>
            </a:r>
            <a:r>
              <a:rPr lang="en-US" sz="2000" b="1" dirty="0"/>
              <a:t> da </a:t>
            </a:r>
            <a:r>
              <a:rPr lang="en-US" sz="2000" b="1" dirty="0" err="1"/>
              <a:t>volimo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toga (1</a:t>
            </a:r>
            <a:r>
              <a:rPr lang="sr-Latn-RS" sz="2000" b="1" dirty="0"/>
              <a:t>.</a:t>
            </a:r>
            <a:r>
              <a:rPr lang="en-US" sz="2000" b="1" dirty="0"/>
              <a:t> Jovan</a:t>
            </a:r>
            <a:r>
              <a:rPr lang="sr-Latn-RS" sz="2000" b="1" dirty="0"/>
              <a:t>.</a:t>
            </a:r>
            <a:r>
              <a:rPr lang="en-US" sz="2000" b="1" dirty="0"/>
              <a:t> 4</a:t>
            </a:r>
            <a:r>
              <a:rPr lang="sr-Latn-RS" sz="2000" b="1" dirty="0"/>
              <a:t>,</a:t>
            </a:r>
            <a:r>
              <a:rPr lang="en-US" sz="2000" b="1" dirty="0"/>
              <a:t>9</a:t>
            </a:r>
            <a:r>
              <a:rPr lang="sr-Latn-RS" sz="2000" b="1" dirty="0"/>
              <a:t>.</a:t>
            </a:r>
            <a:r>
              <a:rPr lang="en-US" sz="2000" b="1" dirty="0"/>
              <a:t>19). I mi </a:t>
            </a:r>
            <a:r>
              <a:rPr lang="en-US" sz="2000" b="1" dirty="0" err="1"/>
              <a:t>demonstriramo</a:t>
            </a:r>
            <a:r>
              <a:rPr lang="en-US" sz="2000" b="1" dirty="0"/>
              <a:t> </a:t>
            </a:r>
            <a:r>
              <a:rPr lang="en-US" sz="2000" b="1" dirty="0" err="1"/>
              <a:t>ovu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upravo</a:t>
            </a:r>
            <a:r>
              <a:rPr lang="en-US" sz="2000" b="1" dirty="0"/>
              <a:t> </a:t>
            </a:r>
            <a:r>
              <a:rPr lang="en-US" sz="2000" b="1" dirty="0" err="1"/>
              <a:t>držeći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zapovesti</a:t>
            </a:r>
            <a:r>
              <a:rPr lang="en-US" sz="2000" b="1" dirty="0"/>
              <a:t> (Jovan 14</a:t>
            </a:r>
            <a:r>
              <a:rPr lang="sr-Latn-RS" sz="2000" b="1" dirty="0"/>
              <a:t>,</a:t>
            </a:r>
            <a:r>
              <a:rPr lang="en-US" sz="2000" b="1" dirty="0"/>
              <a:t>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505929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Isus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nameravao</a:t>
            </a:r>
            <a:r>
              <a:rPr lang="en-US" sz="2000" b="1" dirty="0"/>
              <a:t> da </a:t>
            </a:r>
            <a:r>
              <a:rPr lang="en-US" sz="2000" b="1" dirty="0" err="1"/>
              <a:t>ukine</a:t>
            </a:r>
            <a:r>
              <a:rPr lang="en-US" sz="2000" b="1" dirty="0"/>
              <a:t> Zakon, </a:t>
            </a:r>
            <a:r>
              <a:rPr lang="en-US" sz="2000" b="1" dirty="0" err="1"/>
              <a:t>već</a:t>
            </a:r>
            <a:r>
              <a:rPr lang="en-US" sz="2000" b="1" dirty="0"/>
              <a:t> da ga </a:t>
            </a:r>
            <a:r>
              <a:rPr lang="en-US" sz="2000" b="1" dirty="0" err="1"/>
              <a:t>potvrdi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5</a:t>
            </a:r>
            <a:r>
              <a:rPr lang="sr-Latn-RS" sz="2000" b="1" dirty="0"/>
              <a:t>,</a:t>
            </a:r>
            <a:r>
              <a:rPr lang="en-US" sz="2000" b="1" dirty="0"/>
              <a:t>17). I Zakon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E</a:t>
            </a:r>
            <a:r>
              <a:rPr lang="en-US" sz="2000" b="1" dirty="0" err="1"/>
              <a:t>vanđelje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odraz</a:t>
            </a:r>
            <a:r>
              <a:rPr lang="en-US" sz="2000" b="1" dirty="0"/>
              <a:t> </a:t>
            </a:r>
            <a:r>
              <a:rPr lang="en-US" sz="2000" b="1" dirty="0" err="1"/>
              <a:t>samog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karaktera</a:t>
            </a:r>
            <a:r>
              <a:rPr lang="en-US" sz="2000" b="1" dirty="0"/>
              <a:t>: </a:t>
            </a:r>
            <a:r>
              <a:rPr lang="en-US" sz="2000" b="1" dirty="0" err="1"/>
              <a:t>ljubavi</a:t>
            </a:r>
            <a:r>
              <a:rPr lang="sr-Latn-RS" sz="2000" b="1" dirty="0"/>
              <a:t> (1. Jovan. 4,8)</a:t>
            </a: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Hajde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razmotrimo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između</a:t>
            </a:r>
            <a:r>
              <a:rPr lang="en-US" sz="2000" b="1" dirty="0">
                <a:solidFill>
                  <a:prstClr val="black"/>
                </a:solidFill>
              </a:rPr>
              <a:t> Zakona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 err="1">
                <a:solidFill>
                  <a:prstClr val="black"/>
                </a:solidFill>
              </a:rPr>
              <a:t>vanđelja</a:t>
            </a:r>
            <a:r>
              <a:rPr lang="en-US" sz="2000" b="1" dirty="0">
                <a:solidFill>
                  <a:prstClr val="black"/>
                </a:solidFill>
              </a:rPr>
              <a:t> (to jest, </a:t>
            </a:r>
            <a:r>
              <a:rPr lang="en-US" sz="2000" b="1" dirty="0" err="1">
                <a:solidFill>
                  <a:prstClr val="black"/>
                </a:solidFill>
              </a:rPr>
              <a:t>spasenje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kroz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Isusovu</a:t>
            </a:r>
            <a:r>
              <a:rPr lang="en-US" sz="2000" b="1" dirty="0">
                <a:solidFill>
                  <a:prstClr val="black"/>
                </a:solidFill>
              </a:rPr>
              <a:t>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IZGRAĐEN NA STENI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Svaki dakle koji sluša ove moje reči i izvršuje ih, kazaću da je kao mudar čovek koji sazida kuću svoju na kamenu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</a:t>
            </a:r>
            <a:r>
              <a:rPr lang="sr-Latn-R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sr-Latn-R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Prihvatanje</a:t>
            </a:r>
            <a:r>
              <a:rPr lang="en-US" sz="2000" b="1" dirty="0"/>
              <a:t> </a:t>
            </a:r>
            <a:r>
              <a:rPr lang="sr-Latn-RS" sz="2000" b="1" dirty="0"/>
              <a:t>E</a:t>
            </a:r>
            <a:r>
              <a:rPr lang="en-US" sz="2000" b="1" dirty="0" err="1"/>
              <a:t>vanđelja</a:t>
            </a:r>
            <a:r>
              <a:rPr lang="en-US" sz="2000" b="1" dirty="0"/>
              <a:t> </a:t>
            </a:r>
            <a:r>
              <a:rPr lang="en-US" sz="2000" b="1" dirty="0" err="1"/>
              <a:t>podrazumeva</a:t>
            </a:r>
            <a:r>
              <a:rPr lang="en-US" sz="2000" b="1" dirty="0"/>
              <a:t> </a:t>
            </a:r>
            <a:r>
              <a:rPr lang="en-US" sz="2000" b="1" dirty="0" err="1"/>
              <a:t>praćenje</a:t>
            </a:r>
            <a:r>
              <a:rPr lang="en-US" sz="2000" b="1" dirty="0"/>
              <a:t> </a:t>
            </a:r>
            <a:r>
              <a:rPr lang="en-US" sz="2000" b="1" dirty="0" err="1"/>
              <a:t>procesa</a:t>
            </a:r>
            <a:r>
              <a:rPr lang="en-US" sz="2000" b="1" dirty="0"/>
              <a:t>. Prvi </a:t>
            </a:r>
            <a:r>
              <a:rPr lang="en-US" sz="2000" b="1" dirty="0" err="1"/>
              <a:t>korak</a:t>
            </a:r>
            <a:r>
              <a:rPr lang="en-US" sz="2000" b="1" dirty="0"/>
              <a:t> je </a:t>
            </a:r>
            <a:r>
              <a:rPr lang="en-US" sz="2000" b="1" dirty="0" err="1"/>
              <a:t>znanje</a:t>
            </a:r>
            <a:r>
              <a:rPr lang="en-US" sz="2000" b="1" dirty="0"/>
              <a:t>. Moramo </a:t>
            </a:r>
            <a:r>
              <a:rPr lang="en-US" sz="2000" b="1" dirty="0" err="1"/>
              <a:t>znati</a:t>
            </a:r>
            <a:r>
              <a:rPr lang="en-US" sz="2000" b="1" dirty="0"/>
              <a:t> da </a:t>
            </a:r>
            <a:r>
              <a:rPr lang="sr-Latn-RS" sz="2000" b="1" dirty="0"/>
              <a:t>postoji </a:t>
            </a:r>
            <a:r>
              <a:rPr lang="en-US" sz="2000" b="1" dirty="0"/>
              <a:t>Neko </a:t>
            </a:r>
            <a:r>
              <a:rPr lang="sr-Latn-RS" sz="2000" b="1" dirty="0"/>
              <a:t>ko </a:t>
            </a:r>
            <a:r>
              <a:rPr lang="en-US" sz="2000" b="1" dirty="0" err="1"/>
              <a:t>može</a:t>
            </a:r>
            <a:r>
              <a:rPr lang="en-US" sz="2000" b="1" dirty="0"/>
              <a:t>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iskupi</a:t>
            </a:r>
            <a:br>
              <a:rPr lang="en-US" sz="2000" b="1" dirty="0"/>
            </a:br>
            <a:r>
              <a:rPr lang="en-US" sz="2000" b="1" dirty="0"/>
              <a:t>(Rim. 10</a:t>
            </a:r>
            <a:r>
              <a:rPr lang="sr-Latn-RS" sz="2000" b="1" dirty="0"/>
              <a:t>,</a:t>
            </a:r>
            <a:r>
              <a:rPr lang="en-US" sz="2000" b="1" dirty="0"/>
              <a:t>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Znanje mora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praćeno</a:t>
            </a:r>
            <a:r>
              <a:rPr lang="en-US" sz="2000" b="1" dirty="0"/>
              <a:t> </a:t>
            </a:r>
            <a:r>
              <a:rPr lang="en-US" sz="2000" b="1" dirty="0" err="1"/>
              <a:t>konkretnim</a:t>
            </a:r>
            <a:r>
              <a:rPr lang="en-US" sz="2000" b="1" dirty="0"/>
              <a:t> </a:t>
            </a:r>
            <a:r>
              <a:rPr lang="en-US" sz="2000" b="1" dirty="0" err="1"/>
              <a:t>delima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7</a:t>
            </a:r>
            <a:r>
              <a:rPr lang="sr-Latn-RS" sz="2000" b="1" dirty="0"/>
              <a:t>,</a:t>
            </a:r>
            <a:r>
              <a:rPr lang="en-US" sz="2000" b="1" dirty="0"/>
              <a:t>24</a:t>
            </a:r>
            <a:r>
              <a:rPr lang="sr-Latn-RS" sz="2000" b="1" dirty="0"/>
              <a:t>.2</a:t>
            </a:r>
            <a:r>
              <a:rPr lang="en-US" sz="2000" b="1" dirty="0"/>
              <a:t>5). Mi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opravdani</a:t>
            </a:r>
            <a:r>
              <a:rPr lang="en-US" sz="2000" b="1" dirty="0"/>
              <a:t> bez dela </a:t>
            </a:r>
            <a:r>
              <a:rPr lang="en-US" sz="2000" b="1" dirty="0" err="1"/>
              <a:t>Zakona</a:t>
            </a:r>
            <a:r>
              <a:rPr lang="en-US" sz="2000" b="1" dirty="0"/>
              <a:t> (Rim. 3</a:t>
            </a:r>
            <a:r>
              <a:rPr lang="sr-Latn-RS" sz="2000" b="1" dirty="0"/>
              <a:t>,</a:t>
            </a:r>
            <a:r>
              <a:rPr lang="en-US" sz="2000" b="1" dirty="0"/>
              <a:t>28), </a:t>
            </a:r>
            <a:r>
              <a:rPr lang="en-US" sz="2000" b="1" dirty="0" err="1"/>
              <a:t>ali</a:t>
            </a:r>
            <a:r>
              <a:rPr lang="en-US" sz="2000" b="1" dirty="0"/>
              <a:t> je </a:t>
            </a:r>
            <a:r>
              <a:rPr lang="en-US" sz="2000" b="1" dirty="0" err="1"/>
              <a:t>neophodno</a:t>
            </a:r>
            <a:r>
              <a:rPr lang="en-US" sz="2000" b="1" dirty="0"/>
              <a:t> da se ta dela vide u </a:t>
            </a:r>
            <a:r>
              <a:rPr lang="en-US" sz="2000" b="1" dirty="0" err="1"/>
              <a:t>našim</a:t>
            </a:r>
            <a:r>
              <a:rPr lang="en-US" sz="2000" b="1" dirty="0"/>
              <a:t> </a:t>
            </a:r>
            <a:r>
              <a:rPr lang="en-US" sz="2000" b="1" dirty="0" err="1"/>
              <a:t>životima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</a:t>
            </a:r>
            <a:r>
              <a:rPr lang="en-US" sz="2000" b="1" dirty="0" err="1"/>
              <a:t>spasenja</a:t>
            </a:r>
            <a:r>
              <a:rPr lang="en-US" sz="2000" b="1" dirty="0"/>
              <a:t> </a:t>
            </a:r>
            <a:r>
              <a:rPr lang="sr-Latn-RS" sz="2000" b="1" dirty="0"/>
              <a:t>      </a:t>
            </a:r>
            <a:r>
              <a:rPr lang="en-US" sz="2000" b="1" dirty="0"/>
              <a:t>(</a:t>
            </a:r>
            <a:r>
              <a:rPr lang="sr-Latn-RS" sz="2000" b="1" dirty="0"/>
              <a:t>Matej</a:t>
            </a:r>
            <a:r>
              <a:rPr lang="en-US" sz="2000" b="1" dirty="0"/>
              <a:t> 7</a:t>
            </a:r>
            <a:r>
              <a:rPr lang="sr-Latn-RS" sz="2000" b="1" dirty="0"/>
              <a:t>,</a:t>
            </a:r>
            <a:r>
              <a:rPr lang="en-US" sz="2000" b="1" dirty="0"/>
              <a:t>18-21).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znanje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spasiti</a:t>
            </a:r>
            <a:r>
              <a:rPr lang="en-US" sz="2000" b="1" dirty="0">
                <a:solidFill>
                  <a:prstClr val="black"/>
                </a:solidFill>
              </a:rPr>
              <a:t>. Isus je </a:t>
            </a:r>
            <a:r>
              <a:rPr lang="en-US" sz="2000" b="1" dirty="0" err="1">
                <a:solidFill>
                  <a:prstClr val="black"/>
                </a:solidFill>
              </a:rPr>
              <a:t>uporedio</a:t>
            </a:r>
            <a:r>
              <a:rPr lang="en-US" sz="2000" b="1" dirty="0">
                <a:solidFill>
                  <a:prstClr val="black"/>
                </a:solidFill>
              </a:rPr>
              <a:t> one koji </a:t>
            </a:r>
            <a:r>
              <a:rPr lang="en-US" sz="2000" b="1" dirty="0" err="1">
                <a:solidFill>
                  <a:prstClr val="black"/>
                </a:solidFill>
              </a:rPr>
              <a:t>primaju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znanje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spasenja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ali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primenjuju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principe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 err="1">
                <a:solidFill>
                  <a:prstClr val="black"/>
                </a:solidFill>
              </a:rPr>
              <a:t>vanđelja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praksi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osobom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gradila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pesku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velik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beše</a:t>
            </a:r>
            <a:r>
              <a:rPr lang="en-US" sz="2000" b="1" dirty="0">
                <a:solidFill>
                  <a:prstClr val="black"/>
                </a:solidFill>
              </a:rPr>
              <a:t> pad </a:t>
            </a:r>
            <a:r>
              <a:rPr lang="en-US" sz="2000" b="1" dirty="0" err="1">
                <a:solidFill>
                  <a:prstClr val="black"/>
                </a:solidFill>
              </a:rPr>
              <a:t>njegov</a:t>
            </a:r>
            <a:r>
              <a:rPr lang="en-US" sz="2000" b="1" dirty="0">
                <a:solidFill>
                  <a:prstClr val="black"/>
                </a:solidFill>
              </a:rPr>
              <a:t>" (Mat</a:t>
            </a:r>
            <a:r>
              <a:rPr lang="sr-Latn-RS" sz="2000" b="1" dirty="0">
                <a:solidFill>
                  <a:prstClr val="black"/>
                </a:solidFill>
              </a:rPr>
              <a:t>ej</a:t>
            </a:r>
            <a:r>
              <a:rPr lang="en-US" sz="2000" b="1" dirty="0">
                <a:solidFill>
                  <a:prstClr val="black"/>
                </a:solidFill>
              </a:rPr>
              <a:t> 7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26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Kada </a:t>
            </a:r>
            <a:r>
              <a:rPr lang="en-US" sz="2000" b="1" dirty="0" err="1">
                <a:solidFill>
                  <a:prstClr val="black"/>
                </a:solidFill>
              </a:rPr>
              <a:t>prihvatimo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Isusa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živimo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bliskom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odnosu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Njim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držeći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zapovesti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gradimo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steni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369652" y="1107754"/>
            <a:ext cx="103794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en-US" sz="3000" b="1" dirty="0">
                <a:latin typeface="Constantia" panose="02030602050306030303" pitchFamily="18" charset="0"/>
              </a:rPr>
              <a:t>Zakon </a:t>
            </a:r>
            <a:r>
              <a:rPr lang="en-US" sz="3000" b="1" dirty="0" err="1">
                <a:latin typeface="Constantia" panose="02030602050306030303" pitchFamily="18" charset="0"/>
              </a:rPr>
              <a:t>otkriva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čoveku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njegove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grehe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ali</a:t>
            </a:r>
            <a:r>
              <a:rPr lang="en-US" sz="3000" b="1" dirty="0">
                <a:latin typeface="Constantia" panose="02030602050306030303" pitchFamily="18" charset="0"/>
              </a:rPr>
              <a:t> ne </a:t>
            </a:r>
            <a:r>
              <a:rPr lang="sr-Latn-RS" sz="3000" b="1" dirty="0">
                <a:latin typeface="Constantia" panose="02030602050306030303" pitchFamily="18" charset="0"/>
              </a:rPr>
              <a:t>daje nikakav</a:t>
            </a:r>
            <a:r>
              <a:rPr lang="en-US" sz="3000" b="1" dirty="0">
                <a:latin typeface="Constantia" panose="02030602050306030303" pitchFamily="18" charset="0"/>
              </a:rPr>
              <a:t> lek. Dok </a:t>
            </a:r>
            <a:r>
              <a:rPr lang="en-US" sz="3000" b="1" dirty="0" err="1">
                <a:latin typeface="Constantia" panose="02030602050306030303" pitchFamily="18" charset="0"/>
              </a:rPr>
              <a:t>poslušnima</a:t>
            </a:r>
            <a:r>
              <a:rPr lang="sr-Latn-RS" sz="3000" b="1" dirty="0">
                <a:latin typeface="Constantia" panose="02030602050306030303" pitchFamily="18" charset="0"/>
              </a:rPr>
              <a:t> obećava život, u isto vreme objav-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ljuje</a:t>
            </a:r>
            <a:r>
              <a:rPr lang="en-US" sz="3000" b="1" dirty="0">
                <a:latin typeface="Constantia" panose="02030602050306030303" pitchFamily="18" charset="0"/>
              </a:rPr>
              <a:t> da je </a:t>
            </a:r>
            <a:r>
              <a:rPr lang="en-US" sz="3000" b="1" dirty="0" err="1">
                <a:latin typeface="Constantia" panose="02030602050306030303" pitchFamily="18" charset="0"/>
              </a:rPr>
              <a:t>smrt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plata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prestupni</a:t>
            </a:r>
            <a:r>
              <a:rPr lang="sr-Latn-RS" sz="3000" b="1" dirty="0">
                <a:latin typeface="Constantia" panose="02030602050306030303" pitchFamily="18" charset="0"/>
              </a:rPr>
              <a:t>cim</a:t>
            </a:r>
            <a:r>
              <a:rPr lang="en-US" sz="3000" b="1" dirty="0">
                <a:latin typeface="Constantia" panose="02030602050306030303" pitchFamily="18" charset="0"/>
              </a:rPr>
              <a:t>a. Samo </a:t>
            </a:r>
            <a:r>
              <a:rPr lang="sr-Latn-RS" sz="3000" b="1" dirty="0">
                <a:latin typeface="Constantia" panose="02030602050306030303" pitchFamily="18" charset="0"/>
              </a:rPr>
              <a:t>Hristovo </a:t>
            </a:r>
            <a:r>
              <a:rPr lang="en-US" sz="3000" b="1" dirty="0" err="1">
                <a:latin typeface="Constantia" panose="02030602050306030303" pitchFamily="18" charset="0"/>
              </a:rPr>
              <a:t>evanđelje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može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grešnik</a:t>
            </a:r>
            <a:r>
              <a:rPr lang="en-US" sz="3000" b="1" dirty="0">
                <a:latin typeface="Constantia" panose="02030602050306030303" pitchFamily="18" charset="0"/>
              </a:rPr>
              <a:t>a </a:t>
            </a:r>
            <a:r>
              <a:rPr lang="sr-Latn-RS" sz="3000" b="1" dirty="0">
                <a:latin typeface="Constantia" panose="02030602050306030303" pitchFamily="18" charset="0"/>
              </a:rPr>
              <a:t>da spase od greha 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prokletstva</a:t>
            </a:r>
            <a:r>
              <a:rPr lang="en-US" sz="3000" b="1" dirty="0">
                <a:latin typeface="Constantia" panose="02030602050306030303" pitchFamily="18" charset="0"/>
              </a:rPr>
              <a:t>. On </a:t>
            </a:r>
            <a:r>
              <a:rPr lang="sr-Latn-RS" sz="3000" b="1" dirty="0">
                <a:latin typeface="Constantia" panose="02030602050306030303" pitchFamily="18" charset="0"/>
              </a:rPr>
              <a:t>se </a:t>
            </a:r>
            <a:r>
              <a:rPr lang="en-US" sz="3000" b="1" dirty="0">
                <a:latin typeface="Constantia" panose="02030602050306030303" pitchFamily="18" charset="0"/>
              </a:rPr>
              <a:t>mora </a:t>
            </a:r>
            <a:r>
              <a:rPr lang="sr-Latn-RS" sz="3000" b="1" dirty="0">
                <a:latin typeface="Constantia" panose="02030602050306030303" pitchFamily="18" charset="0"/>
              </a:rPr>
              <a:t>pokajati </a:t>
            </a:r>
            <a:r>
              <a:rPr lang="en-US" sz="3000" b="1" dirty="0">
                <a:latin typeface="Constantia" panose="02030602050306030303" pitchFamily="18" charset="0"/>
              </a:rPr>
              <a:t>pred </a:t>
            </a:r>
            <a:r>
              <a:rPr lang="en-US" sz="3000" b="1" dirty="0" err="1">
                <a:latin typeface="Constantia" panose="02030602050306030303" pitchFamily="18" charset="0"/>
              </a:rPr>
              <a:t>Bogom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čiji</a:t>
            </a:r>
            <a:r>
              <a:rPr lang="en-US" sz="3000" b="1" dirty="0">
                <a:latin typeface="Constantia" panose="02030602050306030303" pitchFamily="18" charset="0"/>
              </a:rPr>
              <a:t> je </a:t>
            </a:r>
            <a:r>
              <a:rPr lang="en-US" sz="3000" b="1" dirty="0" err="1">
                <a:latin typeface="Constantia" panose="02030602050306030303" pitchFamily="18" charset="0"/>
              </a:rPr>
              <a:t>zakon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prestupi</a:t>
            </a:r>
            <a:r>
              <a:rPr lang="sr-Latn-RS" sz="3000" b="1" dirty="0">
                <a:latin typeface="Constantia" panose="02030602050306030303" pitchFamily="18" charset="0"/>
              </a:rPr>
              <a:t>o,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i pokazati čvrstu </a:t>
            </a:r>
            <a:r>
              <a:rPr lang="en-US" sz="3000" b="1" dirty="0" err="1">
                <a:latin typeface="Constantia" panose="02030602050306030303" pitchFamily="18" charset="0"/>
              </a:rPr>
              <a:t>ver</a:t>
            </a:r>
            <a:r>
              <a:rPr lang="sr-Latn-RS" sz="3000" b="1" dirty="0">
                <a:latin typeface="Constantia" panose="02030602050306030303" pitchFamily="18" charset="0"/>
              </a:rPr>
              <a:t>u</a:t>
            </a:r>
            <a:r>
              <a:rPr lang="en-US" sz="3000" b="1" dirty="0">
                <a:latin typeface="Constantia" panose="02030602050306030303" pitchFamily="18" charset="0"/>
              </a:rPr>
              <a:t> u Hrista,</a:t>
            </a:r>
            <a:r>
              <a:rPr lang="sr-Latn-RS" sz="3000" b="1" dirty="0">
                <a:latin typeface="Constantia" panose="02030602050306030303" pitchFamily="18" charset="0"/>
              </a:rPr>
              <a:t> kao veliku žrtvu pomire-</a:t>
            </a:r>
            <a:r>
              <a:rPr lang="en-US" sz="3000" b="1" dirty="0">
                <a:latin typeface="Constantia" panose="02030602050306030303" pitchFamily="18" charset="0"/>
              </a:rPr>
              <a:t> n</a:t>
            </a:r>
            <a:r>
              <a:rPr lang="sr-Latn-RS" sz="3000" b="1" dirty="0">
                <a:latin typeface="Constantia" panose="02030602050306030303" pitchFamily="18" charset="0"/>
              </a:rPr>
              <a:t>j</a:t>
            </a:r>
            <a:r>
              <a:rPr lang="en-US" sz="3000" b="1" dirty="0">
                <a:latin typeface="Constantia" panose="02030602050306030303" pitchFamily="18" charset="0"/>
              </a:rPr>
              <a:t>a. T</a:t>
            </a:r>
            <a:r>
              <a:rPr lang="sr-Latn-RS" sz="3000" b="1" dirty="0">
                <a:latin typeface="Constantia" panose="02030602050306030303" pitchFamily="18" charset="0"/>
              </a:rPr>
              <a:t>ime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dobi</a:t>
            </a:r>
            <a:r>
              <a:rPr lang="sr-Latn-RS" sz="3000" b="1" dirty="0">
                <a:latin typeface="Constantia" panose="02030602050306030303" pitchFamily="18" charset="0"/>
              </a:rPr>
              <a:t>v</a:t>
            </a:r>
            <a:r>
              <a:rPr lang="en-US" sz="3000" b="1" dirty="0">
                <a:latin typeface="Constantia" panose="02030602050306030303" pitchFamily="18" charset="0"/>
              </a:rPr>
              <a:t>a </a:t>
            </a:r>
            <a:r>
              <a:rPr lang="sr-Latn-RS" sz="3000" b="1" dirty="0">
                <a:latin typeface="Constantia" panose="02030602050306030303" pitchFamily="18" charset="0"/>
              </a:rPr>
              <a:t>’</a:t>
            </a:r>
            <a:r>
              <a:rPr lang="en-US" sz="3000" b="1" dirty="0" err="1">
                <a:latin typeface="Constantia" panose="02030602050306030303" pitchFamily="18" charset="0"/>
              </a:rPr>
              <a:t>oproštenje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pređašnjih </a:t>
            </a:r>
            <a:r>
              <a:rPr lang="en-US" sz="3000" b="1" dirty="0" err="1">
                <a:latin typeface="Constantia" panose="02030602050306030303" pitchFamily="18" charset="0"/>
              </a:rPr>
              <a:t>gre</a:t>
            </a:r>
            <a:r>
              <a:rPr lang="sr-Latn-RS" sz="3000" b="1" dirty="0">
                <a:latin typeface="Constantia" panose="02030602050306030303" pitchFamily="18" charset="0"/>
              </a:rPr>
              <a:t>h</a:t>
            </a:r>
            <a:r>
              <a:rPr lang="en-US" sz="3000" b="1" dirty="0">
                <a:latin typeface="Constantia" panose="02030602050306030303" pitchFamily="18" charset="0"/>
              </a:rPr>
              <a:t>a</a:t>
            </a:r>
            <a:r>
              <a:rPr lang="sr-Latn-RS" sz="3000" b="1" dirty="0">
                <a:latin typeface="Constantia" panose="02030602050306030303" pitchFamily="18" charset="0"/>
              </a:rPr>
              <a:t>’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postaje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učesnik</a:t>
            </a:r>
            <a:r>
              <a:rPr lang="sr-Latn-RS" sz="3000" b="1" dirty="0">
                <a:latin typeface="Constantia" panose="02030602050306030303" pitchFamily="18" charset="0"/>
              </a:rPr>
              <a:t>om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božanske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prirode</a:t>
            </a:r>
            <a:r>
              <a:rPr lang="en-US" sz="3000" b="1" dirty="0">
                <a:latin typeface="Constantia" panose="02030602050306030303" pitchFamily="18" charset="0"/>
              </a:rPr>
              <a:t>."</a:t>
            </a:r>
            <a:endParaRPr lang="en" sz="3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6503415" y="5411692"/>
            <a:ext cx="4071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sr-Latn-RS" sz="1600" b="1" dirty="0"/>
              <a:t>len G. Vajt, </a:t>
            </a:r>
            <a:r>
              <a:rPr lang="sr-Latn-RS" sz="1600" i="1" dirty="0"/>
              <a:t>Velika borba</a:t>
            </a:r>
            <a:r>
              <a:rPr lang="sr-Latn-RS" sz="1600" b="1" dirty="0"/>
              <a:t>, str</a:t>
            </a:r>
            <a:r>
              <a:rPr lang="en-US" sz="1600" b="1" dirty="0"/>
              <a:t>. 46</a:t>
            </a:r>
            <a:r>
              <a:rPr lang="sr-Latn-RS" sz="1600" b="1" dirty="0"/>
              <a:t>7. original.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34624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Doveka pamtim odredbe tvoje, jer me one u životu drže. Ja pripadam tebi, spasi me, jer odredbe tvoje tražim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119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93</a:t>
            </a:r>
            <a:r>
              <a:rPr lang="sr-Latn-RS" sz="24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94 </a:t>
            </a: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sr-Latn-RS" sz="1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192397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Bez </a:t>
            </a:r>
            <a:r>
              <a:rPr lang="en-US" sz="2000" b="1" dirty="0" err="1"/>
              <a:t>obzira</a:t>
            </a:r>
            <a:r>
              <a:rPr lang="en-US" sz="2000" b="1" dirty="0"/>
              <a:t> da li ga </a:t>
            </a:r>
            <a:r>
              <a:rPr lang="en-US" sz="2000" b="1" dirty="0" err="1"/>
              <a:t>prihvatamo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ne, </a:t>
            </a:r>
            <a:r>
              <a:rPr lang="en-US" sz="2000" b="1" dirty="0" err="1"/>
              <a:t>greh</a:t>
            </a:r>
            <a:r>
              <a:rPr lang="en-US" sz="2000" b="1" dirty="0"/>
              <a:t> je problem koji </a:t>
            </a:r>
            <a:r>
              <a:rPr lang="en-US" sz="2000" b="1" dirty="0" err="1"/>
              <a:t>pogađa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, </a:t>
            </a:r>
            <a:r>
              <a:rPr lang="en-US" sz="2000" b="1" dirty="0" err="1"/>
              <a:t>uništavajući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odnos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Bogom</a:t>
            </a:r>
            <a:r>
              <a:rPr lang="en-US" sz="2000" b="1" dirty="0"/>
              <a:t>: "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zgrešiše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izgubili su </a:t>
            </a:r>
            <a:r>
              <a:rPr lang="en-US" sz="2000" b="1" dirty="0"/>
              <a:t> </a:t>
            </a:r>
            <a:r>
              <a:rPr lang="en-US" sz="2000" b="1" dirty="0" err="1"/>
              <a:t>slavu</a:t>
            </a:r>
            <a:r>
              <a:rPr lang="en-US" sz="2000" b="1" dirty="0"/>
              <a:t> Božju" (Rim. 3</a:t>
            </a:r>
            <a:r>
              <a:rPr lang="sr-Latn-RS" sz="2000" b="1" dirty="0"/>
              <a:t>,</a:t>
            </a:r>
            <a:r>
              <a:rPr lang="en-US" sz="2000" b="1" dirty="0"/>
              <a:t>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Pravilno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shvaćeni</a:t>
            </a:r>
            <a:r>
              <a:rPr lang="en-US" sz="2000" b="1" dirty="0">
                <a:solidFill>
                  <a:prstClr val="black"/>
                </a:solidFill>
              </a:rPr>
              <a:t>, Zakon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 err="1">
                <a:solidFill>
                  <a:prstClr val="black"/>
                </a:solidFill>
              </a:rPr>
              <a:t>vanđelje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nespojivi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umesto</a:t>
            </a:r>
            <a:r>
              <a:rPr lang="en-US" sz="2000" b="1" dirty="0">
                <a:solidFill>
                  <a:prstClr val="black"/>
                </a:solidFill>
              </a:rPr>
              <a:t> toga, </a:t>
            </a:r>
            <a:r>
              <a:rPr lang="en-US" sz="2000" b="1" dirty="0" err="1">
                <a:solidFill>
                  <a:prstClr val="black"/>
                </a:solidFill>
              </a:rPr>
              <a:t>oboj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sarađuju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našoj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borbi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protiv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greha</a:t>
            </a:r>
            <a:r>
              <a:rPr lang="en-US" sz="2000" b="1" dirty="0">
                <a:solidFill>
                  <a:prstClr val="black"/>
                </a:solidFill>
              </a:rPr>
              <a:t>. Svak</a:t>
            </a:r>
            <a:r>
              <a:rPr lang="sr-Latn-RS" sz="2000" b="1" dirty="0">
                <a:solidFill>
                  <a:prstClr val="black"/>
                </a:solidFill>
              </a:rPr>
              <a:t>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funkciju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266870"/>
            <a:ext cx="7741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Kako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popraviti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jaz</a:t>
            </a:r>
            <a:r>
              <a:rPr lang="en-US" sz="2000" b="1" dirty="0">
                <a:solidFill>
                  <a:prstClr val="black"/>
                </a:solidFill>
              </a:rPr>
              <a:t> koji </a:t>
            </a:r>
            <a:r>
              <a:rPr lang="en-US" sz="2000" b="1" dirty="0" err="1">
                <a:solidFill>
                  <a:prstClr val="black"/>
                </a:solidFill>
              </a:rPr>
              <a:t>greh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stvara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između</a:t>
            </a:r>
            <a:r>
              <a:rPr lang="en-US" sz="2000" b="1" dirty="0">
                <a:solidFill>
                  <a:prstClr val="black"/>
                </a:solidFill>
              </a:rPr>
              <a:t> Boga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? Neki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predložili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moguća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rešenja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ovog </a:t>
            </a:r>
            <a:r>
              <a:rPr lang="en-US" sz="2000" b="1" dirty="0" err="1">
                <a:solidFill>
                  <a:prstClr val="black"/>
                </a:solidFill>
              </a:rPr>
              <a:t>problema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Zakon (</a:t>
            </a:r>
            <a:r>
              <a:rPr lang="en-US" sz="2000" b="1" dirty="0" err="1">
                <a:solidFill>
                  <a:prstClr val="black"/>
                </a:solidFill>
              </a:rPr>
              <a:t>spasenje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delima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pogrešno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shvatanje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funkcije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Zakona</a:t>
            </a:r>
            <a:r>
              <a:rPr lang="en-US" sz="2000" b="1" dirty="0">
                <a:solidFill>
                  <a:prstClr val="black"/>
                </a:solidFill>
              </a:rPr>
              <a:t>);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 err="1">
                <a:solidFill>
                  <a:prstClr val="black"/>
                </a:solidFill>
              </a:rPr>
              <a:t>vanđelje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spasenje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verom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ukidanje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Zakona</a:t>
            </a:r>
            <a:r>
              <a:rPr lang="en-US" sz="2000" b="1" dirty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535665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GREH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IZBEGAVAJTE ISKUŠENJE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Nego svakoga kuša njegova slast, koja ga vuče i mami.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(Ja</a:t>
            </a:r>
            <a:r>
              <a:rPr lang="sr-Latn-R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kov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sr-Latn-R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 dirty="0"/>
              <a:t>Jakov</a:t>
            </a:r>
            <a:r>
              <a:rPr lang="en-US" sz="2000" b="1" dirty="0"/>
              <a:t> </a:t>
            </a:r>
            <a:r>
              <a:rPr lang="en-US" sz="2000" b="1" dirty="0" err="1"/>
              <a:t>naziva</a:t>
            </a:r>
            <a:r>
              <a:rPr lang="en-US" sz="2000" b="1" dirty="0"/>
              <a:t> on</a:t>
            </a:r>
            <a:r>
              <a:rPr lang="sr-Latn-RS" sz="2000" b="1" dirty="0"/>
              <a:t>og</a:t>
            </a:r>
            <a:r>
              <a:rPr lang="en-US" sz="2000" b="1" dirty="0"/>
              <a:t> koji se </a:t>
            </a:r>
            <a:r>
              <a:rPr lang="en-US" sz="2000" b="1" dirty="0" err="1"/>
              <a:t>odupire</a:t>
            </a:r>
            <a:r>
              <a:rPr lang="en-US" sz="2000" b="1" dirty="0"/>
              <a:t> </a:t>
            </a:r>
            <a:r>
              <a:rPr lang="en-US" sz="2000" b="1" dirty="0" err="1"/>
              <a:t>iskušenju</a:t>
            </a:r>
            <a:r>
              <a:rPr lang="en-US" sz="2000" b="1" dirty="0"/>
              <a:t> "</a:t>
            </a:r>
            <a:r>
              <a:rPr lang="en-US" sz="2000" b="1" dirty="0" err="1"/>
              <a:t>bla</a:t>
            </a:r>
            <a:r>
              <a:rPr lang="sr-Latn-RS" sz="2000" b="1" dirty="0"/>
              <a:t>ž</a:t>
            </a:r>
            <a:r>
              <a:rPr lang="en-US" sz="2000" b="1" dirty="0" err="1"/>
              <a:t>en</a:t>
            </a:r>
            <a:r>
              <a:rPr lang="en-US" sz="2000" b="1" dirty="0"/>
              <a:t>" (</a:t>
            </a:r>
            <a:r>
              <a:rPr lang="sr-Latn-RS" sz="2000" b="1" dirty="0"/>
              <a:t>Jakov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12 N</a:t>
            </a:r>
            <a:r>
              <a:rPr lang="sr-Latn-RS" sz="2000" b="1" dirty="0"/>
              <a:t>SP</a:t>
            </a:r>
            <a:r>
              <a:rPr lang="en-US" sz="2000" b="1" dirty="0"/>
              <a:t>). Ali on </a:t>
            </a:r>
            <a:r>
              <a:rPr lang="en-US" sz="2000" b="1" dirty="0" err="1"/>
              <a:t>pojašnjava</a:t>
            </a:r>
            <a:r>
              <a:rPr lang="en-US" sz="2000" b="1" dirty="0"/>
              <a:t> da </a:t>
            </a:r>
            <a:r>
              <a:rPr lang="en-US" sz="2000" b="1" dirty="0" err="1"/>
              <a:t>iskušenje</a:t>
            </a:r>
            <a:r>
              <a:rPr lang="en-US" sz="2000" b="1" dirty="0"/>
              <a:t> ne </a:t>
            </a:r>
            <a:r>
              <a:rPr lang="en-US" sz="2000" b="1" dirty="0" err="1"/>
              <a:t>dolazi</a:t>
            </a:r>
            <a:r>
              <a:rPr lang="en-US" sz="2000" b="1" dirty="0"/>
              <a:t> od Boga (</a:t>
            </a:r>
            <a:r>
              <a:rPr lang="sr-Latn-RS" sz="2000" b="1" dirty="0"/>
              <a:t>Jakov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13),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proizilazi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sopstvenih</a:t>
            </a:r>
            <a:r>
              <a:rPr lang="en-US" sz="2000" b="1" dirty="0"/>
              <a:t> </a:t>
            </a:r>
            <a:r>
              <a:rPr lang="en-US" sz="2000" b="1" dirty="0" err="1"/>
              <a:t>zlih</a:t>
            </a:r>
            <a:r>
              <a:rPr lang="en-US" sz="2000" b="1" dirty="0"/>
              <a:t> </a:t>
            </a:r>
            <a:r>
              <a:rPr lang="en-US" sz="2000" b="1" dirty="0" err="1"/>
              <a:t>želja</a:t>
            </a:r>
            <a:r>
              <a:rPr lang="en-US" sz="2000" b="1" dirty="0"/>
              <a:t> (</a:t>
            </a:r>
            <a:r>
              <a:rPr lang="sr-Latn-RS" sz="2000" b="1" dirty="0"/>
              <a:t>Jakov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14)</a:t>
            </a:r>
            <a:r>
              <a:rPr lang="sr-Latn-RS" sz="2000" b="1" dirty="0"/>
              <a:t>.</a:t>
            </a:r>
            <a:r>
              <a:rPr lang="en-US" sz="2000" b="1" dirty="0"/>
              <a:t> 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175960"/>
            <a:ext cx="44950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Pavle </a:t>
            </a:r>
            <a:r>
              <a:rPr lang="en-US" sz="2000" b="1" dirty="0" err="1"/>
              <a:t>govori</a:t>
            </a:r>
            <a:r>
              <a:rPr lang="en-US" sz="2000" b="1" dirty="0"/>
              <a:t> o "</a:t>
            </a:r>
            <a:r>
              <a:rPr lang="en-US" sz="2000" b="1" dirty="0" err="1"/>
              <a:t>kušaču</a:t>
            </a:r>
            <a:r>
              <a:rPr lang="en-US" sz="2000" b="1" dirty="0"/>
              <a:t>" (1</a:t>
            </a:r>
            <a:r>
              <a:rPr lang="sr-Latn-RS" sz="2000" b="1" dirty="0"/>
              <a:t>.</a:t>
            </a:r>
            <a:r>
              <a:rPr lang="en-US" sz="2000" b="1" dirty="0"/>
              <a:t> Sol</a:t>
            </a:r>
            <a:r>
              <a:rPr lang="sr-Latn-RS" sz="2000" b="1" dirty="0"/>
              <a:t>.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5), </a:t>
            </a:r>
            <a:r>
              <a:rPr lang="en-US" sz="2000" b="1" dirty="0" err="1"/>
              <a:t>koga</a:t>
            </a:r>
            <a:r>
              <a:rPr lang="en-US" sz="2000" b="1" dirty="0"/>
              <a:t> je Isus </a:t>
            </a:r>
            <a:r>
              <a:rPr lang="en-US" sz="2000" b="1" dirty="0" err="1"/>
              <a:t>identifikovao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Sotonu</a:t>
            </a:r>
            <a:r>
              <a:rPr lang="en-US" sz="2000" b="1" dirty="0"/>
              <a:t> (Matej 4</a:t>
            </a:r>
            <a:r>
              <a:rPr lang="sr-Latn-RS" sz="2000" b="1" dirty="0"/>
              <a:t>,</a:t>
            </a:r>
            <a:r>
              <a:rPr lang="en-US" sz="2000" b="1" dirty="0"/>
              <a:t>3</a:t>
            </a:r>
            <a:r>
              <a:rPr lang="sr-Latn-RS" sz="2000" b="1" dirty="0"/>
              <a:t>.</a:t>
            </a:r>
            <a:r>
              <a:rPr lang="en-US" sz="2000" b="1" dirty="0"/>
              <a:t>10). On je taj koji </a:t>
            </a:r>
            <a:r>
              <a:rPr lang="en-US" sz="2000" b="1" dirty="0" err="1"/>
              <a:t>najbolje</a:t>
            </a:r>
            <a:r>
              <a:rPr lang="en-US" sz="2000" b="1" dirty="0"/>
              <a:t> </a:t>
            </a:r>
            <a:r>
              <a:rPr lang="en-US" sz="2000" b="1" dirty="0" err="1"/>
              <a:t>zna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da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slabosti</a:t>
            </a:r>
            <a:r>
              <a:rPr lang="en-US" sz="2000" b="1" dirty="0"/>
              <a:t>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vodi</a:t>
            </a:r>
            <a:r>
              <a:rPr lang="en-US" sz="2000" b="1" dirty="0"/>
              <a:t> u </a:t>
            </a:r>
            <a:r>
              <a:rPr lang="en-US" sz="2000" b="1" dirty="0" err="1"/>
              <a:t>greh</a:t>
            </a:r>
            <a:r>
              <a:rPr lang="en-US" sz="2000" b="1" dirty="0"/>
              <a:t>. Ne </a:t>
            </a:r>
            <a:r>
              <a:rPr lang="en-US" sz="2000" b="1" dirty="0" err="1"/>
              <a:t>zaboravimo</a:t>
            </a:r>
            <a:r>
              <a:rPr lang="en-US" sz="2000" b="1" dirty="0"/>
              <a:t> da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uronjeni</a:t>
            </a:r>
            <a:r>
              <a:rPr lang="en-US" sz="2000" b="1" dirty="0"/>
              <a:t> u </a:t>
            </a:r>
            <a:r>
              <a:rPr lang="en-US" sz="2000" b="1" dirty="0" err="1"/>
              <a:t>kosmički</a:t>
            </a:r>
            <a:r>
              <a:rPr lang="en-US" sz="2000" b="1" dirty="0"/>
              <a:t> rat </a:t>
            </a:r>
            <a:r>
              <a:rPr lang="en-US" sz="2000" b="1" dirty="0" err="1"/>
              <a:t>između</a:t>
            </a:r>
            <a:r>
              <a:rPr lang="en-US" sz="2000" b="1" dirty="0"/>
              <a:t> Hrista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Satane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kušač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sr-Latn-RS" sz="2000" b="1" dirty="0"/>
              <a:t>mu </a:t>
            </a:r>
            <a:r>
              <a:rPr lang="en-US" sz="2000" b="1" dirty="0"/>
              <a:t>je </a:t>
            </a:r>
            <a:r>
              <a:rPr lang="en-US" sz="2000" b="1" dirty="0" err="1"/>
              <a:t>moguće</a:t>
            </a:r>
            <a:r>
              <a:rPr lang="en-US" sz="2000" b="1" dirty="0"/>
              <a:t> 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odvrati</a:t>
            </a:r>
            <a:r>
              <a:rPr lang="en-US" sz="2000" b="1" dirty="0"/>
              <a:t> od Hrista.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077088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Samson je </a:t>
            </a:r>
            <a:r>
              <a:rPr lang="en-US" sz="2000" b="1" dirty="0" err="1"/>
              <a:t>jasan</a:t>
            </a:r>
            <a:r>
              <a:rPr lang="en-US" sz="2000" b="1" dirty="0"/>
              <a:t> primer </a:t>
            </a:r>
            <a:r>
              <a:rPr lang="en-US" sz="2000" b="1" dirty="0" err="1"/>
              <a:t>osobe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se </a:t>
            </a:r>
            <a:r>
              <a:rPr lang="en-US" sz="2000" b="1" dirty="0" err="1"/>
              <a:t>prepušta</a:t>
            </a:r>
            <a:r>
              <a:rPr lang="en-US" sz="2000" b="1" dirty="0"/>
              <a:t> </a:t>
            </a:r>
            <a:r>
              <a:rPr lang="en-US" sz="2000" b="1" dirty="0" err="1"/>
              <a:t>iskušenju</a:t>
            </a:r>
            <a:r>
              <a:rPr lang="en-US" sz="2000" b="1" dirty="0"/>
              <a:t> </a:t>
            </a:r>
            <a:r>
              <a:rPr lang="en-US" sz="2000" b="1" dirty="0" err="1"/>
              <a:t>dopuštajući</a:t>
            </a:r>
            <a:r>
              <a:rPr lang="en-US" sz="2000" b="1" dirty="0"/>
              <a:t> </a:t>
            </a:r>
            <a:r>
              <a:rPr lang="en-US" sz="2000" b="1" dirty="0" err="1"/>
              <a:t>sebi</a:t>
            </a:r>
            <a:r>
              <a:rPr lang="en-US" sz="2000" b="1" dirty="0"/>
              <a:t> da ga </a:t>
            </a:r>
            <a:r>
              <a:rPr lang="en-US" sz="2000" b="1" dirty="0" err="1"/>
              <a:t>zanesu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emocije</a:t>
            </a:r>
            <a:r>
              <a:rPr lang="en-US" sz="2000" b="1" dirty="0"/>
              <a:t>,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znajući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one </a:t>
            </a:r>
            <a:r>
              <a:rPr lang="en-US" sz="2000" b="1" dirty="0" err="1"/>
              <a:t>išle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volje</a:t>
            </a:r>
            <a:r>
              <a:rPr lang="en-US" sz="2000" b="1" dirty="0"/>
              <a:t> (</a:t>
            </a:r>
            <a:r>
              <a:rPr lang="en-US" sz="2000" b="1" dirty="0" err="1"/>
              <a:t>Sudije</a:t>
            </a:r>
            <a:r>
              <a:rPr lang="en-US" sz="2000" b="1" dirty="0"/>
              <a:t> 14</a:t>
            </a:r>
            <a:r>
              <a:rPr lang="sr-Latn-RS" sz="2000" b="1" dirty="0"/>
              <a:t>,</a:t>
            </a:r>
            <a:r>
              <a:rPr lang="en-US" sz="2000" b="1" dirty="0"/>
              <a:t>1-3; 16</a:t>
            </a:r>
            <a:r>
              <a:rPr lang="sr-Latn-RS" sz="2000" b="1" dirty="0"/>
              <a:t>,</a:t>
            </a:r>
            <a:r>
              <a:rPr lang="en-US" sz="2000" b="1" dirty="0"/>
              <a:t>1</a:t>
            </a:r>
            <a:r>
              <a:rPr lang="sr-Latn-RS" sz="2000" b="1" dirty="0"/>
              <a:t>.</a:t>
            </a:r>
            <a:r>
              <a:rPr lang="en-US" sz="2000" b="1" dirty="0"/>
              <a:t>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izbeći</a:t>
            </a:r>
            <a:r>
              <a:rPr lang="en-US" sz="2000" b="1" dirty="0"/>
              <a:t> </a:t>
            </a:r>
            <a:r>
              <a:rPr lang="en-US" sz="2000" b="1" dirty="0" err="1"/>
              <a:t>iskušenje</a:t>
            </a:r>
            <a:r>
              <a:rPr lang="en-US" sz="2000" b="1" dirty="0"/>
              <a:t>? </a:t>
            </a:r>
            <a:r>
              <a:rPr lang="en-US" sz="2000" b="1" dirty="0" err="1"/>
              <a:t>Tražeći</a:t>
            </a:r>
            <a:r>
              <a:rPr lang="en-US" sz="2000" b="1" dirty="0"/>
              <a:t> Boga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. 6</a:t>
            </a:r>
            <a:r>
              <a:rPr lang="sr-Latn-RS" sz="2000" b="1" dirty="0"/>
              <a:t>,</a:t>
            </a:r>
            <a:r>
              <a:rPr lang="en-US" sz="2000" b="1" dirty="0"/>
              <a:t>33); </a:t>
            </a:r>
            <a:r>
              <a:rPr lang="en-US" sz="2000" b="1" dirty="0" err="1"/>
              <a:t>provođenje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</a:t>
            </a:r>
            <a:r>
              <a:rPr lang="en-US" sz="2000" b="1" dirty="0" err="1"/>
              <a:t>nasamo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Njim (M</a:t>
            </a:r>
            <a:r>
              <a:rPr lang="sr-Latn-RS" sz="2000" b="1" dirty="0"/>
              <a:t>arko</a:t>
            </a:r>
            <a:r>
              <a:rPr lang="en-US" sz="2000" b="1" dirty="0"/>
              <a:t> 14</a:t>
            </a:r>
            <a:r>
              <a:rPr lang="sr-Latn-RS" sz="2000" b="1" dirty="0"/>
              <a:t>,</a:t>
            </a:r>
            <a:r>
              <a:rPr lang="en-US" sz="2000" b="1" dirty="0"/>
              <a:t>38); </a:t>
            </a:r>
            <a:r>
              <a:rPr lang="en-US" sz="2000" b="1" dirty="0" err="1"/>
              <a:t>uzimajući</a:t>
            </a:r>
            <a:r>
              <a:rPr lang="en-US" sz="2000" b="1" dirty="0"/>
              <a:t> </a:t>
            </a:r>
            <a:r>
              <a:rPr lang="en-US" sz="2000" b="1" dirty="0" err="1"/>
              <a:t>štit</a:t>
            </a:r>
            <a:r>
              <a:rPr lang="en-US" sz="2000" b="1" dirty="0"/>
              <a:t> </a:t>
            </a:r>
            <a:r>
              <a:rPr lang="en-US" sz="2000" b="1" dirty="0" err="1"/>
              <a:t>vere</a:t>
            </a:r>
            <a:r>
              <a:rPr lang="en-US" sz="2000" b="1" dirty="0"/>
              <a:t> (Ef. 6</a:t>
            </a:r>
            <a:r>
              <a:rPr lang="sr-Latn-RS" sz="2000" b="1" dirty="0"/>
              <a:t>,</a:t>
            </a:r>
            <a:r>
              <a:rPr lang="en-US" sz="2000" b="1" dirty="0"/>
              <a:t>16).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SAVETI ZA IZBEGAVANJE GREHA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sr-Latn-R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 te i oko tvoje sablažnjava, iskopaj ga; bolje ti je s jednimmokom ući u carstvo Božje, nego li s dva da te bace u pakao ognjeni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</a:t>
            </a:r>
            <a:r>
              <a:rPr lang="sr-Latn-RS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Isus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en-US" sz="2000" b="1" dirty="0" err="1"/>
              <a:t>ostavio</a:t>
            </a:r>
            <a:r>
              <a:rPr lang="en-US" sz="2000" b="1" dirty="0"/>
              <a:t> </a:t>
            </a:r>
            <a:r>
              <a:rPr lang="en-US" sz="2000" b="1" dirty="0" err="1"/>
              <a:t>jasna</a:t>
            </a:r>
            <a:r>
              <a:rPr lang="en-US" sz="2000" b="1" dirty="0"/>
              <a:t> </a:t>
            </a:r>
            <a:r>
              <a:rPr lang="en-US" sz="2000" b="1" dirty="0" err="1"/>
              <a:t>uputstva</a:t>
            </a:r>
            <a:r>
              <a:rPr lang="en-US" sz="2000" b="1" dirty="0"/>
              <a:t> da </a:t>
            </a:r>
            <a:r>
              <a:rPr lang="en-US" sz="2000" b="1" dirty="0" err="1"/>
              <a:t>izbegnemo</a:t>
            </a:r>
            <a:r>
              <a:rPr lang="en-US" sz="2000" b="1" dirty="0"/>
              <a:t> </a:t>
            </a:r>
            <a:r>
              <a:rPr lang="en-US" sz="2000" b="1" dirty="0" err="1"/>
              <a:t>greh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758376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Ukratko</a:t>
            </a:r>
            <a:r>
              <a:rPr lang="en-US" sz="2000" b="1" dirty="0"/>
              <a:t>, </a:t>
            </a:r>
            <a:r>
              <a:rPr lang="en-US" sz="2000" b="1" dirty="0" err="1"/>
              <a:t>učinite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možete</a:t>
            </a:r>
            <a:r>
              <a:rPr lang="en-US" sz="2000" b="1" dirty="0"/>
              <a:t> da </a:t>
            </a:r>
            <a:r>
              <a:rPr lang="en-US" sz="2000" b="1" dirty="0" err="1"/>
              <a:t>izbegnete</a:t>
            </a:r>
            <a:r>
              <a:rPr lang="en-US" sz="2000" b="1" dirty="0"/>
              <a:t> </a:t>
            </a:r>
            <a:r>
              <a:rPr lang="en-US" sz="2000" b="1" dirty="0" err="1"/>
              <a:t>greh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iskušenje</a:t>
            </a:r>
            <a:r>
              <a:rPr lang="en-US" sz="2000" b="1" dirty="0"/>
              <a:t> da </a:t>
            </a:r>
            <a:r>
              <a:rPr lang="en-US" sz="2000" b="1" dirty="0" err="1"/>
              <a:t>grešite</a:t>
            </a:r>
            <a:r>
              <a:rPr lang="en-US" sz="2000" b="1" dirty="0"/>
              <a:t>. </a:t>
            </a:r>
            <a:r>
              <a:rPr lang="en-US" sz="2000" b="1" dirty="0" err="1"/>
              <a:t>Molite</a:t>
            </a:r>
            <a:r>
              <a:rPr lang="en-US" sz="2000" b="1" dirty="0"/>
              <a:t> se za to.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151750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ZAKON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ZAKON I GREH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sr-Latn-R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svaki koji čini greh i bezakonje čini, i greh je bezakonje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</a:t>
            </a:r>
            <a:r>
              <a:rPr lang="sr-Latn-R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</a:t>
            </a:r>
            <a:r>
              <a:rPr lang="sr-Latn-R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vanova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sr-Latn-R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Odnos Zakona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grehu</a:t>
            </a:r>
            <a:r>
              <a:rPr lang="en-US" sz="2000" b="1" dirty="0"/>
              <a:t> je </a:t>
            </a:r>
            <a:r>
              <a:rPr lang="en-US" sz="2000" b="1" dirty="0" err="1"/>
              <a:t>pogrešno</a:t>
            </a:r>
            <a:r>
              <a:rPr lang="en-US" sz="2000" b="1" dirty="0"/>
              <a:t> </a:t>
            </a:r>
            <a:r>
              <a:rPr lang="en-US" sz="2000" b="1" dirty="0" err="1"/>
              <a:t>protumačen</a:t>
            </a:r>
            <a:r>
              <a:rPr lang="en-US" sz="2000" b="1" dirty="0"/>
              <a:t> od </a:t>
            </a:r>
            <a:r>
              <a:rPr lang="en-US" sz="2000" b="1" dirty="0" err="1"/>
              <a:t>strane</a:t>
            </a:r>
            <a:r>
              <a:rPr lang="en-US" sz="2000" b="1" dirty="0"/>
              <a:t> </a:t>
            </a:r>
            <a:r>
              <a:rPr lang="en-US" sz="2000" b="1" dirty="0" err="1"/>
              <a:t>nekih</a:t>
            </a:r>
            <a:r>
              <a:rPr lang="en-US" sz="2000" b="1" dirty="0"/>
              <a:t> koji </a:t>
            </a:r>
            <a:r>
              <a:rPr lang="en-US" sz="2000" b="1" dirty="0" err="1"/>
              <a:t>misle</a:t>
            </a:r>
            <a:r>
              <a:rPr lang="en-US" sz="2000" b="1" dirty="0"/>
              <a:t> da </a:t>
            </a:r>
            <a:r>
              <a:rPr lang="en-US" sz="2000" b="1" dirty="0" err="1"/>
              <a:t>držanjem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 oni </a:t>
            </a:r>
            <a:r>
              <a:rPr lang="en-US" sz="2000" b="1" dirty="0" err="1"/>
              <a:t>mogu</a:t>
            </a:r>
            <a:r>
              <a:rPr lang="en-US" sz="2000" b="1" dirty="0"/>
              <a:t> da </a:t>
            </a:r>
            <a:r>
              <a:rPr lang="en-US" sz="2000" b="1" dirty="0" err="1"/>
              <a:t>otkupe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grehe</a:t>
            </a:r>
            <a:r>
              <a:rPr lang="en-US" sz="2000" b="1" dirty="0"/>
              <a:t> (Gal . 5</a:t>
            </a:r>
            <a:r>
              <a:rPr lang="sr-Latn-RS" sz="2000" b="1" dirty="0"/>
              <a:t>,</a:t>
            </a:r>
            <a:r>
              <a:rPr lang="en-US" sz="2000" b="1" dirty="0"/>
              <a:t>4). Ova </a:t>
            </a:r>
            <a:r>
              <a:rPr lang="en-US" sz="2000" b="1" dirty="0" err="1"/>
              <a:t>ideja</a:t>
            </a:r>
            <a:r>
              <a:rPr lang="en-US" sz="2000" b="1" dirty="0"/>
              <a:t> je </a:t>
            </a:r>
            <a:r>
              <a:rPr lang="en-US" sz="2000" b="1" dirty="0" err="1"/>
              <a:t>dovela</a:t>
            </a:r>
            <a:r>
              <a:rPr lang="en-US" sz="2000" b="1" dirty="0"/>
              <a:t> </a:t>
            </a:r>
            <a:r>
              <a:rPr lang="en-US" sz="2000" b="1" dirty="0" err="1"/>
              <a:t>druge</a:t>
            </a:r>
            <a:r>
              <a:rPr lang="en-US" sz="2000" b="1" dirty="0"/>
              <a:t> do </a:t>
            </a:r>
            <a:r>
              <a:rPr lang="en-US" sz="2000" b="1" dirty="0" err="1"/>
              <a:t>suprotne</a:t>
            </a:r>
            <a:r>
              <a:rPr lang="en-US" sz="2000" b="1" dirty="0"/>
              <a:t> </a:t>
            </a:r>
            <a:r>
              <a:rPr lang="en-US" sz="2000" b="1" dirty="0" err="1"/>
              <a:t>krajnosti</a:t>
            </a:r>
            <a:r>
              <a:rPr lang="en-US" sz="2000" b="1" dirty="0"/>
              <a:t>, </a:t>
            </a:r>
            <a:r>
              <a:rPr lang="en-US" sz="2000" b="1" dirty="0" err="1"/>
              <a:t>naime</a:t>
            </a:r>
            <a:r>
              <a:rPr lang="en-US" sz="2000" b="1" dirty="0"/>
              <a:t>, da </a:t>
            </a:r>
            <a:r>
              <a:rPr lang="sr-Latn-RS" sz="2000" b="1" dirty="0"/>
              <a:t>misle i tvrde da </a:t>
            </a:r>
            <a:r>
              <a:rPr lang="en-US" sz="2000" b="1" dirty="0"/>
              <a:t>je Zakon </a:t>
            </a:r>
            <a:r>
              <a:rPr lang="en-US" sz="2000" b="1" dirty="0" err="1"/>
              <a:t>ukinut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913899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Zakon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otkriva</a:t>
            </a:r>
            <a:r>
              <a:rPr lang="en-US" sz="2000" b="1" dirty="0"/>
              <a:t> </a:t>
            </a:r>
            <a:r>
              <a:rPr lang="en-US" sz="2000" b="1" dirty="0" err="1"/>
              <a:t>greh</a:t>
            </a:r>
            <a:r>
              <a:rPr lang="en-US" sz="2000" b="1" dirty="0"/>
              <a:t> (1</a:t>
            </a:r>
            <a:r>
              <a:rPr lang="sr-Latn-RS" sz="2000" b="1" dirty="0"/>
              <a:t>.</a:t>
            </a:r>
            <a:r>
              <a:rPr lang="en-US" sz="2000" b="1" dirty="0"/>
              <a:t> Jovan</a:t>
            </a:r>
            <a:r>
              <a:rPr lang="sr-Latn-RS" sz="2000" b="1" dirty="0"/>
              <a:t>.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4). Bez </a:t>
            </a:r>
            <a:r>
              <a:rPr lang="en-US" sz="2000" b="1" dirty="0" err="1"/>
              <a:t>Zakona</a:t>
            </a:r>
            <a:r>
              <a:rPr lang="en-US" sz="2000" b="1" dirty="0"/>
              <a:t> ne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znali</a:t>
            </a:r>
            <a:r>
              <a:rPr lang="en-US" sz="2000" b="1" dirty="0"/>
              <a:t> </a:t>
            </a:r>
            <a:r>
              <a:rPr lang="en-US" sz="2000" b="1" dirty="0" err="1"/>
              <a:t>šta</a:t>
            </a:r>
            <a:r>
              <a:rPr lang="en-US" sz="2000" b="1" dirty="0"/>
              <a:t> je </a:t>
            </a:r>
            <a:r>
              <a:rPr lang="en-US" sz="2000" b="1" dirty="0" err="1"/>
              <a:t>greh</a:t>
            </a:r>
            <a:r>
              <a:rPr lang="en-US" sz="2000" b="1" dirty="0"/>
              <a:t> (Rim</a:t>
            </a:r>
            <a:r>
              <a:rPr lang="sr-Latn-RS" sz="2000" b="1" dirty="0"/>
              <a:t>.</a:t>
            </a:r>
            <a:r>
              <a:rPr lang="en-US" sz="2000" b="1" dirty="0"/>
              <a:t> 7</a:t>
            </a:r>
            <a:r>
              <a:rPr lang="sr-Latn-RS" sz="2000" b="1" dirty="0"/>
              <a:t>,</a:t>
            </a:r>
            <a:r>
              <a:rPr lang="en-US" sz="2000" b="1" dirty="0"/>
              <a:t>7) </a:t>
            </a:r>
            <a:r>
              <a:rPr lang="en-US" sz="2000" b="1" dirty="0" err="1"/>
              <a:t>i</a:t>
            </a:r>
            <a:r>
              <a:rPr lang="en-US" sz="2000" b="1" dirty="0"/>
              <a:t>, </a:t>
            </a:r>
            <a:r>
              <a:rPr lang="en-US" sz="2000" b="1" dirty="0" err="1"/>
              <a:t>stoga</a:t>
            </a:r>
            <a:r>
              <a:rPr lang="en-US" sz="2000" b="1" dirty="0"/>
              <a:t>, ne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tražili</a:t>
            </a:r>
            <a:r>
              <a:rPr lang="sr-Latn-RS" sz="2000" b="1" dirty="0"/>
              <a:t> ni</a:t>
            </a:r>
            <a:r>
              <a:rPr lang="en-US" sz="2000" b="1" dirty="0"/>
              <a:t> </a:t>
            </a:r>
            <a:r>
              <a:rPr lang="en-US" sz="2000" b="1" dirty="0" err="1"/>
              <a:t>rešenje</a:t>
            </a:r>
            <a:r>
              <a:rPr lang="en-US" sz="2000" b="1" dirty="0"/>
              <a:t> </a:t>
            </a:r>
            <a:r>
              <a:rPr lang="sr-Latn-RS" sz="2000" b="1" dirty="0"/>
              <a:t>za greh </a:t>
            </a:r>
            <a:r>
              <a:rPr lang="en-US" sz="2000" b="1" dirty="0"/>
              <a:t>(Gal</a:t>
            </a:r>
            <a:r>
              <a:rPr lang="sr-Latn-RS" sz="2000" b="1" dirty="0"/>
              <a:t>.</a:t>
            </a:r>
            <a:r>
              <a:rPr lang="en-US" sz="2000" b="1" dirty="0"/>
              <a:t> 3</a:t>
            </a:r>
            <a:r>
              <a:rPr lang="sr-Latn-RS" sz="2000" b="1" dirty="0"/>
              <a:t>,</a:t>
            </a:r>
            <a:r>
              <a:rPr lang="en-US" sz="2000" b="1" dirty="0"/>
              <a:t>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Daleko</a:t>
            </a:r>
            <a:r>
              <a:rPr lang="en-US" sz="2000" b="1" dirty="0"/>
              <a:t> od toga da je </a:t>
            </a:r>
            <a:r>
              <a:rPr lang="en-US" sz="2000" b="1" dirty="0" err="1"/>
              <a:t>teret</a:t>
            </a:r>
            <a:r>
              <a:rPr lang="en-US" sz="2000" b="1" dirty="0"/>
              <a:t>, Zakon je </a:t>
            </a:r>
            <a:r>
              <a:rPr lang="en-US" sz="2000" b="1" dirty="0" err="1"/>
              <a:t>zaštitna</a:t>
            </a:r>
            <a:r>
              <a:rPr lang="en-US" sz="2000" b="1" dirty="0"/>
              <a:t> </a:t>
            </a:r>
            <a:r>
              <a:rPr lang="en-US" sz="2000" b="1" dirty="0" err="1"/>
              <a:t>ograda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sprečava</a:t>
            </a:r>
            <a:r>
              <a:rPr lang="en-US" sz="2000" b="1" dirty="0"/>
              <a:t> da </a:t>
            </a:r>
            <a:r>
              <a:rPr lang="en-US" sz="2000" b="1" dirty="0" err="1"/>
              <a:t>trpimo</a:t>
            </a:r>
            <a:r>
              <a:rPr lang="en-US" sz="2000" b="1" dirty="0"/>
              <a:t> </a:t>
            </a:r>
            <a:r>
              <a:rPr lang="en-US" sz="2000" b="1" dirty="0" err="1"/>
              <a:t>strašne</a:t>
            </a:r>
            <a:r>
              <a:rPr lang="en-US" sz="2000" b="1" dirty="0"/>
              <a:t> </a:t>
            </a:r>
            <a:r>
              <a:rPr lang="en-US" sz="2000" b="1" dirty="0" err="1"/>
              <a:t>posledice</a:t>
            </a:r>
            <a:r>
              <a:rPr lang="en-US" sz="2000" b="1" dirty="0"/>
              <a:t> </a:t>
            </a:r>
            <a:r>
              <a:rPr lang="en-US" sz="2000" b="1" dirty="0" err="1"/>
              <a:t>greha</a:t>
            </a:r>
            <a:r>
              <a:rPr lang="en-US" sz="2000" b="1" dirty="0"/>
              <a:t> </a:t>
            </a:r>
            <a:r>
              <a:rPr lang="sr-Latn-RS" sz="2000" b="1" dirty="0"/>
              <a:t>            </a:t>
            </a:r>
            <a:r>
              <a:rPr lang="en-US" sz="2000" b="1" dirty="0"/>
              <a:t>(1</a:t>
            </a:r>
            <a:r>
              <a:rPr lang="sr-Latn-RS" sz="2000" b="1" dirty="0"/>
              <a:t>.</a:t>
            </a:r>
            <a:r>
              <a:rPr lang="en-US" sz="2000" b="1" dirty="0"/>
              <a:t> Jovan</a:t>
            </a:r>
            <a:r>
              <a:rPr lang="sr-Latn-RS" sz="2000" b="1" dirty="0"/>
              <a:t>.</a:t>
            </a:r>
            <a:r>
              <a:rPr lang="en-US" sz="2000" b="1" dirty="0"/>
              <a:t> 5</a:t>
            </a:r>
            <a:r>
              <a:rPr lang="sr-Latn-RS" sz="2000" b="1" dirty="0"/>
              <a:t>,</a:t>
            </a:r>
            <a:r>
              <a:rPr lang="en-US" sz="2000" b="1" dirty="0"/>
              <a:t>3; Ps</a:t>
            </a:r>
            <a:r>
              <a:rPr lang="sr-Latn-RS" sz="2000" b="1" dirty="0"/>
              <a:t>.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1-3).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3116560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Problem je bio u </a:t>
            </a:r>
            <a:r>
              <a:rPr lang="en-US" sz="2000" b="1" dirty="0" err="1">
                <a:solidFill>
                  <a:prstClr val="black"/>
                </a:solidFill>
              </a:rPr>
              <a:t>razmišljanju</a:t>
            </a:r>
            <a:r>
              <a:rPr lang="en-US" sz="2000" b="1" dirty="0">
                <a:solidFill>
                  <a:prstClr val="black"/>
                </a:solidFill>
              </a:rPr>
              <a:t> da je Zakon </a:t>
            </a:r>
            <a:r>
              <a:rPr lang="en-US" sz="2000" b="1" dirty="0" err="1">
                <a:solidFill>
                  <a:prstClr val="black"/>
                </a:solidFill>
              </a:rPr>
              <a:t>povezan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spasenjem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sredstvo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prepreka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njegovo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postizanje</a:t>
            </a:r>
            <a:r>
              <a:rPr lang="en-US" sz="2000" b="1" dirty="0">
                <a:solidFill>
                  <a:prstClr val="black"/>
                </a:solidFill>
              </a:rPr>
              <a:t>. Ali </a:t>
            </a:r>
            <a:r>
              <a:rPr lang="en-US" sz="2000" b="1" dirty="0" err="1">
                <a:solidFill>
                  <a:prstClr val="black"/>
                </a:solidFill>
              </a:rPr>
              <a:t>funkcija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spasonosna</a:t>
            </a:r>
            <a:r>
              <a:rPr lang="en-US" sz="2000" b="1" dirty="0">
                <a:solidFill>
                  <a:prstClr val="black"/>
                </a:solidFill>
              </a:rPr>
              <a:t>. Koja je, </a:t>
            </a:r>
            <a:r>
              <a:rPr lang="en-US" sz="2000" b="1" dirty="0" err="1">
                <a:solidFill>
                  <a:prstClr val="black"/>
                </a:solidFill>
              </a:rPr>
              <a:t>onda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funkcija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661481" y="2733472"/>
            <a:ext cx="502432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EVANĐELJE</a:t>
            </a:r>
            <a:endParaRPr lang="en" sz="72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1398</Words>
  <Application>Microsoft Office PowerPoint</Application>
  <PresentationFormat>Panorámica</PresentationFormat>
  <Paragraphs>67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2026-04-14T06:19:54Z</dcterms:created>
  <dcterms:modified xsi:type="dcterms:W3CDTF">2026-05-08T15:50:10Z</dcterms:modified>
</cp:coreProperties>
</file>