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 id="2147483714" r:id="rId6"/>
  </p:sldMasterIdLst>
  <p:notesMasterIdLst>
    <p:notesMasterId r:id="rId26"/>
  </p:notesMasterIdLst>
  <p:sldIdLst>
    <p:sldId id="481" r:id="rId7"/>
    <p:sldId id="482" r:id="rId8"/>
    <p:sldId id="483" r:id="rId9"/>
    <p:sldId id="299" r:id="rId10"/>
    <p:sldId id="291" r:id="rId11"/>
    <p:sldId id="292" r:id="rId12"/>
    <p:sldId id="295" r:id="rId13"/>
    <p:sldId id="297" r:id="rId14"/>
    <p:sldId id="294" r:id="rId15"/>
    <p:sldId id="262" r:id="rId16"/>
    <p:sldId id="293" r:id="rId17"/>
    <p:sldId id="298" r:id="rId18"/>
    <p:sldId id="286" r:id="rId19"/>
    <p:sldId id="288" r:id="rId20"/>
    <p:sldId id="485" r:id="rId21"/>
    <p:sldId id="486" r:id="rId22"/>
    <p:sldId id="487" r:id="rId23"/>
    <p:sldId id="489" r:id="rId24"/>
    <p:sldId id="491" r:id="rId25"/>
  </p:sldIdLst>
  <p:sldSz cx="12192000" cy="6858000"/>
  <p:notesSz cx="6858000" cy="9144000"/>
  <p:embeddedFontLst>
    <p:embeddedFont>
      <p:font typeface="Arial Narrow" panose="020B0606020202030204" pitchFamily="34" charset="0"/>
      <p:regular r:id="rId27"/>
      <p:bold r:id="rId28"/>
      <p:italic r:id="rId29"/>
      <p:boldItalic r:id="rId30"/>
    </p:embeddedFont>
    <p:embeddedFont>
      <p:font typeface="Bodoni MT Poster Compressed" panose="02070706080601050204" pitchFamily="18" charset="0"/>
      <p:regular r:id="rId31"/>
    </p:embeddedFont>
    <p:embeddedFont>
      <p:font typeface="Britannic Bold" panose="020B0903060703020204" pitchFamily="34" charset="0"/>
      <p:regular r:id="rId32"/>
    </p:embeddedFont>
    <p:embeddedFont>
      <p:font typeface="Comic Sans MS" panose="030F0702030302020204" pitchFamily="66" charset="0"/>
      <p:regular r:id="rId33"/>
      <p:bold r:id="rId34"/>
      <p:italic r:id="rId35"/>
      <p:boldItalic r:id="rId36"/>
    </p:embeddedFont>
    <p:embeddedFont>
      <p:font typeface="Constantia" panose="02030602050306030303" pitchFamily="18" charset="0"/>
      <p:regular r:id="rId37"/>
      <p:bold r:id="rId38"/>
      <p:italic r:id="rId39"/>
      <p:boldItalic r:id="rId40"/>
    </p:embeddedFont>
    <p:embeddedFont>
      <p:font typeface="Gill Sans MT Ext Condensed Bold" panose="020B0902020104020203" pitchFamily="34" charset="0"/>
      <p:regular r:id="rId41"/>
    </p:embeddedFont>
    <p:embeddedFont>
      <p:font typeface="Impact" panose="020B0806030902050204" pitchFamily="34" charset="0"/>
      <p:regular r:id="rId4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374"/>
    <a:srgbClr val="96B0C7"/>
    <a:srgbClr val="D1D8D9"/>
    <a:srgbClr val="576668"/>
    <a:srgbClr val="7E5253"/>
    <a:srgbClr val="F3E6DE"/>
    <a:srgbClr val="3E7527"/>
    <a:srgbClr val="41446D"/>
    <a:srgbClr val="D8FFE4"/>
    <a:srgbClr val="C67F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99" d="100"/>
          <a:sy n="99" d="100"/>
        </p:scale>
        <p:origin x="390"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font" Target="fonts/font15.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image" Target="../media/image26.jpeg"/><Relationship Id="rId4" Type="http://schemas.openxmlformats.org/officeDocument/2006/relationships/image" Target="../media/image29.svg"/></Relationships>
</file>

<file path=ppt/diagrams/_rels/data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svg"/><Relationship Id="rId1" Type="http://schemas.openxmlformats.org/officeDocument/2006/relationships/image" Target="../media/image30.svg"/><Relationship Id="rId6" Type="http://schemas.openxmlformats.org/officeDocument/2006/relationships/image" Target="../media/image35.svg"/><Relationship Id="rId5" Type="http://schemas.openxmlformats.org/officeDocument/2006/relationships/image" Target="../media/image34.sv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3.jpe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image" Target="../media/image26.jpeg"/><Relationship Id="rId4" Type="http://schemas.openxmlformats.org/officeDocument/2006/relationships/image" Target="../media/image2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svg"/><Relationship Id="rId1" Type="http://schemas.openxmlformats.org/officeDocument/2006/relationships/image" Target="../media/image30.svg"/><Relationship Id="rId6" Type="http://schemas.openxmlformats.org/officeDocument/2006/relationships/image" Target="../media/image35.svg"/><Relationship Id="rId5" Type="http://schemas.openxmlformats.org/officeDocument/2006/relationships/image" Target="../media/image34.sv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0D347-2ADF-48F4-86D0-A59B151E3D82}" type="doc">
      <dgm:prSet loTypeId="urn:microsoft.com/office/officeart/2005/8/layout/bList2" loCatId="picture" qsTypeId="urn:microsoft.com/office/officeart/2005/8/quickstyle/3d1" qsCatId="3D" csTypeId="urn:microsoft.com/office/officeart/2005/8/colors/colorful5" csCatId="colorful" phldr="1"/>
      <dgm:spPr/>
      <dgm:t>
        <a:bodyPr/>
        <a:lstStyle/>
        <a:p>
          <a:endParaRPr lang="es-ES"/>
        </a:p>
      </dgm:t>
    </dgm:pt>
    <dgm:pt modelId="{03E2D6EB-23AF-4BE9-91CA-53E7BEE8899D}">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en-US" sz="2400" b="1" dirty="0" err="1">
              <a:solidFill>
                <a:schemeClr val="accent5">
                  <a:lumMod val="50000"/>
                </a:schemeClr>
              </a:solidFill>
            </a:rPr>
            <a:t>Izbegavajte</a:t>
          </a:r>
          <a:r>
            <a:rPr lang="en-US" sz="2400" b="1" dirty="0">
              <a:solidFill>
                <a:schemeClr val="accent5">
                  <a:lumMod val="50000"/>
                </a:schemeClr>
              </a:solidFill>
            </a:rPr>
            <a:t> </a:t>
          </a:r>
          <a:r>
            <a:rPr lang="en-US" sz="2400" b="1" dirty="0" err="1">
              <a:solidFill>
                <a:schemeClr val="accent5">
                  <a:lumMod val="50000"/>
                </a:schemeClr>
              </a:solidFill>
            </a:rPr>
            <a:t>iskušenje</a:t>
          </a:r>
          <a:r>
            <a:rPr lang="en-US" sz="2400" b="1" dirty="0">
              <a:solidFill>
                <a:schemeClr val="accent5">
                  <a:lumMod val="50000"/>
                </a:schemeClr>
              </a:solidFill>
            </a:rPr>
            <a:t>.
</a:t>
          </a:r>
          <a:r>
            <a:rPr lang="en-US" sz="2400" b="1" dirty="0" err="1">
              <a:solidFill>
                <a:schemeClr val="accent5">
                  <a:lumMod val="50000"/>
                </a:schemeClr>
              </a:solidFill>
            </a:rPr>
            <a:t>Saveti</a:t>
          </a:r>
          <a:r>
            <a:rPr lang="en-US" sz="2400" b="1" dirty="0">
              <a:solidFill>
                <a:schemeClr val="accent5">
                  <a:lumMod val="50000"/>
                </a:schemeClr>
              </a:solidFill>
            </a:rPr>
            <a:t> za </a:t>
          </a:r>
          <a:r>
            <a:rPr lang="en-US" sz="2400" b="1" dirty="0" err="1">
              <a:solidFill>
                <a:schemeClr val="accent5">
                  <a:lumMod val="50000"/>
                </a:schemeClr>
              </a:solidFill>
            </a:rPr>
            <a:t>izbegavanje</a:t>
          </a:r>
          <a:r>
            <a:rPr lang="en-US" sz="2400" b="1" dirty="0">
              <a:solidFill>
                <a:schemeClr val="accent5">
                  <a:lumMod val="50000"/>
                </a:schemeClr>
              </a:solidFill>
            </a:rPr>
            <a:t> </a:t>
          </a:r>
          <a:r>
            <a:rPr lang="en-US" sz="2400" b="1" dirty="0" err="1">
              <a:solidFill>
                <a:schemeClr val="accent5">
                  <a:lumMod val="50000"/>
                </a:schemeClr>
              </a:solidFill>
            </a:rPr>
            <a:t>greha</a:t>
          </a:r>
          <a:r>
            <a:rPr lang="sr-Latn-RS" sz="2400" b="1" dirty="0">
              <a:solidFill>
                <a:schemeClr val="accent5">
                  <a:lumMod val="50000"/>
                </a:schemeClr>
              </a:solidFill>
            </a:rPr>
            <a:t>.</a:t>
          </a:r>
          <a:endParaRPr lang="es-ES" sz="2400" dirty="0">
            <a:solidFill>
              <a:schemeClr val="accent5">
                <a:lumMod val="50000"/>
              </a:schemeClr>
            </a:solidFill>
          </a:endParaRPr>
        </a:p>
      </dgm:t>
    </dgm:pt>
    <dgm:pt modelId="{4105DC58-DE10-4355-9ABE-AD131502AB6B}" type="parTrans" cxnId="{65EF09D0-F40F-463F-9D6F-28876739EA50}">
      <dgm:prSet/>
      <dgm:spPr/>
      <dgm:t>
        <a:bodyPr/>
        <a:lstStyle/>
        <a:p>
          <a:endParaRPr lang="es-ES" sz="2000"/>
        </a:p>
      </dgm:t>
    </dgm:pt>
    <dgm:pt modelId="{2FD93B8D-9AB5-443E-B4A9-B19F62EFDDE1}" type="sibTrans" cxnId="{65EF09D0-F40F-463F-9D6F-28876739EA50}">
      <dgm:prSet/>
      <dgm:spPr/>
      <dgm:t>
        <a:bodyPr/>
        <a:lstStyle/>
        <a:p>
          <a:endParaRPr lang="es-ES" sz="2000"/>
        </a:p>
      </dgm:t>
    </dgm:pt>
    <dgm:pt modelId="{EACBFA24-5F28-4D0D-9FF7-2FC7E96A6FC9}">
      <dgm:prSet custT="1"/>
      <dgm:spPr>
        <a:solidFill>
          <a:schemeClr val="accent3">
            <a:lumMod val="20000"/>
            <a:lumOff val="80000"/>
            <a:alpha val="90000"/>
          </a:schemeClr>
        </a:solidFill>
        <a:ln w="25400">
          <a:solidFill>
            <a:schemeClr val="accent3">
              <a:lumMod val="75000"/>
            </a:schemeClr>
          </a:solidFill>
        </a:ln>
        <a:scene3d>
          <a:camera prst="orthographicFront"/>
          <a:lightRig rig="flat" dir="t"/>
        </a:scene3d>
        <a:sp3d z="-190500" extrusionH="12700" prstMaterial="plastic">
          <a:bevelT w="139700"/>
        </a:sp3d>
      </dgm:spPr>
      <dgm:t>
        <a:bodyPr/>
        <a:lstStyle/>
        <a:p>
          <a:pPr marL="355600" indent="-355600" rtl="0">
            <a:buSzPct val="140000"/>
            <a:buFontTx/>
            <a:buBlip>
              <a:blip xmlns:r="http://schemas.openxmlformats.org/officeDocument/2006/relationships" r:embed="rId2"/>
            </a:buBlip>
          </a:pPr>
          <a:r>
            <a:rPr lang="en-US" sz="2400" b="1" dirty="0">
              <a:solidFill>
                <a:schemeClr val="accent3">
                  <a:lumMod val="50000"/>
                </a:schemeClr>
              </a:solidFill>
            </a:rPr>
            <a:t>Zakon </a:t>
          </a:r>
          <a:r>
            <a:rPr lang="en-US" sz="2400" b="1" dirty="0" err="1">
              <a:solidFill>
                <a:schemeClr val="accent3">
                  <a:lumMod val="50000"/>
                </a:schemeClr>
              </a:solidFill>
            </a:rPr>
            <a:t>i</a:t>
          </a:r>
          <a:r>
            <a:rPr lang="en-US" sz="2400" b="1" dirty="0">
              <a:solidFill>
                <a:schemeClr val="accent3">
                  <a:lumMod val="50000"/>
                </a:schemeClr>
              </a:solidFill>
            </a:rPr>
            <a:t> </a:t>
          </a:r>
          <a:r>
            <a:rPr lang="en-US" sz="2400" b="1" dirty="0" err="1">
              <a:solidFill>
                <a:schemeClr val="accent3">
                  <a:lumMod val="50000"/>
                </a:schemeClr>
              </a:solidFill>
            </a:rPr>
            <a:t>greh</a:t>
          </a:r>
          <a:r>
            <a:rPr lang="sr-Latn-RS" sz="2400" b="1" dirty="0">
              <a:solidFill>
                <a:schemeClr val="accent3">
                  <a:lumMod val="50000"/>
                </a:schemeClr>
              </a:solidFill>
            </a:rPr>
            <a:t>.</a:t>
          </a:r>
          <a:endParaRPr lang="es-ES" sz="2400" dirty="0">
            <a:solidFill>
              <a:schemeClr val="accent3">
                <a:lumMod val="50000"/>
              </a:schemeClr>
            </a:solidFill>
          </a:endParaRPr>
        </a:p>
      </dgm:t>
    </dgm:pt>
    <dgm:pt modelId="{FA1D00DE-8451-4609-9534-0FF998FBFAD7}" type="parTrans" cxnId="{DF613583-462D-4942-BAAF-FF8675D1FF15}">
      <dgm:prSet/>
      <dgm:spPr/>
      <dgm:t>
        <a:bodyPr/>
        <a:lstStyle/>
        <a:p>
          <a:endParaRPr lang="es-ES" sz="2000"/>
        </a:p>
      </dgm:t>
    </dgm:pt>
    <dgm:pt modelId="{E6E0A355-D688-4A50-8A64-89EED151095F}" type="sibTrans" cxnId="{DF613583-462D-4942-BAAF-FF8675D1FF15}">
      <dgm:prSet/>
      <dgm:spPr/>
      <dgm:t>
        <a:bodyPr/>
        <a:lstStyle/>
        <a:p>
          <a:endParaRPr lang="es-ES" sz="2000"/>
        </a:p>
      </dgm:t>
    </dgm:pt>
    <dgm:pt modelId="{7E8613D1-3FF3-429A-A684-A4DDA2E5A53C}">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sr-Latn-RS" sz="2400" b="1" dirty="0">
              <a:solidFill>
                <a:schemeClr val="accent6">
                  <a:lumMod val="50000"/>
                </a:schemeClr>
              </a:solidFill>
            </a:rPr>
            <a:t>E</a:t>
          </a:r>
          <a:r>
            <a:rPr lang="en-US" sz="2400" b="1" dirty="0" err="1">
              <a:solidFill>
                <a:schemeClr val="accent6">
                  <a:lumMod val="50000"/>
                </a:schemeClr>
              </a:solidFill>
            </a:rPr>
            <a:t>vanđelje</a:t>
          </a:r>
          <a:r>
            <a:rPr lang="en-US" sz="2400" b="1" dirty="0">
              <a:solidFill>
                <a:schemeClr val="accent6">
                  <a:lumMod val="50000"/>
                </a:schemeClr>
              </a:solidFill>
            </a:rPr>
            <a:t> </a:t>
          </a:r>
          <a:r>
            <a:rPr lang="en-US" sz="2400" b="1" dirty="0" err="1">
              <a:solidFill>
                <a:schemeClr val="accent6">
                  <a:lumMod val="50000"/>
                </a:schemeClr>
              </a:solidFill>
            </a:rPr>
            <a:t>i</a:t>
          </a:r>
          <a:r>
            <a:rPr lang="en-US" sz="2400" b="1" dirty="0">
              <a:solidFill>
                <a:schemeClr val="accent6">
                  <a:lumMod val="50000"/>
                </a:schemeClr>
              </a:solidFill>
            </a:rPr>
            <a:t> </a:t>
          </a:r>
          <a:r>
            <a:rPr lang="en-US" sz="2400" b="1" dirty="0" err="1">
              <a:solidFill>
                <a:schemeClr val="accent6">
                  <a:lumMod val="50000"/>
                </a:schemeClr>
              </a:solidFill>
            </a:rPr>
            <a:t>zakon</a:t>
          </a:r>
          <a:r>
            <a:rPr lang="sr-Latn-RS" sz="2400" b="1" dirty="0">
              <a:solidFill>
                <a:schemeClr val="accent6">
                  <a:lumMod val="50000"/>
                </a:schemeClr>
              </a:solidFill>
            </a:rPr>
            <a:t>.</a:t>
          </a:r>
          <a:r>
            <a:rPr lang="en-US" sz="2400" b="1" dirty="0">
              <a:solidFill>
                <a:schemeClr val="accent6">
                  <a:lumMod val="50000"/>
                </a:schemeClr>
              </a:solidFill>
            </a:rPr>
            <a:t>
</a:t>
          </a:r>
          <a:r>
            <a:rPr lang="en-US" sz="2400" b="1" dirty="0" err="1">
              <a:solidFill>
                <a:schemeClr val="accent6">
                  <a:lumMod val="50000"/>
                </a:schemeClr>
              </a:solidFill>
            </a:rPr>
            <a:t>Izgrađen</a:t>
          </a:r>
          <a:r>
            <a:rPr lang="sr-Latn-RS" sz="2400" b="1" dirty="0">
              <a:solidFill>
                <a:schemeClr val="accent6">
                  <a:lumMod val="50000"/>
                </a:schemeClr>
              </a:solidFill>
            </a:rPr>
            <a:t>i</a:t>
          </a:r>
          <a:r>
            <a:rPr lang="en-US" sz="2400" b="1" dirty="0">
              <a:solidFill>
                <a:schemeClr val="accent6">
                  <a:lumMod val="50000"/>
                </a:schemeClr>
              </a:solidFill>
            </a:rPr>
            <a:t> </a:t>
          </a:r>
          <a:r>
            <a:rPr lang="en-US" sz="2400" b="1" dirty="0" err="1">
              <a:solidFill>
                <a:schemeClr val="accent6">
                  <a:lumMod val="50000"/>
                </a:schemeClr>
              </a:solidFill>
            </a:rPr>
            <a:t>na</a:t>
          </a:r>
          <a:r>
            <a:rPr lang="en-US" sz="2400" b="1" dirty="0">
              <a:solidFill>
                <a:schemeClr val="accent6">
                  <a:lumMod val="50000"/>
                </a:schemeClr>
              </a:solidFill>
            </a:rPr>
            <a:t> </a:t>
          </a:r>
          <a:r>
            <a:rPr lang="en-US" sz="2400" b="1" dirty="0" err="1">
              <a:solidFill>
                <a:schemeClr val="accent6">
                  <a:lumMod val="50000"/>
                </a:schemeClr>
              </a:solidFill>
            </a:rPr>
            <a:t>steni</a:t>
          </a:r>
          <a:r>
            <a:rPr lang="sr-Latn-RS" sz="2400" b="1" dirty="0">
              <a:solidFill>
                <a:schemeClr val="accent6">
                  <a:lumMod val="50000"/>
                </a:schemeClr>
              </a:solidFill>
            </a:rPr>
            <a:t>.</a:t>
          </a:r>
          <a:endParaRPr lang="es-ES" sz="2400" dirty="0">
            <a:solidFill>
              <a:schemeClr val="accent6">
                <a:lumMod val="50000"/>
              </a:schemeClr>
            </a:solidFill>
          </a:endParaRPr>
        </a:p>
      </dgm:t>
    </dgm:pt>
    <dgm:pt modelId="{7B184EBE-8204-4CAD-8827-73E1F35A1ECE}" type="parTrans" cxnId="{854114C0-C25D-4062-B4AE-B85FF6F73888}">
      <dgm:prSet/>
      <dgm:spPr/>
      <dgm:t>
        <a:bodyPr/>
        <a:lstStyle/>
        <a:p>
          <a:endParaRPr lang="es-ES" sz="2000"/>
        </a:p>
      </dgm:t>
    </dgm:pt>
    <dgm:pt modelId="{7D70D7BA-CE87-4C9B-AD46-0E3DBC7B1067}" type="sibTrans" cxnId="{854114C0-C25D-4062-B4AE-B85FF6F73888}">
      <dgm:prSet/>
      <dgm:spPr/>
      <dgm:t>
        <a:bodyPr/>
        <a:lstStyle/>
        <a:p>
          <a:endParaRPr lang="es-ES" sz="2000"/>
        </a:p>
      </dgm:t>
    </dgm:pt>
    <dgm:pt modelId="{2993ADCF-14BA-46B2-8AC6-8D5EEAE3834D}">
      <dgm:prSet custT="1"/>
      <dgm:spPr>
        <a:solidFill>
          <a:schemeClr val="accent6">
            <a:lumMod val="75000"/>
          </a:schemeClr>
        </a:solidFill>
      </dgm:spPr>
      <dgm:t>
        <a:bodyPr/>
        <a:lstStyle/>
        <a:p>
          <a:pPr algn="ctr"/>
          <a:r>
            <a:rPr lang="sr-Latn-RS" sz="2400" dirty="0">
              <a:effectLst>
                <a:outerShdw blurRad="38100" dist="38100" dir="2700000" algn="tl">
                  <a:srgbClr val="000000"/>
                </a:outerShdw>
              </a:effectLst>
            </a:rPr>
            <a:t>EVANĐELJE</a:t>
          </a:r>
          <a:endParaRPr lang="es-ES" sz="2400" dirty="0">
            <a:effectLst>
              <a:outerShdw blurRad="38100" dist="38100" dir="2700000" algn="tl">
                <a:srgbClr val="000000"/>
              </a:outerShdw>
            </a:effectLst>
          </a:endParaRPr>
        </a:p>
      </dgm:t>
    </dgm:pt>
    <dgm:pt modelId="{C510662D-BA70-4B58-9132-D2FAD51DB896}" type="sibTrans" cxnId="{C3202C65-0A88-4E90-BEFC-C3FFFF71206C}">
      <dgm:prSet/>
      <dgm:spPr/>
      <dgm:t>
        <a:bodyPr/>
        <a:lstStyle/>
        <a:p>
          <a:endParaRPr lang="es-ES" sz="2000"/>
        </a:p>
      </dgm:t>
    </dgm:pt>
    <dgm:pt modelId="{7D55C386-9B0A-47C2-A7D5-84BACEBE3310}" type="parTrans" cxnId="{C3202C65-0A88-4E90-BEFC-C3FFFF71206C}">
      <dgm:prSet/>
      <dgm:spPr/>
      <dgm:t>
        <a:bodyPr/>
        <a:lstStyle/>
        <a:p>
          <a:endParaRPr lang="es-ES" sz="2000"/>
        </a:p>
      </dgm:t>
    </dgm:pt>
    <dgm:pt modelId="{CB847E78-E7B4-4C72-946C-7B4663638012}">
      <dgm:prSet custT="1"/>
      <dgm:spPr>
        <a:solidFill>
          <a:schemeClr val="tx2">
            <a:lumMod val="50000"/>
          </a:schemeClr>
        </a:solidFill>
        <a:ln>
          <a:solidFill>
            <a:schemeClr val="accent5">
              <a:hueOff val="0"/>
              <a:satOff val="0"/>
              <a:lumOff val="0"/>
            </a:schemeClr>
          </a:solidFill>
        </a:ln>
      </dgm:spPr>
      <dgm:t>
        <a:bodyPr/>
        <a:lstStyle/>
        <a:p>
          <a:pPr algn="ctr"/>
          <a:r>
            <a:rPr lang="sr-Latn-RS" sz="2400" dirty="0">
              <a:effectLst>
                <a:outerShdw blurRad="38100" dist="38100" dir="2700000" algn="tl">
                  <a:srgbClr val="000000"/>
                </a:outerShdw>
              </a:effectLst>
            </a:rPr>
            <a:t>ZAKON</a:t>
          </a:r>
          <a:endParaRPr lang="es-ES" sz="2400" dirty="0">
            <a:effectLst>
              <a:outerShdw blurRad="38100" dist="38100" dir="2700000" algn="tl">
                <a:srgbClr val="000000"/>
              </a:outerShdw>
            </a:effectLst>
          </a:endParaRPr>
        </a:p>
      </dgm:t>
    </dgm:pt>
    <dgm:pt modelId="{22B973CC-D311-414F-B437-8FF3B64080A1}" type="sibTrans" cxnId="{30701EA0-3F50-4CDA-8ED5-D70428767ADE}">
      <dgm:prSet custT="1"/>
      <dgm:spPr/>
      <dgm:t>
        <a:bodyPr/>
        <a:lstStyle/>
        <a:p>
          <a:endParaRPr lang="es-ES" sz="2000"/>
        </a:p>
      </dgm:t>
    </dgm:pt>
    <dgm:pt modelId="{4F968CB2-2221-46FE-8F61-D1469684AD12}" type="parTrans" cxnId="{30701EA0-3F50-4CDA-8ED5-D70428767ADE}">
      <dgm:prSet/>
      <dgm:spPr/>
      <dgm:t>
        <a:bodyPr/>
        <a:lstStyle/>
        <a:p>
          <a:endParaRPr lang="es-ES" sz="2000"/>
        </a:p>
      </dgm:t>
    </dgm:pt>
    <dgm:pt modelId="{2B16C065-3617-4857-B8FB-406D7464A662}">
      <dgm:prSet custT="1"/>
      <dgm:spPr>
        <a:solidFill>
          <a:schemeClr val="accent5">
            <a:lumMod val="75000"/>
          </a:schemeClr>
        </a:solidFill>
      </dgm:spPr>
      <dgm:t>
        <a:bodyPr/>
        <a:lstStyle/>
        <a:p>
          <a:pPr algn="ctr"/>
          <a:r>
            <a:rPr lang="sr-Latn-RS" sz="2400" dirty="0">
              <a:effectLst>
                <a:outerShdw blurRad="38100" dist="38100" dir="2700000" algn="tl">
                  <a:srgbClr val="000000"/>
                </a:outerShdw>
              </a:effectLst>
            </a:rPr>
            <a:t>GREH</a:t>
          </a:r>
          <a:endParaRPr lang="es-ES" sz="2400" dirty="0">
            <a:effectLst>
              <a:outerShdw blurRad="38100" dist="38100" dir="2700000" algn="tl">
                <a:srgbClr val="000000"/>
              </a:outerShdw>
            </a:effectLst>
          </a:endParaRPr>
        </a:p>
      </dgm:t>
    </dgm:pt>
    <dgm:pt modelId="{4E00E76D-EE03-4E23-8ED9-C3B9F96EB7C5}" type="sibTrans" cxnId="{88B755FC-0636-4ECB-A5DF-520D98AD1263}">
      <dgm:prSet custT="1"/>
      <dgm:spPr/>
      <dgm:t>
        <a:bodyPr/>
        <a:lstStyle/>
        <a:p>
          <a:endParaRPr lang="es-ES" sz="2000"/>
        </a:p>
      </dgm:t>
    </dgm:pt>
    <dgm:pt modelId="{EEB4DEB8-1981-49EB-B531-B21FDC4DC458}" type="parTrans" cxnId="{88B755FC-0636-4ECB-A5DF-520D98AD1263}">
      <dgm:prSet/>
      <dgm:spPr/>
      <dgm:t>
        <a:bodyPr/>
        <a:lstStyle/>
        <a:p>
          <a:endParaRPr lang="es-ES" sz="2000"/>
        </a:p>
      </dgm:t>
    </dgm:pt>
    <dgm:pt modelId="{C9C3339A-ACA7-4CE8-950B-885ECD570D11}" type="pres">
      <dgm:prSet presAssocID="{C3C0D347-2ADF-48F4-86D0-A59B151E3D82}" presName="diagram" presStyleCnt="0">
        <dgm:presLayoutVars>
          <dgm:dir/>
          <dgm:animLvl val="lvl"/>
          <dgm:resizeHandles val="exact"/>
        </dgm:presLayoutVars>
      </dgm:prSet>
      <dgm:spPr/>
    </dgm:pt>
    <dgm:pt modelId="{A0BB0C4B-3D82-4F1B-AD10-98CFA17195C6}" type="pres">
      <dgm:prSet presAssocID="{2B16C065-3617-4857-B8FB-406D7464A662}" presName="compNode" presStyleCnt="0"/>
      <dgm:spPr/>
    </dgm:pt>
    <dgm:pt modelId="{ADB5C8FA-4108-43E4-80C1-E4BB2C2435ED}" type="pres">
      <dgm:prSet presAssocID="{2B16C065-3617-4857-B8FB-406D7464A662}" presName="childRect" presStyleLbl="bgAcc1" presStyleIdx="0" presStyleCnt="3">
        <dgm:presLayoutVars>
          <dgm:bulletEnabled val="1"/>
        </dgm:presLayoutVars>
      </dgm:prSet>
      <dgm:spPr/>
    </dgm:pt>
    <dgm:pt modelId="{8F010A2E-10CE-48B3-91A1-BE2E1AEB8623}" type="pres">
      <dgm:prSet presAssocID="{2B16C065-3617-4857-B8FB-406D7464A662}" presName="parentText" presStyleLbl="node1" presStyleIdx="0" presStyleCnt="0">
        <dgm:presLayoutVars>
          <dgm:chMax val="0"/>
          <dgm:bulletEnabled val="1"/>
        </dgm:presLayoutVars>
      </dgm:prSet>
      <dgm:spPr/>
    </dgm:pt>
    <dgm:pt modelId="{764D55A5-FCD3-4914-85B6-6B501B964A83}" type="pres">
      <dgm:prSet presAssocID="{2B16C065-3617-4857-B8FB-406D7464A662}" presName="parentRect" presStyleLbl="alignNode1" presStyleIdx="0" presStyleCnt="3"/>
      <dgm:spPr/>
    </dgm:pt>
    <dgm:pt modelId="{8F28401E-E283-4120-B2F0-7BC6372CE328}" type="pres">
      <dgm:prSet presAssocID="{2B16C065-3617-4857-B8FB-406D7464A662}" presName="adorn" presStyleLbl="fgAccFollowNode1" presStyleIdx="0" presStyleCnt="3"/>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BD2C78A-7FEB-45B5-B7C1-C655474481B5}" type="pres">
      <dgm:prSet presAssocID="{4E00E76D-EE03-4E23-8ED9-C3B9F96EB7C5}" presName="sibTrans" presStyleLbl="sibTrans2D1" presStyleIdx="0" presStyleCnt="0"/>
      <dgm:spPr/>
    </dgm:pt>
    <dgm:pt modelId="{522BD750-C51B-42A0-8A0A-6E641922D0CB}" type="pres">
      <dgm:prSet presAssocID="{CB847E78-E7B4-4C72-946C-7B4663638012}" presName="compNode" presStyleCnt="0"/>
      <dgm:spPr/>
    </dgm:pt>
    <dgm:pt modelId="{4A54D78A-3D96-497B-932C-5FB5FF2435E0}" type="pres">
      <dgm:prSet presAssocID="{CB847E78-E7B4-4C72-946C-7B4663638012}" presName="childRect" presStyleLbl="bgAcc1" presStyleIdx="1" presStyleCnt="3">
        <dgm:presLayoutVars>
          <dgm:bulletEnabled val="1"/>
        </dgm:presLayoutVars>
      </dgm:prSet>
      <dgm:spPr/>
    </dgm:pt>
    <dgm:pt modelId="{700B586C-8202-43D4-B2D8-C42EB9102510}" type="pres">
      <dgm:prSet presAssocID="{CB847E78-E7B4-4C72-946C-7B4663638012}" presName="parentText" presStyleLbl="node1" presStyleIdx="0" presStyleCnt="0">
        <dgm:presLayoutVars>
          <dgm:chMax val="0"/>
          <dgm:bulletEnabled val="1"/>
        </dgm:presLayoutVars>
      </dgm:prSet>
      <dgm:spPr/>
    </dgm:pt>
    <dgm:pt modelId="{7B7B2313-826C-48DF-9700-CE3C0E35CEB8}" type="pres">
      <dgm:prSet presAssocID="{CB847E78-E7B4-4C72-946C-7B4663638012}" presName="parentRect" presStyleLbl="alignNode1" presStyleIdx="1" presStyleCnt="3"/>
      <dgm:spPr/>
    </dgm:pt>
    <dgm:pt modelId="{31A34F0A-E5D1-44E5-B86A-1D0601EC44D8}" type="pres">
      <dgm:prSet presAssocID="{CB847E78-E7B4-4C72-946C-7B4663638012}" presName="adorn" presStyleLbl="fgAccFollowNode1" presStyleIdx="1" presStyleCnt="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986A2C6E-F71F-40A5-9B03-3A2641F0A2A7}" type="pres">
      <dgm:prSet presAssocID="{22B973CC-D311-414F-B437-8FF3B64080A1}" presName="sibTrans" presStyleLbl="sibTrans2D1" presStyleIdx="0" presStyleCnt="0"/>
      <dgm:spPr/>
    </dgm:pt>
    <dgm:pt modelId="{7A326C78-B207-4ADC-82D6-ED3CCDDEDFB3}" type="pres">
      <dgm:prSet presAssocID="{2993ADCF-14BA-46B2-8AC6-8D5EEAE3834D}" presName="compNode" presStyleCnt="0"/>
      <dgm:spPr/>
    </dgm:pt>
    <dgm:pt modelId="{E9D18C7D-159A-4084-B59F-6DC46BEC485F}" type="pres">
      <dgm:prSet presAssocID="{2993ADCF-14BA-46B2-8AC6-8D5EEAE3834D}" presName="childRect" presStyleLbl="bgAcc1" presStyleIdx="2" presStyleCnt="3">
        <dgm:presLayoutVars>
          <dgm:bulletEnabled val="1"/>
        </dgm:presLayoutVars>
      </dgm:prSet>
      <dgm:spPr/>
    </dgm:pt>
    <dgm:pt modelId="{8A986546-82C2-4FD6-8559-3B1268ACEB67}" type="pres">
      <dgm:prSet presAssocID="{2993ADCF-14BA-46B2-8AC6-8D5EEAE3834D}" presName="parentText" presStyleLbl="node1" presStyleIdx="0" presStyleCnt="0">
        <dgm:presLayoutVars>
          <dgm:chMax val="0"/>
          <dgm:bulletEnabled val="1"/>
        </dgm:presLayoutVars>
      </dgm:prSet>
      <dgm:spPr/>
    </dgm:pt>
    <dgm:pt modelId="{4A9A4F1A-D5FF-458A-B9CB-A55D90981938}" type="pres">
      <dgm:prSet presAssocID="{2993ADCF-14BA-46B2-8AC6-8D5EEAE3834D}" presName="parentRect" presStyleLbl="alignNode1" presStyleIdx="2" presStyleCnt="3"/>
      <dgm:spPr/>
    </dgm:pt>
    <dgm:pt modelId="{73B51779-CE85-45C5-99FB-6D2C9624B6DE}" type="pres">
      <dgm:prSet presAssocID="{2993ADCF-14BA-46B2-8AC6-8D5EEAE3834D}" presName="adorn" presStyleLbl="fgAccFollowNode1" presStyleIdx="2" presStyleCnt="3"/>
      <dgm:spPr>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75F4AB0F-AA80-491A-B6D9-B393AE193585}" type="presOf" srcId="{4E00E76D-EE03-4E23-8ED9-C3B9F96EB7C5}" destId="{3BD2C78A-7FEB-45B5-B7C1-C655474481B5}" srcOrd="0" destOrd="0" presId="urn:microsoft.com/office/officeart/2005/8/layout/bList2"/>
    <dgm:cxn modelId="{851DA927-577B-450B-ACD5-C37C53AC754E}" type="presOf" srcId="{7E8613D1-3FF3-429A-A684-A4DDA2E5A53C}" destId="{E9D18C7D-159A-4084-B59F-6DC46BEC485F}" srcOrd="0" destOrd="0" presId="urn:microsoft.com/office/officeart/2005/8/layout/bList2"/>
    <dgm:cxn modelId="{AD182E2D-F10B-4536-9A70-F0402A16FD5F}" type="presOf" srcId="{22B973CC-D311-414F-B437-8FF3B64080A1}" destId="{986A2C6E-F71F-40A5-9B03-3A2641F0A2A7}" srcOrd="0" destOrd="0" presId="urn:microsoft.com/office/officeart/2005/8/layout/bList2"/>
    <dgm:cxn modelId="{C3202C65-0A88-4E90-BEFC-C3FFFF71206C}" srcId="{C3C0D347-2ADF-48F4-86D0-A59B151E3D82}" destId="{2993ADCF-14BA-46B2-8AC6-8D5EEAE3834D}" srcOrd="2" destOrd="0" parTransId="{7D55C386-9B0A-47C2-A7D5-84BACEBE3310}" sibTransId="{C510662D-BA70-4B58-9132-D2FAD51DB896}"/>
    <dgm:cxn modelId="{3C906448-C923-4BA0-82AC-868A59BA8FC3}" type="presOf" srcId="{C3C0D347-2ADF-48F4-86D0-A59B151E3D82}" destId="{C9C3339A-ACA7-4CE8-950B-885ECD570D11}" srcOrd="0" destOrd="0" presId="urn:microsoft.com/office/officeart/2005/8/layout/bList2"/>
    <dgm:cxn modelId="{1BD56E6E-9D3A-4F91-9F45-EAA6596F51B5}" type="presOf" srcId="{03E2D6EB-23AF-4BE9-91CA-53E7BEE8899D}" destId="{ADB5C8FA-4108-43E4-80C1-E4BB2C2435ED}" srcOrd="0" destOrd="0" presId="urn:microsoft.com/office/officeart/2005/8/layout/bList2"/>
    <dgm:cxn modelId="{58243670-FCC9-4086-BD36-E7514C1E84C7}" type="presOf" srcId="{2B16C065-3617-4857-B8FB-406D7464A662}" destId="{8F010A2E-10CE-48B3-91A1-BE2E1AEB8623}" srcOrd="0" destOrd="0" presId="urn:microsoft.com/office/officeart/2005/8/layout/bList2"/>
    <dgm:cxn modelId="{73ECA478-3C62-4950-99FB-565392F48BD7}" type="presOf" srcId="{2993ADCF-14BA-46B2-8AC6-8D5EEAE3834D}" destId="{8A986546-82C2-4FD6-8559-3B1268ACEB67}" srcOrd="0" destOrd="0" presId="urn:microsoft.com/office/officeart/2005/8/layout/bList2"/>
    <dgm:cxn modelId="{08B88979-AC5D-4D91-9B23-6B79DFA43F0C}" type="presOf" srcId="{CB847E78-E7B4-4C72-946C-7B4663638012}" destId="{7B7B2313-826C-48DF-9700-CE3C0E35CEB8}" srcOrd="1" destOrd="0" presId="urn:microsoft.com/office/officeart/2005/8/layout/bList2"/>
    <dgm:cxn modelId="{DF613583-462D-4942-BAAF-FF8675D1FF15}" srcId="{CB847E78-E7B4-4C72-946C-7B4663638012}" destId="{EACBFA24-5F28-4D0D-9FF7-2FC7E96A6FC9}" srcOrd="0" destOrd="0" parTransId="{FA1D00DE-8451-4609-9534-0FF998FBFAD7}" sibTransId="{E6E0A355-D688-4A50-8A64-89EED151095F}"/>
    <dgm:cxn modelId="{43EA4991-8B7E-4A55-B099-D97E4F11BC44}" type="presOf" srcId="{CB847E78-E7B4-4C72-946C-7B4663638012}" destId="{700B586C-8202-43D4-B2D8-C42EB9102510}" srcOrd="0" destOrd="0" presId="urn:microsoft.com/office/officeart/2005/8/layout/bList2"/>
    <dgm:cxn modelId="{30701EA0-3F50-4CDA-8ED5-D70428767ADE}" srcId="{C3C0D347-2ADF-48F4-86D0-A59B151E3D82}" destId="{CB847E78-E7B4-4C72-946C-7B4663638012}" srcOrd="1" destOrd="0" parTransId="{4F968CB2-2221-46FE-8F61-D1469684AD12}" sibTransId="{22B973CC-D311-414F-B437-8FF3B64080A1}"/>
    <dgm:cxn modelId="{0DB73BA6-0866-48B3-94E6-A9DA6D845ACF}" type="presOf" srcId="{2993ADCF-14BA-46B2-8AC6-8D5EEAE3834D}" destId="{4A9A4F1A-D5FF-458A-B9CB-A55D90981938}" srcOrd="1" destOrd="0" presId="urn:microsoft.com/office/officeart/2005/8/layout/bList2"/>
    <dgm:cxn modelId="{854114C0-C25D-4062-B4AE-B85FF6F73888}" srcId="{2993ADCF-14BA-46B2-8AC6-8D5EEAE3834D}" destId="{7E8613D1-3FF3-429A-A684-A4DDA2E5A53C}" srcOrd="0" destOrd="0" parTransId="{7B184EBE-8204-4CAD-8827-73E1F35A1ECE}" sibTransId="{7D70D7BA-CE87-4C9B-AD46-0E3DBC7B1067}"/>
    <dgm:cxn modelId="{7A37A5C4-B0D6-4717-8969-F0A410C4EAFA}" type="presOf" srcId="{2B16C065-3617-4857-B8FB-406D7464A662}" destId="{764D55A5-FCD3-4914-85B6-6B501B964A83}" srcOrd="1" destOrd="0" presId="urn:microsoft.com/office/officeart/2005/8/layout/bList2"/>
    <dgm:cxn modelId="{3ECCB7C6-1159-4915-B684-9A04D2DC6F7D}" type="presOf" srcId="{EACBFA24-5F28-4D0D-9FF7-2FC7E96A6FC9}" destId="{4A54D78A-3D96-497B-932C-5FB5FF2435E0}" srcOrd="0" destOrd="0" presId="urn:microsoft.com/office/officeart/2005/8/layout/bList2"/>
    <dgm:cxn modelId="{65EF09D0-F40F-463F-9D6F-28876739EA50}" srcId="{2B16C065-3617-4857-B8FB-406D7464A662}" destId="{03E2D6EB-23AF-4BE9-91CA-53E7BEE8899D}" srcOrd="0" destOrd="0" parTransId="{4105DC58-DE10-4355-9ABE-AD131502AB6B}" sibTransId="{2FD93B8D-9AB5-443E-B4A9-B19F62EFDDE1}"/>
    <dgm:cxn modelId="{88B755FC-0636-4ECB-A5DF-520D98AD1263}" srcId="{C3C0D347-2ADF-48F4-86D0-A59B151E3D82}" destId="{2B16C065-3617-4857-B8FB-406D7464A662}" srcOrd="0" destOrd="0" parTransId="{EEB4DEB8-1981-49EB-B531-B21FDC4DC458}" sibTransId="{4E00E76D-EE03-4E23-8ED9-C3B9F96EB7C5}"/>
    <dgm:cxn modelId="{645E2263-81B4-422B-AE71-2A6A1C2E37D8}" type="presParOf" srcId="{C9C3339A-ACA7-4CE8-950B-885ECD570D11}" destId="{A0BB0C4B-3D82-4F1B-AD10-98CFA17195C6}" srcOrd="0" destOrd="0" presId="urn:microsoft.com/office/officeart/2005/8/layout/bList2"/>
    <dgm:cxn modelId="{63FC06B0-29B0-4F5C-A810-3F9C747F1D26}" type="presParOf" srcId="{A0BB0C4B-3D82-4F1B-AD10-98CFA17195C6}" destId="{ADB5C8FA-4108-43E4-80C1-E4BB2C2435ED}" srcOrd="0" destOrd="0" presId="urn:microsoft.com/office/officeart/2005/8/layout/bList2"/>
    <dgm:cxn modelId="{156CC868-54B4-4A61-ADEB-261318003FFD}" type="presParOf" srcId="{A0BB0C4B-3D82-4F1B-AD10-98CFA17195C6}" destId="{8F010A2E-10CE-48B3-91A1-BE2E1AEB8623}" srcOrd="1" destOrd="0" presId="urn:microsoft.com/office/officeart/2005/8/layout/bList2"/>
    <dgm:cxn modelId="{067C9862-BACC-45B9-8ED3-F8C16E6A3739}" type="presParOf" srcId="{A0BB0C4B-3D82-4F1B-AD10-98CFA17195C6}" destId="{764D55A5-FCD3-4914-85B6-6B501B964A83}" srcOrd="2" destOrd="0" presId="urn:microsoft.com/office/officeart/2005/8/layout/bList2"/>
    <dgm:cxn modelId="{B9F2AE44-87AB-48DB-925D-F21270B84795}" type="presParOf" srcId="{A0BB0C4B-3D82-4F1B-AD10-98CFA17195C6}" destId="{8F28401E-E283-4120-B2F0-7BC6372CE328}" srcOrd="3" destOrd="0" presId="urn:microsoft.com/office/officeart/2005/8/layout/bList2"/>
    <dgm:cxn modelId="{112D0153-8AEC-4110-803E-EE1CD7AEC242}" type="presParOf" srcId="{C9C3339A-ACA7-4CE8-950B-885ECD570D11}" destId="{3BD2C78A-7FEB-45B5-B7C1-C655474481B5}" srcOrd="1" destOrd="0" presId="urn:microsoft.com/office/officeart/2005/8/layout/bList2"/>
    <dgm:cxn modelId="{8263912B-D292-4C37-8B53-38BB026EFCE4}" type="presParOf" srcId="{C9C3339A-ACA7-4CE8-950B-885ECD570D11}" destId="{522BD750-C51B-42A0-8A0A-6E641922D0CB}" srcOrd="2" destOrd="0" presId="urn:microsoft.com/office/officeart/2005/8/layout/bList2"/>
    <dgm:cxn modelId="{4DDDAB59-D01B-4B24-BE32-7AC327109B41}" type="presParOf" srcId="{522BD750-C51B-42A0-8A0A-6E641922D0CB}" destId="{4A54D78A-3D96-497B-932C-5FB5FF2435E0}" srcOrd="0" destOrd="0" presId="urn:microsoft.com/office/officeart/2005/8/layout/bList2"/>
    <dgm:cxn modelId="{2F320E37-51EE-4F6C-B7B7-7E1FBE8A95ED}" type="presParOf" srcId="{522BD750-C51B-42A0-8A0A-6E641922D0CB}" destId="{700B586C-8202-43D4-B2D8-C42EB9102510}" srcOrd="1" destOrd="0" presId="urn:microsoft.com/office/officeart/2005/8/layout/bList2"/>
    <dgm:cxn modelId="{AD6D1374-BB43-4D16-93D5-CF08FA8FB167}" type="presParOf" srcId="{522BD750-C51B-42A0-8A0A-6E641922D0CB}" destId="{7B7B2313-826C-48DF-9700-CE3C0E35CEB8}" srcOrd="2" destOrd="0" presId="urn:microsoft.com/office/officeart/2005/8/layout/bList2"/>
    <dgm:cxn modelId="{58295B37-14BD-4D34-A076-5A4948488587}" type="presParOf" srcId="{522BD750-C51B-42A0-8A0A-6E641922D0CB}" destId="{31A34F0A-E5D1-44E5-B86A-1D0601EC44D8}" srcOrd="3" destOrd="0" presId="urn:microsoft.com/office/officeart/2005/8/layout/bList2"/>
    <dgm:cxn modelId="{5AEA2F27-15C2-4692-84E9-834DD7C820AC}" type="presParOf" srcId="{C9C3339A-ACA7-4CE8-950B-885ECD570D11}" destId="{986A2C6E-F71F-40A5-9B03-3A2641F0A2A7}" srcOrd="3" destOrd="0" presId="urn:microsoft.com/office/officeart/2005/8/layout/bList2"/>
    <dgm:cxn modelId="{96B45CB5-FCD0-418D-85D7-21FBF4B0F61B}" type="presParOf" srcId="{C9C3339A-ACA7-4CE8-950B-885ECD570D11}" destId="{7A326C78-B207-4ADC-82D6-ED3CCDDEDFB3}" srcOrd="4" destOrd="0" presId="urn:microsoft.com/office/officeart/2005/8/layout/bList2"/>
    <dgm:cxn modelId="{81EBB28E-23A1-4670-974C-8073C9213487}" type="presParOf" srcId="{7A326C78-B207-4ADC-82D6-ED3CCDDEDFB3}" destId="{E9D18C7D-159A-4084-B59F-6DC46BEC485F}" srcOrd="0" destOrd="0" presId="urn:microsoft.com/office/officeart/2005/8/layout/bList2"/>
    <dgm:cxn modelId="{A5CC7510-1ABE-47AF-9E77-434852BFC185}" type="presParOf" srcId="{7A326C78-B207-4ADC-82D6-ED3CCDDEDFB3}" destId="{8A986546-82C2-4FD6-8559-3B1268ACEB67}" srcOrd="1" destOrd="0" presId="urn:microsoft.com/office/officeart/2005/8/layout/bList2"/>
    <dgm:cxn modelId="{C45EDC4A-90BF-45C0-97AA-36922125C1C8}" type="presParOf" srcId="{7A326C78-B207-4ADC-82D6-ED3CCDDEDFB3}" destId="{4A9A4F1A-D5FF-458A-B9CB-A55D90981938}" srcOrd="2" destOrd="0" presId="urn:microsoft.com/office/officeart/2005/8/layout/bList2"/>
    <dgm:cxn modelId="{84B11777-9877-4AFE-93C2-A8C34D206E90}" type="presParOf" srcId="{7A326C78-B207-4ADC-82D6-ED3CCDDEDFB3}" destId="{73B51779-CE85-45C5-99FB-6D2C9624B6D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674AA-9402-48AE-9589-BBE35ECC8144}" type="doc">
      <dgm:prSet loTypeId="urn:microsoft.com/office/officeart/2008/layout/AccentedPicture" loCatId="picture" qsTypeId="urn:microsoft.com/office/officeart/2005/8/quickstyle/simple5" qsCatId="simple" csTypeId="urn:microsoft.com/office/officeart/2005/8/colors/accent0_2" csCatId="mainScheme" phldr="1"/>
      <dgm:spPr/>
      <dgm:t>
        <a:bodyPr/>
        <a:lstStyle/>
        <a:p>
          <a:endParaRPr lang="es-ES"/>
        </a:p>
      </dgm:t>
    </dgm:pt>
    <dgm:pt modelId="{B502C1E5-0C74-4C12-828B-82A1871A27DC}">
      <dgm:prSet/>
      <dgm:spPr/>
      <dgm:t>
        <a:bodyPr/>
        <a:lstStyle/>
        <a:p>
          <a:endParaRPr lang="es-ES" dirty="0"/>
        </a:p>
      </dgm:t>
    </dgm:pt>
    <dgm:pt modelId="{D0CCA5B1-6BC1-4857-91E2-9171CDBA7215}" type="parTrans" cxnId="{19F32117-E036-4207-ACD2-7E417E67995A}">
      <dgm:prSet/>
      <dgm:spPr/>
      <dgm:t>
        <a:bodyPr/>
        <a:lstStyle/>
        <a:p>
          <a:endParaRPr lang="es-ES"/>
        </a:p>
      </dgm:t>
    </dgm:pt>
    <dgm:pt modelId="{72A67D2F-3412-4934-AB16-8DDB456215FA}" type="sibTrans" cxnId="{19F32117-E036-4207-ACD2-7E417E67995A}">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dgm:spPr>
      <dgm:t>
        <a:bodyPr/>
        <a:lstStyle/>
        <a:p>
          <a:endParaRPr lang="es-ES"/>
        </a:p>
      </dgm:t>
    </dgm:pt>
    <dgm:pt modelId="{881DFFCF-3EA4-48A3-BE30-F013A047D481}">
      <dgm:prSet custT="1"/>
      <dgm:spPr/>
      <dgm:t>
        <a:bodyPr/>
        <a:lstStyle/>
        <a:p>
          <a:r>
            <a:rPr lang="en-US" sz="2000" b="1" dirty="0" err="1"/>
            <a:t>Izbegavajte</a:t>
          </a:r>
          <a:r>
            <a:rPr lang="en-US" sz="2000" b="1" dirty="0"/>
            <a:t> </a:t>
          </a:r>
          <a:r>
            <a:rPr lang="en-US" sz="2000" b="1" dirty="0" err="1"/>
            <a:t>odlazak</a:t>
          </a:r>
          <a:r>
            <a:rPr lang="en-US" sz="2000" b="1" dirty="0"/>
            <a:t> </a:t>
          </a:r>
          <a:r>
            <a:rPr lang="en-US" sz="2000" b="1" dirty="0" err="1"/>
            <a:t>na</a:t>
          </a:r>
          <a:r>
            <a:rPr lang="en-US" sz="2000" b="1" dirty="0"/>
            <a:t> </a:t>
          </a:r>
          <a:r>
            <a:rPr lang="en-US" sz="2000" b="1" dirty="0" err="1"/>
            <a:t>mesta</a:t>
          </a:r>
          <a:r>
            <a:rPr lang="en-US" sz="2000" b="1" dirty="0"/>
            <a:t> </a:t>
          </a:r>
          <a:r>
            <a:rPr lang="en-US" sz="2000" b="1" dirty="0" err="1"/>
            <a:t>gde</a:t>
          </a:r>
          <a:r>
            <a:rPr lang="en-US" sz="2000" b="1" dirty="0"/>
            <a:t> </a:t>
          </a:r>
          <a:r>
            <a:rPr lang="en-US" sz="2000" b="1" dirty="0" err="1"/>
            <a:t>biste</a:t>
          </a:r>
          <a:r>
            <a:rPr lang="en-US" sz="2000" b="1" dirty="0"/>
            <a:t> </a:t>
          </a:r>
          <a:r>
            <a:rPr lang="en-US" sz="2000" b="1" dirty="0" err="1"/>
            <a:t>mogli</a:t>
          </a:r>
          <a:r>
            <a:rPr lang="en-US" sz="2000" b="1" dirty="0"/>
            <a:t> da </a:t>
          </a:r>
          <a:r>
            <a:rPr lang="en-US" sz="2000" b="1" dirty="0" err="1"/>
            <a:t>zgrešite</a:t>
          </a:r>
          <a:r>
            <a:rPr lang="en-US" sz="2000" b="1" dirty="0"/>
            <a:t> (Marko 9</a:t>
          </a:r>
          <a:r>
            <a:rPr lang="sr-Latn-RS" sz="2000" b="1" dirty="0"/>
            <a:t>,</a:t>
          </a:r>
          <a:r>
            <a:rPr lang="en-US" sz="2000" b="1" dirty="0"/>
            <a:t>45; </a:t>
          </a:r>
          <a:r>
            <a:rPr lang="en-US" sz="2000" b="1" dirty="0" err="1"/>
            <a:t>Jov</a:t>
          </a:r>
          <a:r>
            <a:rPr lang="en-US" sz="2000" b="1" dirty="0"/>
            <a:t> 23</a:t>
          </a:r>
          <a:r>
            <a:rPr lang="sr-Latn-RS" sz="2000" b="1" dirty="0"/>
            <a:t>,</a:t>
          </a:r>
          <a:r>
            <a:rPr lang="en-US" sz="2000" b="1" dirty="0"/>
            <a:t>11). Na primer, </a:t>
          </a:r>
          <a:r>
            <a:rPr lang="en-US" sz="2000" b="1" dirty="0" err="1"/>
            <a:t>odlazak</a:t>
          </a:r>
          <a:r>
            <a:rPr lang="en-US" sz="2000" b="1" dirty="0"/>
            <a:t> u </a:t>
          </a:r>
          <a:r>
            <a:rPr lang="en-US" sz="2000" b="1" dirty="0" err="1"/>
            <a:t>noćni</a:t>
          </a:r>
          <a:r>
            <a:rPr lang="en-US" sz="2000" b="1" dirty="0"/>
            <a:t> </a:t>
          </a:r>
          <a:r>
            <a:rPr lang="en-US" sz="2000" b="1" dirty="0" err="1"/>
            <a:t>klub</a:t>
          </a:r>
          <a:r>
            <a:rPr lang="en" sz="2000" b="1" dirty="0"/>
            <a:t>.</a:t>
          </a:r>
          <a:endParaRPr lang="es-ES" sz="2000" dirty="0"/>
        </a:p>
      </dgm:t>
    </dgm:pt>
    <dgm:pt modelId="{971F02C4-E8F7-4634-A112-9198351D5B39}" type="parTrans" cxnId="{9EF477A3-B909-4EAC-9D34-CD1E68B85A41}">
      <dgm:prSet/>
      <dgm:spPr/>
      <dgm:t>
        <a:bodyPr/>
        <a:lstStyle/>
        <a:p>
          <a:endParaRPr lang="es-ES"/>
        </a:p>
      </dgm:t>
    </dgm:pt>
    <dgm:pt modelId="{C893A2E2-CE28-4B6A-B716-DFAF7505E38C}" type="sibTrans" cxnId="{9EF477A3-B909-4EAC-9D34-CD1E68B85A41}">
      <dgm:prSet/>
      <dgm:spPr/>
      <dgm:t>
        <a:bodyPr/>
        <a:lstStyle/>
        <a:p>
          <a:endParaRPr lang="es-ES"/>
        </a:p>
      </dgm:t>
    </dgm:pt>
    <dgm:pt modelId="{531A7720-FF19-46D8-9897-A3A01C9114BA}">
      <dgm:prSet custT="1"/>
      <dgm:spPr/>
      <dgm:t>
        <a:bodyPr/>
        <a:lstStyle/>
        <a:p>
          <a:r>
            <a:rPr lang="en-US" sz="2000" b="1" dirty="0" err="1"/>
            <a:t>Izbegavajte</a:t>
          </a:r>
          <a:r>
            <a:rPr lang="en-US" sz="2000" b="1" dirty="0"/>
            <a:t> </a:t>
          </a:r>
          <a:r>
            <a:rPr lang="en-US" sz="2000" b="1" dirty="0" err="1"/>
            <a:t>gledanje</a:t>
          </a:r>
          <a:r>
            <a:rPr lang="en-US" sz="2000" b="1" dirty="0"/>
            <a:t> </a:t>
          </a:r>
          <a:r>
            <a:rPr lang="en-US" sz="2000" b="1" dirty="0" err="1"/>
            <a:t>stvari</a:t>
          </a:r>
          <a:r>
            <a:rPr lang="en-US" sz="2000" b="1" dirty="0"/>
            <a:t> </a:t>
          </a:r>
          <a:r>
            <a:rPr lang="en-US" sz="2000" b="1" dirty="0" err="1"/>
            <a:t>koje</a:t>
          </a:r>
          <a:r>
            <a:rPr lang="en-US" sz="2000" b="1" dirty="0"/>
            <a:t> bi vas </a:t>
          </a:r>
          <a:r>
            <a:rPr lang="en-US" sz="2000" b="1" dirty="0" err="1"/>
            <a:t>mogle</a:t>
          </a:r>
          <a:r>
            <a:rPr lang="en-US" sz="2000" b="1" dirty="0"/>
            <a:t> </a:t>
          </a:r>
          <a:r>
            <a:rPr lang="en-US" sz="2000" b="1" dirty="0" err="1"/>
            <a:t>dovesti</a:t>
          </a:r>
          <a:r>
            <a:rPr lang="en-US" sz="2000" b="1" dirty="0"/>
            <a:t> do </a:t>
          </a:r>
          <a:r>
            <a:rPr lang="en-US" sz="2000" b="1" dirty="0" err="1"/>
            <a:t>greha</a:t>
          </a:r>
          <a:r>
            <a:rPr lang="en-US" sz="2000" b="1" dirty="0"/>
            <a:t> (Marko 9</a:t>
          </a:r>
          <a:r>
            <a:rPr lang="sr-Latn-RS" sz="2000" b="1" dirty="0"/>
            <a:t>,</a:t>
          </a:r>
          <a:r>
            <a:rPr lang="en-US" sz="2000" b="1" dirty="0"/>
            <a:t>47; </a:t>
          </a:r>
          <a:r>
            <a:rPr lang="en-US" sz="2000" b="1" dirty="0" err="1"/>
            <a:t>Jov</a:t>
          </a:r>
          <a:r>
            <a:rPr lang="en-US" sz="2000" b="1" dirty="0"/>
            <a:t> 31</a:t>
          </a:r>
          <a:r>
            <a:rPr lang="sr-Latn-RS" sz="2000" b="1" dirty="0"/>
            <a:t>,</a:t>
          </a:r>
          <a:r>
            <a:rPr lang="en-US" sz="2000" b="1" dirty="0"/>
            <a:t>1). Na primer, </a:t>
          </a:r>
          <a:r>
            <a:rPr lang="en-US" sz="2000" b="1" dirty="0" err="1"/>
            <a:t>gledanje</a:t>
          </a:r>
          <a:r>
            <a:rPr lang="en-US" sz="2000" b="1" dirty="0"/>
            <a:t> </a:t>
          </a:r>
          <a:r>
            <a:rPr lang="en-US" sz="2000" b="1" dirty="0" err="1"/>
            <a:t>filmova</a:t>
          </a:r>
          <a:r>
            <a:rPr lang="en-US" sz="2000" b="1" dirty="0"/>
            <a:t> </a:t>
          </a:r>
          <a:r>
            <a:rPr lang="en-US" sz="2000" b="1" dirty="0" err="1"/>
            <a:t>sa</a:t>
          </a:r>
          <a:r>
            <a:rPr lang="en-US" sz="2000" b="1" dirty="0"/>
            <a:t> </a:t>
          </a:r>
          <a:r>
            <a:rPr lang="en-US" sz="2000" b="1" dirty="0" err="1"/>
            <a:t>nepristojnim</a:t>
          </a:r>
          <a:r>
            <a:rPr lang="en-US" sz="2000" b="1" dirty="0"/>
            <a:t> </a:t>
          </a:r>
          <a:r>
            <a:rPr lang="en-US" sz="2000" b="1" dirty="0" err="1"/>
            <a:t>scenama</a:t>
          </a:r>
          <a:r>
            <a:rPr lang="en-US" sz="2000" b="1" dirty="0"/>
            <a:t>.</a:t>
          </a:r>
          <a:endParaRPr lang="es-ES" sz="2000" dirty="0"/>
        </a:p>
      </dgm:t>
    </dgm:pt>
    <dgm:pt modelId="{95FA6E60-22B3-4FF1-9058-5C8BF8D93A5A}" type="parTrans" cxnId="{6DA4A692-8DB1-47EA-A1E2-1AFFE0E14C5B}">
      <dgm:prSet/>
      <dgm:spPr/>
      <dgm:t>
        <a:bodyPr/>
        <a:lstStyle/>
        <a:p>
          <a:endParaRPr lang="es-ES"/>
        </a:p>
      </dgm:t>
    </dgm:pt>
    <dgm:pt modelId="{03BA7BCE-D8CC-4C0D-8D12-D90C2B26329D}" type="sibTrans" cxnId="{6DA4A692-8DB1-47EA-A1E2-1AFFE0E14C5B}">
      <dgm:prSet/>
      <dgm:spPr/>
      <dgm:t>
        <a:bodyPr/>
        <a:lstStyle/>
        <a:p>
          <a:endParaRPr lang="es-ES"/>
        </a:p>
      </dgm:t>
    </dgm:pt>
    <dgm:pt modelId="{4A8EA160-BDF8-49C7-A0DE-0657AD3FC2C8}">
      <dgm:prSet custT="1"/>
      <dgm:spPr/>
      <dgm:t>
        <a:bodyPr/>
        <a:lstStyle/>
        <a:p>
          <a:r>
            <a:rPr lang="en-US" sz="2000" b="1" dirty="0" err="1"/>
            <a:t>Izbegavajte</a:t>
          </a:r>
          <a:r>
            <a:rPr lang="en-US" sz="2000" b="1" dirty="0"/>
            <a:t> da </a:t>
          </a:r>
          <a:r>
            <a:rPr lang="en-US" sz="2000" b="1" dirty="0" err="1"/>
            <a:t>radite</a:t>
          </a:r>
          <a:r>
            <a:rPr lang="en-US" sz="2000" b="1" dirty="0"/>
            <a:t> </a:t>
          </a:r>
          <a:r>
            <a:rPr lang="en-US" sz="2000" b="1" dirty="0" err="1"/>
            <a:t>stvari</a:t>
          </a:r>
          <a:r>
            <a:rPr lang="en-US" sz="2000" b="1" dirty="0"/>
            <a:t> </a:t>
          </a:r>
          <a:r>
            <a:rPr lang="en-US" sz="2000" b="1" dirty="0" err="1"/>
            <a:t>koje</a:t>
          </a:r>
          <a:r>
            <a:rPr lang="en-US" sz="2000" b="1" dirty="0"/>
            <a:t> bi vas </a:t>
          </a:r>
          <a:r>
            <a:rPr lang="en-US" sz="2000" b="1" dirty="0" err="1"/>
            <a:t>mogle</a:t>
          </a:r>
          <a:r>
            <a:rPr lang="en-US" sz="2000" b="1" dirty="0"/>
            <a:t> </a:t>
          </a:r>
          <a:r>
            <a:rPr lang="en-US" sz="2000" b="1" dirty="0" err="1"/>
            <a:t>dovesti</a:t>
          </a:r>
          <a:r>
            <a:rPr lang="en-US" sz="2000" b="1" dirty="0"/>
            <a:t> do </a:t>
          </a:r>
          <a:r>
            <a:rPr lang="en-US" sz="2000" b="1" dirty="0" err="1"/>
            <a:t>greha</a:t>
          </a:r>
          <a:r>
            <a:rPr lang="en-US" sz="2000" b="1" dirty="0"/>
            <a:t> (Marko 9</a:t>
          </a:r>
          <a:r>
            <a:rPr lang="sr-Latn-RS" sz="2000" b="1" dirty="0"/>
            <a:t>,</a:t>
          </a:r>
          <a:r>
            <a:rPr lang="en-US" sz="2000" b="1" dirty="0"/>
            <a:t>43; </a:t>
          </a:r>
          <a:r>
            <a:rPr lang="en-US" sz="2000" b="1" dirty="0" err="1"/>
            <a:t>Jov</a:t>
          </a:r>
          <a:r>
            <a:rPr lang="en-US" sz="2000" b="1" dirty="0"/>
            <a:t> 23</a:t>
          </a:r>
          <a:r>
            <a:rPr lang="sr-Latn-RS" sz="2000" b="1" dirty="0"/>
            <a:t>,</a:t>
          </a:r>
          <a:r>
            <a:rPr lang="en-US" sz="2000" b="1" dirty="0"/>
            <a:t>12). Na primer, </a:t>
          </a:r>
          <a:r>
            <a:rPr lang="en-US" sz="2000" b="1" dirty="0" err="1"/>
            <a:t>kupovina</a:t>
          </a:r>
          <a:r>
            <a:rPr lang="en-US" sz="2000" b="1" dirty="0"/>
            <a:t> </a:t>
          </a:r>
          <a:r>
            <a:rPr lang="en-US" sz="2000" b="1" dirty="0" err="1"/>
            <a:t>alkohola</a:t>
          </a:r>
          <a:r>
            <a:rPr lang="en-US" sz="2000" b="1" dirty="0"/>
            <a:t>.</a:t>
          </a:r>
          <a:endParaRPr lang="es-ES" sz="2000" dirty="0"/>
        </a:p>
      </dgm:t>
    </dgm:pt>
    <dgm:pt modelId="{DD0F1DE4-C4B1-412E-942E-1A1ED12C8937}" type="parTrans" cxnId="{35B36EA7-02DB-465D-9650-94E48CF2DF59}">
      <dgm:prSet/>
      <dgm:spPr/>
      <dgm:t>
        <a:bodyPr/>
        <a:lstStyle/>
        <a:p>
          <a:endParaRPr lang="es-ES"/>
        </a:p>
      </dgm:t>
    </dgm:pt>
    <dgm:pt modelId="{F49D8233-FC12-4078-A10F-A05FF2C4A826}" type="sibTrans" cxnId="{35B36EA7-02DB-465D-9650-94E48CF2DF59}">
      <dgm:prSet/>
      <dgm:spPr/>
      <dgm:t>
        <a:bodyPr/>
        <a:lstStyle/>
        <a:p>
          <a:endParaRPr lang="es-ES"/>
        </a:p>
      </dgm:t>
    </dgm:pt>
    <dgm:pt modelId="{C449AA02-DE7C-4A27-A792-322BB2044BBF}" type="pres">
      <dgm:prSet presAssocID="{8D1674AA-9402-48AE-9589-BBE35ECC8144}" presName="Name0" presStyleCnt="0">
        <dgm:presLayoutVars>
          <dgm:dir/>
        </dgm:presLayoutVars>
      </dgm:prSet>
      <dgm:spPr/>
    </dgm:pt>
    <dgm:pt modelId="{8C1DD53A-A127-477E-9A45-E319CBC4047D}" type="pres">
      <dgm:prSet presAssocID="{72A67D2F-3412-4934-AB16-8DDB456215FA}" presName="picture_1" presStyleLbl="bgImgPlace1" presStyleIdx="0" presStyleCnt="1" custScaleX="126346" custScaleY="109723" custLinFactNeighborX="-12213"/>
      <dgm:spPr/>
    </dgm:pt>
    <dgm:pt modelId="{D3D69C2C-86A7-48FC-9554-D425821280E4}" type="pres">
      <dgm:prSet presAssocID="{B502C1E5-0C74-4C12-828B-82A1871A27DC}" presName="text_1" presStyleLbl="node1" presStyleIdx="0" presStyleCnt="0">
        <dgm:presLayoutVars>
          <dgm:bulletEnabled val="1"/>
        </dgm:presLayoutVars>
      </dgm:prSet>
      <dgm:spPr/>
    </dgm:pt>
    <dgm:pt modelId="{F41AA789-D42D-4AB5-A6E0-357725B41F6B}" type="pres">
      <dgm:prSet presAssocID="{8D1674AA-9402-48AE-9589-BBE35ECC8144}" presName="linV" presStyleCnt="0"/>
      <dgm:spPr/>
    </dgm:pt>
    <dgm:pt modelId="{6111900F-48B1-47B3-A7A6-DB18604829F1}" type="pres">
      <dgm:prSet presAssocID="{4A8EA160-BDF8-49C7-A0DE-0657AD3FC2C8}" presName="pair" presStyleCnt="0"/>
      <dgm:spPr/>
    </dgm:pt>
    <dgm:pt modelId="{28A4D21D-4023-42A0-9CC2-839D1E83D141}" type="pres">
      <dgm:prSet presAssocID="{4A8EA160-BDF8-49C7-A0DE-0657AD3FC2C8}" presName="spaceH" presStyleLbl="node1" presStyleIdx="0" presStyleCnt="0"/>
      <dgm:spPr/>
    </dgm:pt>
    <dgm:pt modelId="{A3E26721-2A91-4149-9137-02C2D254B38D}" type="pres">
      <dgm:prSet presAssocID="{4A8EA160-BDF8-49C7-A0DE-0657AD3FC2C8}" presName="desPictures" presStyleLbl="alignImgPlace1" presStyleIdx="0" presStyleCnt="3" custLinFactNeighborX="3273" custLinFactNeighborY="802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o levantada con relleno sólido"/>
        </a:ext>
      </dgm:extLst>
    </dgm:pt>
    <dgm:pt modelId="{29AD8F41-AF0C-4264-903E-452D266F2F0B}" type="pres">
      <dgm:prSet presAssocID="{4A8EA160-BDF8-49C7-A0DE-0657AD3FC2C8}" presName="desTextWrapper" presStyleCnt="0"/>
      <dgm:spPr/>
    </dgm:pt>
    <dgm:pt modelId="{749D9661-6A2C-438B-8F08-BF324734D887}" type="pres">
      <dgm:prSet presAssocID="{4A8EA160-BDF8-49C7-A0DE-0657AD3FC2C8}" presName="desText" presStyleLbl="revTx" presStyleIdx="0" presStyleCnt="3" custScaleX="89350" custLinFactNeighborX="387" custLinFactNeighborY="8023">
        <dgm:presLayoutVars>
          <dgm:bulletEnabled val="1"/>
        </dgm:presLayoutVars>
      </dgm:prSet>
      <dgm:spPr/>
    </dgm:pt>
    <dgm:pt modelId="{0FED0F23-3013-4E20-8177-CA2FEBA0CA83}" type="pres">
      <dgm:prSet presAssocID="{F49D8233-FC12-4078-A10F-A05FF2C4A826}" presName="spaceV" presStyleCnt="0"/>
      <dgm:spPr/>
    </dgm:pt>
    <dgm:pt modelId="{A625241E-BEA1-4156-B74B-923385CAEC80}" type="pres">
      <dgm:prSet presAssocID="{881DFFCF-3EA4-48A3-BE30-F013A047D481}" presName="pair" presStyleCnt="0"/>
      <dgm:spPr/>
    </dgm:pt>
    <dgm:pt modelId="{06E9EE3D-830C-4ACD-B395-B0FBC27F8526}" type="pres">
      <dgm:prSet presAssocID="{881DFFCF-3EA4-48A3-BE30-F013A047D481}" presName="spaceH" presStyleLbl="node1" presStyleIdx="0" presStyleCnt="0"/>
      <dgm:spPr/>
    </dgm:pt>
    <dgm:pt modelId="{B2A20C54-1088-424E-804D-69E4B512CA18}" type="pres">
      <dgm:prSet presAssocID="{881DFFCF-3EA4-48A3-BE30-F013A047D481}" presName="desPictures" presStyleLbl="alignImgPlace1" presStyleIdx="1" presStyleCnt="3" custLinFactNeighborY="24661"/>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uellas de zapatos con relleno sólido"/>
        </a:ext>
      </dgm:extLst>
    </dgm:pt>
    <dgm:pt modelId="{1C391FB2-7307-4AF5-8A6E-0A9C861ED2BC}" type="pres">
      <dgm:prSet presAssocID="{881DFFCF-3EA4-48A3-BE30-F013A047D481}" presName="desTextWrapper" presStyleCnt="0"/>
      <dgm:spPr/>
    </dgm:pt>
    <dgm:pt modelId="{CE8E2EDC-E163-4F49-BE30-A723E616D2F0}" type="pres">
      <dgm:prSet presAssocID="{881DFFCF-3EA4-48A3-BE30-F013A047D481}" presName="desText" presStyleLbl="revTx" presStyleIdx="1" presStyleCnt="3" custScaleX="89350" custLinFactNeighborY="24661">
        <dgm:presLayoutVars>
          <dgm:bulletEnabled val="1"/>
        </dgm:presLayoutVars>
      </dgm:prSet>
      <dgm:spPr/>
    </dgm:pt>
    <dgm:pt modelId="{E3DC4952-2FA2-49F7-9BE3-1946E43476C6}" type="pres">
      <dgm:prSet presAssocID="{C893A2E2-CE28-4B6A-B716-DFAF7505E38C}" presName="spaceV" presStyleCnt="0"/>
      <dgm:spPr/>
    </dgm:pt>
    <dgm:pt modelId="{35FB54E8-7E22-48D9-B272-01904CEFA0FD}" type="pres">
      <dgm:prSet presAssocID="{531A7720-FF19-46D8-9897-A3A01C9114BA}" presName="pair" presStyleCnt="0"/>
      <dgm:spPr/>
    </dgm:pt>
    <dgm:pt modelId="{458BFBFD-3BEA-4340-8908-FCD6E11BFAFF}" type="pres">
      <dgm:prSet presAssocID="{531A7720-FF19-46D8-9897-A3A01C9114BA}" presName="spaceH" presStyleLbl="node1" presStyleIdx="0" presStyleCnt="0"/>
      <dgm:spPr/>
    </dgm:pt>
    <dgm:pt modelId="{AA7CAD85-152C-4DA1-BE5F-17040AE02EF1}" type="pres">
      <dgm:prSet presAssocID="{531A7720-FF19-46D8-9897-A3A01C9114BA}" presName="desPictures" presStyleLbl="alignImgPlace1" presStyleIdx="2" presStyleCnt="3" custLinFactNeighborY="4778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6C6C99-8EE7-4DE8-89E0-F3717071EADD}" type="pres">
      <dgm:prSet presAssocID="{531A7720-FF19-46D8-9897-A3A01C9114BA}" presName="desTextWrapper" presStyleCnt="0"/>
      <dgm:spPr/>
    </dgm:pt>
    <dgm:pt modelId="{48B6A596-E4D3-4D96-9C3C-1B80AAE93ACB}" type="pres">
      <dgm:prSet presAssocID="{531A7720-FF19-46D8-9897-A3A01C9114BA}" presName="desText" presStyleLbl="revTx" presStyleIdx="2" presStyleCnt="3" custScaleX="89350" custLinFactNeighborY="47784">
        <dgm:presLayoutVars>
          <dgm:bulletEnabled val="1"/>
        </dgm:presLayoutVars>
      </dgm:prSet>
      <dgm:spPr/>
    </dgm:pt>
    <dgm:pt modelId="{53180EDD-D8EF-4FDA-AB98-7FAB3716B293}" type="pres">
      <dgm:prSet presAssocID="{8D1674AA-9402-48AE-9589-BBE35ECC8144}" presName="maxNode" presStyleCnt="0"/>
      <dgm:spPr/>
    </dgm:pt>
    <dgm:pt modelId="{8F4D0847-575B-4F33-AB54-9DBF24DBE2F1}" type="pres">
      <dgm:prSet presAssocID="{8D1674AA-9402-48AE-9589-BBE35ECC8144}" presName="Name33" presStyleCnt="0"/>
      <dgm:spPr/>
    </dgm:pt>
  </dgm:ptLst>
  <dgm:cxnLst>
    <dgm:cxn modelId="{6D976404-CD86-4CA6-BBC8-7FCDE8DBB08F}" type="presOf" srcId="{881DFFCF-3EA4-48A3-BE30-F013A047D481}" destId="{CE8E2EDC-E163-4F49-BE30-A723E616D2F0}" srcOrd="0" destOrd="0" presId="urn:microsoft.com/office/officeart/2008/layout/AccentedPicture"/>
    <dgm:cxn modelId="{D136D80E-DA85-482E-BFF8-3F88B797622F}" type="presOf" srcId="{72A67D2F-3412-4934-AB16-8DDB456215FA}" destId="{8C1DD53A-A127-477E-9A45-E319CBC4047D}" srcOrd="0" destOrd="0" presId="urn:microsoft.com/office/officeart/2008/layout/AccentedPicture"/>
    <dgm:cxn modelId="{19F32117-E036-4207-ACD2-7E417E67995A}" srcId="{8D1674AA-9402-48AE-9589-BBE35ECC8144}" destId="{B502C1E5-0C74-4C12-828B-82A1871A27DC}" srcOrd="0" destOrd="0" parTransId="{D0CCA5B1-6BC1-4857-91E2-9171CDBA7215}" sibTransId="{72A67D2F-3412-4934-AB16-8DDB456215FA}"/>
    <dgm:cxn modelId="{4241152A-C4DA-47C2-B7B7-725333A47E3C}" type="presOf" srcId="{B502C1E5-0C74-4C12-828B-82A1871A27DC}" destId="{D3D69C2C-86A7-48FC-9554-D425821280E4}" srcOrd="0" destOrd="0" presId="urn:microsoft.com/office/officeart/2008/layout/AccentedPicture"/>
    <dgm:cxn modelId="{8F59022C-9162-425F-8592-A29A9C7D4FDD}" type="presOf" srcId="{8D1674AA-9402-48AE-9589-BBE35ECC8144}" destId="{C449AA02-DE7C-4A27-A792-322BB2044BBF}" srcOrd="0" destOrd="0" presId="urn:microsoft.com/office/officeart/2008/layout/AccentedPicture"/>
    <dgm:cxn modelId="{5C883569-EBFC-487C-9571-830A8B1CAB17}" type="presOf" srcId="{4A8EA160-BDF8-49C7-A0DE-0657AD3FC2C8}" destId="{749D9661-6A2C-438B-8F08-BF324734D887}" srcOrd="0" destOrd="0" presId="urn:microsoft.com/office/officeart/2008/layout/AccentedPicture"/>
    <dgm:cxn modelId="{5221A675-3949-4F9B-8811-90B22B56845C}" type="presOf" srcId="{531A7720-FF19-46D8-9897-A3A01C9114BA}" destId="{48B6A596-E4D3-4D96-9C3C-1B80AAE93ACB}" srcOrd="0" destOrd="0" presId="urn:microsoft.com/office/officeart/2008/layout/AccentedPicture"/>
    <dgm:cxn modelId="{6DA4A692-8DB1-47EA-A1E2-1AFFE0E14C5B}" srcId="{8D1674AA-9402-48AE-9589-BBE35ECC8144}" destId="{531A7720-FF19-46D8-9897-A3A01C9114BA}" srcOrd="3" destOrd="0" parTransId="{95FA6E60-22B3-4FF1-9058-5C8BF8D93A5A}" sibTransId="{03BA7BCE-D8CC-4C0D-8D12-D90C2B26329D}"/>
    <dgm:cxn modelId="{9EF477A3-B909-4EAC-9D34-CD1E68B85A41}" srcId="{8D1674AA-9402-48AE-9589-BBE35ECC8144}" destId="{881DFFCF-3EA4-48A3-BE30-F013A047D481}" srcOrd="2" destOrd="0" parTransId="{971F02C4-E8F7-4634-A112-9198351D5B39}" sibTransId="{C893A2E2-CE28-4B6A-B716-DFAF7505E38C}"/>
    <dgm:cxn modelId="{35B36EA7-02DB-465D-9650-94E48CF2DF59}" srcId="{8D1674AA-9402-48AE-9589-BBE35ECC8144}" destId="{4A8EA160-BDF8-49C7-A0DE-0657AD3FC2C8}" srcOrd="1" destOrd="0" parTransId="{DD0F1DE4-C4B1-412E-942E-1A1ED12C8937}" sibTransId="{F49D8233-FC12-4078-A10F-A05FF2C4A826}"/>
    <dgm:cxn modelId="{DBD1F679-0BBE-4BC1-BDD2-6A88F85A40DC}" type="presParOf" srcId="{C449AA02-DE7C-4A27-A792-322BB2044BBF}" destId="{8C1DD53A-A127-477E-9A45-E319CBC4047D}" srcOrd="0" destOrd="0" presId="urn:microsoft.com/office/officeart/2008/layout/AccentedPicture"/>
    <dgm:cxn modelId="{E5109E86-0233-40B7-A807-5A65584BFC5B}" type="presParOf" srcId="{C449AA02-DE7C-4A27-A792-322BB2044BBF}" destId="{D3D69C2C-86A7-48FC-9554-D425821280E4}" srcOrd="1" destOrd="0" presId="urn:microsoft.com/office/officeart/2008/layout/AccentedPicture"/>
    <dgm:cxn modelId="{F2AE130D-0232-49A3-A0D2-AF1FB8D00A60}" type="presParOf" srcId="{C449AA02-DE7C-4A27-A792-322BB2044BBF}" destId="{F41AA789-D42D-4AB5-A6E0-357725B41F6B}" srcOrd="2" destOrd="0" presId="urn:microsoft.com/office/officeart/2008/layout/AccentedPicture"/>
    <dgm:cxn modelId="{35FA525A-8825-4731-9735-C1E67387F942}" type="presParOf" srcId="{F41AA789-D42D-4AB5-A6E0-357725B41F6B}" destId="{6111900F-48B1-47B3-A7A6-DB18604829F1}" srcOrd="0" destOrd="0" presId="urn:microsoft.com/office/officeart/2008/layout/AccentedPicture"/>
    <dgm:cxn modelId="{53E08FAF-CAEB-45E7-B328-CAC94FF6951E}" type="presParOf" srcId="{6111900F-48B1-47B3-A7A6-DB18604829F1}" destId="{28A4D21D-4023-42A0-9CC2-839D1E83D141}" srcOrd="0" destOrd="0" presId="urn:microsoft.com/office/officeart/2008/layout/AccentedPicture"/>
    <dgm:cxn modelId="{4508CDE7-1865-4A12-A860-E7E263C6A6E7}" type="presParOf" srcId="{6111900F-48B1-47B3-A7A6-DB18604829F1}" destId="{A3E26721-2A91-4149-9137-02C2D254B38D}" srcOrd="1" destOrd="0" presId="urn:microsoft.com/office/officeart/2008/layout/AccentedPicture"/>
    <dgm:cxn modelId="{CA89C181-1C45-46FF-BBDC-1BFB96CD7E61}" type="presParOf" srcId="{6111900F-48B1-47B3-A7A6-DB18604829F1}" destId="{29AD8F41-AF0C-4264-903E-452D266F2F0B}" srcOrd="2" destOrd="0" presId="urn:microsoft.com/office/officeart/2008/layout/AccentedPicture"/>
    <dgm:cxn modelId="{AFB73468-8C14-43CE-884C-F7AE70E6E6EB}" type="presParOf" srcId="{29AD8F41-AF0C-4264-903E-452D266F2F0B}" destId="{749D9661-6A2C-438B-8F08-BF324734D887}" srcOrd="0" destOrd="0" presId="urn:microsoft.com/office/officeart/2008/layout/AccentedPicture"/>
    <dgm:cxn modelId="{56B4FFB1-3735-4A0F-BC26-F8DF29E433D4}" type="presParOf" srcId="{F41AA789-D42D-4AB5-A6E0-357725B41F6B}" destId="{0FED0F23-3013-4E20-8177-CA2FEBA0CA83}" srcOrd="1" destOrd="0" presId="urn:microsoft.com/office/officeart/2008/layout/AccentedPicture"/>
    <dgm:cxn modelId="{9CFBAEC7-3F98-49F1-BA19-FF1E01F28872}" type="presParOf" srcId="{F41AA789-D42D-4AB5-A6E0-357725B41F6B}" destId="{A625241E-BEA1-4156-B74B-923385CAEC80}" srcOrd="2" destOrd="0" presId="urn:microsoft.com/office/officeart/2008/layout/AccentedPicture"/>
    <dgm:cxn modelId="{5B62CB21-ADE9-4500-B95C-62824B2D8508}" type="presParOf" srcId="{A625241E-BEA1-4156-B74B-923385CAEC80}" destId="{06E9EE3D-830C-4ACD-B395-B0FBC27F8526}" srcOrd="0" destOrd="0" presId="urn:microsoft.com/office/officeart/2008/layout/AccentedPicture"/>
    <dgm:cxn modelId="{53AFCAAF-B2B6-4E4B-9EE8-DE42BA508654}" type="presParOf" srcId="{A625241E-BEA1-4156-B74B-923385CAEC80}" destId="{B2A20C54-1088-424E-804D-69E4B512CA18}" srcOrd="1" destOrd="0" presId="urn:microsoft.com/office/officeart/2008/layout/AccentedPicture"/>
    <dgm:cxn modelId="{F397EC1F-FE1B-4937-9FD7-121769303F08}" type="presParOf" srcId="{A625241E-BEA1-4156-B74B-923385CAEC80}" destId="{1C391FB2-7307-4AF5-8A6E-0A9C861ED2BC}" srcOrd="2" destOrd="0" presId="urn:microsoft.com/office/officeart/2008/layout/AccentedPicture"/>
    <dgm:cxn modelId="{5884C15E-4F72-46B1-A350-03D66077825A}" type="presParOf" srcId="{1C391FB2-7307-4AF5-8A6E-0A9C861ED2BC}" destId="{CE8E2EDC-E163-4F49-BE30-A723E616D2F0}" srcOrd="0" destOrd="0" presId="urn:microsoft.com/office/officeart/2008/layout/AccentedPicture"/>
    <dgm:cxn modelId="{35A88C7B-F014-4FCB-9008-E8584641FF85}" type="presParOf" srcId="{F41AA789-D42D-4AB5-A6E0-357725B41F6B}" destId="{E3DC4952-2FA2-49F7-9BE3-1946E43476C6}" srcOrd="3" destOrd="0" presId="urn:microsoft.com/office/officeart/2008/layout/AccentedPicture"/>
    <dgm:cxn modelId="{BC342CB3-5836-47E9-8572-4FA3156BFF8D}" type="presParOf" srcId="{F41AA789-D42D-4AB5-A6E0-357725B41F6B}" destId="{35FB54E8-7E22-48D9-B272-01904CEFA0FD}" srcOrd="4" destOrd="0" presId="urn:microsoft.com/office/officeart/2008/layout/AccentedPicture"/>
    <dgm:cxn modelId="{B6CD2B18-37F9-48D0-A57E-15DC2990D73B}" type="presParOf" srcId="{35FB54E8-7E22-48D9-B272-01904CEFA0FD}" destId="{458BFBFD-3BEA-4340-8908-FCD6E11BFAFF}" srcOrd="0" destOrd="0" presId="urn:microsoft.com/office/officeart/2008/layout/AccentedPicture"/>
    <dgm:cxn modelId="{8945C2DA-CF9F-427B-B4BE-8F56A9C8EFE8}" type="presParOf" srcId="{35FB54E8-7E22-48D9-B272-01904CEFA0FD}" destId="{AA7CAD85-152C-4DA1-BE5F-17040AE02EF1}" srcOrd="1" destOrd="0" presId="urn:microsoft.com/office/officeart/2008/layout/AccentedPicture"/>
    <dgm:cxn modelId="{EF706DE7-93E8-4EA7-A049-60BFBF942C6B}" type="presParOf" srcId="{35FB54E8-7E22-48D9-B272-01904CEFA0FD}" destId="{8C6C6C99-8EE7-4DE8-89E0-F3717071EADD}" srcOrd="2" destOrd="0" presId="urn:microsoft.com/office/officeart/2008/layout/AccentedPicture"/>
    <dgm:cxn modelId="{A897C418-3398-485E-99AB-8F6581D75F84}" type="presParOf" srcId="{8C6C6C99-8EE7-4DE8-89E0-F3717071EADD}" destId="{48B6A596-E4D3-4D96-9C3C-1B80AAE93ACB}" srcOrd="0" destOrd="0" presId="urn:microsoft.com/office/officeart/2008/layout/AccentedPicture"/>
    <dgm:cxn modelId="{A12AE13D-582E-4389-A3DE-F721D61429E4}" type="presParOf" srcId="{C449AA02-DE7C-4A27-A792-322BB2044BBF}" destId="{53180EDD-D8EF-4FDA-AB98-7FAB3716B293}" srcOrd="3" destOrd="0" presId="urn:microsoft.com/office/officeart/2008/layout/AccentedPicture"/>
    <dgm:cxn modelId="{9970DC49-09F5-4B0B-99A7-B3D1BB4E481E}" type="presParOf" srcId="{53180EDD-D8EF-4FDA-AB98-7FAB3716B293}" destId="{8F4D0847-575B-4F33-AB54-9DBF24DBE2F1}"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6D66-B850-47E2-B7EA-4CBFB1550486}"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24684B0-8211-4EF5-B8A2-6B7C000C164D}">
      <dgm:prSet custT="1"/>
      <dgm:spPr>
        <a:solidFill>
          <a:schemeClr val="accent3">
            <a:lumMod val="40000"/>
            <a:lumOff val="60000"/>
          </a:schemeClr>
        </a:solidFill>
      </dgm:spPr>
      <dgm:t>
        <a:bodyPr/>
        <a:lstStyle/>
        <a:p>
          <a:r>
            <a:rPr lang="en-US" sz="2000" b="1" dirty="0" err="1"/>
            <a:t>Nemojte</a:t>
          </a:r>
          <a:r>
            <a:rPr lang="en-US" sz="2000" b="1" dirty="0"/>
            <a:t> </a:t>
          </a:r>
          <a:r>
            <a:rPr lang="en-US" sz="2000" b="1" dirty="0" err="1"/>
            <a:t>misliti</a:t>
          </a:r>
          <a:r>
            <a:rPr lang="en-US" sz="2000" b="1" dirty="0"/>
            <a:t> da </a:t>
          </a:r>
          <a:r>
            <a:rPr lang="en-US" sz="2000" b="1" dirty="0" err="1"/>
            <a:t>ste</a:t>
          </a:r>
          <a:r>
            <a:rPr lang="en-US" sz="2000" b="1" dirty="0"/>
            <a:t> </a:t>
          </a:r>
          <a:r>
            <a:rPr lang="en-US" sz="2000" b="1" dirty="0" err="1"/>
            <a:t>samodostatni</a:t>
          </a:r>
          <a:r>
            <a:rPr lang="en-US" sz="2000" b="1" dirty="0"/>
            <a:t> (1</a:t>
          </a:r>
          <a:r>
            <a:rPr lang="sr-Latn-RS" sz="2000" b="1" dirty="0"/>
            <a:t>.</a:t>
          </a:r>
          <a:r>
            <a:rPr lang="en-US" sz="2000" b="1" dirty="0"/>
            <a:t> Kor. 10</a:t>
          </a:r>
          <a:r>
            <a:rPr lang="sr-Latn-RS" sz="2000" b="1" dirty="0"/>
            <a:t>,</a:t>
          </a:r>
          <a:r>
            <a:rPr lang="en-US" sz="2000" b="1" dirty="0"/>
            <a:t>12)</a:t>
          </a:r>
          <a:r>
            <a:rPr lang="sr-Latn-RS" sz="2000" b="1" dirty="0"/>
            <a:t>.</a:t>
          </a:r>
          <a:endParaRPr lang="es-ES" sz="2000" dirty="0"/>
        </a:p>
      </dgm:t>
    </dgm:pt>
    <dgm:pt modelId="{F4A64A9D-B9EC-412A-A84B-6833F0EB1381}" type="parTrans" cxnId="{E52207DD-BA6C-4469-AD8F-79B34FA087E7}">
      <dgm:prSet/>
      <dgm:spPr/>
      <dgm:t>
        <a:bodyPr/>
        <a:lstStyle/>
        <a:p>
          <a:endParaRPr lang="es-ES" sz="2000"/>
        </a:p>
      </dgm:t>
    </dgm:pt>
    <dgm:pt modelId="{45C36825-9CB4-4912-A22D-4852481B5D11}" type="sibTrans" cxnId="{E52207DD-BA6C-4469-AD8F-79B34FA087E7}">
      <dgm:prSet/>
      <dgm:spPr/>
      <dgm:t>
        <a:bodyPr/>
        <a:lstStyle/>
        <a:p>
          <a:endParaRPr lang="es-ES" sz="2000"/>
        </a:p>
      </dgm:t>
    </dgm:pt>
    <dgm:pt modelId="{BA6A28FF-DC7E-4964-B2B9-A2D8112C9C80}">
      <dgm:prSet custT="1"/>
      <dgm:spPr>
        <a:solidFill>
          <a:schemeClr val="accent1">
            <a:lumMod val="60000"/>
            <a:lumOff val="40000"/>
          </a:schemeClr>
        </a:solidFill>
      </dgm:spPr>
      <dgm:t>
        <a:bodyPr/>
        <a:lstStyle/>
        <a:p>
          <a:r>
            <a:rPr lang="en-US" sz="2000" b="1" dirty="0" err="1"/>
            <a:t>Prestani</a:t>
          </a:r>
          <a:r>
            <a:rPr lang="en-US" sz="2000" b="1" dirty="0"/>
            <a:t> da </a:t>
          </a:r>
          <a:r>
            <a:rPr lang="en-US" sz="2000" b="1" dirty="0" err="1"/>
            <a:t>govoriš</a:t>
          </a:r>
          <a:r>
            <a:rPr lang="en-US" sz="2000" b="1" dirty="0"/>
            <a:t> </a:t>
          </a:r>
          <a:r>
            <a:rPr lang="en-US" sz="2000" b="1" dirty="0" err="1"/>
            <a:t>svima</a:t>
          </a:r>
          <a:r>
            <a:rPr lang="en-US" sz="2000" b="1" dirty="0"/>
            <a:t> </a:t>
          </a:r>
          <a:r>
            <a:rPr lang="en-US" sz="2000" b="1" dirty="0" err="1"/>
            <a:t>koliko</a:t>
          </a:r>
          <a:r>
            <a:rPr lang="en-US" sz="2000" b="1" dirty="0"/>
            <a:t> </a:t>
          </a:r>
          <a:r>
            <a:rPr lang="en-US" sz="2000" b="1" dirty="0" err="1"/>
            <a:t>si</a:t>
          </a:r>
          <a:r>
            <a:rPr lang="en-US" sz="2000" b="1" dirty="0"/>
            <a:t> </a:t>
          </a:r>
          <a:r>
            <a:rPr lang="en-US" sz="2000" b="1" dirty="0" err="1"/>
            <a:t>dobar</a:t>
          </a:r>
          <a:r>
            <a:rPr lang="en-US" sz="2000" b="1" dirty="0"/>
            <a:t>, </a:t>
          </a:r>
          <a:r>
            <a:rPr lang="en-US" sz="2000" b="1" dirty="0" err="1"/>
            <a:t>budi</a:t>
          </a:r>
          <a:r>
            <a:rPr lang="en-US" sz="2000" b="1" dirty="0"/>
            <a:t> </a:t>
          </a:r>
          <a:r>
            <a:rPr lang="en-US" sz="2000" b="1" dirty="0" err="1"/>
            <a:t>ponizan</a:t>
          </a:r>
          <a:r>
            <a:rPr lang="en-US" sz="2000" b="1" dirty="0"/>
            <a:t> </a:t>
          </a:r>
          <a:r>
            <a:rPr lang="en-US" sz="2000" b="1" dirty="0" err="1"/>
            <a:t>kao</a:t>
          </a:r>
          <a:r>
            <a:rPr lang="en-US" sz="2000" b="1" dirty="0"/>
            <a:t> Isus (M</a:t>
          </a:r>
          <a:r>
            <a:rPr lang="sr-Latn-RS" sz="2000" b="1" dirty="0"/>
            <a:t>a</a:t>
          </a:r>
          <a:r>
            <a:rPr lang="en-US" sz="2000" b="1" dirty="0"/>
            <a:t>t</a:t>
          </a:r>
          <a:r>
            <a:rPr lang="sr-Latn-RS" sz="2000" b="1" dirty="0"/>
            <a:t>ej</a:t>
          </a:r>
          <a:r>
            <a:rPr lang="en-US" sz="2000" b="1" dirty="0"/>
            <a:t> 6</a:t>
          </a:r>
          <a:r>
            <a:rPr lang="sr-Latn-RS" sz="2000" b="1" dirty="0"/>
            <a:t>,</a:t>
          </a:r>
          <a:r>
            <a:rPr lang="en-US" sz="2000" b="1" dirty="0"/>
            <a:t>2)</a:t>
          </a:r>
          <a:r>
            <a:rPr lang="sr-Latn-RS" sz="2000" b="1" dirty="0"/>
            <a:t>.</a:t>
          </a:r>
          <a:endParaRPr lang="es-ES" sz="2000" dirty="0"/>
        </a:p>
      </dgm:t>
    </dgm:pt>
    <dgm:pt modelId="{58F6B824-EDC7-4E48-A748-D2E01A2CF2A9}" type="parTrans" cxnId="{6199E992-61E6-4C8E-BDB1-7138C698D6EC}">
      <dgm:prSet/>
      <dgm:spPr/>
      <dgm:t>
        <a:bodyPr/>
        <a:lstStyle/>
        <a:p>
          <a:endParaRPr lang="es-ES" sz="2000"/>
        </a:p>
      </dgm:t>
    </dgm:pt>
    <dgm:pt modelId="{084828A7-4D2F-4AEB-9C7B-19B38DBCB8A8}" type="sibTrans" cxnId="{6199E992-61E6-4C8E-BDB1-7138C698D6EC}">
      <dgm:prSet/>
      <dgm:spPr/>
      <dgm:t>
        <a:bodyPr/>
        <a:lstStyle/>
        <a:p>
          <a:endParaRPr lang="es-ES" sz="2000"/>
        </a:p>
      </dgm:t>
    </dgm:pt>
    <dgm:pt modelId="{1D38D7AB-35A3-4551-92F2-5879D30183E2}">
      <dgm:prSet custT="1"/>
      <dgm:spPr/>
      <dgm:t>
        <a:bodyPr/>
        <a:lstStyle/>
        <a:p>
          <a:r>
            <a:rPr lang="en-US" sz="2000" b="1" dirty="0" err="1"/>
            <a:t>Učinite</a:t>
          </a:r>
          <a:r>
            <a:rPr lang="en-US" sz="2000" b="1" dirty="0"/>
            <a:t> </a:t>
          </a:r>
          <a:r>
            <a:rPr lang="en-US" sz="2000" b="1" dirty="0" err="1"/>
            <a:t>sve</a:t>
          </a:r>
          <a:r>
            <a:rPr lang="en-US" sz="2000" b="1" dirty="0"/>
            <a:t> </a:t>
          </a:r>
          <a:r>
            <a:rPr lang="en-US" sz="2000" b="1" dirty="0" err="1"/>
            <a:t>što</a:t>
          </a:r>
          <a:r>
            <a:rPr lang="en-US" sz="2000" b="1" dirty="0"/>
            <a:t> je </a:t>
          </a:r>
          <a:r>
            <a:rPr lang="en-US" sz="2000" b="1" dirty="0" err="1"/>
            <a:t>potrebno</a:t>
          </a:r>
          <a:r>
            <a:rPr lang="en-US" sz="2000" b="1" dirty="0"/>
            <a:t> da </a:t>
          </a:r>
          <a:r>
            <a:rPr lang="en-US" sz="2000" b="1" dirty="0" err="1"/>
            <a:t>iskorenite</a:t>
          </a:r>
          <a:r>
            <a:rPr lang="en-US" sz="2000" b="1" dirty="0"/>
            <a:t> </a:t>
          </a:r>
          <a:r>
            <a:rPr lang="en-US" sz="2000" b="1" dirty="0" err="1"/>
            <a:t>požudu</a:t>
          </a:r>
          <a:r>
            <a:rPr lang="en-US" sz="2000" b="1" dirty="0"/>
            <a:t> </a:t>
          </a:r>
          <a:r>
            <a:rPr lang="en-US" sz="2000" b="1" dirty="0" err="1"/>
            <a:t>iz</a:t>
          </a:r>
          <a:r>
            <a:rPr lang="en-US" sz="2000" b="1" dirty="0"/>
            <a:t> </a:t>
          </a:r>
          <a:r>
            <a:rPr lang="en-US" sz="2000" b="1" dirty="0" err="1"/>
            <a:t>svog</a:t>
          </a:r>
          <a:r>
            <a:rPr lang="en-US" sz="2000" b="1" dirty="0"/>
            <a:t> </a:t>
          </a:r>
          <a:r>
            <a:rPr lang="en-US" sz="2000" b="1" dirty="0" err="1"/>
            <a:t>srca</a:t>
          </a:r>
          <a:r>
            <a:rPr lang="en-US" sz="2000" b="1" dirty="0"/>
            <a:t> (M</a:t>
          </a:r>
          <a:r>
            <a:rPr lang="sr-Latn-RS" sz="2000" b="1" dirty="0"/>
            <a:t>a</a:t>
          </a:r>
          <a:r>
            <a:rPr lang="en-US" sz="2000" b="1" dirty="0"/>
            <a:t>t</a:t>
          </a:r>
          <a:r>
            <a:rPr lang="sr-Latn-RS" sz="2000" b="1" dirty="0"/>
            <a:t>ej</a:t>
          </a:r>
          <a:r>
            <a:rPr lang="en-US" sz="2000" b="1" dirty="0"/>
            <a:t> 5</a:t>
          </a:r>
          <a:r>
            <a:rPr lang="sr-Latn-RS" sz="2000" b="1" dirty="0"/>
            <a:t>,</a:t>
          </a:r>
          <a:r>
            <a:rPr lang="en-US" sz="2000" b="1" dirty="0"/>
            <a:t>28</a:t>
          </a:r>
          <a:r>
            <a:rPr lang="sr-Latn-RS" sz="2000" b="1" dirty="0"/>
            <a:t>.</a:t>
          </a:r>
          <a:r>
            <a:rPr lang="en-US" sz="2000" b="1" dirty="0"/>
            <a:t>29)</a:t>
          </a:r>
          <a:r>
            <a:rPr lang="sr-Latn-RS" sz="2000" b="1" dirty="0"/>
            <a:t>.</a:t>
          </a:r>
          <a:endParaRPr lang="es-ES" sz="2000" dirty="0"/>
        </a:p>
      </dgm:t>
    </dgm:pt>
    <dgm:pt modelId="{7309ADB6-D97B-41C4-AD46-A83007ABA36A}" type="parTrans" cxnId="{EDFF206A-0947-40D4-93F6-04577C9ABE59}">
      <dgm:prSet/>
      <dgm:spPr/>
      <dgm:t>
        <a:bodyPr/>
        <a:lstStyle/>
        <a:p>
          <a:endParaRPr lang="es-ES" sz="2000"/>
        </a:p>
      </dgm:t>
    </dgm:pt>
    <dgm:pt modelId="{1488F7C4-28C2-46D6-93CF-841C8BC8F88E}" type="sibTrans" cxnId="{EDFF206A-0947-40D4-93F6-04577C9ABE59}">
      <dgm:prSet/>
      <dgm:spPr/>
      <dgm:t>
        <a:bodyPr/>
        <a:lstStyle/>
        <a:p>
          <a:endParaRPr lang="es-ES" sz="2000"/>
        </a:p>
      </dgm:t>
    </dgm:pt>
    <dgm:pt modelId="{6F487468-4F2E-4888-8FE8-F0C6D9FF8C0D}">
      <dgm:prSet custT="1"/>
      <dgm:spPr/>
      <dgm:t>
        <a:bodyPr/>
        <a:lstStyle/>
        <a:p>
          <a:r>
            <a:rPr lang="en-US" sz="2000" b="1" dirty="0" err="1"/>
            <a:t>Prestanite</a:t>
          </a:r>
          <a:r>
            <a:rPr lang="en-US" sz="2000" b="1" dirty="0"/>
            <a:t> da </a:t>
          </a:r>
          <a:r>
            <a:rPr lang="en-US" sz="2000" b="1" dirty="0" err="1"/>
            <a:t>kritikujete</a:t>
          </a:r>
          <a:r>
            <a:rPr lang="en-US" sz="2000" b="1" dirty="0"/>
            <a:t> </a:t>
          </a:r>
          <a:r>
            <a:rPr lang="en-US" sz="2000" b="1" dirty="0" err="1"/>
            <a:t>i</a:t>
          </a:r>
          <a:r>
            <a:rPr lang="en-US" sz="2000" b="1" dirty="0"/>
            <a:t> </a:t>
          </a:r>
          <a:r>
            <a:rPr lang="en-US" sz="2000" b="1" dirty="0" err="1"/>
            <a:t>osuđujete</a:t>
          </a:r>
          <a:r>
            <a:rPr lang="en-US" sz="2000" b="1" dirty="0"/>
            <a:t> </a:t>
          </a:r>
          <a:r>
            <a:rPr lang="en-US" sz="2000" b="1" dirty="0" err="1"/>
            <a:t>druge</a:t>
          </a:r>
          <a:r>
            <a:rPr lang="en-US" sz="2000" b="1" dirty="0"/>
            <a:t> (1</a:t>
          </a:r>
          <a:r>
            <a:rPr lang="sr-Latn-RS" sz="2000" b="1" dirty="0"/>
            <a:t>.</a:t>
          </a:r>
          <a:r>
            <a:rPr lang="en-US" sz="2000" b="1" dirty="0"/>
            <a:t> Kor. 4</a:t>
          </a:r>
          <a:r>
            <a:rPr lang="sr-Latn-RS" sz="2000" b="1" dirty="0"/>
            <a:t>,</a:t>
          </a:r>
          <a:r>
            <a:rPr lang="en-US" sz="2000" b="1" dirty="0"/>
            <a:t>5).</a:t>
          </a:r>
          <a:endParaRPr lang="es-ES" sz="2000" dirty="0"/>
        </a:p>
      </dgm:t>
    </dgm:pt>
    <dgm:pt modelId="{BC3B90D9-793C-44E1-AE02-DACBAEEBDF4E}" type="parTrans" cxnId="{4556428A-F6F8-4A4A-A343-67688F973C48}">
      <dgm:prSet/>
      <dgm:spPr/>
      <dgm:t>
        <a:bodyPr/>
        <a:lstStyle/>
        <a:p>
          <a:endParaRPr lang="es-ES" sz="2000"/>
        </a:p>
      </dgm:t>
    </dgm:pt>
    <dgm:pt modelId="{519B945B-FE0B-46B3-BC99-C48F1A3CE485}" type="sibTrans" cxnId="{4556428A-F6F8-4A4A-A343-67688F973C48}">
      <dgm:prSet/>
      <dgm:spPr/>
      <dgm:t>
        <a:bodyPr/>
        <a:lstStyle/>
        <a:p>
          <a:endParaRPr lang="es-ES" sz="2000"/>
        </a:p>
      </dgm:t>
    </dgm:pt>
    <dgm:pt modelId="{6153C5EA-95B9-4F10-BBEF-5052CCEB0196}">
      <dgm:prSet custT="1"/>
      <dgm:spPr/>
      <dgm:t>
        <a:bodyPr/>
        <a:lstStyle/>
        <a:p>
          <a:r>
            <a:rPr lang="en-US" sz="2000" b="1" dirty="0"/>
            <a:t>Ne </a:t>
          </a:r>
          <a:r>
            <a:rPr lang="en-US" sz="2000" b="1" dirty="0" err="1"/>
            <a:t>mrzite</a:t>
          </a:r>
          <a:r>
            <a:rPr lang="en-US" sz="2000" b="1" dirty="0"/>
            <a:t> </a:t>
          </a:r>
          <a:r>
            <a:rPr lang="en-US" sz="2000" b="1" dirty="0" err="1"/>
            <a:t>svoje</a:t>
          </a:r>
          <a:r>
            <a:rPr lang="en-US" sz="2000" b="1" dirty="0"/>
            <a:t> </a:t>
          </a:r>
          <a:r>
            <a:rPr lang="en-US" sz="2000" b="1" dirty="0" err="1"/>
            <a:t>neprijatelje</a:t>
          </a:r>
          <a:r>
            <a:rPr lang="en-US" sz="2000" b="1" dirty="0"/>
            <a:t>, </a:t>
          </a:r>
          <a:r>
            <a:rPr lang="en-US" sz="2000" b="1" dirty="0" err="1"/>
            <a:t>nego</a:t>
          </a:r>
          <a:r>
            <a:rPr lang="en-US" sz="2000" b="1" dirty="0"/>
            <a:t> se </a:t>
          </a:r>
          <a:r>
            <a:rPr lang="en-US" sz="2000" b="1" dirty="0" err="1"/>
            <a:t>molite</a:t>
          </a:r>
          <a:r>
            <a:rPr lang="en-US" sz="2000" b="1" dirty="0"/>
            <a:t> za </a:t>
          </a:r>
          <a:r>
            <a:rPr lang="en-US" sz="2000" b="1" dirty="0" err="1"/>
            <a:t>njih</a:t>
          </a:r>
          <a:r>
            <a:rPr lang="en-US" sz="2000" b="1" dirty="0"/>
            <a:t> (M</a:t>
          </a:r>
          <a:r>
            <a:rPr lang="sr-Latn-RS" sz="2000" b="1" dirty="0"/>
            <a:t>a</a:t>
          </a:r>
          <a:r>
            <a:rPr lang="en-US" sz="2000" b="1" dirty="0"/>
            <a:t>t</a:t>
          </a:r>
          <a:r>
            <a:rPr lang="sr-Latn-RS" sz="2000" b="1" dirty="0"/>
            <a:t>ej,</a:t>
          </a:r>
          <a:r>
            <a:rPr lang="en-US" sz="2000" b="1" dirty="0"/>
            <a:t>).</a:t>
          </a:r>
          <a:endParaRPr lang="es-ES" sz="2000" dirty="0"/>
        </a:p>
      </dgm:t>
    </dgm:pt>
    <dgm:pt modelId="{D980A680-9748-430D-8637-28E7FFE94E59}" type="parTrans" cxnId="{44B2EA85-515E-44BF-A988-667D8EEB8746}">
      <dgm:prSet/>
      <dgm:spPr/>
      <dgm:t>
        <a:bodyPr/>
        <a:lstStyle/>
        <a:p>
          <a:endParaRPr lang="es-ES" sz="2000"/>
        </a:p>
      </dgm:t>
    </dgm:pt>
    <dgm:pt modelId="{4CAAA404-A1C2-4F2C-851A-43409101014B}" type="sibTrans" cxnId="{44B2EA85-515E-44BF-A988-667D8EEB8746}">
      <dgm:prSet/>
      <dgm:spPr/>
      <dgm:t>
        <a:bodyPr/>
        <a:lstStyle/>
        <a:p>
          <a:endParaRPr lang="es-ES" sz="2000"/>
        </a:p>
      </dgm:t>
    </dgm:pt>
    <dgm:pt modelId="{9077B3CB-908E-46B6-83B7-94F2F5EDC423}">
      <dgm:prSet custT="1"/>
      <dgm:spPr/>
      <dgm:t>
        <a:bodyPr/>
        <a:lstStyle/>
        <a:p>
          <a:r>
            <a:rPr lang="en-US" sz="2000" b="1" dirty="0" err="1"/>
            <a:t>Prestanite</a:t>
          </a:r>
          <a:r>
            <a:rPr lang="en-US" sz="2000" b="1" dirty="0"/>
            <a:t> da se </a:t>
          </a:r>
          <a:r>
            <a:rPr lang="en-US" sz="2000" b="1" dirty="0" err="1"/>
            <a:t>ljutite</a:t>
          </a:r>
          <a:r>
            <a:rPr lang="en-US" sz="2000" b="1" dirty="0"/>
            <a:t> </a:t>
          </a:r>
          <a:r>
            <a:rPr lang="en-US" sz="2000" b="1" dirty="0" err="1"/>
            <a:t>na</a:t>
          </a:r>
          <a:r>
            <a:rPr lang="en-US" sz="2000" b="1" dirty="0"/>
            <a:t> one </a:t>
          </a:r>
          <a:r>
            <a:rPr lang="en-US" sz="2000" b="1" dirty="0" err="1"/>
            <a:t>oko</a:t>
          </a:r>
          <a:r>
            <a:rPr lang="en-US" sz="2000" b="1" dirty="0"/>
            <a:t> </a:t>
          </a:r>
          <a:r>
            <a:rPr lang="en-US" sz="2000" b="1" dirty="0" err="1"/>
            <a:t>sebe</a:t>
          </a:r>
          <a:r>
            <a:rPr lang="en-US" sz="2000" b="1" dirty="0"/>
            <a:t> (M</a:t>
          </a:r>
          <a:r>
            <a:rPr lang="sr-Latn-RS" sz="2000" b="1" dirty="0"/>
            <a:t>a</a:t>
          </a:r>
          <a:r>
            <a:rPr lang="en-US" sz="2000" b="1" dirty="0"/>
            <a:t>t</a:t>
          </a:r>
          <a:r>
            <a:rPr lang="sr-Latn-RS" sz="2000" b="1" dirty="0"/>
            <a:t>ej</a:t>
          </a:r>
          <a:r>
            <a:rPr lang="en-US" sz="2000" b="1" dirty="0"/>
            <a:t> 5</a:t>
          </a:r>
          <a:r>
            <a:rPr lang="sr-Latn-RS" sz="2000" b="1" dirty="0"/>
            <a:t>,</a:t>
          </a:r>
          <a:r>
            <a:rPr lang="en-US" sz="2000" b="1" dirty="0"/>
            <a:t>22).</a:t>
          </a:r>
          <a:endParaRPr lang="es-ES" sz="2000" dirty="0"/>
        </a:p>
      </dgm:t>
    </dgm:pt>
    <dgm:pt modelId="{5797365E-58E6-43E5-8BAC-82CB36A6C236}" type="parTrans" cxnId="{E00C1790-F7EC-4A4B-A839-07DEEA29A740}">
      <dgm:prSet/>
      <dgm:spPr/>
      <dgm:t>
        <a:bodyPr/>
        <a:lstStyle/>
        <a:p>
          <a:endParaRPr lang="es-ES" sz="2000"/>
        </a:p>
      </dgm:t>
    </dgm:pt>
    <dgm:pt modelId="{F33C1D21-50AF-4E23-8920-3A2EC893C556}" type="sibTrans" cxnId="{E00C1790-F7EC-4A4B-A839-07DEEA29A740}">
      <dgm:prSet/>
      <dgm:spPr/>
      <dgm:t>
        <a:bodyPr/>
        <a:lstStyle/>
        <a:p>
          <a:endParaRPr lang="es-ES" sz="2000"/>
        </a:p>
      </dgm:t>
    </dgm:pt>
    <dgm:pt modelId="{52E75C8C-4C48-4EA3-B0BD-25D9B294E67E}" type="pres">
      <dgm:prSet presAssocID="{242D6D66-B850-47E2-B7EA-4CBFB1550486}" presName="linearFlow" presStyleCnt="0">
        <dgm:presLayoutVars>
          <dgm:dir/>
          <dgm:resizeHandles val="exact"/>
        </dgm:presLayoutVars>
      </dgm:prSet>
      <dgm:spPr/>
    </dgm:pt>
    <dgm:pt modelId="{6BCF42C8-B362-4BB2-8015-31E31BC14F13}" type="pres">
      <dgm:prSet presAssocID="{624684B0-8211-4EF5-B8A2-6B7C000C164D}" presName="composite" presStyleCnt="0"/>
      <dgm:spPr/>
    </dgm:pt>
    <dgm:pt modelId="{3213DDB5-0679-482B-9AA0-FF14C80DC8DF}" type="pres">
      <dgm:prSet presAssocID="{624684B0-8211-4EF5-B8A2-6B7C000C164D}" presName="imgShp" presStyleLbl="fgImgPlace1" presStyleIdx="0"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1 con relleno sólido"/>
        </a:ext>
      </dgm:extLst>
    </dgm:pt>
    <dgm:pt modelId="{76CA4A7B-4AEB-429E-BD41-2F61923E41E5}" type="pres">
      <dgm:prSet presAssocID="{624684B0-8211-4EF5-B8A2-6B7C000C164D}" presName="txShp" presStyleLbl="node1" presStyleIdx="0" presStyleCnt="6" custScaleX="148467" custLinFactNeighborX="2027">
        <dgm:presLayoutVars>
          <dgm:bulletEnabled val="1"/>
        </dgm:presLayoutVars>
      </dgm:prSet>
      <dgm:spPr/>
    </dgm:pt>
    <dgm:pt modelId="{A8339DA2-9C7B-4DEA-86A3-57FE5097804A}" type="pres">
      <dgm:prSet presAssocID="{45C36825-9CB4-4912-A22D-4852481B5D11}" presName="spacing" presStyleCnt="0"/>
      <dgm:spPr/>
    </dgm:pt>
    <dgm:pt modelId="{7B793F60-DD1D-4DB5-847C-9490F209B0D8}" type="pres">
      <dgm:prSet presAssocID="{BA6A28FF-DC7E-4964-B2B9-A2D8112C9C80}" presName="composite" presStyleCnt="0"/>
      <dgm:spPr/>
    </dgm:pt>
    <dgm:pt modelId="{1314028B-8612-47D6-9989-7E3B3DFE2F55}" type="pres">
      <dgm:prSet presAssocID="{BA6A28FF-DC7E-4964-B2B9-A2D8112C9C80}" presName="imgShp" presStyleLbl="fgImgPlace1" presStyleIdx="1"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con relleno sólido"/>
        </a:ext>
      </dgm:extLst>
    </dgm:pt>
    <dgm:pt modelId="{75D8DBC1-39FB-457C-ADC6-A615CC9084DF}" type="pres">
      <dgm:prSet presAssocID="{BA6A28FF-DC7E-4964-B2B9-A2D8112C9C80}" presName="txShp" presStyleLbl="node1" presStyleIdx="1" presStyleCnt="6" custScaleX="148467" custLinFactNeighborX="2027">
        <dgm:presLayoutVars>
          <dgm:bulletEnabled val="1"/>
        </dgm:presLayoutVars>
      </dgm:prSet>
      <dgm:spPr/>
    </dgm:pt>
    <dgm:pt modelId="{0980180D-3BF8-40A6-9566-AD1CAEBFD8C8}" type="pres">
      <dgm:prSet presAssocID="{084828A7-4D2F-4AEB-9C7B-19B38DBCB8A8}" presName="spacing" presStyleCnt="0"/>
      <dgm:spPr/>
    </dgm:pt>
    <dgm:pt modelId="{D275F49E-16B5-4E06-BE0B-D53E492F138E}" type="pres">
      <dgm:prSet presAssocID="{1D38D7AB-35A3-4551-92F2-5879D30183E2}" presName="composite" presStyleCnt="0"/>
      <dgm:spPr/>
    </dgm:pt>
    <dgm:pt modelId="{AED96934-9202-408D-8EC9-40816174A2E8}" type="pres">
      <dgm:prSet presAssocID="{1D38D7AB-35A3-4551-92F2-5879D30183E2}" presName="imgShp" presStyleLbl="fgImgPlace1" presStyleIdx="2"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3 con relleno sólido"/>
        </a:ext>
      </dgm:extLst>
    </dgm:pt>
    <dgm:pt modelId="{BEE5A8A7-7CCF-4D76-85CD-29A0A8304F35}" type="pres">
      <dgm:prSet presAssocID="{1D38D7AB-35A3-4551-92F2-5879D30183E2}" presName="txShp" presStyleLbl="node1" presStyleIdx="2" presStyleCnt="6" custScaleX="148467" custLinFactNeighborX="2027">
        <dgm:presLayoutVars>
          <dgm:bulletEnabled val="1"/>
        </dgm:presLayoutVars>
      </dgm:prSet>
      <dgm:spPr/>
    </dgm:pt>
    <dgm:pt modelId="{445DDC51-EF21-4721-9918-6814552AFB9E}" type="pres">
      <dgm:prSet presAssocID="{1488F7C4-28C2-46D6-93CF-841C8BC8F88E}" presName="spacing" presStyleCnt="0"/>
      <dgm:spPr/>
    </dgm:pt>
    <dgm:pt modelId="{7A50D840-03FA-4F76-A5E4-7182E78557E4}" type="pres">
      <dgm:prSet presAssocID="{6F487468-4F2E-4888-8FE8-F0C6D9FF8C0D}" presName="composite" presStyleCnt="0"/>
      <dgm:spPr/>
    </dgm:pt>
    <dgm:pt modelId="{C222E026-6500-452F-8E5D-A5D788E6E348}" type="pres">
      <dgm:prSet presAssocID="{6F487468-4F2E-4888-8FE8-F0C6D9FF8C0D}" presName="imgShp" presStyleLbl="fgImgPlace1" presStyleIdx="3"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4 con relleno sólido"/>
        </a:ext>
      </dgm:extLst>
    </dgm:pt>
    <dgm:pt modelId="{86D73333-0021-4A47-BBCD-14F06CC74DEF}" type="pres">
      <dgm:prSet presAssocID="{6F487468-4F2E-4888-8FE8-F0C6D9FF8C0D}" presName="txShp" presStyleLbl="node1" presStyleIdx="3" presStyleCnt="6" custScaleX="148467" custLinFactNeighborX="2027">
        <dgm:presLayoutVars>
          <dgm:bulletEnabled val="1"/>
        </dgm:presLayoutVars>
      </dgm:prSet>
      <dgm:spPr/>
    </dgm:pt>
    <dgm:pt modelId="{3D4655B6-569F-4BBF-8054-81ABEAE61018}" type="pres">
      <dgm:prSet presAssocID="{519B945B-FE0B-46B3-BC99-C48F1A3CE485}" presName="spacing" presStyleCnt="0"/>
      <dgm:spPr/>
    </dgm:pt>
    <dgm:pt modelId="{A9F0D2D7-DEF8-4411-A222-812C99915323}" type="pres">
      <dgm:prSet presAssocID="{6153C5EA-95B9-4F10-BBEF-5052CCEB0196}" presName="composite" presStyleCnt="0"/>
      <dgm:spPr/>
    </dgm:pt>
    <dgm:pt modelId="{8A62EF47-03FE-4E05-A828-F18B93F5A850}" type="pres">
      <dgm:prSet presAssocID="{6153C5EA-95B9-4F10-BBEF-5052CCEB0196}" presName="imgShp" presStyleLbl="fgImgPlace1" presStyleIdx="4"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5 con relleno sólido"/>
        </a:ext>
      </dgm:extLst>
    </dgm:pt>
    <dgm:pt modelId="{0882FDCA-3463-4421-87DA-9EA70D50E3EE}" type="pres">
      <dgm:prSet presAssocID="{6153C5EA-95B9-4F10-BBEF-5052CCEB0196}" presName="txShp" presStyleLbl="node1" presStyleIdx="4" presStyleCnt="6" custScaleX="148467" custLinFactNeighborX="2027">
        <dgm:presLayoutVars>
          <dgm:bulletEnabled val="1"/>
        </dgm:presLayoutVars>
      </dgm:prSet>
      <dgm:spPr/>
    </dgm:pt>
    <dgm:pt modelId="{D1F20E69-4503-4240-8E78-E2D6B05F6A99}" type="pres">
      <dgm:prSet presAssocID="{4CAAA404-A1C2-4F2C-851A-43409101014B}" presName="spacing" presStyleCnt="0"/>
      <dgm:spPr/>
    </dgm:pt>
    <dgm:pt modelId="{A16C5819-95FA-4BBF-953C-6244283A98D5}" type="pres">
      <dgm:prSet presAssocID="{9077B3CB-908E-46B6-83B7-94F2F5EDC423}" presName="composite" presStyleCnt="0"/>
      <dgm:spPr/>
    </dgm:pt>
    <dgm:pt modelId="{68D44722-E960-4DDF-8D4D-F1B33AB18C36}" type="pres">
      <dgm:prSet presAssocID="{9077B3CB-908E-46B6-83B7-94F2F5EDC423}" presName="imgShp" presStyleLbl="fgImgPlace1" presStyleIdx="5"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6 con relleno sólido"/>
        </a:ext>
      </dgm:extLst>
    </dgm:pt>
    <dgm:pt modelId="{4DB1018A-F275-4BF1-A222-24E468F2FF8D}" type="pres">
      <dgm:prSet presAssocID="{9077B3CB-908E-46B6-83B7-94F2F5EDC423}" presName="txShp" presStyleLbl="node1" presStyleIdx="5" presStyleCnt="6" custScaleX="148467" custLinFactNeighborX="2027">
        <dgm:presLayoutVars>
          <dgm:bulletEnabled val="1"/>
        </dgm:presLayoutVars>
      </dgm:prSet>
      <dgm:spPr/>
    </dgm:pt>
  </dgm:ptLst>
  <dgm:cxnLst>
    <dgm:cxn modelId="{3EB64A19-8179-42E3-B028-F12699BB28A9}" type="presOf" srcId="{624684B0-8211-4EF5-B8A2-6B7C000C164D}" destId="{76CA4A7B-4AEB-429E-BD41-2F61923E41E5}" srcOrd="0" destOrd="0" presId="urn:microsoft.com/office/officeart/2005/8/layout/vList3"/>
    <dgm:cxn modelId="{E7722740-4D3D-46DD-83C1-D7BC7FA0D0A3}" type="presOf" srcId="{242D6D66-B850-47E2-B7EA-4CBFB1550486}" destId="{52E75C8C-4C48-4EA3-B0BD-25D9B294E67E}" srcOrd="0" destOrd="0" presId="urn:microsoft.com/office/officeart/2005/8/layout/vList3"/>
    <dgm:cxn modelId="{EDFF206A-0947-40D4-93F6-04577C9ABE59}" srcId="{242D6D66-B850-47E2-B7EA-4CBFB1550486}" destId="{1D38D7AB-35A3-4551-92F2-5879D30183E2}" srcOrd="2" destOrd="0" parTransId="{7309ADB6-D97B-41C4-AD46-A83007ABA36A}" sibTransId="{1488F7C4-28C2-46D6-93CF-841C8BC8F88E}"/>
    <dgm:cxn modelId="{FC28E879-3330-4455-976C-46005D748F58}" type="presOf" srcId="{9077B3CB-908E-46B6-83B7-94F2F5EDC423}" destId="{4DB1018A-F275-4BF1-A222-24E468F2FF8D}" srcOrd="0" destOrd="0" presId="urn:microsoft.com/office/officeart/2005/8/layout/vList3"/>
    <dgm:cxn modelId="{44B2EA85-515E-44BF-A988-667D8EEB8746}" srcId="{242D6D66-B850-47E2-B7EA-4CBFB1550486}" destId="{6153C5EA-95B9-4F10-BBEF-5052CCEB0196}" srcOrd="4" destOrd="0" parTransId="{D980A680-9748-430D-8637-28E7FFE94E59}" sibTransId="{4CAAA404-A1C2-4F2C-851A-43409101014B}"/>
    <dgm:cxn modelId="{4556428A-F6F8-4A4A-A343-67688F973C48}" srcId="{242D6D66-B850-47E2-B7EA-4CBFB1550486}" destId="{6F487468-4F2E-4888-8FE8-F0C6D9FF8C0D}" srcOrd="3" destOrd="0" parTransId="{BC3B90D9-793C-44E1-AE02-DACBAEEBDF4E}" sibTransId="{519B945B-FE0B-46B3-BC99-C48F1A3CE485}"/>
    <dgm:cxn modelId="{E00C1790-F7EC-4A4B-A839-07DEEA29A740}" srcId="{242D6D66-B850-47E2-B7EA-4CBFB1550486}" destId="{9077B3CB-908E-46B6-83B7-94F2F5EDC423}" srcOrd="5" destOrd="0" parTransId="{5797365E-58E6-43E5-8BAC-82CB36A6C236}" sibTransId="{F33C1D21-50AF-4E23-8920-3A2EC893C556}"/>
    <dgm:cxn modelId="{6199E992-61E6-4C8E-BDB1-7138C698D6EC}" srcId="{242D6D66-B850-47E2-B7EA-4CBFB1550486}" destId="{BA6A28FF-DC7E-4964-B2B9-A2D8112C9C80}" srcOrd="1" destOrd="0" parTransId="{58F6B824-EDC7-4E48-A748-D2E01A2CF2A9}" sibTransId="{084828A7-4D2F-4AEB-9C7B-19B38DBCB8A8}"/>
    <dgm:cxn modelId="{E7973CCF-5AA1-45C8-AAD9-D158C13F1D52}" type="presOf" srcId="{BA6A28FF-DC7E-4964-B2B9-A2D8112C9C80}" destId="{75D8DBC1-39FB-457C-ADC6-A615CC9084DF}" srcOrd="0" destOrd="0" presId="urn:microsoft.com/office/officeart/2005/8/layout/vList3"/>
    <dgm:cxn modelId="{B1EEBEDC-0843-42F2-8543-EA7C828B9B3C}" type="presOf" srcId="{1D38D7AB-35A3-4551-92F2-5879D30183E2}" destId="{BEE5A8A7-7CCF-4D76-85CD-29A0A8304F35}" srcOrd="0" destOrd="0" presId="urn:microsoft.com/office/officeart/2005/8/layout/vList3"/>
    <dgm:cxn modelId="{E52207DD-BA6C-4469-AD8F-79B34FA087E7}" srcId="{242D6D66-B850-47E2-B7EA-4CBFB1550486}" destId="{624684B0-8211-4EF5-B8A2-6B7C000C164D}" srcOrd="0" destOrd="0" parTransId="{F4A64A9D-B9EC-412A-A84B-6833F0EB1381}" sibTransId="{45C36825-9CB4-4912-A22D-4852481B5D11}"/>
    <dgm:cxn modelId="{66ACFBEB-4833-4AE0-9E3E-97C6189C68A4}" type="presOf" srcId="{6153C5EA-95B9-4F10-BBEF-5052CCEB0196}" destId="{0882FDCA-3463-4421-87DA-9EA70D50E3EE}" srcOrd="0" destOrd="0" presId="urn:microsoft.com/office/officeart/2005/8/layout/vList3"/>
    <dgm:cxn modelId="{C12A10F6-B27B-4014-A469-41FE6E3C9525}" type="presOf" srcId="{6F487468-4F2E-4888-8FE8-F0C6D9FF8C0D}" destId="{86D73333-0021-4A47-BBCD-14F06CC74DEF}" srcOrd="0" destOrd="0" presId="urn:microsoft.com/office/officeart/2005/8/layout/vList3"/>
    <dgm:cxn modelId="{7B477BF8-846A-4ECD-B9C3-AE03369DA613}" type="presParOf" srcId="{52E75C8C-4C48-4EA3-B0BD-25D9B294E67E}" destId="{6BCF42C8-B362-4BB2-8015-31E31BC14F13}" srcOrd="0" destOrd="0" presId="urn:microsoft.com/office/officeart/2005/8/layout/vList3"/>
    <dgm:cxn modelId="{65922BF9-C034-4DB3-85DA-402C50AF188E}" type="presParOf" srcId="{6BCF42C8-B362-4BB2-8015-31E31BC14F13}" destId="{3213DDB5-0679-482B-9AA0-FF14C80DC8DF}" srcOrd="0" destOrd="0" presId="urn:microsoft.com/office/officeart/2005/8/layout/vList3"/>
    <dgm:cxn modelId="{8D8B97F1-9C6D-4026-B09B-D0355B7C2517}" type="presParOf" srcId="{6BCF42C8-B362-4BB2-8015-31E31BC14F13}" destId="{76CA4A7B-4AEB-429E-BD41-2F61923E41E5}" srcOrd="1" destOrd="0" presId="urn:microsoft.com/office/officeart/2005/8/layout/vList3"/>
    <dgm:cxn modelId="{050CCB05-5F71-48D5-974A-B861081A91CC}" type="presParOf" srcId="{52E75C8C-4C48-4EA3-B0BD-25D9B294E67E}" destId="{A8339DA2-9C7B-4DEA-86A3-57FE5097804A}" srcOrd="1" destOrd="0" presId="urn:microsoft.com/office/officeart/2005/8/layout/vList3"/>
    <dgm:cxn modelId="{942754CE-9D20-4999-A6D2-3EC1CF856F1D}" type="presParOf" srcId="{52E75C8C-4C48-4EA3-B0BD-25D9B294E67E}" destId="{7B793F60-DD1D-4DB5-847C-9490F209B0D8}" srcOrd="2" destOrd="0" presId="urn:microsoft.com/office/officeart/2005/8/layout/vList3"/>
    <dgm:cxn modelId="{45F250EA-B287-46DC-ADE6-00F9BFA00EAE}" type="presParOf" srcId="{7B793F60-DD1D-4DB5-847C-9490F209B0D8}" destId="{1314028B-8612-47D6-9989-7E3B3DFE2F55}" srcOrd="0" destOrd="0" presId="urn:microsoft.com/office/officeart/2005/8/layout/vList3"/>
    <dgm:cxn modelId="{D638BB5E-8FBA-4483-84D5-135C27C6BFDD}" type="presParOf" srcId="{7B793F60-DD1D-4DB5-847C-9490F209B0D8}" destId="{75D8DBC1-39FB-457C-ADC6-A615CC9084DF}" srcOrd="1" destOrd="0" presId="urn:microsoft.com/office/officeart/2005/8/layout/vList3"/>
    <dgm:cxn modelId="{B9727278-C082-45AA-9097-C5F1F11A66D4}" type="presParOf" srcId="{52E75C8C-4C48-4EA3-B0BD-25D9B294E67E}" destId="{0980180D-3BF8-40A6-9566-AD1CAEBFD8C8}" srcOrd="3" destOrd="0" presId="urn:microsoft.com/office/officeart/2005/8/layout/vList3"/>
    <dgm:cxn modelId="{8B30D3F5-5D8E-489F-920A-305E6A8719E8}" type="presParOf" srcId="{52E75C8C-4C48-4EA3-B0BD-25D9B294E67E}" destId="{D275F49E-16B5-4E06-BE0B-D53E492F138E}" srcOrd="4" destOrd="0" presId="urn:microsoft.com/office/officeart/2005/8/layout/vList3"/>
    <dgm:cxn modelId="{9C224611-0D60-48A9-80B1-E5E7E311314C}" type="presParOf" srcId="{D275F49E-16B5-4E06-BE0B-D53E492F138E}" destId="{AED96934-9202-408D-8EC9-40816174A2E8}" srcOrd="0" destOrd="0" presId="urn:microsoft.com/office/officeart/2005/8/layout/vList3"/>
    <dgm:cxn modelId="{4A2BA988-0CEA-4448-B51B-54E0D799F394}" type="presParOf" srcId="{D275F49E-16B5-4E06-BE0B-D53E492F138E}" destId="{BEE5A8A7-7CCF-4D76-85CD-29A0A8304F35}" srcOrd="1" destOrd="0" presId="urn:microsoft.com/office/officeart/2005/8/layout/vList3"/>
    <dgm:cxn modelId="{DC488AA1-F861-49C1-914A-CB82ADDA39AE}" type="presParOf" srcId="{52E75C8C-4C48-4EA3-B0BD-25D9B294E67E}" destId="{445DDC51-EF21-4721-9918-6814552AFB9E}" srcOrd="5" destOrd="0" presId="urn:microsoft.com/office/officeart/2005/8/layout/vList3"/>
    <dgm:cxn modelId="{09660EF5-4FE7-4DDA-9CF1-079B5FD414FC}" type="presParOf" srcId="{52E75C8C-4C48-4EA3-B0BD-25D9B294E67E}" destId="{7A50D840-03FA-4F76-A5E4-7182E78557E4}" srcOrd="6" destOrd="0" presId="urn:microsoft.com/office/officeart/2005/8/layout/vList3"/>
    <dgm:cxn modelId="{6B466C96-EA07-42B6-A524-52F7F755B535}" type="presParOf" srcId="{7A50D840-03FA-4F76-A5E4-7182E78557E4}" destId="{C222E026-6500-452F-8E5D-A5D788E6E348}" srcOrd="0" destOrd="0" presId="urn:microsoft.com/office/officeart/2005/8/layout/vList3"/>
    <dgm:cxn modelId="{9878E4A7-D028-4E60-B668-D1227B6552DA}" type="presParOf" srcId="{7A50D840-03FA-4F76-A5E4-7182E78557E4}" destId="{86D73333-0021-4A47-BBCD-14F06CC74DEF}" srcOrd="1" destOrd="0" presId="urn:microsoft.com/office/officeart/2005/8/layout/vList3"/>
    <dgm:cxn modelId="{B81805D4-0AD2-4874-A78E-563E7075066C}" type="presParOf" srcId="{52E75C8C-4C48-4EA3-B0BD-25D9B294E67E}" destId="{3D4655B6-569F-4BBF-8054-81ABEAE61018}" srcOrd="7" destOrd="0" presId="urn:microsoft.com/office/officeart/2005/8/layout/vList3"/>
    <dgm:cxn modelId="{6E267183-31DF-48C4-9B55-4AF3F2DF4E8A}" type="presParOf" srcId="{52E75C8C-4C48-4EA3-B0BD-25D9B294E67E}" destId="{A9F0D2D7-DEF8-4411-A222-812C99915323}" srcOrd="8" destOrd="0" presId="urn:microsoft.com/office/officeart/2005/8/layout/vList3"/>
    <dgm:cxn modelId="{DD813465-DF6F-45AD-921F-6FC369952C9D}" type="presParOf" srcId="{A9F0D2D7-DEF8-4411-A222-812C99915323}" destId="{8A62EF47-03FE-4E05-A828-F18B93F5A850}" srcOrd="0" destOrd="0" presId="urn:microsoft.com/office/officeart/2005/8/layout/vList3"/>
    <dgm:cxn modelId="{FD8BB755-70E5-4EEB-B442-C45B75C864BF}" type="presParOf" srcId="{A9F0D2D7-DEF8-4411-A222-812C99915323}" destId="{0882FDCA-3463-4421-87DA-9EA70D50E3EE}" srcOrd="1" destOrd="0" presId="urn:microsoft.com/office/officeart/2005/8/layout/vList3"/>
    <dgm:cxn modelId="{02C25805-35BB-4492-9A9A-53A4B3A7C9CF}" type="presParOf" srcId="{52E75C8C-4C48-4EA3-B0BD-25D9B294E67E}" destId="{D1F20E69-4503-4240-8E78-E2D6B05F6A99}" srcOrd="9" destOrd="0" presId="urn:microsoft.com/office/officeart/2005/8/layout/vList3"/>
    <dgm:cxn modelId="{85C6073D-B795-494D-81E5-B410ACC3E58B}" type="presParOf" srcId="{52E75C8C-4C48-4EA3-B0BD-25D9B294E67E}" destId="{A16C5819-95FA-4BBF-953C-6244283A98D5}" srcOrd="10" destOrd="0" presId="urn:microsoft.com/office/officeart/2005/8/layout/vList3"/>
    <dgm:cxn modelId="{C4C2628D-1187-471A-85CD-6E6386FF6244}" type="presParOf" srcId="{A16C5819-95FA-4BBF-953C-6244283A98D5}" destId="{68D44722-E960-4DDF-8D4D-F1B33AB18C36}" srcOrd="0" destOrd="0" presId="urn:microsoft.com/office/officeart/2005/8/layout/vList3"/>
    <dgm:cxn modelId="{83EF9A9B-B925-4E29-A164-77FFD6176083}" type="presParOf" srcId="{A16C5819-95FA-4BBF-953C-6244283A98D5}" destId="{4DB1018A-F275-4BF1-A222-24E468F2FF8D}"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5BC29-6230-4024-82BB-9D1BE7CF60F8}"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3A4F61F-B965-4FB6-8DE0-2519F0E3BA85}">
      <dgm:prSet custT="1"/>
      <dgm:spPr>
        <a:effectLst>
          <a:outerShdw blurRad="50800" dist="38100" dir="2700000" algn="tl" rotWithShape="0">
            <a:prstClr val="black">
              <a:alpha val="40000"/>
            </a:prstClr>
          </a:outerShdw>
        </a:effectLst>
      </dgm:spPr>
      <dgm:t>
        <a:bodyPr/>
        <a:lstStyle/>
        <a:p>
          <a:r>
            <a:rPr lang="en-US" sz="2000" b="1" dirty="0">
              <a:solidFill>
                <a:schemeClr val="tx1"/>
              </a:solidFill>
            </a:rPr>
            <a:t>Zakon </a:t>
          </a:r>
          <a:r>
            <a:rPr lang="en-US" sz="2000" b="1" dirty="0" err="1">
              <a:solidFill>
                <a:schemeClr val="tx1"/>
              </a:solidFill>
            </a:rPr>
            <a:t>definiše</a:t>
          </a:r>
          <a:r>
            <a:rPr lang="en-US" sz="2000" b="1" dirty="0">
              <a:solidFill>
                <a:schemeClr val="tx1"/>
              </a:solidFill>
            </a:rPr>
            <a:t> </a:t>
          </a:r>
          <a:r>
            <a:rPr lang="en-US" sz="2000" b="1" dirty="0" err="1">
              <a:solidFill>
                <a:schemeClr val="tx1"/>
              </a:solidFill>
            </a:rPr>
            <a:t>šta</a:t>
          </a:r>
          <a:r>
            <a:rPr lang="en-US" sz="2000" b="1" dirty="0">
              <a:solidFill>
                <a:schemeClr val="tx1"/>
              </a:solidFill>
            </a:rPr>
            <a:t> je </a:t>
          </a:r>
          <a:r>
            <a:rPr lang="en-US" sz="2000" b="1" dirty="0" err="1">
              <a:solidFill>
                <a:schemeClr val="tx1"/>
              </a:solidFill>
            </a:rPr>
            <a:t>greh</a:t>
          </a:r>
          <a:r>
            <a:rPr lang="sr-Latn-RS" sz="2000" b="1" dirty="0">
              <a:solidFill>
                <a:schemeClr val="tx1"/>
              </a:solidFill>
            </a:rPr>
            <a:t>.</a:t>
          </a:r>
          <a:endParaRPr lang="es-ES" sz="2000" dirty="0">
            <a:solidFill>
              <a:schemeClr val="tx1"/>
            </a:solidFill>
          </a:endParaRPr>
        </a:p>
      </dgm:t>
    </dgm:pt>
    <dgm:pt modelId="{1A61DAB2-B36C-4873-A979-8701D6B870E9}" type="parTrans" cxnId="{9DD4AC7F-16EE-4B21-9CD8-7D4718E44685}">
      <dgm:prSet/>
      <dgm:spPr/>
      <dgm:t>
        <a:bodyPr/>
        <a:lstStyle/>
        <a:p>
          <a:endParaRPr lang="es-ES" sz="2000"/>
        </a:p>
      </dgm:t>
    </dgm:pt>
    <dgm:pt modelId="{32B14B23-2B6F-4107-80E9-5F9B21A6A865}" type="sibTrans" cxnId="{9DD4AC7F-16EE-4B21-9CD8-7D4718E44685}">
      <dgm:prSet custT="1"/>
      <dgm:spPr>
        <a:effectLst>
          <a:outerShdw blurRad="50800" dist="38100" dir="2700000" algn="tl" rotWithShape="0">
            <a:prstClr val="black">
              <a:alpha val="40000"/>
            </a:prstClr>
          </a:outerShdw>
        </a:effectLst>
      </dgm:spPr>
      <dgm:t>
        <a:bodyPr/>
        <a:lstStyle/>
        <a:p>
          <a:endParaRPr lang="es-ES" sz="2000"/>
        </a:p>
      </dgm:t>
    </dgm:pt>
    <dgm:pt modelId="{352D32F5-4E7E-4925-AEAE-D4FF0F22E803}">
      <dgm:prSet custT="1"/>
      <dgm:spPr>
        <a:effectLst>
          <a:outerShdw blurRad="50800" dist="38100" dir="2700000" algn="tl" rotWithShape="0">
            <a:prstClr val="black">
              <a:alpha val="40000"/>
            </a:prstClr>
          </a:outerShdw>
        </a:effectLst>
      </dgm:spPr>
      <dgm:t>
        <a:bodyPr/>
        <a:lstStyle/>
        <a:p>
          <a:r>
            <a:rPr lang="en-US" sz="2000" b="1" dirty="0">
              <a:solidFill>
                <a:schemeClr val="tx1"/>
              </a:solidFill>
            </a:rPr>
            <a:t>Kada </a:t>
          </a:r>
          <a:r>
            <a:rPr lang="en-US" sz="2000" b="1" dirty="0" err="1">
              <a:solidFill>
                <a:schemeClr val="tx1"/>
              </a:solidFill>
            </a:rPr>
            <a:t>grešimo</a:t>
          </a:r>
          <a:r>
            <a:rPr lang="en-US" sz="2000" b="1" dirty="0">
              <a:solidFill>
                <a:schemeClr val="tx1"/>
              </a:solidFill>
            </a:rPr>
            <a:t> mi </a:t>
          </a:r>
          <a:r>
            <a:rPr lang="en-US" sz="2000" b="1" dirty="0" err="1">
              <a:solidFill>
                <a:schemeClr val="tx1"/>
              </a:solidFill>
            </a:rPr>
            <a:t>smo</a:t>
          </a:r>
          <a:r>
            <a:rPr lang="en-US" sz="2000" b="1" dirty="0">
              <a:solidFill>
                <a:schemeClr val="tx1"/>
              </a:solidFill>
            </a:rPr>
            <a:t> </a:t>
          </a:r>
          <a:r>
            <a:rPr lang="en-US" sz="2000" b="1" dirty="0" err="1">
              <a:solidFill>
                <a:schemeClr val="tx1"/>
              </a:solidFill>
            </a:rPr>
            <a:t>osuđeni</a:t>
          </a:r>
          <a:r>
            <a:rPr lang="en-US" sz="2000" b="1" dirty="0">
              <a:solidFill>
                <a:schemeClr val="tx1"/>
              </a:solidFill>
            </a:rPr>
            <a:t> </a:t>
          </a:r>
          <a:r>
            <a:rPr lang="en-US" sz="2000" b="1" dirty="0" err="1">
              <a:solidFill>
                <a:schemeClr val="tx1"/>
              </a:solidFill>
            </a:rPr>
            <a:t>na</a:t>
          </a:r>
          <a:r>
            <a:rPr lang="en-US" sz="2000" b="1" dirty="0">
              <a:solidFill>
                <a:schemeClr val="tx1"/>
              </a:solidFill>
            </a:rPr>
            <a:t> </a:t>
          </a:r>
          <a:r>
            <a:rPr lang="en-US" sz="2000" b="1" dirty="0" err="1">
              <a:solidFill>
                <a:schemeClr val="tx1"/>
              </a:solidFill>
            </a:rPr>
            <a:t>večnu</a:t>
          </a:r>
          <a:r>
            <a:rPr lang="en-US" sz="2000" b="1" dirty="0">
              <a:solidFill>
                <a:schemeClr val="tx1"/>
              </a:solidFill>
            </a:rPr>
            <a:t> </a:t>
          </a:r>
          <a:r>
            <a:rPr lang="en-US" sz="2000" b="1" dirty="0" err="1">
              <a:solidFill>
                <a:schemeClr val="tx1"/>
              </a:solidFill>
            </a:rPr>
            <a:t>smrt</a:t>
          </a:r>
          <a:r>
            <a:rPr lang="sr-Latn-RS" sz="2000" b="1" dirty="0">
              <a:solidFill>
                <a:schemeClr val="tx1"/>
              </a:solidFill>
            </a:rPr>
            <a:t>.</a:t>
          </a:r>
          <a:endParaRPr lang="es-ES" sz="2000" dirty="0">
            <a:solidFill>
              <a:schemeClr val="tx1"/>
            </a:solidFill>
          </a:endParaRPr>
        </a:p>
      </dgm:t>
    </dgm:pt>
    <dgm:pt modelId="{249FEEB9-8C54-47C3-BB00-5F8C9FE67945}" type="parTrans" cxnId="{1697C5E1-BEF9-4527-8EDE-915FE5CFDD0D}">
      <dgm:prSet/>
      <dgm:spPr/>
      <dgm:t>
        <a:bodyPr/>
        <a:lstStyle/>
        <a:p>
          <a:endParaRPr lang="es-ES" sz="2000"/>
        </a:p>
      </dgm:t>
    </dgm:pt>
    <dgm:pt modelId="{F27532FA-5BC6-47E7-8A69-518ACC4FDEC2}" type="sibTrans" cxnId="{1697C5E1-BEF9-4527-8EDE-915FE5CFDD0D}">
      <dgm:prSet custT="1"/>
      <dgm:spPr>
        <a:effectLst>
          <a:outerShdw blurRad="50800" dist="38100" dir="2700000" algn="tl" rotWithShape="0">
            <a:prstClr val="black">
              <a:alpha val="40000"/>
            </a:prstClr>
          </a:outerShdw>
        </a:effectLst>
      </dgm:spPr>
      <dgm:t>
        <a:bodyPr/>
        <a:lstStyle/>
        <a:p>
          <a:endParaRPr lang="es-ES" sz="2000"/>
        </a:p>
      </dgm:t>
    </dgm:pt>
    <dgm:pt modelId="{FCAA6A03-8335-4EE3-89B5-7430CADCA249}">
      <dgm:prSet custT="1"/>
      <dgm:spPr>
        <a:effectLst>
          <a:outerShdw blurRad="50800" dist="38100" dir="2700000" algn="tl" rotWithShape="0">
            <a:prstClr val="black">
              <a:alpha val="40000"/>
            </a:prstClr>
          </a:outerShdw>
        </a:effectLst>
      </dgm:spPr>
      <dgm:t>
        <a:bodyPr/>
        <a:lstStyle/>
        <a:p>
          <a:r>
            <a:rPr lang="pl-PL" sz="2000" b="1" dirty="0">
              <a:solidFill>
                <a:schemeClr val="tx1"/>
              </a:solidFill>
            </a:rPr>
            <a:t>Zakon je nesposoban da oprosti grehe.</a:t>
          </a:r>
          <a:endParaRPr lang="es-ES" sz="2000" dirty="0">
            <a:solidFill>
              <a:schemeClr val="tx1"/>
            </a:solidFill>
          </a:endParaRPr>
        </a:p>
      </dgm:t>
    </dgm:pt>
    <dgm:pt modelId="{64F90AB7-0C79-40F6-8338-D836EFA42224}" type="parTrans" cxnId="{248A3D18-14AA-4921-A5C4-23F1BAB5D59D}">
      <dgm:prSet/>
      <dgm:spPr/>
      <dgm:t>
        <a:bodyPr/>
        <a:lstStyle/>
        <a:p>
          <a:endParaRPr lang="es-ES" sz="2000"/>
        </a:p>
      </dgm:t>
    </dgm:pt>
    <dgm:pt modelId="{4F142231-B977-46B7-BD79-7FF3BED0E191}" type="sibTrans" cxnId="{248A3D18-14AA-4921-A5C4-23F1BAB5D59D}">
      <dgm:prSet custT="1"/>
      <dgm:spPr>
        <a:effectLst>
          <a:outerShdw blurRad="50800" dist="38100" dir="2700000" algn="tl" rotWithShape="0">
            <a:prstClr val="black">
              <a:alpha val="40000"/>
            </a:prstClr>
          </a:outerShdw>
        </a:effectLst>
      </dgm:spPr>
      <dgm:t>
        <a:bodyPr/>
        <a:lstStyle/>
        <a:p>
          <a:endParaRPr lang="es-ES" sz="2000"/>
        </a:p>
      </dgm:t>
    </dgm:pt>
    <dgm:pt modelId="{23BA439E-5288-4E64-BAD5-1951EFEF9F9C}">
      <dgm:prSet custT="1"/>
      <dgm:spPr>
        <a:effectLst>
          <a:outerShdw blurRad="50800" dist="38100" dir="2700000" algn="tl" rotWithShape="0">
            <a:prstClr val="black">
              <a:alpha val="40000"/>
            </a:prstClr>
          </a:outerShdw>
        </a:effectLst>
      </dgm:spPr>
      <dgm:t>
        <a:bodyPr/>
        <a:lstStyle/>
        <a:p>
          <a:r>
            <a:rPr lang="en-US" sz="2000" b="1" dirty="0">
              <a:effectLst>
                <a:outerShdw blurRad="38100" dist="38100" dir="2700000" algn="tl">
                  <a:srgbClr val="000000"/>
                </a:outerShdw>
              </a:effectLst>
            </a:rPr>
            <a:t>Isus je </a:t>
          </a:r>
          <a:r>
            <a:rPr lang="en-US" sz="2000" b="1" dirty="0" err="1">
              <a:effectLst>
                <a:outerShdw blurRad="38100" dist="38100" dir="2700000" algn="tl">
                  <a:srgbClr val="000000"/>
                </a:outerShdw>
              </a:effectLst>
            </a:rPr>
            <a:t>pretrpeo</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večnu</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smrt</a:t>
          </a:r>
          <a:r>
            <a:rPr lang="en-US" sz="2000" b="1" dirty="0">
              <a:effectLst>
                <a:outerShdw blurRad="38100" dist="38100" dir="2700000" algn="tl">
                  <a:srgbClr val="000000"/>
                </a:outerShdw>
              </a:effectLst>
            </a:rPr>
            <a:t> da </a:t>
          </a:r>
          <a:r>
            <a:rPr lang="en-US" sz="2000" b="1" dirty="0" err="1">
              <a:effectLst>
                <a:outerShdw blurRad="38100" dist="38100" dir="2700000" algn="tl">
                  <a:srgbClr val="000000"/>
                </a:outerShdw>
              </a:effectLst>
            </a:rPr>
            <a:t>plati</a:t>
          </a:r>
          <a:r>
            <a:rPr lang="en-US" sz="2000" b="1" dirty="0">
              <a:effectLst>
                <a:outerShdw blurRad="38100" dist="38100" dir="2700000" algn="tl">
                  <a:srgbClr val="000000"/>
                </a:outerShdw>
              </a:effectLst>
            </a:rPr>
            <a:t> za </a:t>
          </a:r>
          <a:r>
            <a:rPr lang="en-US" sz="2000" b="1" dirty="0" err="1">
              <a:effectLst>
                <a:outerShdw blurRad="38100" dist="38100" dir="2700000" algn="tl">
                  <a:srgbClr val="000000"/>
                </a:outerShdw>
              </a:effectLst>
            </a:rPr>
            <a:t>naše</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grehe</a:t>
          </a:r>
          <a:r>
            <a:rPr lang="sr-Latn-RS" sz="2000" b="1" dirty="0">
              <a:effectLst>
                <a:outerShdw blurRad="38100" dist="38100" dir="2700000" algn="tl">
                  <a:srgbClr val="000000"/>
                </a:outerShdw>
              </a:effectLst>
            </a:rPr>
            <a:t>.</a:t>
          </a:r>
          <a:endParaRPr lang="es-ES" sz="2000" dirty="0">
            <a:effectLst>
              <a:outerShdw blurRad="38100" dist="38100" dir="2700000" algn="tl">
                <a:srgbClr val="000000"/>
              </a:outerShdw>
            </a:effectLst>
          </a:endParaRPr>
        </a:p>
      </dgm:t>
    </dgm:pt>
    <dgm:pt modelId="{AE05B087-2155-4348-BEEC-66D095C4707D}" type="parTrans" cxnId="{5ACAA7D1-9BF9-4A63-BF66-C0E01FD5F9C6}">
      <dgm:prSet/>
      <dgm:spPr/>
      <dgm:t>
        <a:bodyPr/>
        <a:lstStyle/>
        <a:p>
          <a:endParaRPr lang="es-ES" sz="2000"/>
        </a:p>
      </dgm:t>
    </dgm:pt>
    <dgm:pt modelId="{9D77D94B-AED2-4B9F-B33E-A5FC7A763551}" type="sibTrans" cxnId="{5ACAA7D1-9BF9-4A63-BF66-C0E01FD5F9C6}">
      <dgm:prSet custT="1"/>
      <dgm:spPr>
        <a:effectLst>
          <a:outerShdw blurRad="50800" dist="38100" dir="2700000" algn="tl" rotWithShape="0">
            <a:prstClr val="black">
              <a:alpha val="40000"/>
            </a:prstClr>
          </a:outerShdw>
        </a:effectLst>
      </dgm:spPr>
      <dgm:t>
        <a:bodyPr/>
        <a:lstStyle/>
        <a:p>
          <a:endParaRPr lang="es-ES" sz="2000"/>
        </a:p>
      </dgm:t>
    </dgm:pt>
    <dgm:pt modelId="{F4BC2122-C8BB-4361-8E6B-89B0B595E450}">
      <dgm:prSet custT="1"/>
      <dgm:spPr>
        <a:effectLst>
          <a:outerShdw blurRad="50800" dist="38100" dir="2700000" algn="tl" rotWithShape="0">
            <a:prstClr val="black">
              <a:alpha val="40000"/>
            </a:prstClr>
          </a:outerShdw>
        </a:effectLst>
      </dgm:spPr>
      <dgm:t>
        <a:bodyPr/>
        <a:lstStyle/>
        <a:p>
          <a:r>
            <a:rPr lang="en-US" sz="2000" b="1" dirty="0">
              <a:effectLst>
                <a:outerShdw blurRad="38100" dist="38100" dir="2700000" algn="tl">
                  <a:srgbClr val="000000"/>
                </a:outerShdw>
              </a:effectLst>
            </a:rPr>
            <a:t>Kada </a:t>
          </a:r>
          <a:r>
            <a:rPr lang="en-US" sz="2000" b="1" dirty="0" err="1">
              <a:effectLst>
                <a:outerShdw blurRad="38100" dist="38100" dir="2700000" algn="tl">
                  <a:srgbClr val="000000"/>
                </a:outerShdw>
              </a:effectLst>
            </a:rPr>
            <a:t>prihvatimo</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Isusovu</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žrtvu</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naši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gresi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su</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oprošteni</a:t>
          </a:r>
          <a:r>
            <a:rPr lang="sr-Latn-RS" sz="2000" b="1" dirty="0">
              <a:effectLst>
                <a:outerShdw blurRad="38100" dist="38100" dir="2700000" algn="tl">
                  <a:srgbClr val="000000"/>
                </a:outerShdw>
              </a:effectLst>
            </a:rPr>
            <a:t>.</a:t>
          </a:r>
          <a:endParaRPr lang="es-ES" sz="2000" dirty="0">
            <a:effectLst>
              <a:outerShdw blurRad="38100" dist="38100" dir="2700000" algn="tl">
                <a:srgbClr val="000000"/>
              </a:outerShdw>
            </a:effectLst>
          </a:endParaRPr>
        </a:p>
      </dgm:t>
    </dgm:pt>
    <dgm:pt modelId="{C7621CEC-89EF-417E-B2C8-F58EC5F5E988}" type="parTrans" cxnId="{C7BE3FCE-2571-4EA1-A5EC-EB03D518A0BE}">
      <dgm:prSet/>
      <dgm:spPr/>
      <dgm:t>
        <a:bodyPr/>
        <a:lstStyle/>
        <a:p>
          <a:endParaRPr lang="es-ES" sz="2000"/>
        </a:p>
      </dgm:t>
    </dgm:pt>
    <dgm:pt modelId="{9187F56C-E9EB-4A97-9BD3-AC42FC8FEC41}" type="sibTrans" cxnId="{C7BE3FCE-2571-4EA1-A5EC-EB03D518A0BE}">
      <dgm:prSet custT="1"/>
      <dgm:spPr>
        <a:effectLst>
          <a:outerShdw blurRad="50800" dist="38100" dir="2700000" algn="tl" rotWithShape="0">
            <a:prstClr val="black">
              <a:alpha val="40000"/>
            </a:prstClr>
          </a:outerShdw>
        </a:effectLst>
      </dgm:spPr>
      <dgm:t>
        <a:bodyPr/>
        <a:lstStyle/>
        <a:p>
          <a:endParaRPr lang="es-ES" sz="2000"/>
        </a:p>
      </dgm:t>
    </dgm:pt>
    <dgm:pt modelId="{30BDA8BA-1B02-4A8A-A9A0-BE65FE71576A}">
      <dgm:prSet custT="1"/>
      <dgm:spPr>
        <a:effectLst>
          <a:outerShdw blurRad="50800" dist="38100" dir="2700000" algn="tl" rotWithShape="0">
            <a:prstClr val="black">
              <a:alpha val="40000"/>
            </a:prstClr>
          </a:outerShdw>
        </a:effectLst>
      </dgm:spPr>
      <dgm:t>
        <a:bodyPr/>
        <a:lstStyle/>
        <a:p>
          <a:r>
            <a:rPr lang="sr-Latn-RS" sz="2000" b="1" dirty="0">
              <a:effectLst>
                <a:outerShdw blurRad="38100" dist="38100" dir="2700000" algn="tl">
                  <a:srgbClr val="000000"/>
                </a:outerShdw>
              </a:effectLst>
            </a:rPr>
            <a:t>K</a:t>
          </a:r>
          <a:r>
            <a:rPr lang="en-US" sz="2000" b="1" dirty="0" err="1">
              <a:effectLst>
                <a:outerShdw blurRad="38100" dist="38100" dir="2700000" algn="tl">
                  <a:srgbClr val="000000"/>
                </a:outerShdw>
              </a:effectLst>
            </a:rPr>
            <a:t>ada</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nam</a:t>
          </a:r>
          <a:r>
            <a:rPr lang="en-US" sz="2000" b="1" dirty="0">
              <a:effectLst>
                <a:outerShdw blurRad="38100" dist="38100" dir="2700000" algn="tl">
                  <a:srgbClr val="000000"/>
                </a:outerShdw>
              </a:effectLst>
            </a:rPr>
            <a:t> je </a:t>
          </a:r>
          <a:r>
            <a:rPr lang="en-US" sz="2000" b="1" dirty="0" err="1">
              <a:effectLst>
                <a:outerShdw blurRad="38100" dist="38100" dir="2700000" algn="tl">
                  <a:srgbClr val="000000"/>
                </a:outerShdw>
              </a:effectLst>
            </a:rPr>
            <a:t>oprošteno</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držimo</a:t>
          </a:r>
          <a:r>
            <a:rPr lang="en-US" sz="2000" b="1" dirty="0">
              <a:effectLst>
                <a:outerShdw blurRad="38100" dist="38100" dir="2700000" algn="tl">
                  <a:srgbClr val="000000"/>
                </a:outerShdw>
              </a:effectLst>
            </a:rPr>
            <a:t> se </a:t>
          </a:r>
          <a:r>
            <a:rPr lang="en-US" sz="2000" b="1" dirty="0" err="1">
              <a:effectLst>
                <a:outerShdw blurRad="38100" dist="38100" dir="2700000" algn="tl">
                  <a:srgbClr val="000000"/>
                </a:outerShdw>
              </a:effectLst>
            </a:rPr>
            <a:t>Zakona</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kako</a:t>
          </a:r>
          <a:r>
            <a:rPr lang="en-US" sz="2000" b="1" dirty="0">
              <a:effectLst>
                <a:outerShdw blurRad="38100" dist="38100" dir="2700000" algn="tl">
                  <a:srgbClr val="000000"/>
                </a:outerShdw>
              </a:effectLst>
            </a:rPr>
            <a:t> ne </a:t>
          </a:r>
          <a:r>
            <a:rPr lang="en-US" sz="2000" b="1" dirty="0" err="1">
              <a:effectLst>
                <a:outerShdw blurRad="38100" dist="38100" dir="2700000" algn="tl">
                  <a:srgbClr val="000000"/>
                </a:outerShdw>
              </a:effectLst>
            </a:rPr>
            <a:t>bismo</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ponovo</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zgrešili</a:t>
          </a:r>
          <a:r>
            <a:rPr lang="en-US" sz="2000" b="1" dirty="0">
              <a:effectLst>
                <a:outerShdw blurRad="38100" dist="38100" dir="2700000" algn="tl">
                  <a:srgbClr val="000000"/>
                </a:outerShdw>
              </a:effectLst>
            </a:rPr>
            <a:t> </a:t>
          </a:r>
          <a:r>
            <a:rPr lang="sr-Latn-RS" sz="2000" b="1" dirty="0">
              <a:effectLst>
                <a:outerShdw blurRad="38100" dist="38100" dir="2700000" algn="tl">
                  <a:srgbClr val="000000"/>
                </a:outerShdw>
              </a:effectLst>
            </a:rPr>
            <a:t>          </a:t>
          </a:r>
          <a:r>
            <a:rPr lang="en-US" sz="2000" b="1" dirty="0">
              <a:effectLst>
                <a:outerShdw blurRad="38100" dist="38100" dir="2700000" algn="tl">
                  <a:srgbClr val="000000"/>
                </a:outerShdw>
              </a:effectLst>
            </a:rPr>
            <a:t>(1</a:t>
          </a:r>
          <a:r>
            <a:rPr lang="sr-Latn-RS" sz="2000" b="1" dirty="0">
              <a:effectLst>
                <a:outerShdw blurRad="38100" dist="38100" dir="2700000" algn="tl">
                  <a:srgbClr val="000000"/>
                </a:outerShdw>
              </a:effectLst>
            </a:rPr>
            <a:t>. </a:t>
          </a:r>
          <a:r>
            <a:rPr lang="en-US" sz="2000" b="1" dirty="0">
              <a:effectLst>
                <a:outerShdw blurRad="38100" dist="38100" dir="2700000" algn="tl">
                  <a:srgbClr val="000000"/>
                </a:outerShdw>
              </a:effectLst>
            </a:rPr>
            <a:t>Jovan</a:t>
          </a:r>
          <a:r>
            <a:rPr lang="sr-Latn-RS" sz="2000" b="1" dirty="0">
              <a:effectLst>
                <a:outerShdw blurRad="38100" dist="38100" dir="2700000" algn="tl">
                  <a:srgbClr val="000000"/>
                </a:outerShdw>
              </a:effectLst>
            </a:rPr>
            <a:t>.</a:t>
          </a:r>
          <a:r>
            <a:rPr lang="en-US" sz="2000" b="1" dirty="0">
              <a:effectLst>
                <a:outerShdw blurRad="38100" dist="38100" dir="2700000" algn="tl">
                  <a:srgbClr val="000000"/>
                </a:outerShdw>
              </a:effectLst>
            </a:rPr>
            <a:t> 2</a:t>
          </a:r>
          <a:r>
            <a:rPr lang="sr-Latn-RS" sz="2000" b="1" dirty="0">
              <a:effectLst>
                <a:outerShdw blurRad="38100" dist="38100" dir="2700000" algn="tl">
                  <a:srgbClr val="000000"/>
                </a:outerShdw>
              </a:effectLst>
            </a:rPr>
            <a:t>,</a:t>
          </a:r>
          <a:r>
            <a:rPr lang="en-US" sz="2000" b="1" dirty="0">
              <a:effectLst>
                <a:outerShdw blurRad="38100" dist="38100" dir="2700000" algn="tl">
                  <a:srgbClr val="000000"/>
                </a:outerShdw>
              </a:effectLst>
            </a:rPr>
            <a:t>1)</a:t>
          </a:r>
          <a:endParaRPr lang="es-ES" sz="2000" dirty="0">
            <a:effectLst>
              <a:outerShdw blurRad="38100" dist="38100" dir="2700000" algn="tl">
                <a:srgbClr val="000000"/>
              </a:outerShdw>
            </a:effectLst>
          </a:endParaRPr>
        </a:p>
      </dgm:t>
    </dgm:pt>
    <dgm:pt modelId="{79BBF182-9FFA-4E8E-A40D-C413902E87AD}" type="parTrans" cxnId="{72B16264-CE05-4CED-9C32-AF784B9849C9}">
      <dgm:prSet/>
      <dgm:spPr/>
      <dgm:t>
        <a:bodyPr/>
        <a:lstStyle/>
        <a:p>
          <a:endParaRPr lang="es-ES" sz="2000"/>
        </a:p>
      </dgm:t>
    </dgm:pt>
    <dgm:pt modelId="{0A05C47B-27D3-4655-BCC1-A82319958ACF}" type="sibTrans" cxnId="{72B16264-CE05-4CED-9C32-AF784B9849C9}">
      <dgm:prSet/>
      <dgm:spPr/>
      <dgm:t>
        <a:bodyPr/>
        <a:lstStyle/>
        <a:p>
          <a:endParaRPr lang="es-ES" sz="2000"/>
        </a:p>
      </dgm:t>
    </dgm:pt>
    <dgm:pt modelId="{549C1A2A-937D-44C5-8EEE-D3DAC88187FA}" type="pres">
      <dgm:prSet presAssocID="{0A05BC29-6230-4024-82BB-9D1BE7CF60F8}" presName="diagram" presStyleCnt="0">
        <dgm:presLayoutVars>
          <dgm:dir/>
          <dgm:resizeHandles val="exact"/>
        </dgm:presLayoutVars>
      </dgm:prSet>
      <dgm:spPr/>
    </dgm:pt>
    <dgm:pt modelId="{BDAAEDE4-F9C4-4649-AA92-F2CEF3DEEBDB}" type="pres">
      <dgm:prSet presAssocID="{F3A4F61F-B965-4FB6-8DE0-2519F0E3BA85}" presName="node" presStyleLbl="node1" presStyleIdx="0" presStyleCnt="6" custScaleX="400792" custScaleY="801584">
        <dgm:presLayoutVars>
          <dgm:bulletEnabled val="1"/>
        </dgm:presLayoutVars>
      </dgm:prSet>
      <dgm:spPr/>
    </dgm:pt>
    <dgm:pt modelId="{6042BEE3-8710-4EF4-8DA5-2BDCBC2563FC}" type="pres">
      <dgm:prSet presAssocID="{32B14B23-2B6F-4107-80E9-5F9B21A6A865}" presName="sibTrans" presStyleLbl="sibTrans2D1" presStyleIdx="0" presStyleCnt="5" custScaleX="189053" custScaleY="355541"/>
      <dgm:spPr/>
    </dgm:pt>
    <dgm:pt modelId="{E9B9B39F-316D-4F2B-B75C-0D6A8297C045}" type="pres">
      <dgm:prSet presAssocID="{32B14B23-2B6F-4107-80E9-5F9B21A6A865}" presName="connectorText" presStyleLbl="sibTrans2D1" presStyleIdx="0" presStyleCnt="5"/>
      <dgm:spPr/>
    </dgm:pt>
    <dgm:pt modelId="{DD765128-7F2D-47FD-95C6-9D4F2518840B}" type="pres">
      <dgm:prSet presAssocID="{352D32F5-4E7E-4925-AEAE-D4FF0F22E803}" presName="node" presStyleLbl="node1" presStyleIdx="1" presStyleCnt="6" custScaleX="400792" custScaleY="801584" custLinFactNeighborX="6498" custLinFactNeighborY="-3610">
        <dgm:presLayoutVars>
          <dgm:bulletEnabled val="1"/>
        </dgm:presLayoutVars>
      </dgm:prSet>
      <dgm:spPr/>
    </dgm:pt>
    <dgm:pt modelId="{D1A3D52D-1F04-41E2-93DA-85A42046853D}" type="pres">
      <dgm:prSet presAssocID="{F27532FA-5BC6-47E7-8A69-518ACC4FDEC2}" presName="sibTrans" presStyleLbl="sibTrans2D1" presStyleIdx="1" presStyleCnt="5" custScaleX="189053" custScaleY="355541"/>
      <dgm:spPr/>
    </dgm:pt>
    <dgm:pt modelId="{B1E6892F-E399-4644-B686-54012E00594C}" type="pres">
      <dgm:prSet presAssocID="{F27532FA-5BC6-47E7-8A69-518ACC4FDEC2}" presName="connectorText" presStyleLbl="sibTrans2D1" presStyleIdx="1" presStyleCnt="5"/>
      <dgm:spPr/>
    </dgm:pt>
    <dgm:pt modelId="{CBE2E9D2-F168-4531-916D-355D57FEDC55}" type="pres">
      <dgm:prSet presAssocID="{FCAA6A03-8335-4EE3-89B5-7430CADCA249}" presName="node" presStyleLbl="node1" presStyleIdx="2" presStyleCnt="6" custScaleX="400792" custScaleY="801584">
        <dgm:presLayoutVars>
          <dgm:bulletEnabled val="1"/>
        </dgm:presLayoutVars>
      </dgm:prSet>
      <dgm:spPr/>
    </dgm:pt>
    <dgm:pt modelId="{9C0AB689-E8DA-423F-A1AA-8E2242A70E8F}" type="pres">
      <dgm:prSet presAssocID="{4F142231-B977-46B7-BD79-7FF3BED0E191}" presName="sibTrans" presStyleLbl="sibTrans2D1" presStyleIdx="2" presStyleCnt="5" custScaleX="189053" custScaleY="355541"/>
      <dgm:spPr/>
    </dgm:pt>
    <dgm:pt modelId="{7C1FA19B-96F9-4E78-8CE5-4A2E3C53A215}" type="pres">
      <dgm:prSet presAssocID="{4F142231-B977-46B7-BD79-7FF3BED0E191}" presName="connectorText" presStyleLbl="sibTrans2D1" presStyleIdx="2" presStyleCnt="5"/>
      <dgm:spPr/>
    </dgm:pt>
    <dgm:pt modelId="{EA165F97-5C25-40AB-BA1C-6DBB9D711B46}" type="pres">
      <dgm:prSet presAssocID="{23BA439E-5288-4E64-BAD5-1951EFEF9F9C}" presName="node" presStyleLbl="node1" presStyleIdx="3" presStyleCnt="6" custScaleX="400792" custScaleY="801584">
        <dgm:presLayoutVars>
          <dgm:bulletEnabled val="1"/>
        </dgm:presLayoutVars>
      </dgm:prSet>
      <dgm:spPr/>
    </dgm:pt>
    <dgm:pt modelId="{0CF967C4-0A25-473C-BF4D-4CE31FCFC3A3}" type="pres">
      <dgm:prSet presAssocID="{9D77D94B-AED2-4B9F-B33E-A5FC7A763551}" presName="sibTrans" presStyleLbl="sibTrans2D1" presStyleIdx="3" presStyleCnt="5" custScaleX="189053" custScaleY="355541"/>
      <dgm:spPr/>
    </dgm:pt>
    <dgm:pt modelId="{E9CF44C6-BB7C-4228-BAEB-B96E1EC5CF0E}" type="pres">
      <dgm:prSet presAssocID="{9D77D94B-AED2-4B9F-B33E-A5FC7A763551}" presName="connectorText" presStyleLbl="sibTrans2D1" presStyleIdx="3" presStyleCnt="5"/>
      <dgm:spPr/>
    </dgm:pt>
    <dgm:pt modelId="{B12C1251-5E47-4E83-B169-768BE2FB360B}" type="pres">
      <dgm:prSet presAssocID="{F4BC2122-C8BB-4361-8E6B-89B0B595E450}" presName="node" presStyleLbl="node1" presStyleIdx="4" presStyleCnt="6" custScaleX="400792" custScaleY="801584">
        <dgm:presLayoutVars>
          <dgm:bulletEnabled val="1"/>
        </dgm:presLayoutVars>
      </dgm:prSet>
      <dgm:spPr/>
    </dgm:pt>
    <dgm:pt modelId="{8E86A4C8-AC3C-4AE9-A9B1-E6B0AED7F0E9}" type="pres">
      <dgm:prSet presAssocID="{9187F56C-E9EB-4A97-9BD3-AC42FC8FEC41}" presName="sibTrans" presStyleLbl="sibTrans2D1" presStyleIdx="4" presStyleCnt="5" custScaleX="189053" custScaleY="355541"/>
      <dgm:spPr/>
    </dgm:pt>
    <dgm:pt modelId="{E2603B58-C928-4A13-94F1-67959C1BF410}" type="pres">
      <dgm:prSet presAssocID="{9187F56C-E9EB-4A97-9BD3-AC42FC8FEC41}" presName="connectorText" presStyleLbl="sibTrans2D1" presStyleIdx="4" presStyleCnt="5"/>
      <dgm:spPr/>
    </dgm:pt>
    <dgm:pt modelId="{14B464B8-0C1B-40DB-8016-55908F46518B}" type="pres">
      <dgm:prSet presAssocID="{30BDA8BA-1B02-4A8A-A9A0-BE65FE71576A}" presName="node" presStyleLbl="node1" presStyleIdx="5" presStyleCnt="6" custScaleX="400792" custScaleY="801584">
        <dgm:presLayoutVars>
          <dgm:bulletEnabled val="1"/>
        </dgm:presLayoutVars>
      </dgm:prSet>
      <dgm:spPr/>
    </dgm:pt>
  </dgm:ptLst>
  <dgm:cxnLst>
    <dgm:cxn modelId="{73C9DA0B-DB93-4CAF-9A1A-5C6B8C9D426E}" type="presOf" srcId="{9D77D94B-AED2-4B9F-B33E-A5FC7A763551}" destId="{0CF967C4-0A25-473C-BF4D-4CE31FCFC3A3}" srcOrd="0" destOrd="0" presId="urn:microsoft.com/office/officeart/2005/8/layout/process5"/>
    <dgm:cxn modelId="{248A3D18-14AA-4921-A5C4-23F1BAB5D59D}" srcId="{0A05BC29-6230-4024-82BB-9D1BE7CF60F8}" destId="{FCAA6A03-8335-4EE3-89B5-7430CADCA249}" srcOrd="2" destOrd="0" parTransId="{64F90AB7-0C79-40F6-8338-D836EFA42224}" sibTransId="{4F142231-B977-46B7-BD79-7FF3BED0E191}"/>
    <dgm:cxn modelId="{8BC4EF21-70F8-4377-B796-E26864DDC752}" type="presOf" srcId="{9187F56C-E9EB-4A97-9BD3-AC42FC8FEC41}" destId="{8E86A4C8-AC3C-4AE9-A9B1-E6B0AED7F0E9}" srcOrd="0" destOrd="0" presId="urn:microsoft.com/office/officeart/2005/8/layout/process5"/>
    <dgm:cxn modelId="{95457624-24A3-4063-8386-7F01CDB0D9CE}" type="presOf" srcId="{0A05BC29-6230-4024-82BB-9D1BE7CF60F8}" destId="{549C1A2A-937D-44C5-8EEE-D3DAC88187FA}" srcOrd="0" destOrd="0" presId="urn:microsoft.com/office/officeart/2005/8/layout/process5"/>
    <dgm:cxn modelId="{8F4BAA35-D556-418F-B61E-038217199054}" type="presOf" srcId="{FCAA6A03-8335-4EE3-89B5-7430CADCA249}" destId="{CBE2E9D2-F168-4531-916D-355D57FEDC55}" srcOrd="0" destOrd="0" presId="urn:microsoft.com/office/officeart/2005/8/layout/process5"/>
    <dgm:cxn modelId="{72B16264-CE05-4CED-9C32-AF784B9849C9}" srcId="{0A05BC29-6230-4024-82BB-9D1BE7CF60F8}" destId="{30BDA8BA-1B02-4A8A-A9A0-BE65FE71576A}" srcOrd="5" destOrd="0" parTransId="{79BBF182-9FFA-4E8E-A40D-C413902E87AD}" sibTransId="{0A05C47B-27D3-4655-BCC1-A82319958ACF}"/>
    <dgm:cxn modelId="{38222374-75F5-47B0-A273-6E0129527BFD}" type="presOf" srcId="{9187F56C-E9EB-4A97-9BD3-AC42FC8FEC41}" destId="{E2603B58-C928-4A13-94F1-67959C1BF410}" srcOrd="1" destOrd="0" presId="urn:microsoft.com/office/officeart/2005/8/layout/process5"/>
    <dgm:cxn modelId="{BA4BFB78-E952-4F75-93EE-533BBDC98202}" type="presOf" srcId="{4F142231-B977-46B7-BD79-7FF3BED0E191}" destId="{7C1FA19B-96F9-4E78-8CE5-4A2E3C53A215}" srcOrd="1" destOrd="0" presId="urn:microsoft.com/office/officeart/2005/8/layout/process5"/>
    <dgm:cxn modelId="{9B63B75A-31B5-4A60-9129-4EA7CC9F8A7B}" type="presOf" srcId="{9D77D94B-AED2-4B9F-B33E-A5FC7A763551}" destId="{E9CF44C6-BB7C-4228-BAEB-B96E1EC5CF0E}" srcOrd="1" destOrd="0" presId="urn:microsoft.com/office/officeart/2005/8/layout/process5"/>
    <dgm:cxn modelId="{9DD4AC7F-16EE-4B21-9CD8-7D4718E44685}" srcId="{0A05BC29-6230-4024-82BB-9D1BE7CF60F8}" destId="{F3A4F61F-B965-4FB6-8DE0-2519F0E3BA85}" srcOrd="0" destOrd="0" parTransId="{1A61DAB2-B36C-4873-A979-8701D6B870E9}" sibTransId="{32B14B23-2B6F-4107-80E9-5F9B21A6A865}"/>
    <dgm:cxn modelId="{B58C5A93-CD68-4AD4-9DB5-B458CF77A704}" type="presOf" srcId="{F4BC2122-C8BB-4361-8E6B-89B0B595E450}" destId="{B12C1251-5E47-4E83-B169-768BE2FB360B}" srcOrd="0" destOrd="0" presId="urn:microsoft.com/office/officeart/2005/8/layout/process5"/>
    <dgm:cxn modelId="{133F62A5-F966-4768-B834-9C69193237D4}" type="presOf" srcId="{32B14B23-2B6F-4107-80E9-5F9B21A6A865}" destId="{6042BEE3-8710-4EF4-8DA5-2BDCBC2563FC}" srcOrd="0" destOrd="0" presId="urn:microsoft.com/office/officeart/2005/8/layout/process5"/>
    <dgm:cxn modelId="{7F7508AE-02B0-4B6A-BE29-840EC3E19431}" type="presOf" srcId="{352D32F5-4E7E-4925-AEAE-D4FF0F22E803}" destId="{DD765128-7F2D-47FD-95C6-9D4F2518840B}" srcOrd="0" destOrd="0" presId="urn:microsoft.com/office/officeart/2005/8/layout/process5"/>
    <dgm:cxn modelId="{70557FB9-33C8-4D0C-BB1D-BEA7FEBF8756}" type="presOf" srcId="{23BA439E-5288-4E64-BAD5-1951EFEF9F9C}" destId="{EA165F97-5C25-40AB-BA1C-6DBB9D711B46}" srcOrd="0" destOrd="0" presId="urn:microsoft.com/office/officeart/2005/8/layout/process5"/>
    <dgm:cxn modelId="{A39B64BB-4942-4099-9E22-8030AEFFCAF2}" type="presOf" srcId="{32B14B23-2B6F-4107-80E9-5F9B21A6A865}" destId="{E9B9B39F-316D-4F2B-B75C-0D6A8297C045}" srcOrd="1" destOrd="0" presId="urn:microsoft.com/office/officeart/2005/8/layout/process5"/>
    <dgm:cxn modelId="{09352DC0-17E3-4D4B-A333-BEFC6ECABE76}" type="presOf" srcId="{4F142231-B977-46B7-BD79-7FF3BED0E191}" destId="{9C0AB689-E8DA-423F-A1AA-8E2242A70E8F}" srcOrd="0" destOrd="0" presId="urn:microsoft.com/office/officeart/2005/8/layout/process5"/>
    <dgm:cxn modelId="{791FFDC7-4E4C-486B-8020-4042F1CD2D9B}" type="presOf" srcId="{F27532FA-5BC6-47E7-8A69-518ACC4FDEC2}" destId="{D1A3D52D-1F04-41E2-93DA-85A42046853D}" srcOrd="0" destOrd="0" presId="urn:microsoft.com/office/officeart/2005/8/layout/process5"/>
    <dgm:cxn modelId="{C7BE3FCE-2571-4EA1-A5EC-EB03D518A0BE}" srcId="{0A05BC29-6230-4024-82BB-9D1BE7CF60F8}" destId="{F4BC2122-C8BB-4361-8E6B-89B0B595E450}" srcOrd="4" destOrd="0" parTransId="{C7621CEC-89EF-417E-B2C8-F58EC5F5E988}" sibTransId="{9187F56C-E9EB-4A97-9BD3-AC42FC8FEC41}"/>
    <dgm:cxn modelId="{019255CE-A127-4952-9033-FAEC42D660CA}" type="presOf" srcId="{30BDA8BA-1B02-4A8A-A9A0-BE65FE71576A}" destId="{14B464B8-0C1B-40DB-8016-55908F46518B}" srcOrd="0" destOrd="0" presId="urn:microsoft.com/office/officeart/2005/8/layout/process5"/>
    <dgm:cxn modelId="{5ACAA7D1-9BF9-4A63-BF66-C0E01FD5F9C6}" srcId="{0A05BC29-6230-4024-82BB-9D1BE7CF60F8}" destId="{23BA439E-5288-4E64-BAD5-1951EFEF9F9C}" srcOrd="3" destOrd="0" parTransId="{AE05B087-2155-4348-BEEC-66D095C4707D}" sibTransId="{9D77D94B-AED2-4B9F-B33E-A5FC7A763551}"/>
    <dgm:cxn modelId="{1697C5E1-BEF9-4527-8EDE-915FE5CFDD0D}" srcId="{0A05BC29-6230-4024-82BB-9D1BE7CF60F8}" destId="{352D32F5-4E7E-4925-AEAE-D4FF0F22E803}" srcOrd="1" destOrd="0" parTransId="{249FEEB9-8C54-47C3-BB00-5F8C9FE67945}" sibTransId="{F27532FA-5BC6-47E7-8A69-518ACC4FDEC2}"/>
    <dgm:cxn modelId="{C411AFE4-4A51-4105-908C-ABA05304DACE}" type="presOf" srcId="{F27532FA-5BC6-47E7-8A69-518ACC4FDEC2}" destId="{B1E6892F-E399-4644-B686-54012E00594C}" srcOrd="1" destOrd="0" presId="urn:microsoft.com/office/officeart/2005/8/layout/process5"/>
    <dgm:cxn modelId="{CBA73AF8-CC72-4309-A8B6-CFE4617B1A65}" type="presOf" srcId="{F3A4F61F-B965-4FB6-8DE0-2519F0E3BA85}" destId="{BDAAEDE4-F9C4-4649-AA92-F2CEF3DEEBDB}" srcOrd="0" destOrd="0" presId="urn:microsoft.com/office/officeart/2005/8/layout/process5"/>
    <dgm:cxn modelId="{3F062D29-CE5A-4A25-B295-2D0D74C8D8A6}" type="presParOf" srcId="{549C1A2A-937D-44C5-8EEE-D3DAC88187FA}" destId="{BDAAEDE4-F9C4-4649-AA92-F2CEF3DEEBDB}" srcOrd="0" destOrd="0" presId="urn:microsoft.com/office/officeart/2005/8/layout/process5"/>
    <dgm:cxn modelId="{B9EA77DA-F0A8-48AA-BED4-49EB61A78BE6}" type="presParOf" srcId="{549C1A2A-937D-44C5-8EEE-D3DAC88187FA}" destId="{6042BEE3-8710-4EF4-8DA5-2BDCBC2563FC}" srcOrd="1" destOrd="0" presId="urn:microsoft.com/office/officeart/2005/8/layout/process5"/>
    <dgm:cxn modelId="{4F14FA9A-EADA-435D-B612-3FD069982B0B}" type="presParOf" srcId="{6042BEE3-8710-4EF4-8DA5-2BDCBC2563FC}" destId="{E9B9B39F-316D-4F2B-B75C-0D6A8297C045}" srcOrd="0" destOrd="0" presId="urn:microsoft.com/office/officeart/2005/8/layout/process5"/>
    <dgm:cxn modelId="{2D472F83-8E1B-4F85-B3DC-9D2FF70FE672}" type="presParOf" srcId="{549C1A2A-937D-44C5-8EEE-D3DAC88187FA}" destId="{DD765128-7F2D-47FD-95C6-9D4F2518840B}" srcOrd="2" destOrd="0" presId="urn:microsoft.com/office/officeart/2005/8/layout/process5"/>
    <dgm:cxn modelId="{2BF135F9-873E-4F1C-8388-0112C64C669A}" type="presParOf" srcId="{549C1A2A-937D-44C5-8EEE-D3DAC88187FA}" destId="{D1A3D52D-1F04-41E2-93DA-85A42046853D}" srcOrd="3" destOrd="0" presId="urn:microsoft.com/office/officeart/2005/8/layout/process5"/>
    <dgm:cxn modelId="{DD0D3513-C901-4150-8516-084591483433}" type="presParOf" srcId="{D1A3D52D-1F04-41E2-93DA-85A42046853D}" destId="{B1E6892F-E399-4644-B686-54012E00594C}" srcOrd="0" destOrd="0" presId="urn:microsoft.com/office/officeart/2005/8/layout/process5"/>
    <dgm:cxn modelId="{DC88621D-FF7B-4606-8EC4-034E990A2BC1}" type="presParOf" srcId="{549C1A2A-937D-44C5-8EEE-D3DAC88187FA}" destId="{CBE2E9D2-F168-4531-916D-355D57FEDC55}" srcOrd="4" destOrd="0" presId="urn:microsoft.com/office/officeart/2005/8/layout/process5"/>
    <dgm:cxn modelId="{2DFFFA46-7B66-4467-B172-DB8CAEE81BBE}" type="presParOf" srcId="{549C1A2A-937D-44C5-8EEE-D3DAC88187FA}" destId="{9C0AB689-E8DA-423F-A1AA-8E2242A70E8F}" srcOrd="5" destOrd="0" presId="urn:microsoft.com/office/officeart/2005/8/layout/process5"/>
    <dgm:cxn modelId="{0F038C62-9DA2-47EB-9F7B-414F2662E0E8}" type="presParOf" srcId="{9C0AB689-E8DA-423F-A1AA-8E2242A70E8F}" destId="{7C1FA19B-96F9-4E78-8CE5-4A2E3C53A215}" srcOrd="0" destOrd="0" presId="urn:microsoft.com/office/officeart/2005/8/layout/process5"/>
    <dgm:cxn modelId="{BC3420C6-3FD4-4913-A506-1F5049AF1014}" type="presParOf" srcId="{549C1A2A-937D-44C5-8EEE-D3DAC88187FA}" destId="{EA165F97-5C25-40AB-BA1C-6DBB9D711B46}" srcOrd="6" destOrd="0" presId="urn:microsoft.com/office/officeart/2005/8/layout/process5"/>
    <dgm:cxn modelId="{A34F79AB-A43D-4AFF-A85C-A5A4E3DFC792}" type="presParOf" srcId="{549C1A2A-937D-44C5-8EEE-D3DAC88187FA}" destId="{0CF967C4-0A25-473C-BF4D-4CE31FCFC3A3}" srcOrd="7" destOrd="0" presId="urn:microsoft.com/office/officeart/2005/8/layout/process5"/>
    <dgm:cxn modelId="{3BE88390-FA61-4C6E-8FCD-2AA2CB10DE71}" type="presParOf" srcId="{0CF967C4-0A25-473C-BF4D-4CE31FCFC3A3}" destId="{E9CF44C6-BB7C-4228-BAEB-B96E1EC5CF0E}" srcOrd="0" destOrd="0" presId="urn:microsoft.com/office/officeart/2005/8/layout/process5"/>
    <dgm:cxn modelId="{28612311-D4C8-4F71-A21B-02C3278BC981}" type="presParOf" srcId="{549C1A2A-937D-44C5-8EEE-D3DAC88187FA}" destId="{B12C1251-5E47-4E83-B169-768BE2FB360B}" srcOrd="8" destOrd="0" presId="urn:microsoft.com/office/officeart/2005/8/layout/process5"/>
    <dgm:cxn modelId="{0955D246-51F0-43A5-82D8-D9F9C97868C0}" type="presParOf" srcId="{549C1A2A-937D-44C5-8EEE-D3DAC88187FA}" destId="{8E86A4C8-AC3C-4AE9-A9B1-E6B0AED7F0E9}" srcOrd="9" destOrd="0" presId="urn:microsoft.com/office/officeart/2005/8/layout/process5"/>
    <dgm:cxn modelId="{95168F64-B8F6-477F-A14D-844C2CA73367}" type="presParOf" srcId="{8E86A4C8-AC3C-4AE9-A9B1-E6B0AED7F0E9}" destId="{E2603B58-C928-4A13-94F1-67959C1BF410}" srcOrd="0" destOrd="0" presId="urn:microsoft.com/office/officeart/2005/8/layout/process5"/>
    <dgm:cxn modelId="{538C10D1-60B4-4340-9EA1-40DD530FDDE8}" type="presParOf" srcId="{549C1A2A-937D-44C5-8EEE-D3DAC88187FA}" destId="{14B464B8-0C1B-40DB-8016-55908F46518B}"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5C8FA-4108-43E4-80C1-E4BB2C2435ED}">
      <dsp:nvSpPr>
        <dsp:cNvPr id="0" name=""/>
        <dsp:cNvSpPr/>
      </dsp:nvSpPr>
      <dsp:spPr>
        <a:xfrm>
          <a:off x="5841" y="9880"/>
          <a:ext cx="2523209" cy="1883522"/>
        </a:xfrm>
        <a:prstGeom prst="round2SameRect">
          <a:avLst>
            <a:gd name="adj1" fmla="val 8000"/>
            <a:gd name="adj2" fmla="val 0"/>
          </a:avLst>
        </a:prstGeom>
        <a:solidFill>
          <a:schemeClr val="accent5">
            <a:lumMod val="20000"/>
            <a:lumOff val="80000"/>
            <a:alpha val="90000"/>
          </a:schemeClr>
        </a:solidFill>
        <a:ln w="254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en-US" sz="2400" b="1" kern="1200" dirty="0" err="1">
              <a:solidFill>
                <a:schemeClr val="accent5">
                  <a:lumMod val="50000"/>
                </a:schemeClr>
              </a:solidFill>
            </a:rPr>
            <a:t>Izbegavajte</a:t>
          </a:r>
          <a:r>
            <a:rPr lang="en-US" sz="2400" b="1" kern="1200" dirty="0">
              <a:solidFill>
                <a:schemeClr val="accent5">
                  <a:lumMod val="50000"/>
                </a:schemeClr>
              </a:solidFill>
            </a:rPr>
            <a:t> </a:t>
          </a:r>
          <a:r>
            <a:rPr lang="en-US" sz="2400" b="1" kern="1200" dirty="0" err="1">
              <a:solidFill>
                <a:schemeClr val="accent5">
                  <a:lumMod val="50000"/>
                </a:schemeClr>
              </a:solidFill>
            </a:rPr>
            <a:t>iskušenje</a:t>
          </a:r>
          <a:r>
            <a:rPr lang="en-US" sz="2400" b="1" kern="1200" dirty="0">
              <a:solidFill>
                <a:schemeClr val="accent5">
                  <a:lumMod val="50000"/>
                </a:schemeClr>
              </a:solidFill>
            </a:rPr>
            <a:t>.
</a:t>
          </a:r>
          <a:r>
            <a:rPr lang="en-US" sz="2400" b="1" kern="1200" dirty="0" err="1">
              <a:solidFill>
                <a:schemeClr val="accent5">
                  <a:lumMod val="50000"/>
                </a:schemeClr>
              </a:solidFill>
            </a:rPr>
            <a:t>Saveti</a:t>
          </a:r>
          <a:r>
            <a:rPr lang="en-US" sz="2400" b="1" kern="1200" dirty="0">
              <a:solidFill>
                <a:schemeClr val="accent5">
                  <a:lumMod val="50000"/>
                </a:schemeClr>
              </a:solidFill>
            </a:rPr>
            <a:t> za </a:t>
          </a:r>
          <a:r>
            <a:rPr lang="en-US" sz="2400" b="1" kern="1200" dirty="0" err="1">
              <a:solidFill>
                <a:schemeClr val="accent5">
                  <a:lumMod val="50000"/>
                </a:schemeClr>
              </a:solidFill>
            </a:rPr>
            <a:t>izbegavanje</a:t>
          </a:r>
          <a:r>
            <a:rPr lang="en-US" sz="2400" b="1" kern="1200" dirty="0">
              <a:solidFill>
                <a:schemeClr val="accent5">
                  <a:lumMod val="50000"/>
                </a:schemeClr>
              </a:solidFill>
            </a:rPr>
            <a:t> </a:t>
          </a:r>
          <a:r>
            <a:rPr lang="en-US" sz="2400" b="1" kern="1200" dirty="0" err="1">
              <a:solidFill>
                <a:schemeClr val="accent5">
                  <a:lumMod val="50000"/>
                </a:schemeClr>
              </a:solidFill>
            </a:rPr>
            <a:t>greha</a:t>
          </a:r>
          <a:r>
            <a:rPr lang="sr-Latn-RS" sz="2400" b="1" kern="1200" dirty="0">
              <a:solidFill>
                <a:schemeClr val="accent5">
                  <a:lumMod val="50000"/>
                </a:schemeClr>
              </a:solidFill>
            </a:rPr>
            <a:t>.</a:t>
          </a:r>
          <a:endParaRPr lang="es-ES" sz="2400" kern="1200" dirty="0">
            <a:solidFill>
              <a:schemeClr val="accent5">
                <a:lumMod val="50000"/>
              </a:schemeClr>
            </a:solidFill>
          </a:endParaRPr>
        </a:p>
      </dsp:txBody>
      <dsp:txXfrm>
        <a:off x="49974" y="54013"/>
        <a:ext cx="2434943" cy="1839389"/>
      </dsp:txXfrm>
    </dsp:sp>
    <dsp:sp modelId="{764D55A5-FCD3-4914-85B6-6B501B964A83}">
      <dsp:nvSpPr>
        <dsp:cNvPr id="0" name=""/>
        <dsp:cNvSpPr/>
      </dsp:nvSpPr>
      <dsp:spPr>
        <a:xfrm>
          <a:off x="5841" y="1893403"/>
          <a:ext cx="2523209" cy="809914"/>
        </a:xfrm>
        <a:prstGeom prst="rect">
          <a:avLst/>
        </a:prstGeom>
        <a:solidFill>
          <a:schemeClr val="accent5">
            <a:lumMod val="7500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sr-Latn-RS" sz="2400" kern="1200" dirty="0">
              <a:effectLst>
                <a:outerShdw blurRad="38100" dist="38100" dir="2700000" algn="tl">
                  <a:srgbClr val="000000"/>
                </a:outerShdw>
              </a:effectLst>
            </a:rPr>
            <a:t>GREH</a:t>
          </a:r>
          <a:endParaRPr lang="es-ES" sz="2400" kern="1200" dirty="0">
            <a:effectLst>
              <a:outerShdw blurRad="38100" dist="38100" dir="2700000" algn="tl">
                <a:srgbClr val="000000"/>
              </a:outerShdw>
            </a:effectLst>
          </a:endParaRPr>
        </a:p>
      </dsp:txBody>
      <dsp:txXfrm>
        <a:off x="5841" y="1893403"/>
        <a:ext cx="1776907" cy="809914"/>
      </dsp:txXfrm>
    </dsp:sp>
    <dsp:sp modelId="{8F28401E-E283-4120-B2F0-7BC6372CE328}">
      <dsp:nvSpPr>
        <dsp:cNvPr id="0" name=""/>
        <dsp:cNvSpPr/>
      </dsp:nvSpPr>
      <dsp:spPr>
        <a:xfrm>
          <a:off x="1854127" y="2022050"/>
          <a:ext cx="883123" cy="88312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54D78A-3D96-497B-932C-5FB5FF2435E0}">
      <dsp:nvSpPr>
        <dsp:cNvPr id="0" name=""/>
        <dsp:cNvSpPr/>
      </dsp:nvSpPr>
      <dsp:spPr>
        <a:xfrm>
          <a:off x="2956038" y="9880"/>
          <a:ext cx="2523209" cy="1883522"/>
        </a:xfrm>
        <a:prstGeom prst="round2SameRect">
          <a:avLst>
            <a:gd name="adj1" fmla="val 8000"/>
            <a:gd name="adj2" fmla="val 0"/>
          </a:avLst>
        </a:prstGeom>
        <a:solidFill>
          <a:schemeClr val="accent3">
            <a:lumMod val="20000"/>
            <a:lumOff val="80000"/>
            <a:alpha val="90000"/>
          </a:schemeClr>
        </a:solidFill>
        <a:ln w="25400" cap="flat" cmpd="sng" algn="ctr">
          <a:solidFill>
            <a:schemeClr val="accent3">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SzPct val="140000"/>
            <a:buFontTx/>
            <a:buBlip>
              <a:blip xmlns:r="http://schemas.openxmlformats.org/officeDocument/2006/relationships" r:embed="rId3"/>
            </a:buBlip>
          </a:pPr>
          <a:r>
            <a:rPr lang="en-US" sz="2400" b="1" kern="1200" dirty="0">
              <a:solidFill>
                <a:schemeClr val="accent3">
                  <a:lumMod val="50000"/>
                </a:schemeClr>
              </a:solidFill>
            </a:rPr>
            <a:t>Zakon </a:t>
          </a:r>
          <a:r>
            <a:rPr lang="en-US" sz="2400" b="1" kern="1200" dirty="0" err="1">
              <a:solidFill>
                <a:schemeClr val="accent3">
                  <a:lumMod val="50000"/>
                </a:schemeClr>
              </a:solidFill>
            </a:rPr>
            <a:t>i</a:t>
          </a:r>
          <a:r>
            <a:rPr lang="en-US" sz="2400" b="1" kern="1200" dirty="0">
              <a:solidFill>
                <a:schemeClr val="accent3">
                  <a:lumMod val="50000"/>
                </a:schemeClr>
              </a:solidFill>
            </a:rPr>
            <a:t> </a:t>
          </a:r>
          <a:r>
            <a:rPr lang="en-US" sz="2400" b="1" kern="1200" dirty="0" err="1">
              <a:solidFill>
                <a:schemeClr val="accent3">
                  <a:lumMod val="50000"/>
                </a:schemeClr>
              </a:solidFill>
            </a:rPr>
            <a:t>greh</a:t>
          </a:r>
          <a:r>
            <a:rPr lang="sr-Latn-RS" sz="2400" b="1" kern="1200" dirty="0">
              <a:solidFill>
                <a:schemeClr val="accent3">
                  <a:lumMod val="50000"/>
                </a:schemeClr>
              </a:solidFill>
            </a:rPr>
            <a:t>.</a:t>
          </a:r>
          <a:endParaRPr lang="es-ES" sz="2400" kern="1200" dirty="0">
            <a:solidFill>
              <a:schemeClr val="accent3">
                <a:lumMod val="50000"/>
              </a:schemeClr>
            </a:solidFill>
          </a:endParaRPr>
        </a:p>
      </dsp:txBody>
      <dsp:txXfrm>
        <a:off x="3000171" y="54013"/>
        <a:ext cx="2434943" cy="1839389"/>
      </dsp:txXfrm>
    </dsp:sp>
    <dsp:sp modelId="{7B7B2313-826C-48DF-9700-CE3C0E35CEB8}">
      <dsp:nvSpPr>
        <dsp:cNvPr id="0" name=""/>
        <dsp:cNvSpPr/>
      </dsp:nvSpPr>
      <dsp:spPr>
        <a:xfrm>
          <a:off x="2956038" y="1893403"/>
          <a:ext cx="2523209" cy="809914"/>
        </a:xfrm>
        <a:prstGeom prst="rect">
          <a:avLst/>
        </a:prstGeom>
        <a:solidFill>
          <a:schemeClr val="tx2">
            <a:lumMod val="50000"/>
          </a:schemeClr>
        </a:solidFill>
        <a:ln w="12700" cap="flat" cmpd="sng" algn="ctr">
          <a:solidFill>
            <a:schemeClr val="accent5">
              <a:hueOff val="0"/>
              <a:satOff val="0"/>
              <a:lum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sr-Latn-RS" sz="2400" kern="1200" dirty="0">
              <a:effectLst>
                <a:outerShdw blurRad="38100" dist="38100" dir="2700000" algn="tl">
                  <a:srgbClr val="000000"/>
                </a:outerShdw>
              </a:effectLst>
            </a:rPr>
            <a:t>ZAKON</a:t>
          </a:r>
          <a:endParaRPr lang="es-ES" sz="2400" kern="1200" dirty="0">
            <a:effectLst>
              <a:outerShdw blurRad="38100" dist="38100" dir="2700000" algn="tl">
                <a:srgbClr val="000000"/>
              </a:outerShdw>
            </a:effectLst>
          </a:endParaRPr>
        </a:p>
      </dsp:txBody>
      <dsp:txXfrm>
        <a:off x="2956038" y="1893403"/>
        <a:ext cx="1776907" cy="809914"/>
      </dsp:txXfrm>
    </dsp:sp>
    <dsp:sp modelId="{31A34F0A-E5D1-44E5-B86A-1D0601EC44D8}">
      <dsp:nvSpPr>
        <dsp:cNvPr id="0" name=""/>
        <dsp:cNvSpPr/>
      </dsp:nvSpPr>
      <dsp:spPr>
        <a:xfrm>
          <a:off x="4804324" y="2022050"/>
          <a:ext cx="883123" cy="883123"/>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D18C7D-159A-4084-B59F-6DC46BEC485F}">
      <dsp:nvSpPr>
        <dsp:cNvPr id="0" name=""/>
        <dsp:cNvSpPr/>
      </dsp:nvSpPr>
      <dsp:spPr>
        <a:xfrm>
          <a:off x="5906235" y="9880"/>
          <a:ext cx="2523209" cy="1883522"/>
        </a:xfrm>
        <a:prstGeom prst="round2SameRect">
          <a:avLst>
            <a:gd name="adj1" fmla="val 8000"/>
            <a:gd name="adj2" fmla="val 0"/>
          </a:avLst>
        </a:prstGeom>
        <a:solidFill>
          <a:schemeClr val="accent6">
            <a:lumMod val="20000"/>
            <a:lumOff val="80000"/>
            <a:alpha val="90000"/>
          </a:schemeClr>
        </a:solidFill>
        <a:ln w="25400" cap="flat" cmpd="sng" algn="ctr">
          <a:solidFill>
            <a:schemeClr val="accent6">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sr-Latn-RS" sz="2400" b="1" kern="1200" dirty="0">
              <a:solidFill>
                <a:schemeClr val="accent6">
                  <a:lumMod val="50000"/>
                </a:schemeClr>
              </a:solidFill>
            </a:rPr>
            <a:t>E</a:t>
          </a:r>
          <a:r>
            <a:rPr lang="en-US" sz="2400" b="1" kern="1200" dirty="0" err="1">
              <a:solidFill>
                <a:schemeClr val="accent6">
                  <a:lumMod val="50000"/>
                </a:schemeClr>
              </a:solidFill>
            </a:rPr>
            <a:t>vanđelje</a:t>
          </a:r>
          <a:r>
            <a:rPr lang="en-US" sz="2400" b="1" kern="1200" dirty="0">
              <a:solidFill>
                <a:schemeClr val="accent6">
                  <a:lumMod val="50000"/>
                </a:schemeClr>
              </a:solidFill>
            </a:rPr>
            <a:t> </a:t>
          </a:r>
          <a:r>
            <a:rPr lang="en-US" sz="2400" b="1" kern="1200" dirty="0" err="1">
              <a:solidFill>
                <a:schemeClr val="accent6">
                  <a:lumMod val="50000"/>
                </a:schemeClr>
              </a:solidFill>
            </a:rPr>
            <a:t>i</a:t>
          </a:r>
          <a:r>
            <a:rPr lang="en-US" sz="2400" b="1" kern="1200" dirty="0">
              <a:solidFill>
                <a:schemeClr val="accent6">
                  <a:lumMod val="50000"/>
                </a:schemeClr>
              </a:solidFill>
            </a:rPr>
            <a:t> </a:t>
          </a:r>
          <a:r>
            <a:rPr lang="en-US" sz="2400" b="1" kern="1200" dirty="0" err="1">
              <a:solidFill>
                <a:schemeClr val="accent6">
                  <a:lumMod val="50000"/>
                </a:schemeClr>
              </a:solidFill>
            </a:rPr>
            <a:t>zakon</a:t>
          </a:r>
          <a:r>
            <a:rPr lang="sr-Latn-RS" sz="2400" b="1" kern="1200" dirty="0">
              <a:solidFill>
                <a:schemeClr val="accent6">
                  <a:lumMod val="50000"/>
                </a:schemeClr>
              </a:solidFill>
            </a:rPr>
            <a:t>.</a:t>
          </a:r>
          <a:r>
            <a:rPr lang="en-US" sz="2400" b="1" kern="1200" dirty="0">
              <a:solidFill>
                <a:schemeClr val="accent6">
                  <a:lumMod val="50000"/>
                </a:schemeClr>
              </a:solidFill>
            </a:rPr>
            <a:t>
</a:t>
          </a:r>
          <a:r>
            <a:rPr lang="en-US" sz="2400" b="1" kern="1200" dirty="0" err="1">
              <a:solidFill>
                <a:schemeClr val="accent6">
                  <a:lumMod val="50000"/>
                </a:schemeClr>
              </a:solidFill>
            </a:rPr>
            <a:t>Izgrađen</a:t>
          </a:r>
          <a:r>
            <a:rPr lang="sr-Latn-RS" sz="2400" b="1" kern="1200" dirty="0">
              <a:solidFill>
                <a:schemeClr val="accent6">
                  <a:lumMod val="50000"/>
                </a:schemeClr>
              </a:solidFill>
            </a:rPr>
            <a:t>i</a:t>
          </a:r>
          <a:r>
            <a:rPr lang="en-US" sz="2400" b="1" kern="1200" dirty="0">
              <a:solidFill>
                <a:schemeClr val="accent6">
                  <a:lumMod val="50000"/>
                </a:schemeClr>
              </a:solidFill>
            </a:rPr>
            <a:t> </a:t>
          </a:r>
          <a:r>
            <a:rPr lang="en-US" sz="2400" b="1" kern="1200" dirty="0" err="1">
              <a:solidFill>
                <a:schemeClr val="accent6">
                  <a:lumMod val="50000"/>
                </a:schemeClr>
              </a:solidFill>
            </a:rPr>
            <a:t>na</a:t>
          </a:r>
          <a:r>
            <a:rPr lang="en-US" sz="2400" b="1" kern="1200" dirty="0">
              <a:solidFill>
                <a:schemeClr val="accent6">
                  <a:lumMod val="50000"/>
                </a:schemeClr>
              </a:solidFill>
            </a:rPr>
            <a:t> </a:t>
          </a:r>
          <a:r>
            <a:rPr lang="en-US" sz="2400" b="1" kern="1200" dirty="0" err="1">
              <a:solidFill>
                <a:schemeClr val="accent6">
                  <a:lumMod val="50000"/>
                </a:schemeClr>
              </a:solidFill>
            </a:rPr>
            <a:t>steni</a:t>
          </a:r>
          <a:r>
            <a:rPr lang="sr-Latn-RS" sz="2400" b="1" kern="1200" dirty="0">
              <a:solidFill>
                <a:schemeClr val="accent6">
                  <a:lumMod val="50000"/>
                </a:schemeClr>
              </a:solidFill>
            </a:rPr>
            <a:t>.</a:t>
          </a:r>
          <a:endParaRPr lang="es-ES" sz="2400" kern="1200" dirty="0">
            <a:solidFill>
              <a:schemeClr val="accent6">
                <a:lumMod val="50000"/>
              </a:schemeClr>
            </a:solidFill>
          </a:endParaRPr>
        </a:p>
      </dsp:txBody>
      <dsp:txXfrm>
        <a:off x="5950368" y="54013"/>
        <a:ext cx="2434943" cy="1839389"/>
      </dsp:txXfrm>
    </dsp:sp>
    <dsp:sp modelId="{4A9A4F1A-D5FF-458A-B9CB-A55D90981938}">
      <dsp:nvSpPr>
        <dsp:cNvPr id="0" name=""/>
        <dsp:cNvSpPr/>
      </dsp:nvSpPr>
      <dsp:spPr>
        <a:xfrm>
          <a:off x="5906235" y="1893403"/>
          <a:ext cx="2523209" cy="809914"/>
        </a:xfrm>
        <a:prstGeom prst="rect">
          <a:avLst/>
        </a:prstGeom>
        <a:solidFill>
          <a:schemeClr val="accent6">
            <a:lumMod val="75000"/>
          </a:schemeClr>
        </a:solidFill>
        <a:ln w="12700" cap="flat" cmpd="sng" algn="ctr">
          <a:solidFill>
            <a:schemeClr val="accent5">
              <a:hueOff val="-6510662"/>
              <a:satOff val="-22058"/>
              <a:lumOff val="1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sr-Latn-RS" sz="2400" kern="1200" dirty="0">
              <a:effectLst>
                <a:outerShdw blurRad="38100" dist="38100" dir="2700000" algn="tl">
                  <a:srgbClr val="000000"/>
                </a:outerShdw>
              </a:effectLst>
            </a:rPr>
            <a:t>EVANĐELJE</a:t>
          </a:r>
          <a:endParaRPr lang="es-ES" sz="2400" kern="1200" dirty="0">
            <a:effectLst>
              <a:outerShdw blurRad="38100" dist="38100" dir="2700000" algn="tl">
                <a:srgbClr val="000000"/>
              </a:outerShdw>
            </a:effectLst>
          </a:endParaRPr>
        </a:p>
      </dsp:txBody>
      <dsp:txXfrm>
        <a:off x="5906235" y="1893403"/>
        <a:ext cx="1776907" cy="809914"/>
      </dsp:txXfrm>
    </dsp:sp>
    <dsp:sp modelId="{73B51779-CE85-45C5-99FB-6D2C9624B6DE}">
      <dsp:nvSpPr>
        <dsp:cNvPr id="0" name=""/>
        <dsp:cNvSpPr/>
      </dsp:nvSpPr>
      <dsp:spPr>
        <a:xfrm>
          <a:off x="7754520" y="2022050"/>
          <a:ext cx="883123" cy="883123"/>
        </a:xfrm>
        <a:prstGeom prst="ellipse">
          <a:avLst/>
        </a:prstGeom>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D53A-A127-477E-9A45-E319CBC4047D}">
      <dsp:nvSpPr>
        <dsp:cNvPr id="0" name=""/>
        <dsp:cNvSpPr/>
      </dsp:nvSpPr>
      <dsp:spPr>
        <a:xfrm>
          <a:off x="3681" y="5037"/>
          <a:ext cx="2340005" cy="2592011"/>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D69C2C-86A7-48FC-9554-D425821280E4}">
      <dsp:nvSpPr>
        <dsp:cNvPr id="0" name=""/>
        <dsp:cNvSpPr/>
      </dsp:nvSpPr>
      <dsp:spPr>
        <a:xfrm>
          <a:off x="547928" y="970318"/>
          <a:ext cx="1426087" cy="1417393"/>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s-ES" sz="6500" kern="1200" dirty="0"/>
        </a:p>
      </dsp:txBody>
      <dsp:txXfrm>
        <a:off x="547928" y="970318"/>
        <a:ext cx="1426087" cy="1417393"/>
      </dsp:txXfrm>
    </dsp:sp>
    <dsp:sp modelId="{A3E26721-2A91-4149-9137-02C2D254B38D}">
      <dsp:nvSpPr>
        <dsp:cNvPr id="0" name=""/>
        <dsp:cNvSpPr/>
      </dsp:nvSpPr>
      <dsp:spPr>
        <a:xfrm>
          <a:off x="2027869" y="52938"/>
          <a:ext cx="637827" cy="637827"/>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9D9661-6A2C-438B-8F08-BF324734D887}">
      <dsp:nvSpPr>
        <dsp:cNvPr id="0" name=""/>
        <dsp:cNvSpPr/>
      </dsp:nvSpPr>
      <dsp:spPr>
        <a:xfrm>
          <a:off x="2670392" y="52938"/>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err="1"/>
            <a:t>Izbegavajte</a:t>
          </a:r>
          <a:r>
            <a:rPr lang="en-US" sz="2000" b="1" kern="1200" dirty="0"/>
            <a:t> da </a:t>
          </a:r>
          <a:r>
            <a:rPr lang="en-US" sz="2000" b="1" kern="1200" dirty="0" err="1"/>
            <a:t>radite</a:t>
          </a:r>
          <a:r>
            <a:rPr lang="en-US" sz="2000" b="1" kern="1200" dirty="0"/>
            <a:t> </a:t>
          </a:r>
          <a:r>
            <a:rPr lang="en-US" sz="2000" b="1" kern="1200" dirty="0" err="1"/>
            <a:t>stvari</a:t>
          </a:r>
          <a:r>
            <a:rPr lang="en-US" sz="2000" b="1" kern="1200" dirty="0"/>
            <a:t> </a:t>
          </a:r>
          <a:r>
            <a:rPr lang="en-US" sz="2000" b="1" kern="1200" dirty="0" err="1"/>
            <a:t>koje</a:t>
          </a:r>
          <a:r>
            <a:rPr lang="en-US" sz="2000" b="1" kern="1200" dirty="0"/>
            <a:t> bi vas </a:t>
          </a:r>
          <a:r>
            <a:rPr lang="en-US" sz="2000" b="1" kern="1200" dirty="0" err="1"/>
            <a:t>mogle</a:t>
          </a:r>
          <a:r>
            <a:rPr lang="en-US" sz="2000" b="1" kern="1200" dirty="0"/>
            <a:t> </a:t>
          </a:r>
          <a:r>
            <a:rPr lang="en-US" sz="2000" b="1" kern="1200" dirty="0" err="1"/>
            <a:t>dovesti</a:t>
          </a:r>
          <a:r>
            <a:rPr lang="en-US" sz="2000" b="1" kern="1200" dirty="0"/>
            <a:t> do </a:t>
          </a:r>
          <a:r>
            <a:rPr lang="en-US" sz="2000" b="1" kern="1200" dirty="0" err="1"/>
            <a:t>greha</a:t>
          </a:r>
          <a:r>
            <a:rPr lang="en-US" sz="2000" b="1" kern="1200" dirty="0"/>
            <a:t> (Marko 9</a:t>
          </a:r>
          <a:r>
            <a:rPr lang="sr-Latn-RS" sz="2000" b="1" kern="1200" dirty="0"/>
            <a:t>,</a:t>
          </a:r>
          <a:r>
            <a:rPr lang="en-US" sz="2000" b="1" kern="1200" dirty="0"/>
            <a:t>43; </a:t>
          </a:r>
          <a:r>
            <a:rPr lang="en-US" sz="2000" b="1" kern="1200" dirty="0" err="1"/>
            <a:t>Jov</a:t>
          </a:r>
          <a:r>
            <a:rPr lang="en-US" sz="2000" b="1" kern="1200" dirty="0"/>
            <a:t> 23</a:t>
          </a:r>
          <a:r>
            <a:rPr lang="sr-Latn-RS" sz="2000" b="1" kern="1200" dirty="0"/>
            <a:t>,</a:t>
          </a:r>
          <a:r>
            <a:rPr lang="en-US" sz="2000" b="1" kern="1200" dirty="0"/>
            <a:t>12). Na primer, </a:t>
          </a:r>
          <a:r>
            <a:rPr lang="en-US" sz="2000" b="1" kern="1200" dirty="0" err="1"/>
            <a:t>kupovina</a:t>
          </a:r>
          <a:r>
            <a:rPr lang="en-US" sz="2000" b="1" kern="1200" dirty="0"/>
            <a:t> </a:t>
          </a:r>
          <a:r>
            <a:rPr lang="en-US" sz="2000" b="1" kern="1200" dirty="0" err="1"/>
            <a:t>alkohola</a:t>
          </a:r>
          <a:r>
            <a:rPr lang="en-US" sz="2000" b="1" kern="1200" dirty="0"/>
            <a:t>.</a:t>
          </a:r>
          <a:endParaRPr lang="es-ES" sz="2000" kern="1200" dirty="0"/>
        </a:p>
      </dsp:txBody>
      <dsp:txXfrm>
        <a:off x="2670392" y="52938"/>
        <a:ext cx="5903976" cy="637827"/>
      </dsp:txXfrm>
    </dsp:sp>
    <dsp:sp modelId="{B2A20C54-1088-424E-804D-69E4B512CA18}">
      <dsp:nvSpPr>
        <dsp:cNvPr id="0" name=""/>
        <dsp:cNvSpPr/>
      </dsp:nvSpPr>
      <dsp:spPr>
        <a:xfrm>
          <a:off x="2006993" y="911696"/>
          <a:ext cx="637827" cy="637827"/>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8E2EDC-E163-4F49-BE30-A723E616D2F0}">
      <dsp:nvSpPr>
        <dsp:cNvPr id="0" name=""/>
        <dsp:cNvSpPr/>
      </dsp:nvSpPr>
      <dsp:spPr>
        <a:xfrm>
          <a:off x="2644820" y="911696"/>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err="1"/>
            <a:t>Izbegavajte</a:t>
          </a:r>
          <a:r>
            <a:rPr lang="en-US" sz="2000" b="1" kern="1200" dirty="0"/>
            <a:t> </a:t>
          </a:r>
          <a:r>
            <a:rPr lang="en-US" sz="2000" b="1" kern="1200" dirty="0" err="1"/>
            <a:t>odlazak</a:t>
          </a:r>
          <a:r>
            <a:rPr lang="en-US" sz="2000" b="1" kern="1200" dirty="0"/>
            <a:t> </a:t>
          </a:r>
          <a:r>
            <a:rPr lang="en-US" sz="2000" b="1" kern="1200" dirty="0" err="1"/>
            <a:t>na</a:t>
          </a:r>
          <a:r>
            <a:rPr lang="en-US" sz="2000" b="1" kern="1200" dirty="0"/>
            <a:t> </a:t>
          </a:r>
          <a:r>
            <a:rPr lang="en-US" sz="2000" b="1" kern="1200" dirty="0" err="1"/>
            <a:t>mesta</a:t>
          </a:r>
          <a:r>
            <a:rPr lang="en-US" sz="2000" b="1" kern="1200" dirty="0"/>
            <a:t> </a:t>
          </a:r>
          <a:r>
            <a:rPr lang="en-US" sz="2000" b="1" kern="1200" dirty="0" err="1"/>
            <a:t>gde</a:t>
          </a:r>
          <a:r>
            <a:rPr lang="en-US" sz="2000" b="1" kern="1200" dirty="0"/>
            <a:t> </a:t>
          </a:r>
          <a:r>
            <a:rPr lang="en-US" sz="2000" b="1" kern="1200" dirty="0" err="1"/>
            <a:t>biste</a:t>
          </a:r>
          <a:r>
            <a:rPr lang="en-US" sz="2000" b="1" kern="1200" dirty="0"/>
            <a:t> </a:t>
          </a:r>
          <a:r>
            <a:rPr lang="en-US" sz="2000" b="1" kern="1200" dirty="0" err="1"/>
            <a:t>mogli</a:t>
          </a:r>
          <a:r>
            <a:rPr lang="en-US" sz="2000" b="1" kern="1200" dirty="0"/>
            <a:t> da </a:t>
          </a:r>
          <a:r>
            <a:rPr lang="en-US" sz="2000" b="1" kern="1200" dirty="0" err="1"/>
            <a:t>zgrešite</a:t>
          </a:r>
          <a:r>
            <a:rPr lang="en-US" sz="2000" b="1" kern="1200" dirty="0"/>
            <a:t> (Marko 9</a:t>
          </a:r>
          <a:r>
            <a:rPr lang="sr-Latn-RS" sz="2000" b="1" kern="1200" dirty="0"/>
            <a:t>,</a:t>
          </a:r>
          <a:r>
            <a:rPr lang="en-US" sz="2000" b="1" kern="1200" dirty="0"/>
            <a:t>45; </a:t>
          </a:r>
          <a:r>
            <a:rPr lang="en-US" sz="2000" b="1" kern="1200" dirty="0" err="1"/>
            <a:t>Jov</a:t>
          </a:r>
          <a:r>
            <a:rPr lang="en-US" sz="2000" b="1" kern="1200" dirty="0"/>
            <a:t> 23</a:t>
          </a:r>
          <a:r>
            <a:rPr lang="sr-Latn-RS" sz="2000" b="1" kern="1200" dirty="0"/>
            <a:t>,</a:t>
          </a:r>
          <a:r>
            <a:rPr lang="en-US" sz="2000" b="1" kern="1200" dirty="0"/>
            <a:t>11). Na primer, </a:t>
          </a:r>
          <a:r>
            <a:rPr lang="en-US" sz="2000" b="1" kern="1200" dirty="0" err="1"/>
            <a:t>odlazak</a:t>
          </a:r>
          <a:r>
            <a:rPr lang="en-US" sz="2000" b="1" kern="1200" dirty="0"/>
            <a:t> u </a:t>
          </a:r>
          <a:r>
            <a:rPr lang="en-US" sz="2000" b="1" kern="1200" dirty="0" err="1"/>
            <a:t>noćni</a:t>
          </a:r>
          <a:r>
            <a:rPr lang="en-US" sz="2000" b="1" kern="1200" dirty="0"/>
            <a:t> </a:t>
          </a:r>
          <a:r>
            <a:rPr lang="en-US" sz="2000" b="1" kern="1200" dirty="0" err="1"/>
            <a:t>klub</a:t>
          </a:r>
          <a:r>
            <a:rPr lang="en" sz="2000" b="1" kern="1200" dirty="0"/>
            <a:t>.</a:t>
          </a:r>
          <a:endParaRPr lang="es-ES" sz="2000" kern="1200" dirty="0"/>
        </a:p>
      </dsp:txBody>
      <dsp:txXfrm>
        <a:off x="2644820" y="911696"/>
        <a:ext cx="5903976" cy="637827"/>
      </dsp:txXfrm>
    </dsp:sp>
    <dsp:sp modelId="{AA7CAD85-152C-4DA1-BE5F-17040AE02EF1}">
      <dsp:nvSpPr>
        <dsp:cNvPr id="0" name=""/>
        <dsp:cNvSpPr/>
      </dsp:nvSpPr>
      <dsp:spPr>
        <a:xfrm>
          <a:off x="2006993" y="1811817"/>
          <a:ext cx="637827" cy="637827"/>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8B6A596-E4D3-4D96-9C3C-1B80AAE93ACB}">
      <dsp:nvSpPr>
        <dsp:cNvPr id="0" name=""/>
        <dsp:cNvSpPr/>
      </dsp:nvSpPr>
      <dsp:spPr>
        <a:xfrm>
          <a:off x="2644820" y="1811817"/>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err="1"/>
            <a:t>Izbegavajte</a:t>
          </a:r>
          <a:r>
            <a:rPr lang="en-US" sz="2000" b="1" kern="1200" dirty="0"/>
            <a:t> </a:t>
          </a:r>
          <a:r>
            <a:rPr lang="en-US" sz="2000" b="1" kern="1200" dirty="0" err="1"/>
            <a:t>gledanje</a:t>
          </a:r>
          <a:r>
            <a:rPr lang="en-US" sz="2000" b="1" kern="1200" dirty="0"/>
            <a:t> </a:t>
          </a:r>
          <a:r>
            <a:rPr lang="en-US" sz="2000" b="1" kern="1200" dirty="0" err="1"/>
            <a:t>stvari</a:t>
          </a:r>
          <a:r>
            <a:rPr lang="en-US" sz="2000" b="1" kern="1200" dirty="0"/>
            <a:t> </a:t>
          </a:r>
          <a:r>
            <a:rPr lang="en-US" sz="2000" b="1" kern="1200" dirty="0" err="1"/>
            <a:t>koje</a:t>
          </a:r>
          <a:r>
            <a:rPr lang="en-US" sz="2000" b="1" kern="1200" dirty="0"/>
            <a:t> bi vas </a:t>
          </a:r>
          <a:r>
            <a:rPr lang="en-US" sz="2000" b="1" kern="1200" dirty="0" err="1"/>
            <a:t>mogle</a:t>
          </a:r>
          <a:r>
            <a:rPr lang="en-US" sz="2000" b="1" kern="1200" dirty="0"/>
            <a:t> </a:t>
          </a:r>
          <a:r>
            <a:rPr lang="en-US" sz="2000" b="1" kern="1200" dirty="0" err="1"/>
            <a:t>dovesti</a:t>
          </a:r>
          <a:r>
            <a:rPr lang="en-US" sz="2000" b="1" kern="1200" dirty="0"/>
            <a:t> do </a:t>
          </a:r>
          <a:r>
            <a:rPr lang="en-US" sz="2000" b="1" kern="1200" dirty="0" err="1"/>
            <a:t>greha</a:t>
          </a:r>
          <a:r>
            <a:rPr lang="en-US" sz="2000" b="1" kern="1200" dirty="0"/>
            <a:t> (Marko 9</a:t>
          </a:r>
          <a:r>
            <a:rPr lang="sr-Latn-RS" sz="2000" b="1" kern="1200" dirty="0"/>
            <a:t>,</a:t>
          </a:r>
          <a:r>
            <a:rPr lang="en-US" sz="2000" b="1" kern="1200" dirty="0"/>
            <a:t>47; </a:t>
          </a:r>
          <a:r>
            <a:rPr lang="en-US" sz="2000" b="1" kern="1200" dirty="0" err="1"/>
            <a:t>Jov</a:t>
          </a:r>
          <a:r>
            <a:rPr lang="en-US" sz="2000" b="1" kern="1200" dirty="0"/>
            <a:t> 31</a:t>
          </a:r>
          <a:r>
            <a:rPr lang="sr-Latn-RS" sz="2000" b="1" kern="1200" dirty="0"/>
            <a:t>,</a:t>
          </a:r>
          <a:r>
            <a:rPr lang="en-US" sz="2000" b="1" kern="1200" dirty="0"/>
            <a:t>1). Na primer, </a:t>
          </a:r>
          <a:r>
            <a:rPr lang="en-US" sz="2000" b="1" kern="1200" dirty="0" err="1"/>
            <a:t>gledanje</a:t>
          </a:r>
          <a:r>
            <a:rPr lang="en-US" sz="2000" b="1" kern="1200" dirty="0"/>
            <a:t> </a:t>
          </a:r>
          <a:r>
            <a:rPr lang="en-US" sz="2000" b="1" kern="1200" dirty="0" err="1"/>
            <a:t>filmova</a:t>
          </a:r>
          <a:r>
            <a:rPr lang="en-US" sz="2000" b="1" kern="1200" dirty="0"/>
            <a:t> </a:t>
          </a:r>
          <a:r>
            <a:rPr lang="en-US" sz="2000" b="1" kern="1200" dirty="0" err="1"/>
            <a:t>sa</a:t>
          </a:r>
          <a:r>
            <a:rPr lang="en-US" sz="2000" b="1" kern="1200" dirty="0"/>
            <a:t> </a:t>
          </a:r>
          <a:r>
            <a:rPr lang="en-US" sz="2000" b="1" kern="1200" dirty="0" err="1"/>
            <a:t>nepristojnim</a:t>
          </a:r>
          <a:r>
            <a:rPr lang="en-US" sz="2000" b="1" kern="1200" dirty="0"/>
            <a:t> </a:t>
          </a:r>
          <a:r>
            <a:rPr lang="en-US" sz="2000" b="1" kern="1200" dirty="0" err="1"/>
            <a:t>scenama</a:t>
          </a:r>
          <a:r>
            <a:rPr lang="en-US" sz="2000" b="1" kern="1200" dirty="0"/>
            <a:t>.</a:t>
          </a:r>
          <a:endParaRPr lang="es-ES" sz="2000" kern="1200" dirty="0"/>
        </a:p>
      </dsp:txBody>
      <dsp:txXfrm>
        <a:off x="2644820" y="1811817"/>
        <a:ext cx="5903976" cy="637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A4A7B-4AEB-429E-BD41-2F61923E41E5}">
      <dsp:nvSpPr>
        <dsp:cNvPr id="0" name=""/>
        <dsp:cNvSpPr/>
      </dsp:nvSpPr>
      <dsp:spPr>
        <a:xfrm rot="10800000">
          <a:off x="148120" y="1656"/>
          <a:ext cx="11520005" cy="266990"/>
        </a:xfrm>
        <a:prstGeom prst="homePlat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Nemojte</a:t>
          </a:r>
          <a:r>
            <a:rPr lang="en-US" sz="2000" b="1" kern="1200" dirty="0"/>
            <a:t> </a:t>
          </a:r>
          <a:r>
            <a:rPr lang="en-US" sz="2000" b="1" kern="1200" dirty="0" err="1"/>
            <a:t>misliti</a:t>
          </a:r>
          <a:r>
            <a:rPr lang="en-US" sz="2000" b="1" kern="1200" dirty="0"/>
            <a:t> da </a:t>
          </a:r>
          <a:r>
            <a:rPr lang="en-US" sz="2000" b="1" kern="1200" dirty="0" err="1"/>
            <a:t>ste</a:t>
          </a:r>
          <a:r>
            <a:rPr lang="en-US" sz="2000" b="1" kern="1200" dirty="0"/>
            <a:t> </a:t>
          </a:r>
          <a:r>
            <a:rPr lang="en-US" sz="2000" b="1" kern="1200" dirty="0" err="1"/>
            <a:t>samodostatni</a:t>
          </a:r>
          <a:r>
            <a:rPr lang="en-US" sz="2000" b="1" kern="1200" dirty="0"/>
            <a:t> (1</a:t>
          </a:r>
          <a:r>
            <a:rPr lang="sr-Latn-RS" sz="2000" b="1" kern="1200" dirty="0"/>
            <a:t>.</a:t>
          </a:r>
          <a:r>
            <a:rPr lang="en-US" sz="2000" b="1" kern="1200" dirty="0"/>
            <a:t> Kor. 10</a:t>
          </a:r>
          <a:r>
            <a:rPr lang="sr-Latn-RS" sz="2000" b="1" kern="1200" dirty="0"/>
            <a:t>,</a:t>
          </a:r>
          <a:r>
            <a:rPr lang="en-US" sz="2000" b="1" kern="1200" dirty="0"/>
            <a:t>12)</a:t>
          </a:r>
          <a:r>
            <a:rPr lang="sr-Latn-RS" sz="2000" b="1" kern="1200" dirty="0"/>
            <a:t>.</a:t>
          </a:r>
          <a:endParaRPr lang="es-ES" sz="2000" kern="1200" dirty="0"/>
        </a:p>
      </dsp:txBody>
      <dsp:txXfrm rot="10800000">
        <a:off x="214867" y="1656"/>
        <a:ext cx="11453258" cy="266990"/>
      </dsp:txXfrm>
    </dsp:sp>
    <dsp:sp modelId="{3213DDB5-0679-482B-9AA0-FF14C80DC8DF}">
      <dsp:nvSpPr>
        <dsp:cNvPr id="0" name=""/>
        <dsp:cNvSpPr/>
      </dsp:nvSpPr>
      <dsp:spPr>
        <a:xfrm>
          <a:off x="0" y="1656"/>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75D8DBC1-39FB-457C-ADC6-A615CC9084DF}">
      <dsp:nvSpPr>
        <dsp:cNvPr id="0" name=""/>
        <dsp:cNvSpPr/>
      </dsp:nvSpPr>
      <dsp:spPr>
        <a:xfrm rot="10800000">
          <a:off x="148120" y="335394"/>
          <a:ext cx="11520005" cy="266990"/>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Prestani</a:t>
          </a:r>
          <a:r>
            <a:rPr lang="en-US" sz="2000" b="1" kern="1200" dirty="0"/>
            <a:t> da </a:t>
          </a:r>
          <a:r>
            <a:rPr lang="en-US" sz="2000" b="1" kern="1200" dirty="0" err="1"/>
            <a:t>govoriš</a:t>
          </a:r>
          <a:r>
            <a:rPr lang="en-US" sz="2000" b="1" kern="1200" dirty="0"/>
            <a:t> </a:t>
          </a:r>
          <a:r>
            <a:rPr lang="en-US" sz="2000" b="1" kern="1200" dirty="0" err="1"/>
            <a:t>svima</a:t>
          </a:r>
          <a:r>
            <a:rPr lang="en-US" sz="2000" b="1" kern="1200" dirty="0"/>
            <a:t> </a:t>
          </a:r>
          <a:r>
            <a:rPr lang="en-US" sz="2000" b="1" kern="1200" dirty="0" err="1"/>
            <a:t>koliko</a:t>
          </a:r>
          <a:r>
            <a:rPr lang="en-US" sz="2000" b="1" kern="1200" dirty="0"/>
            <a:t> </a:t>
          </a:r>
          <a:r>
            <a:rPr lang="en-US" sz="2000" b="1" kern="1200" dirty="0" err="1"/>
            <a:t>si</a:t>
          </a:r>
          <a:r>
            <a:rPr lang="en-US" sz="2000" b="1" kern="1200" dirty="0"/>
            <a:t> </a:t>
          </a:r>
          <a:r>
            <a:rPr lang="en-US" sz="2000" b="1" kern="1200" dirty="0" err="1"/>
            <a:t>dobar</a:t>
          </a:r>
          <a:r>
            <a:rPr lang="en-US" sz="2000" b="1" kern="1200" dirty="0"/>
            <a:t>, </a:t>
          </a:r>
          <a:r>
            <a:rPr lang="en-US" sz="2000" b="1" kern="1200" dirty="0" err="1"/>
            <a:t>budi</a:t>
          </a:r>
          <a:r>
            <a:rPr lang="en-US" sz="2000" b="1" kern="1200" dirty="0"/>
            <a:t> </a:t>
          </a:r>
          <a:r>
            <a:rPr lang="en-US" sz="2000" b="1" kern="1200" dirty="0" err="1"/>
            <a:t>ponizan</a:t>
          </a:r>
          <a:r>
            <a:rPr lang="en-US" sz="2000" b="1" kern="1200" dirty="0"/>
            <a:t> </a:t>
          </a:r>
          <a:r>
            <a:rPr lang="en-US" sz="2000" b="1" kern="1200" dirty="0" err="1"/>
            <a:t>kao</a:t>
          </a:r>
          <a:r>
            <a:rPr lang="en-US" sz="2000" b="1" kern="1200" dirty="0"/>
            <a:t> Isus (M</a:t>
          </a:r>
          <a:r>
            <a:rPr lang="sr-Latn-RS" sz="2000" b="1" kern="1200" dirty="0"/>
            <a:t>a</a:t>
          </a:r>
          <a:r>
            <a:rPr lang="en-US" sz="2000" b="1" kern="1200" dirty="0"/>
            <a:t>t</a:t>
          </a:r>
          <a:r>
            <a:rPr lang="sr-Latn-RS" sz="2000" b="1" kern="1200" dirty="0"/>
            <a:t>ej</a:t>
          </a:r>
          <a:r>
            <a:rPr lang="en-US" sz="2000" b="1" kern="1200" dirty="0"/>
            <a:t> 6</a:t>
          </a:r>
          <a:r>
            <a:rPr lang="sr-Latn-RS" sz="2000" b="1" kern="1200" dirty="0"/>
            <a:t>,</a:t>
          </a:r>
          <a:r>
            <a:rPr lang="en-US" sz="2000" b="1" kern="1200" dirty="0"/>
            <a:t>2)</a:t>
          </a:r>
          <a:r>
            <a:rPr lang="sr-Latn-RS" sz="2000" b="1" kern="1200" dirty="0"/>
            <a:t>.</a:t>
          </a:r>
          <a:endParaRPr lang="es-ES" sz="2000" kern="1200" dirty="0"/>
        </a:p>
      </dsp:txBody>
      <dsp:txXfrm rot="10800000">
        <a:off x="214867" y="335394"/>
        <a:ext cx="11453258" cy="266990"/>
      </dsp:txXfrm>
    </dsp:sp>
    <dsp:sp modelId="{1314028B-8612-47D6-9989-7E3B3DFE2F55}">
      <dsp:nvSpPr>
        <dsp:cNvPr id="0" name=""/>
        <dsp:cNvSpPr/>
      </dsp:nvSpPr>
      <dsp:spPr>
        <a:xfrm>
          <a:off x="0" y="335394"/>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BEE5A8A7-7CCF-4D76-85CD-29A0A8304F35}">
      <dsp:nvSpPr>
        <dsp:cNvPr id="0" name=""/>
        <dsp:cNvSpPr/>
      </dsp:nvSpPr>
      <dsp:spPr>
        <a:xfrm rot="10800000">
          <a:off x="148120" y="669132"/>
          <a:ext cx="11520005" cy="26699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Učinite</a:t>
          </a:r>
          <a:r>
            <a:rPr lang="en-US" sz="2000" b="1" kern="1200" dirty="0"/>
            <a:t> </a:t>
          </a:r>
          <a:r>
            <a:rPr lang="en-US" sz="2000" b="1" kern="1200" dirty="0" err="1"/>
            <a:t>sve</a:t>
          </a:r>
          <a:r>
            <a:rPr lang="en-US" sz="2000" b="1" kern="1200" dirty="0"/>
            <a:t> </a:t>
          </a:r>
          <a:r>
            <a:rPr lang="en-US" sz="2000" b="1" kern="1200" dirty="0" err="1"/>
            <a:t>što</a:t>
          </a:r>
          <a:r>
            <a:rPr lang="en-US" sz="2000" b="1" kern="1200" dirty="0"/>
            <a:t> je </a:t>
          </a:r>
          <a:r>
            <a:rPr lang="en-US" sz="2000" b="1" kern="1200" dirty="0" err="1"/>
            <a:t>potrebno</a:t>
          </a:r>
          <a:r>
            <a:rPr lang="en-US" sz="2000" b="1" kern="1200" dirty="0"/>
            <a:t> da </a:t>
          </a:r>
          <a:r>
            <a:rPr lang="en-US" sz="2000" b="1" kern="1200" dirty="0" err="1"/>
            <a:t>iskorenite</a:t>
          </a:r>
          <a:r>
            <a:rPr lang="en-US" sz="2000" b="1" kern="1200" dirty="0"/>
            <a:t> </a:t>
          </a:r>
          <a:r>
            <a:rPr lang="en-US" sz="2000" b="1" kern="1200" dirty="0" err="1"/>
            <a:t>požudu</a:t>
          </a:r>
          <a:r>
            <a:rPr lang="en-US" sz="2000" b="1" kern="1200" dirty="0"/>
            <a:t> </a:t>
          </a:r>
          <a:r>
            <a:rPr lang="en-US" sz="2000" b="1" kern="1200" dirty="0" err="1"/>
            <a:t>iz</a:t>
          </a:r>
          <a:r>
            <a:rPr lang="en-US" sz="2000" b="1" kern="1200" dirty="0"/>
            <a:t> </a:t>
          </a:r>
          <a:r>
            <a:rPr lang="en-US" sz="2000" b="1" kern="1200" dirty="0" err="1"/>
            <a:t>svog</a:t>
          </a:r>
          <a:r>
            <a:rPr lang="en-US" sz="2000" b="1" kern="1200" dirty="0"/>
            <a:t> </a:t>
          </a:r>
          <a:r>
            <a:rPr lang="en-US" sz="2000" b="1" kern="1200" dirty="0" err="1"/>
            <a:t>srca</a:t>
          </a:r>
          <a:r>
            <a:rPr lang="en-US" sz="2000" b="1" kern="1200" dirty="0"/>
            <a:t> (M</a:t>
          </a:r>
          <a:r>
            <a:rPr lang="sr-Latn-RS" sz="2000" b="1" kern="1200" dirty="0"/>
            <a:t>a</a:t>
          </a:r>
          <a:r>
            <a:rPr lang="en-US" sz="2000" b="1" kern="1200" dirty="0"/>
            <a:t>t</a:t>
          </a:r>
          <a:r>
            <a:rPr lang="sr-Latn-RS" sz="2000" b="1" kern="1200" dirty="0"/>
            <a:t>ej</a:t>
          </a:r>
          <a:r>
            <a:rPr lang="en-US" sz="2000" b="1" kern="1200" dirty="0"/>
            <a:t> 5</a:t>
          </a:r>
          <a:r>
            <a:rPr lang="sr-Latn-RS" sz="2000" b="1" kern="1200" dirty="0"/>
            <a:t>,</a:t>
          </a:r>
          <a:r>
            <a:rPr lang="en-US" sz="2000" b="1" kern="1200" dirty="0"/>
            <a:t>28</a:t>
          </a:r>
          <a:r>
            <a:rPr lang="sr-Latn-RS" sz="2000" b="1" kern="1200" dirty="0"/>
            <a:t>.</a:t>
          </a:r>
          <a:r>
            <a:rPr lang="en-US" sz="2000" b="1" kern="1200" dirty="0"/>
            <a:t>29)</a:t>
          </a:r>
          <a:r>
            <a:rPr lang="sr-Latn-RS" sz="2000" b="1" kern="1200" dirty="0"/>
            <a:t>.</a:t>
          </a:r>
          <a:endParaRPr lang="es-ES" sz="2000" kern="1200" dirty="0"/>
        </a:p>
      </dsp:txBody>
      <dsp:txXfrm rot="10800000">
        <a:off x="214867" y="669132"/>
        <a:ext cx="11453258" cy="266990"/>
      </dsp:txXfrm>
    </dsp:sp>
    <dsp:sp modelId="{AED96934-9202-408D-8EC9-40816174A2E8}">
      <dsp:nvSpPr>
        <dsp:cNvPr id="0" name=""/>
        <dsp:cNvSpPr/>
      </dsp:nvSpPr>
      <dsp:spPr>
        <a:xfrm>
          <a:off x="0" y="669132"/>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86D73333-0021-4A47-BBCD-14F06CC74DEF}">
      <dsp:nvSpPr>
        <dsp:cNvPr id="0" name=""/>
        <dsp:cNvSpPr/>
      </dsp:nvSpPr>
      <dsp:spPr>
        <a:xfrm rot="10800000">
          <a:off x="148120" y="1002869"/>
          <a:ext cx="11520005" cy="2669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Prestanite</a:t>
          </a:r>
          <a:r>
            <a:rPr lang="en-US" sz="2000" b="1" kern="1200" dirty="0"/>
            <a:t> da </a:t>
          </a:r>
          <a:r>
            <a:rPr lang="en-US" sz="2000" b="1" kern="1200" dirty="0" err="1"/>
            <a:t>kritikujete</a:t>
          </a:r>
          <a:r>
            <a:rPr lang="en-US" sz="2000" b="1" kern="1200" dirty="0"/>
            <a:t> </a:t>
          </a:r>
          <a:r>
            <a:rPr lang="en-US" sz="2000" b="1" kern="1200" dirty="0" err="1"/>
            <a:t>i</a:t>
          </a:r>
          <a:r>
            <a:rPr lang="en-US" sz="2000" b="1" kern="1200" dirty="0"/>
            <a:t> </a:t>
          </a:r>
          <a:r>
            <a:rPr lang="en-US" sz="2000" b="1" kern="1200" dirty="0" err="1"/>
            <a:t>osuđujete</a:t>
          </a:r>
          <a:r>
            <a:rPr lang="en-US" sz="2000" b="1" kern="1200" dirty="0"/>
            <a:t> </a:t>
          </a:r>
          <a:r>
            <a:rPr lang="en-US" sz="2000" b="1" kern="1200" dirty="0" err="1"/>
            <a:t>druge</a:t>
          </a:r>
          <a:r>
            <a:rPr lang="en-US" sz="2000" b="1" kern="1200" dirty="0"/>
            <a:t> (1</a:t>
          </a:r>
          <a:r>
            <a:rPr lang="sr-Latn-RS" sz="2000" b="1" kern="1200" dirty="0"/>
            <a:t>.</a:t>
          </a:r>
          <a:r>
            <a:rPr lang="en-US" sz="2000" b="1" kern="1200" dirty="0"/>
            <a:t> Kor. 4</a:t>
          </a:r>
          <a:r>
            <a:rPr lang="sr-Latn-RS" sz="2000" b="1" kern="1200" dirty="0"/>
            <a:t>,</a:t>
          </a:r>
          <a:r>
            <a:rPr lang="en-US" sz="2000" b="1" kern="1200" dirty="0"/>
            <a:t>5).</a:t>
          </a:r>
          <a:endParaRPr lang="es-ES" sz="2000" kern="1200" dirty="0"/>
        </a:p>
      </dsp:txBody>
      <dsp:txXfrm rot="10800000">
        <a:off x="214867" y="1002869"/>
        <a:ext cx="11453258" cy="266990"/>
      </dsp:txXfrm>
    </dsp:sp>
    <dsp:sp modelId="{C222E026-6500-452F-8E5D-A5D788E6E348}">
      <dsp:nvSpPr>
        <dsp:cNvPr id="0" name=""/>
        <dsp:cNvSpPr/>
      </dsp:nvSpPr>
      <dsp:spPr>
        <a:xfrm>
          <a:off x="0" y="1002869"/>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882FDCA-3463-4421-87DA-9EA70D50E3EE}">
      <dsp:nvSpPr>
        <dsp:cNvPr id="0" name=""/>
        <dsp:cNvSpPr/>
      </dsp:nvSpPr>
      <dsp:spPr>
        <a:xfrm rot="10800000">
          <a:off x="148120" y="1336607"/>
          <a:ext cx="11520005" cy="266990"/>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Ne </a:t>
          </a:r>
          <a:r>
            <a:rPr lang="en-US" sz="2000" b="1" kern="1200" dirty="0" err="1"/>
            <a:t>mrzite</a:t>
          </a:r>
          <a:r>
            <a:rPr lang="en-US" sz="2000" b="1" kern="1200" dirty="0"/>
            <a:t> </a:t>
          </a:r>
          <a:r>
            <a:rPr lang="en-US" sz="2000" b="1" kern="1200" dirty="0" err="1"/>
            <a:t>svoje</a:t>
          </a:r>
          <a:r>
            <a:rPr lang="en-US" sz="2000" b="1" kern="1200" dirty="0"/>
            <a:t> </a:t>
          </a:r>
          <a:r>
            <a:rPr lang="en-US" sz="2000" b="1" kern="1200" dirty="0" err="1"/>
            <a:t>neprijatelje</a:t>
          </a:r>
          <a:r>
            <a:rPr lang="en-US" sz="2000" b="1" kern="1200" dirty="0"/>
            <a:t>, </a:t>
          </a:r>
          <a:r>
            <a:rPr lang="en-US" sz="2000" b="1" kern="1200" dirty="0" err="1"/>
            <a:t>nego</a:t>
          </a:r>
          <a:r>
            <a:rPr lang="en-US" sz="2000" b="1" kern="1200" dirty="0"/>
            <a:t> se </a:t>
          </a:r>
          <a:r>
            <a:rPr lang="en-US" sz="2000" b="1" kern="1200" dirty="0" err="1"/>
            <a:t>molite</a:t>
          </a:r>
          <a:r>
            <a:rPr lang="en-US" sz="2000" b="1" kern="1200" dirty="0"/>
            <a:t> za </a:t>
          </a:r>
          <a:r>
            <a:rPr lang="en-US" sz="2000" b="1" kern="1200" dirty="0" err="1"/>
            <a:t>njih</a:t>
          </a:r>
          <a:r>
            <a:rPr lang="en-US" sz="2000" b="1" kern="1200" dirty="0"/>
            <a:t> (M</a:t>
          </a:r>
          <a:r>
            <a:rPr lang="sr-Latn-RS" sz="2000" b="1" kern="1200" dirty="0"/>
            <a:t>a</a:t>
          </a:r>
          <a:r>
            <a:rPr lang="en-US" sz="2000" b="1" kern="1200" dirty="0"/>
            <a:t>t</a:t>
          </a:r>
          <a:r>
            <a:rPr lang="sr-Latn-RS" sz="2000" b="1" kern="1200" dirty="0"/>
            <a:t>ej,</a:t>
          </a:r>
          <a:r>
            <a:rPr lang="en-US" sz="2000" b="1" kern="1200" dirty="0"/>
            <a:t>).</a:t>
          </a:r>
          <a:endParaRPr lang="es-ES" sz="2000" kern="1200" dirty="0"/>
        </a:p>
      </dsp:txBody>
      <dsp:txXfrm rot="10800000">
        <a:off x="214867" y="1336607"/>
        <a:ext cx="11453258" cy="266990"/>
      </dsp:txXfrm>
    </dsp:sp>
    <dsp:sp modelId="{8A62EF47-03FE-4E05-A828-F18B93F5A850}">
      <dsp:nvSpPr>
        <dsp:cNvPr id="0" name=""/>
        <dsp:cNvSpPr/>
      </dsp:nvSpPr>
      <dsp:spPr>
        <a:xfrm>
          <a:off x="0" y="1336607"/>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4DB1018A-F275-4BF1-A222-24E468F2FF8D}">
      <dsp:nvSpPr>
        <dsp:cNvPr id="0" name=""/>
        <dsp:cNvSpPr/>
      </dsp:nvSpPr>
      <dsp:spPr>
        <a:xfrm rot="10800000">
          <a:off x="148120" y="1670345"/>
          <a:ext cx="11520005" cy="26699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Prestanite</a:t>
          </a:r>
          <a:r>
            <a:rPr lang="en-US" sz="2000" b="1" kern="1200" dirty="0"/>
            <a:t> da se </a:t>
          </a:r>
          <a:r>
            <a:rPr lang="en-US" sz="2000" b="1" kern="1200" dirty="0" err="1"/>
            <a:t>ljutite</a:t>
          </a:r>
          <a:r>
            <a:rPr lang="en-US" sz="2000" b="1" kern="1200" dirty="0"/>
            <a:t> </a:t>
          </a:r>
          <a:r>
            <a:rPr lang="en-US" sz="2000" b="1" kern="1200" dirty="0" err="1"/>
            <a:t>na</a:t>
          </a:r>
          <a:r>
            <a:rPr lang="en-US" sz="2000" b="1" kern="1200" dirty="0"/>
            <a:t> one </a:t>
          </a:r>
          <a:r>
            <a:rPr lang="en-US" sz="2000" b="1" kern="1200" dirty="0" err="1"/>
            <a:t>oko</a:t>
          </a:r>
          <a:r>
            <a:rPr lang="en-US" sz="2000" b="1" kern="1200" dirty="0"/>
            <a:t> </a:t>
          </a:r>
          <a:r>
            <a:rPr lang="en-US" sz="2000" b="1" kern="1200" dirty="0" err="1"/>
            <a:t>sebe</a:t>
          </a:r>
          <a:r>
            <a:rPr lang="en-US" sz="2000" b="1" kern="1200" dirty="0"/>
            <a:t> (M</a:t>
          </a:r>
          <a:r>
            <a:rPr lang="sr-Latn-RS" sz="2000" b="1" kern="1200" dirty="0"/>
            <a:t>a</a:t>
          </a:r>
          <a:r>
            <a:rPr lang="en-US" sz="2000" b="1" kern="1200" dirty="0"/>
            <a:t>t</a:t>
          </a:r>
          <a:r>
            <a:rPr lang="sr-Latn-RS" sz="2000" b="1" kern="1200" dirty="0"/>
            <a:t>ej</a:t>
          </a:r>
          <a:r>
            <a:rPr lang="en-US" sz="2000" b="1" kern="1200" dirty="0"/>
            <a:t> 5</a:t>
          </a:r>
          <a:r>
            <a:rPr lang="sr-Latn-RS" sz="2000" b="1" kern="1200" dirty="0"/>
            <a:t>,</a:t>
          </a:r>
          <a:r>
            <a:rPr lang="en-US" sz="2000" b="1" kern="1200" dirty="0"/>
            <a:t>22).</a:t>
          </a:r>
          <a:endParaRPr lang="es-ES" sz="2000" kern="1200" dirty="0"/>
        </a:p>
      </dsp:txBody>
      <dsp:txXfrm rot="10800000">
        <a:off x="214867" y="1670345"/>
        <a:ext cx="11453258" cy="266990"/>
      </dsp:txXfrm>
    </dsp:sp>
    <dsp:sp modelId="{68D44722-E960-4DDF-8D4D-F1B33AB18C36}">
      <dsp:nvSpPr>
        <dsp:cNvPr id="0" name=""/>
        <dsp:cNvSpPr/>
      </dsp:nvSpPr>
      <dsp:spPr>
        <a:xfrm>
          <a:off x="0" y="1670345"/>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EDE4-F9C4-4649-AA92-F2CEF3DEEBDB}">
      <dsp:nvSpPr>
        <dsp:cNvPr id="0" name=""/>
        <dsp:cNvSpPr/>
      </dsp:nvSpPr>
      <dsp:spPr>
        <a:xfrm>
          <a:off x="39" y="29714"/>
          <a:ext cx="1800000" cy="21600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Zakon </a:t>
          </a:r>
          <a:r>
            <a:rPr lang="en-US" sz="2000" b="1" kern="1200" dirty="0" err="1">
              <a:solidFill>
                <a:schemeClr val="tx1"/>
              </a:solidFill>
            </a:rPr>
            <a:t>definiše</a:t>
          </a:r>
          <a:r>
            <a:rPr lang="en-US" sz="2000" b="1" kern="1200" dirty="0">
              <a:solidFill>
                <a:schemeClr val="tx1"/>
              </a:solidFill>
            </a:rPr>
            <a:t> </a:t>
          </a:r>
          <a:r>
            <a:rPr lang="en-US" sz="2000" b="1" kern="1200" dirty="0" err="1">
              <a:solidFill>
                <a:schemeClr val="tx1"/>
              </a:solidFill>
            </a:rPr>
            <a:t>šta</a:t>
          </a:r>
          <a:r>
            <a:rPr lang="en-US" sz="2000" b="1" kern="1200" dirty="0">
              <a:solidFill>
                <a:schemeClr val="tx1"/>
              </a:solidFill>
            </a:rPr>
            <a:t> je </a:t>
          </a:r>
          <a:r>
            <a:rPr lang="en-US" sz="2000" b="1" kern="1200" dirty="0" err="1">
              <a:solidFill>
                <a:schemeClr val="tx1"/>
              </a:solidFill>
            </a:rPr>
            <a:t>greh</a:t>
          </a:r>
          <a:r>
            <a:rPr lang="sr-Latn-RS" sz="2000" b="1" kern="1200" dirty="0">
              <a:solidFill>
                <a:schemeClr val="tx1"/>
              </a:solidFill>
            </a:rPr>
            <a:t>.</a:t>
          </a:r>
          <a:endParaRPr lang="es-ES" sz="2000" kern="1200" dirty="0">
            <a:solidFill>
              <a:schemeClr val="tx1"/>
            </a:solidFill>
          </a:endParaRPr>
        </a:p>
      </dsp:txBody>
      <dsp:txXfrm>
        <a:off x="52759" y="82434"/>
        <a:ext cx="1694560" cy="2054560"/>
      </dsp:txXfrm>
    </dsp:sp>
    <dsp:sp modelId="{6042BEE3-8710-4EF4-8DA5-2BDCBC2563FC}">
      <dsp:nvSpPr>
        <dsp:cNvPr id="0" name=""/>
        <dsp:cNvSpPr/>
      </dsp:nvSpPr>
      <dsp:spPr>
        <a:xfrm rot="21583353">
          <a:off x="1796699" y="906865"/>
          <a:ext cx="209243" cy="39599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1796699" y="986217"/>
        <a:ext cx="146470" cy="237599"/>
      </dsp:txXfrm>
    </dsp:sp>
    <dsp:sp modelId="{DD765128-7F2D-47FD-95C6-9D4F2518840B}">
      <dsp:nvSpPr>
        <dsp:cNvPr id="0" name=""/>
        <dsp:cNvSpPr/>
      </dsp:nvSpPr>
      <dsp:spPr>
        <a:xfrm>
          <a:off x="2008867" y="19986"/>
          <a:ext cx="1800000" cy="2160000"/>
        </a:xfrm>
        <a:prstGeom prst="roundRect">
          <a:avLst>
            <a:gd name="adj" fmla="val 10000"/>
          </a:avLst>
        </a:prstGeom>
        <a:gradFill rotWithShape="0">
          <a:gsLst>
            <a:gs pos="0">
              <a:schemeClr val="accent2">
                <a:hueOff val="3125254"/>
                <a:satOff val="-8672"/>
                <a:lumOff val="-1137"/>
                <a:alphaOff val="0"/>
                <a:satMod val="103000"/>
                <a:lumMod val="102000"/>
                <a:tint val="94000"/>
              </a:schemeClr>
            </a:gs>
            <a:gs pos="50000">
              <a:schemeClr val="accent2">
                <a:hueOff val="3125254"/>
                <a:satOff val="-8672"/>
                <a:lumOff val="-1137"/>
                <a:alphaOff val="0"/>
                <a:satMod val="110000"/>
                <a:lumMod val="100000"/>
                <a:shade val="100000"/>
              </a:schemeClr>
            </a:gs>
            <a:gs pos="100000">
              <a:schemeClr val="accent2">
                <a:hueOff val="3125254"/>
                <a:satOff val="-8672"/>
                <a:lumOff val="-113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Kada </a:t>
          </a:r>
          <a:r>
            <a:rPr lang="en-US" sz="2000" b="1" kern="1200" dirty="0" err="1">
              <a:solidFill>
                <a:schemeClr val="tx1"/>
              </a:solidFill>
            </a:rPr>
            <a:t>grešimo</a:t>
          </a:r>
          <a:r>
            <a:rPr lang="en-US" sz="2000" b="1" kern="1200" dirty="0">
              <a:solidFill>
                <a:schemeClr val="tx1"/>
              </a:solidFill>
            </a:rPr>
            <a:t> mi </a:t>
          </a:r>
          <a:r>
            <a:rPr lang="en-US" sz="2000" b="1" kern="1200" dirty="0" err="1">
              <a:solidFill>
                <a:schemeClr val="tx1"/>
              </a:solidFill>
            </a:rPr>
            <a:t>smo</a:t>
          </a:r>
          <a:r>
            <a:rPr lang="en-US" sz="2000" b="1" kern="1200" dirty="0">
              <a:solidFill>
                <a:schemeClr val="tx1"/>
              </a:solidFill>
            </a:rPr>
            <a:t> </a:t>
          </a:r>
          <a:r>
            <a:rPr lang="en-US" sz="2000" b="1" kern="1200" dirty="0" err="1">
              <a:solidFill>
                <a:schemeClr val="tx1"/>
              </a:solidFill>
            </a:rPr>
            <a:t>osuđeni</a:t>
          </a:r>
          <a:r>
            <a:rPr lang="en-US" sz="2000" b="1" kern="1200" dirty="0">
              <a:solidFill>
                <a:schemeClr val="tx1"/>
              </a:solidFill>
            </a:rPr>
            <a:t> </a:t>
          </a:r>
          <a:r>
            <a:rPr lang="en-US" sz="2000" b="1" kern="1200" dirty="0" err="1">
              <a:solidFill>
                <a:schemeClr val="tx1"/>
              </a:solidFill>
            </a:rPr>
            <a:t>na</a:t>
          </a:r>
          <a:r>
            <a:rPr lang="en-US" sz="2000" b="1" kern="1200" dirty="0">
              <a:solidFill>
                <a:schemeClr val="tx1"/>
              </a:solidFill>
            </a:rPr>
            <a:t> </a:t>
          </a:r>
          <a:r>
            <a:rPr lang="en-US" sz="2000" b="1" kern="1200" dirty="0" err="1">
              <a:solidFill>
                <a:schemeClr val="tx1"/>
              </a:solidFill>
            </a:rPr>
            <a:t>večnu</a:t>
          </a:r>
          <a:r>
            <a:rPr lang="en-US" sz="2000" b="1" kern="1200" dirty="0">
              <a:solidFill>
                <a:schemeClr val="tx1"/>
              </a:solidFill>
            </a:rPr>
            <a:t> </a:t>
          </a:r>
          <a:r>
            <a:rPr lang="en-US" sz="2000" b="1" kern="1200" dirty="0" err="1">
              <a:solidFill>
                <a:schemeClr val="tx1"/>
              </a:solidFill>
            </a:rPr>
            <a:t>smrt</a:t>
          </a:r>
          <a:r>
            <a:rPr lang="sr-Latn-RS" sz="2000" b="1" kern="1200" dirty="0">
              <a:solidFill>
                <a:schemeClr val="tx1"/>
              </a:solidFill>
            </a:rPr>
            <a:t>.</a:t>
          </a:r>
          <a:endParaRPr lang="es-ES" sz="2000" kern="1200" dirty="0">
            <a:solidFill>
              <a:schemeClr val="tx1"/>
            </a:solidFill>
          </a:endParaRPr>
        </a:p>
      </dsp:txBody>
      <dsp:txXfrm>
        <a:off x="2061587" y="72706"/>
        <a:ext cx="1694560" cy="2054560"/>
      </dsp:txXfrm>
    </dsp:sp>
    <dsp:sp modelId="{D1A3D52D-1F04-41E2-93DA-85A42046853D}">
      <dsp:nvSpPr>
        <dsp:cNvPr id="0" name=""/>
        <dsp:cNvSpPr/>
      </dsp:nvSpPr>
      <dsp:spPr>
        <a:xfrm rot="17145">
          <a:off x="3806461" y="906839"/>
          <a:ext cx="150761" cy="395999"/>
        </a:xfrm>
        <a:prstGeom prst="rightArrow">
          <a:avLst>
            <a:gd name="adj1" fmla="val 60000"/>
            <a:gd name="adj2" fmla="val 50000"/>
          </a:avLst>
        </a:prstGeom>
        <a:gradFill rotWithShape="0">
          <a:gsLst>
            <a:gs pos="0">
              <a:schemeClr val="accent2">
                <a:hueOff val="3906567"/>
                <a:satOff val="-10840"/>
                <a:lumOff val="-1422"/>
                <a:alphaOff val="0"/>
                <a:satMod val="103000"/>
                <a:lumMod val="102000"/>
                <a:tint val="94000"/>
              </a:schemeClr>
            </a:gs>
            <a:gs pos="50000">
              <a:schemeClr val="accent2">
                <a:hueOff val="3906567"/>
                <a:satOff val="-10840"/>
                <a:lumOff val="-1422"/>
                <a:alphaOff val="0"/>
                <a:satMod val="110000"/>
                <a:lumMod val="100000"/>
                <a:shade val="100000"/>
              </a:schemeClr>
            </a:gs>
            <a:gs pos="100000">
              <a:schemeClr val="accent2">
                <a:hueOff val="3906567"/>
                <a:satOff val="-10840"/>
                <a:lumOff val="-142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3806461" y="985926"/>
        <a:ext cx="105533" cy="237599"/>
      </dsp:txXfrm>
    </dsp:sp>
    <dsp:sp modelId="{CBE2E9D2-F168-4531-916D-355D57FEDC55}">
      <dsp:nvSpPr>
        <dsp:cNvPr id="0" name=""/>
        <dsp:cNvSpPr/>
      </dsp:nvSpPr>
      <dsp:spPr>
        <a:xfrm>
          <a:off x="3959329" y="29714"/>
          <a:ext cx="1800000" cy="2160000"/>
        </a:xfrm>
        <a:prstGeom prst="roundRect">
          <a:avLst>
            <a:gd name="adj" fmla="val 10000"/>
          </a:avLst>
        </a:prstGeom>
        <a:gradFill rotWithShape="0">
          <a:gsLst>
            <a:gs pos="0">
              <a:schemeClr val="accent2">
                <a:hueOff val="6250508"/>
                <a:satOff val="-17344"/>
                <a:lumOff val="-2275"/>
                <a:alphaOff val="0"/>
                <a:satMod val="103000"/>
                <a:lumMod val="102000"/>
                <a:tint val="94000"/>
              </a:schemeClr>
            </a:gs>
            <a:gs pos="50000">
              <a:schemeClr val="accent2">
                <a:hueOff val="6250508"/>
                <a:satOff val="-17344"/>
                <a:lumOff val="-2275"/>
                <a:alphaOff val="0"/>
                <a:satMod val="110000"/>
                <a:lumMod val="100000"/>
                <a:shade val="100000"/>
              </a:schemeClr>
            </a:gs>
            <a:gs pos="100000">
              <a:schemeClr val="accent2">
                <a:hueOff val="6250508"/>
                <a:satOff val="-17344"/>
                <a:lumOff val="-22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b="1" kern="1200" dirty="0">
              <a:solidFill>
                <a:schemeClr val="tx1"/>
              </a:solidFill>
            </a:rPr>
            <a:t>Zakon je nesposoban da oprosti grehe.</a:t>
          </a:r>
          <a:endParaRPr lang="es-ES" sz="2000" kern="1200" dirty="0">
            <a:solidFill>
              <a:schemeClr val="tx1"/>
            </a:solidFill>
          </a:endParaRPr>
        </a:p>
      </dsp:txBody>
      <dsp:txXfrm>
        <a:off x="4012049" y="82434"/>
        <a:ext cx="1694560" cy="2054560"/>
      </dsp:txXfrm>
    </dsp:sp>
    <dsp:sp modelId="{9C0AB689-E8DA-423F-A1AA-8E2242A70E8F}">
      <dsp:nvSpPr>
        <dsp:cNvPr id="0" name=""/>
        <dsp:cNvSpPr/>
      </dsp:nvSpPr>
      <dsp:spPr>
        <a:xfrm>
          <a:off x="5756457" y="911714"/>
          <a:ext cx="180000" cy="395999"/>
        </a:xfrm>
        <a:prstGeom prst="rightArrow">
          <a:avLst>
            <a:gd name="adj1" fmla="val 60000"/>
            <a:gd name="adj2" fmla="val 5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5756457" y="990914"/>
        <a:ext cx="126000" cy="237599"/>
      </dsp:txXfrm>
    </dsp:sp>
    <dsp:sp modelId="{EA165F97-5C25-40AB-BA1C-6DBB9D711B46}">
      <dsp:nvSpPr>
        <dsp:cNvPr id="0" name=""/>
        <dsp:cNvSpPr/>
      </dsp:nvSpPr>
      <dsp:spPr>
        <a:xfrm>
          <a:off x="5938974" y="29714"/>
          <a:ext cx="1800000" cy="2160000"/>
        </a:xfrm>
        <a:prstGeom prst="roundRect">
          <a:avLst>
            <a:gd name="adj" fmla="val 10000"/>
          </a:avLst>
        </a:prstGeom>
        <a:gradFill rotWithShape="0">
          <a:gsLst>
            <a:gs pos="0">
              <a:schemeClr val="accent2">
                <a:hueOff val="9375762"/>
                <a:satOff val="-26017"/>
                <a:lumOff val="-3412"/>
                <a:alphaOff val="0"/>
                <a:satMod val="103000"/>
                <a:lumMod val="102000"/>
                <a:tint val="94000"/>
              </a:schemeClr>
            </a:gs>
            <a:gs pos="50000">
              <a:schemeClr val="accent2">
                <a:hueOff val="9375762"/>
                <a:satOff val="-26017"/>
                <a:lumOff val="-3412"/>
                <a:alphaOff val="0"/>
                <a:satMod val="110000"/>
                <a:lumMod val="100000"/>
                <a:shade val="100000"/>
              </a:schemeClr>
            </a:gs>
            <a:gs pos="100000">
              <a:schemeClr val="accent2">
                <a:hueOff val="9375762"/>
                <a:satOff val="-26017"/>
                <a:lumOff val="-341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Isus je </a:t>
          </a:r>
          <a:r>
            <a:rPr lang="en-US" sz="2000" b="1" kern="1200" dirty="0" err="1">
              <a:effectLst>
                <a:outerShdw blurRad="38100" dist="38100" dir="2700000" algn="tl">
                  <a:srgbClr val="000000"/>
                </a:outerShdw>
              </a:effectLst>
            </a:rPr>
            <a:t>pretrpeo</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večnu</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smrt</a:t>
          </a:r>
          <a:r>
            <a:rPr lang="en-US" sz="2000" b="1" kern="1200" dirty="0">
              <a:effectLst>
                <a:outerShdw blurRad="38100" dist="38100" dir="2700000" algn="tl">
                  <a:srgbClr val="000000"/>
                </a:outerShdw>
              </a:effectLst>
            </a:rPr>
            <a:t> da </a:t>
          </a:r>
          <a:r>
            <a:rPr lang="en-US" sz="2000" b="1" kern="1200" dirty="0" err="1">
              <a:effectLst>
                <a:outerShdw blurRad="38100" dist="38100" dir="2700000" algn="tl">
                  <a:srgbClr val="000000"/>
                </a:outerShdw>
              </a:effectLst>
            </a:rPr>
            <a:t>plati</a:t>
          </a:r>
          <a:r>
            <a:rPr lang="en-US" sz="2000" b="1" kern="1200" dirty="0">
              <a:effectLst>
                <a:outerShdw blurRad="38100" dist="38100" dir="2700000" algn="tl">
                  <a:srgbClr val="000000"/>
                </a:outerShdw>
              </a:effectLst>
            </a:rPr>
            <a:t> za </a:t>
          </a:r>
          <a:r>
            <a:rPr lang="en-US" sz="2000" b="1" kern="1200" dirty="0" err="1">
              <a:effectLst>
                <a:outerShdw blurRad="38100" dist="38100" dir="2700000" algn="tl">
                  <a:srgbClr val="000000"/>
                </a:outerShdw>
              </a:effectLst>
            </a:rPr>
            <a:t>naše</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grehe</a:t>
          </a:r>
          <a:r>
            <a:rPr lang="sr-Latn-RS" sz="2000" b="1" kern="1200" dirty="0">
              <a:effectLst>
                <a:outerShdw blurRad="38100" dist="38100" dir="2700000" algn="tl">
                  <a:srgbClr val="000000"/>
                </a:outerShdw>
              </a:effectLst>
            </a:rPr>
            <a:t>.</a:t>
          </a:r>
          <a:endParaRPr lang="es-ES" sz="2000" kern="1200" dirty="0">
            <a:effectLst>
              <a:outerShdw blurRad="38100" dist="38100" dir="2700000" algn="tl">
                <a:srgbClr val="000000"/>
              </a:outerShdw>
            </a:effectLst>
          </a:endParaRPr>
        </a:p>
      </dsp:txBody>
      <dsp:txXfrm>
        <a:off x="5991694" y="82434"/>
        <a:ext cx="1694560" cy="2054560"/>
      </dsp:txXfrm>
    </dsp:sp>
    <dsp:sp modelId="{0CF967C4-0A25-473C-BF4D-4CE31FCFC3A3}">
      <dsp:nvSpPr>
        <dsp:cNvPr id="0" name=""/>
        <dsp:cNvSpPr/>
      </dsp:nvSpPr>
      <dsp:spPr>
        <a:xfrm>
          <a:off x="7736102" y="911714"/>
          <a:ext cx="180000" cy="395999"/>
        </a:xfrm>
        <a:prstGeom prst="rightArrow">
          <a:avLst>
            <a:gd name="adj1" fmla="val 60000"/>
            <a:gd name="adj2" fmla="val 50000"/>
          </a:avLst>
        </a:prstGeom>
        <a:gradFill rotWithShape="0">
          <a:gsLst>
            <a:gs pos="0">
              <a:schemeClr val="accent2">
                <a:hueOff val="11719701"/>
                <a:satOff val="-32521"/>
                <a:lumOff val="-4265"/>
                <a:alphaOff val="0"/>
                <a:satMod val="103000"/>
                <a:lumMod val="102000"/>
                <a:tint val="94000"/>
              </a:schemeClr>
            </a:gs>
            <a:gs pos="50000">
              <a:schemeClr val="accent2">
                <a:hueOff val="11719701"/>
                <a:satOff val="-32521"/>
                <a:lumOff val="-4265"/>
                <a:alphaOff val="0"/>
                <a:satMod val="110000"/>
                <a:lumMod val="100000"/>
                <a:shade val="100000"/>
              </a:schemeClr>
            </a:gs>
            <a:gs pos="100000">
              <a:schemeClr val="accent2">
                <a:hueOff val="11719701"/>
                <a:satOff val="-32521"/>
                <a:lumOff val="-426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7736102" y="990914"/>
        <a:ext cx="126000" cy="237599"/>
      </dsp:txXfrm>
    </dsp:sp>
    <dsp:sp modelId="{B12C1251-5E47-4E83-B169-768BE2FB360B}">
      <dsp:nvSpPr>
        <dsp:cNvPr id="0" name=""/>
        <dsp:cNvSpPr/>
      </dsp:nvSpPr>
      <dsp:spPr>
        <a:xfrm>
          <a:off x="7918619" y="29714"/>
          <a:ext cx="1800000" cy="2160000"/>
        </a:xfrm>
        <a:prstGeom prst="roundRect">
          <a:avLst>
            <a:gd name="adj" fmla="val 10000"/>
          </a:avLst>
        </a:prstGeom>
        <a:gradFill rotWithShape="0">
          <a:gsLst>
            <a:gs pos="0">
              <a:schemeClr val="accent2">
                <a:hueOff val="12501015"/>
                <a:satOff val="-34689"/>
                <a:lumOff val="-4550"/>
                <a:alphaOff val="0"/>
                <a:satMod val="103000"/>
                <a:lumMod val="102000"/>
                <a:tint val="94000"/>
              </a:schemeClr>
            </a:gs>
            <a:gs pos="50000">
              <a:schemeClr val="accent2">
                <a:hueOff val="12501015"/>
                <a:satOff val="-34689"/>
                <a:lumOff val="-4550"/>
                <a:alphaOff val="0"/>
                <a:satMod val="110000"/>
                <a:lumMod val="100000"/>
                <a:shade val="100000"/>
              </a:schemeClr>
            </a:gs>
            <a:gs pos="100000">
              <a:schemeClr val="accent2">
                <a:hueOff val="12501015"/>
                <a:satOff val="-34689"/>
                <a:lumOff val="-45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Kada </a:t>
          </a:r>
          <a:r>
            <a:rPr lang="en-US" sz="2000" b="1" kern="1200" dirty="0" err="1">
              <a:effectLst>
                <a:outerShdw blurRad="38100" dist="38100" dir="2700000" algn="tl">
                  <a:srgbClr val="000000"/>
                </a:outerShdw>
              </a:effectLst>
            </a:rPr>
            <a:t>prihvatimo</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Isusovu</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žrtvu</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naši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gresi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su</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oprošteni</a:t>
          </a:r>
          <a:r>
            <a:rPr lang="sr-Latn-RS" sz="2000" b="1" kern="1200" dirty="0">
              <a:effectLst>
                <a:outerShdw blurRad="38100" dist="38100" dir="2700000" algn="tl">
                  <a:srgbClr val="000000"/>
                </a:outerShdw>
              </a:effectLst>
            </a:rPr>
            <a:t>.</a:t>
          </a:r>
          <a:endParaRPr lang="es-ES" sz="2000" kern="1200" dirty="0">
            <a:effectLst>
              <a:outerShdw blurRad="38100" dist="38100" dir="2700000" algn="tl">
                <a:srgbClr val="000000"/>
              </a:outerShdw>
            </a:effectLst>
          </a:endParaRPr>
        </a:p>
      </dsp:txBody>
      <dsp:txXfrm>
        <a:off x="7971339" y="82434"/>
        <a:ext cx="1694560" cy="2054560"/>
      </dsp:txXfrm>
    </dsp:sp>
    <dsp:sp modelId="{8E86A4C8-AC3C-4AE9-A9B1-E6B0AED7F0E9}">
      <dsp:nvSpPr>
        <dsp:cNvPr id="0" name=""/>
        <dsp:cNvSpPr/>
      </dsp:nvSpPr>
      <dsp:spPr>
        <a:xfrm>
          <a:off x="9715747" y="911714"/>
          <a:ext cx="180000" cy="395999"/>
        </a:xfrm>
        <a:prstGeom prst="rightArrow">
          <a:avLst>
            <a:gd name="adj1" fmla="val 60000"/>
            <a:gd name="adj2" fmla="val 5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9715747" y="990914"/>
        <a:ext cx="126000" cy="237599"/>
      </dsp:txXfrm>
    </dsp:sp>
    <dsp:sp modelId="{14B464B8-0C1B-40DB-8016-55908F46518B}">
      <dsp:nvSpPr>
        <dsp:cNvPr id="0" name=""/>
        <dsp:cNvSpPr/>
      </dsp:nvSpPr>
      <dsp:spPr>
        <a:xfrm>
          <a:off x="9898264" y="29714"/>
          <a:ext cx="1800000" cy="2160000"/>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dirty="0">
              <a:effectLst>
                <a:outerShdw blurRad="38100" dist="38100" dir="2700000" algn="tl">
                  <a:srgbClr val="000000"/>
                </a:outerShdw>
              </a:effectLst>
            </a:rPr>
            <a:t>K</a:t>
          </a:r>
          <a:r>
            <a:rPr lang="en-US" sz="2000" b="1" kern="1200" dirty="0" err="1">
              <a:effectLst>
                <a:outerShdw blurRad="38100" dist="38100" dir="2700000" algn="tl">
                  <a:srgbClr val="000000"/>
                </a:outerShdw>
              </a:effectLst>
            </a:rPr>
            <a:t>ada</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nam</a:t>
          </a:r>
          <a:r>
            <a:rPr lang="en-US" sz="2000" b="1" kern="1200" dirty="0">
              <a:effectLst>
                <a:outerShdw blurRad="38100" dist="38100" dir="2700000" algn="tl">
                  <a:srgbClr val="000000"/>
                </a:outerShdw>
              </a:effectLst>
            </a:rPr>
            <a:t> je </a:t>
          </a:r>
          <a:r>
            <a:rPr lang="en-US" sz="2000" b="1" kern="1200" dirty="0" err="1">
              <a:effectLst>
                <a:outerShdw blurRad="38100" dist="38100" dir="2700000" algn="tl">
                  <a:srgbClr val="000000"/>
                </a:outerShdw>
              </a:effectLst>
            </a:rPr>
            <a:t>oprošteno</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držimo</a:t>
          </a:r>
          <a:r>
            <a:rPr lang="en-US" sz="2000" b="1" kern="1200" dirty="0">
              <a:effectLst>
                <a:outerShdw blurRad="38100" dist="38100" dir="2700000" algn="tl">
                  <a:srgbClr val="000000"/>
                </a:outerShdw>
              </a:effectLst>
            </a:rPr>
            <a:t> se </a:t>
          </a:r>
          <a:r>
            <a:rPr lang="en-US" sz="2000" b="1" kern="1200" dirty="0" err="1">
              <a:effectLst>
                <a:outerShdw blurRad="38100" dist="38100" dir="2700000" algn="tl">
                  <a:srgbClr val="000000"/>
                </a:outerShdw>
              </a:effectLst>
            </a:rPr>
            <a:t>Zakona</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kako</a:t>
          </a:r>
          <a:r>
            <a:rPr lang="en-US" sz="2000" b="1" kern="1200" dirty="0">
              <a:effectLst>
                <a:outerShdw blurRad="38100" dist="38100" dir="2700000" algn="tl">
                  <a:srgbClr val="000000"/>
                </a:outerShdw>
              </a:effectLst>
            </a:rPr>
            <a:t> ne </a:t>
          </a:r>
          <a:r>
            <a:rPr lang="en-US" sz="2000" b="1" kern="1200" dirty="0" err="1">
              <a:effectLst>
                <a:outerShdw blurRad="38100" dist="38100" dir="2700000" algn="tl">
                  <a:srgbClr val="000000"/>
                </a:outerShdw>
              </a:effectLst>
            </a:rPr>
            <a:t>bismo</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ponovo</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zgrešili</a:t>
          </a:r>
          <a:r>
            <a:rPr lang="en-US" sz="2000" b="1" kern="1200" dirty="0">
              <a:effectLst>
                <a:outerShdw blurRad="38100" dist="38100" dir="2700000" algn="tl">
                  <a:srgbClr val="000000"/>
                </a:outerShdw>
              </a:effectLst>
            </a:rPr>
            <a:t> </a:t>
          </a:r>
          <a:r>
            <a:rPr lang="sr-Latn-RS" sz="2000" b="1" kern="1200" dirty="0">
              <a:effectLst>
                <a:outerShdw blurRad="38100" dist="38100" dir="2700000" algn="tl">
                  <a:srgbClr val="000000"/>
                </a:outerShdw>
              </a:effectLst>
            </a:rPr>
            <a:t>          </a:t>
          </a:r>
          <a:r>
            <a:rPr lang="en-US" sz="2000" b="1" kern="1200" dirty="0">
              <a:effectLst>
                <a:outerShdw blurRad="38100" dist="38100" dir="2700000" algn="tl">
                  <a:srgbClr val="000000"/>
                </a:outerShdw>
              </a:effectLst>
            </a:rPr>
            <a:t>(1</a:t>
          </a:r>
          <a:r>
            <a:rPr lang="sr-Latn-RS" sz="2000" b="1" kern="1200" dirty="0">
              <a:effectLst>
                <a:outerShdw blurRad="38100" dist="38100" dir="2700000" algn="tl">
                  <a:srgbClr val="000000"/>
                </a:outerShdw>
              </a:effectLst>
            </a:rPr>
            <a:t>. </a:t>
          </a:r>
          <a:r>
            <a:rPr lang="en-US" sz="2000" b="1" kern="1200" dirty="0">
              <a:effectLst>
                <a:outerShdw blurRad="38100" dist="38100" dir="2700000" algn="tl">
                  <a:srgbClr val="000000"/>
                </a:outerShdw>
              </a:effectLst>
            </a:rPr>
            <a:t>Jovan</a:t>
          </a:r>
          <a:r>
            <a:rPr lang="sr-Latn-RS" sz="2000" b="1" kern="1200" dirty="0">
              <a:effectLst>
                <a:outerShdw blurRad="38100" dist="38100" dir="2700000" algn="tl">
                  <a:srgbClr val="000000"/>
                </a:outerShdw>
              </a:effectLst>
            </a:rPr>
            <a:t>.</a:t>
          </a:r>
          <a:r>
            <a:rPr lang="en-US" sz="2000" b="1" kern="1200" dirty="0">
              <a:effectLst>
                <a:outerShdw blurRad="38100" dist="38100" dir="2700000" algn="tl">
                  <a:srgbClr val="000000"/>
                </a:outerShdw>
              </a:effectLst>
            </a:rPr>
            <a:t> 2</a:t>
          </a:r>
          <a:r>
            <a:rPr lang="sr-Latn-RS" sz="2000" b="1" kern="1200" dirty="0">
              <a:effectLst>
                <a:outerShdw blurRad="38100" dist="38100" dir="2700000" algn="tl">
                  <a:srgbClr val="000000"/>
                </a:outerShdw>
              </a:effectLst>
            </a:rPr>
            <a:t>,</a:t>
          </a:r>
          <a:r>
            <a:rPr lang="en-US" sz="2000" b="1" kern="1200" dirty="0">
              <a:effectLst>
                <a:outerShdw blurRad="38100" dist="38100" dir="2700000" algn="tl">
                  <a:srgbClr val="000000"/>
                </a:outerShdw>
              </a:effectLst>
            </a:rPr>
            <a:t>1)</a:t>
          </a:r>
          <a:endParaRPr lang="es-ES" sz="2000" kern="1200" dirty="0">
            <a:effectLst>
              <a:outerShdw blurRad="38100" dist="38100" dir="2700000" algn="tl">
                <a:srgbClr val="000000"/>
              </a:outerShdw>
            </a:effectLst>
          </a:endParaRPr>
        </a:p>
      </dsp:txBody>
      <dsp:txXfrm>
        <a:off x="9950984" y="82434"/>
        <a:ext cx="1694560" cy="205456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1E7BC-0E29-4721-B149-1D4B0994C6F0}" type="datetimeFigureOut">
              <a:rPr lang="es-ES" smtClean="0"/>
              <a:t>08/05/2026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FB3F5-2DB4-46A3-A85D-7BF7BF20B923}" type="slidenum">
              <a:rPr lang="es-ES" smtClean="0"/>
              <a:t>‹Nº›</a:t>
            </a:fld>
            <a:endParaRPr lang="es-ES"/>
          </a:p>
        </p:txBody>
      </p:sp>
    </p:spTree>
    <p:extLst>
      <p:ext uri="{BB962C8B-B14F-4D97-AF65-F5344CB8AC3E}">
        <p14:creationId xmlns:p14="http://schemas.microsoft.com/office/powerpoint/2010/main" val="51141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F63BA-5FC0-0917-927A-9BFE77232CF4}"/>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9B5C8340-3941-A1BE-072D-8E6A474365E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1889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ABD99-E30E-5E17-6648-7DF03903DC54}"/>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EE6FF930-E79D-C20F-D018-BEB5ED45193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6848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70F82-5B1B-E422-FBD2-BBB9EF2B68B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71C24C22-7248-7A9E-4E0D-7B75B3C3818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2095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83947-B9B5-565D-7814-89AF9AEB7212}"/>
            </a:ext>
          </a:extLst>
        </p:cNvPr>
        <p:cNvGrpSpPr/>
        <p:nvPr/>
      </p:nvGrpSpPr>
      <p:grpSpPr>
        <a:xfrm>
          <a:off x="0" y="0"/>
          <a:ext cx="0" cy="0"/>
          <a:chOff x="0" y="0"/>
          <a:chExt cx="0" cy="0"/>
        </a:xfrm>
      </p:grpSpPr>
      <p:sp>
        <p:nvSpPr>
          <p:cNvPr id="33794" name="Rectangle 7">
            <a:extLst>
              <a:ext uri="{FF2B5EF4-FFF2-40B4-BE49-F238E27FC236}">
                <a16:creationId xmlns:a16="http://schemas.microsoft.com/office/drawing/2014/main" id="{361630BB-BA28-4E6D-81F8-6592CE067D6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a:extLst>
              <a:ext uri="{FF2B5EF4-FFF2-40B4-BE49-F238E27FC236}">
                <a16:creationId xmlns:a16="http://schemas.microsoft.com/office/drawing/2014/main" id="{0ECF8E12-79DD-D58F-187E-BBF4A21DFCAE}"/>
              </a:ext>
            </a:extLst>
          </p:cNvPr>
          <p:cNvSpPr>
            <a:spLocks noGrp="1" noRot="1" noChangeAspect="1" noChangeArrowheads="1" noTextEdit="1"/>
          </p:cNvSpPr>
          <p:nvPr>
            <p:ph type="sldImg"/>
          </p:nvPr>
        </p:nvSpPr>
        <p:spPr>
          <a:ln/>
        </p:spPr>
        <p:txBody>
          <a:bodyPr/>
          <a:lstStyle/>
          <a:p>
            <a:endParaRPr lang="en-US"/>
          </a:p>
        </p:txBody>
      </p:sp>
      <p:sp>
        <p:nvSpPr>
          <p:cNvPr id="32772" name="Rectangle 3">
            <a:extLst>
              <a:ext uri="{FF2B5EF4-FFF2-40B4-BE49-F238E27FC236}">
                <a16:creationId xmlns:a16="http://schemas.microsoft.com/office/drawing/2014/main" id="{23C60EF1-DBB7-15A4-16B5-77A58719A5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924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AC818-9F56-AFE1-6306-DE221168F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D89AE-C1E9-BE10-0BAB-A2F6F7AF6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C6D62B-16A6-F0E1-D959-86C1AAE0DF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8EF337-759F-99F9-DE26-B339A4772E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0F7FA-8030-4EC2-BE41-E9347173BAD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3392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15AE-B9C6-97EA-2033-9C4CE52961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D262F4-9DF2-E75A-67CA-262BF6A4EC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1BD7C62-CC56-42D0-581D-52AA464412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B96163-C1E3-EE5A-CF34-1368C807FF39}"/>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5639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BFB3F5-2DB4-46A3-A85D-7BF7BF20B923}" type="slidenum">
              <a:rPr lang="es-ES" smtClean="0"/>
              <a:t>6</a:t>
            </a:fld>
            <a:endParaRPr lang="es-ES"/>
          </a:p>
        </p:txBody>
      </p:sp>
    </p:spTree>
    <p:extLst>
      <p:ext uri="{BB962C8B-B14F-4D97-AF65-F5344CB8AC3E}">
        <p14:creationId xmlns:p14="http://schemas.microsoft.com/office/powerpoint/2010/main" val="150033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5BFB3F5-2DB4-46A3-A85D-7BF7BF20B923}" type="slidenum">
              <a:rPr lang="es-ES" smtClean="0"/>
              <a:t>7</a:t>
            </a:fld>
            <a:endParaRPr lang="es-ES"/>
          </a:p>
        </p:txBody>
      </p:sp>
    </p:spTree>
    <p:extLst>
      <p:ext uri="{BB962C8B-B14F-4D97-AF65-F5344CB8AC3E}">
        <p14:creationId xmlns:p14="http://schemas.microsoft.com/office/powerpoint/2010/main" val="169962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271C-6E9A-95F1-AF14-D91BB9EF8F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E032747-9044-84F1-24A0-DEAA7811D8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E8C181D-AC2A-CFB5-A5AC-5B1204D2C60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8B5EDAC-8410-486B-CBF5-F6A4D3D4EE08}"/>
              </a:ext>
            </a:extLst>
          </p:cNvPr>
          <p:cNvSpPr>
            <a:spLocks noGrp="1"/>
          </p:cNvSpPr>
          <p:nvPr>
            <p:ph type="sldNum" sz="quarter" idx="5"/>
          </p:nvPr>
        </p:nvSpPr>
        <p:spPr/>
        <p:txBody>
          <a:bodyPr/>
          <a:lstStyle/>
          <a:p>
            <a:fld id="{35BFB3F5-2DB4-46A3-A85D-7BF7BF20B923}" type="slidenum">
              <a:rPr lang="es-ES" smtClean="0"/>
              <a:t>12</a:t>
            </a:fld>
            <a:endParaRPr lang="es-ES"/>
          </a:p>
        </p:txBody>
      </p:sp>
    </p:spTree>
    <p:extLst>
      <p:ext uri="{BB962C8B-B14F-4D97-AF65-F5344CB8AC3E}">
        <p14:creationId xmlns:p14="http://schemas.microsoft.com/office/powerpoint/2010/main" val="1506465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dirty="0"/>
              <a:t>House on the sand and house on the rock</a:t>
            </a:r>
          </a:p>
        </p:txBody>
      </p:sp>
      <p:sp>
        <p:nvSpPr>
          <p:cNvPr id="4" name="Marcador de número de diapositiva 3"/>
          <p:cNvSpPr>
            <a:spLocks noGrp="1"/>
          </p:cNvSpPr>
          <p:nvPr>
            <p:ph type="sldNum" sz="quarter" idx="5"/>
          </p:nvPr>
        </p:nvSpPr>
        <p:spPr/>
        <p:txBody>
          <a:bodyPr/>
          <a:lstStyle/>
          <a:p>
            <a:fld id="{35BFB3F5-2DB4-46A3-A85D-7BF7BF20B923}" type="slidenum">
              <a:rPr lang="es-ES" smtClean="0"/>
              <a:t>13</a:t>
            </a:fld>
            <a:endParaRPr lang="es-ES"/>
          </a:p>
        </p:txBody>
      </p:sp>
    </p:spTree>
    <p:extLst>
      <p:ext uri="{BB962C8B-B14F-4D97-AF65-F5344CB8AC3E}">
        <p14:creationId xmlns:p14="http://schemas.microsoft.com/office/powerpoint/2010/main" val="965317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F095-D38C-0E7C-B8BF-6A7093506E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40755-7001-A590-BACC-2FCA4D98D9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21AC5A-4DBD-1401-C2A0-712CB1FA5F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353570-ED64-011A-89E4-5D64142E7671}"/>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1449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307C5-74F4-15D2-29C1-42DCFBC8ED45}"/>
            </a:ext>
          </a:extLst>
        </p:cNvPr>
        <p:cNvGrpSpPr/>
        <p:nvPr/>
      </p:nvGrpSpPr>
      <p:grpSpPr>
        <a:xfrm>
          <a:off x="0" y="0"/>
          <a:ext cx="0" cy="0"/>
          <a:chOff x="0" y="0"/>
          <a:chExt cx="0" cy="0"/>
        </a:xfrm>
      </p:grpSpPr>
    </p:spTree>
    <p:extLst>
      <p:ext uri="{BB962C8B-B14F-4D97-AF65-F5344CB8AC3E}">
        <p14:creationId xmlns:p14="http://schemas.microsoft.com/office/powerpoint/2010/main" val="37620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62796-84CD-2FDF-4EBF-918CA6FE2F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0A2684-18D5-CDAA-E81A-038650339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F99BB7-C6ED-EE26-B443-7CEE40DD8D3D}"/>
              </a:ext>
            </a:extLst>
          </p:cNvPr>
          <p:cNvSpPr>
            <a:spLocks noGrp="1"/>
          </p:cNvSpPr>
          <p:nvPr>
            <p:ph type="dt" sz="half" idx="10"/>
          </p:nvPr>
        </p:nvSpPr>
        <p:spPr/>
        <p:txBody>
          <a:bodyPr/>
          <a:lstStyle/>
          <a:p>
            <a:fld id="{0761BA4D-E535-435A-AF98-ED5A3C0B1C6B}" type="datetimeFigureOut">
              <a:rPr lang="es-ES" smtClean="0"/>
              <a:t>08/05/2026</a:t>
            </a:fld>
            <a:endParaRPr lang="es-ES"/>
          </a:p>
        </p:txBody>
      </p:sp>
      <p:sp>
        <p:nvSpPr>
          <p:cNvPr id="5" name="Marcador de pie de página 4">
            <a:extLst>
              <a:ext uri="{FF2B5EF4-FFF2-40B4-BE49-F238E27FC236}">
                <a16:creationId xmlns:a16="http://schemas.microsoft.com/office/drawing/2014/main" id="{B6DA0DEC-F533-D57A-908B-8D3D88F867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86AC8-5669-7BBD-AFBF-C4D51C763F0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290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AE5F1-3273-C161-C44B-5079B7D3558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D8AC3D-049B-F00E-BDD0-23EE3D9B9C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BF4AA7-DD63-E342-F34F-DC5890B2B8F6}"/>
              </a:ext>
            </a:extLst>
          </p:cNvPr>
          <p:cNvSpPr>
            <a:spLocks noGrp="1"/>
          </p:cNvSpPr>
          <p:nvPr>
            <p:ph type="dt" sz="half" idx="10"/>
          </p:nvPr>
        </p:nvSpPr>
        <p:spPr/>
        <p:txBody>
          <a:bodyPr/>
          <a:lstStyle/>
          <a:p>
            <a:fld id="{0761BA4D-E535-435A-AF98-ED5A3C0B1C6B}" type="datetimeFigureOut">
              <a:rPr lang="es-ES" smtClean="0"/>
              <a:t>08/05/2026</a:t>
            </a:fld>
            <a:endParaRPr lang="es-ES"/>
          </a:p>
        </p:txBody>
      </p:sp>
      <p:sp>
        <p:nvSpPr>
          <p:cNvPr id="5" name="Marcador de pie de página 4">
            <a:extLst>
              <a:ext uri="{FF2B5EF4-FFF2-40B4-BE49-F238E27FC236}">
                <a16:creationId xmlns:a16="http://schemas.microsoft.com/office/drawing/2014/main" id="{41B991CB-08B4-7580-F94A-EE3A4E7EAB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289B63-B392-CEFC-E73C-DEC87FDDB9C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59719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078F01-CA13-3024-8BC0-37D64CFE8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9B1389C-C577-9329-DCFE-11F77CCC48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64CB22-47F0-DD06-36A0-4B6ED2397407}"/>
              </a:ext>
            </a:extLst>
          </p:cNvPr>
          <p:cNvSpPr>
            <a:spLocks noGrp="1"/>
          </p:cNvSpPr>
          <p:nvPr>
            <p:ph type="dt" sz="half" idx="10"/>
          </p:nvPr>
        </p:nvSpPr>
        <p:spPr/>
        <p:txBody>
          <a:bodyPr/>
          <a:lstStyle/>
          <a:p>
            <a:fld id="{0761BA4D-E535-435A-AF98-ED5A3C0B1C6B}" type="datetimeFigureOut">
              <a:rPr lang="es-ES" smtClean="0"/>
              <a:t>08/05/2026</a:t>
            </a:fld>
            <a:endParaRPr lang="es-ES"/>
          </a:p>
        </p:txBody>
      </p:sp>
      <p:sp>
        <p:nvSpPr>
          <p:cNvPr id="5" name="Marcador de pie de página 4">
            <a:extLst>
              <a:ext uri="{FF2B5EF4-FFF2-40B4-BE49-F238E27FC236}">
                <a16:creationId xmlns:a16="http://schemas.microsoft.com/office/drawing/2014/main" id="{2BF8ECB7-A58E-7FAD-9480-EFD96A7B40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EC7F10-8A53-9F71-6739-3443249FED9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9931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3957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70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1807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4339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325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035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34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449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61C72-16EB-4D11-A03C-DC67BBFBD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BB075F-5A13-B180-E9C7-3FB598059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96A68C-94FE-84DC-4C0D-C1032F9BA553}"/>
              </a:ext>
            </a:extLst>
          </p:cNvPr>
          <p:cNvSpPr>
            <a:spLocks noGrp="1"/>
          </p:cNvSpPr>
          <p:nvPr>
            <p:ph type="dt" sz="half" idx="10"/>
          </p:nvPr>
        </p:nvSpPr>
        <p:spPr/>
        <p:txBody>
          <a:bodyPr/>
          <a:lstStyle/>
          <a:p>
            <a:fld id="{0761BA4D-E535-435A-AF98-ED5A3C0B1C6B}" type="datetimeFigureOut">
              <a:rPr lang="es-ES" smtClean="0"/>
              <a:t>08/05/2026</a:t>
            </a:fld>
            <a:endParaRPr lang="es-ES"/>
          </a:p>
        </p:txBody>
      </p:sp>
      <p:sp>
        <p:nvSpPr>
          <p:cNvPr id="5" name="Marcador de pie de página 4">
            <a:extLst>
              <a:ext uri="{FF2B5EF4-FFF2-40B4-BE49-F238E27FC236}">
                <a16:creationId xmlns:a16="http://schemas.microsoft.com/office/drawing/2014/main" id="{61F4EDA3-D4FC-6AAF-6270-11AAF65E1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385D5E-501C-6C18-E0DB-BA3AB64DD5BE}"/>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5201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97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3732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229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10041200"/>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31873750"/>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2528816"/>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47369128"/>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40507864"/>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80343608"/>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07165455"/>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45D4B-5D85-AC3F-2413-CCD37F82EB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8D368D-85CF-FC8A-DE42-2E3E23454D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E8A45A-4C13-F6DC-6D11-A9CF97E41F6A}"/>
              </a:ext>
            </a:extLst>
          </p:cNvPr>
          <p:cNvSpPr>
            <a:spLocks noGrp="1"/>
          </p:cNvSpPr>
          <p:nvPr>
            <p:ph type="dt" sz="half" idx="10"/>
          </p:nvPr>
        </p:nvSpPr>
        <p:spPr/>
        <p:txBody>
          <a:bodyPr/>
          <a:lstStyle/>
          <a:p>
            <a:fld id="{0761BA4D-E535-435A-AF98-ED5A3C0B1C6B}" type="datetimeFigureOut">
              <a:rPr lang="es-ES" smtClean="0"/>
              <a:t>08/05/2026</a:t>
            </a:fld>
            <a:endParaRPr lang="es-ES"/>
          </a:p>
        </p:txBody>
      </p:sp>
      <p:sp>
        <p:nvSpPr>
          <p:cNvPr id="5" name="Marcador de pie de página 4">
            <a:extLst>
              <a:ext uri="{FF2B5EF4-FFF2-40B4-BE49-F238E27FC236}">
                <a16:creationId xmlns:a16="http://schemas.microsoft.com/office/drawing/2014/main" id="{AE4676A8-E475-4B89-A8AD-34A6083527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D551C8-663C-6F3B-9D5C-2F6361BC5EE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41868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53786419"/>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74109519"/>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52639935"/>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29666941"/>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11203208"/>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47609156"/>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2948316"/>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02456280"/>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27651162"/>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82475685"/>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6ED87-F57C-2016-21D6-102AF27BE9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76A752-EC71-1E01-AC89-7AC83003E1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3FF229-BF4F-D721-F3D6-225A531904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6FD9F54-C8A0-21D2-63B7-A08994C4A595}"/>
              </a:ext>
            </a:extLst>
          </p:cNvPr>
          <p:cNvSpPr>
            <a:spLocks noGrp="1"/>
          </p:cNvSpPr>
          <p:nvPr>
            <p:ph type="dt" sz="half" idx="10"/>
          </p:nvPr>
        </p:nvSpPr>
        <p:spPr/>
        <p:txBody>
          <a:bodyPr/>
          <a:lstStyle/>
          <a:p>
            <a:fld id="{0761BA4D-E535-435A-AF98-ED5A3C0B1C6B}" type="datetimeFigureOut">
              <a:rPr lang="es-ES" smtClean="0"/>
              <a:t>08/05/2026</a:t>
            </a:fld>
            <a:endParaRPr lang="es-ES"/>
          </a:p>
        </p:txBody>
      </p:sp>
      <p:sp>
        <p:nvSpPr>
          <p:cNvPr id="6" name="Marcador de pie de página 5">
            <a:extLst>
              <a:ext uri="{FF2B5EF4-FFF2-40B4-BE49-F238E27FC236}">
                <a16:creationId xmlns:a16="http://schemas.microsoft.com/office/drawing/2014/main" id="{747EBC4F-DAC9-3C21-076E-C175C3C3A9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08B227-4DAD-7E58-7559-1FD8001D51B2}"/>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66400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22683046"/>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87975611"/>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37817145"/>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1602595"/>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14250219"/>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075948"/>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0964341"/>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12944833"/>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16927038"/>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71956853"/>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7F2AC-DCD1-AA11-0EC6-1682072C989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CF9A69-45C5-D9A5-0B88-C6196D0F3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DA9CDA-5D76-D4BB-2C62-1BF96943C8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AB9D69B-90E3-B8FA-E547-682AE0B48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907679-4D56-0D69-A825-D6EE5604D1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92580A7-E151-41FF-4059-070CFD869A65}"/>
              </a:ext>
            </a:extLst>
          </p:cNvPr>
          <p:cNvSpPr>
            <a:spLocks noGrp="1"/>
          </p:cNvSpPr>
          <p:nvPr>
            <p:ph type="dt" sz="half" idx="10"/>
          </p:nvPr>
        </p:nvSpPr>
        <p:spPr/>
        <p:txBody>
          <a:bodyPr/>
          <a:lstStyle/>
          <a:p>
            <a:fld id="{0761BA4D-E535-435A-AF98-ED5A3C0B1C6B}" type="datetimeFigureOut">
              <a:rPr lang="es-ES" smtClean="0"/>
              <a:t>08/05/2026</a:t>
            </a:fld>
            <a:endParaRPr lang="es-ES"/>
          </a:p>
        </p:txBody>
      </p:sp>
      <p:sp>
        <p:nvSpPr>
          <p:cNvPr id="8" name="Marcador de pie de página 7">
            <a:extLst>
              <a:ext uri="{FF2B5EF4-FFF2-40B4-BE49-F238E27FC236}">
                <a16:creationId xmlns:a16="http://schemas.microsoft.com/office/drawing/2014/main" id="{DB91F70A-3E78-7330-49BA-FCDBB17ABA2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7D2F5DE-B639-5629-A5B0-DD815DE2157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926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39591576"/>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54512714"/>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73808854"/>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81138419"/>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60903025"/>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42014698"/>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5039868"/>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46419950"/>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62881433"/>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26649490"/>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F8739-83EC-8169-D2CA-BE33C5839F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13B507-A2B9-06A3-13B2-B7746F396D7D}"/>
              </a:ext>
            </a:extLst>
          </p:cNvPr>
          <p:cNvSpPr>
            <a:spLocks noGrp="1"/>
          </p:cNvSpPr>
          <p:nvPr>
            <p:ph type="dt" sz="half" idx="10"/>
          </p:nvPr>
        </p:nvSpPr>
        <p:spPr/>
        <p:txBody>
          <a:bodyPr/>
          <a:lstStyle/>
          <a:p>
            <a:fld id="{0761BA4D-E535-435A-AF98-ED5A3C0B1C6B}" type="datetimeFigureOut">
              <a:rPr lang="es-ES" smtClean="0"/>
              <a:t>08/05/2026</a:t>
            </a:fld>
            <a:endParaRPr lang="es-ES"/>
          </a:p>
        </p:txBody>
      </p:sp>
      <p:sp>
        <p:nvSpPr>
          <p:cNvPr id="4" name="Marcador de pie de página 3">
            <a:extLst>
              <a:ext uri="{FF2B5EF4-FFF2-40B4-BE49-F238E27FC236}">
                <a16:creationId xmlns:a16="http://schemas.microsoft.com/office/drawing/2014/main" id="{E536C150-D512-60C3-2053-E92574529BF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1B6C20-F9F8-9295-CCD5-56224A0F6A1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3844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83819911"/>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25732274"/>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09019984"/>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14539014"/>
      </p:ext>
    </p:extLst>
  </p:cSld>
  <p:clrMapOvr>
    <a:masterClrMapping/>
  </p:clrMapOvr>
  <p:transition spd="med">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04585967"/>
      </p:ext>
    </p:extLst>
  </p:cSld>
  <p:clrMapOvr>
    <a:masterClrMapping/>
  </p:clrMapOvr>
  <p:transition spd="med">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64178355"/>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92809460"/>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27431759"/>
      </p:ext>
    </p:extLst>
  </p:cSld>
  <p:clrMapOvr>
    <a:masterClrMapping/>
  </p:clrMapOvr>
  <p:transition spd="med">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53334684"/>
      </p:ext>
    </p:extLst>
  </p:cSld>
  <p:clrMapOvr>
    <a:masterClrMapping/>
  </p:clrMapOvr>
  <p:transition spd="med">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1971361"/>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C81649-4AF2-0F58-5871-98234CB78E8C}"/>
              </a:ext>
            </a:extLst>
          </p:cNvPr>
          <p:cNvSpPr>
            <a:spLocks noGrp="1"/>
          </p:cNvSpPr>
          <p:nvPr>
            <p:ph type="dt" sz="half" idx="10"/>
          </p:nvPr>
        </p:nvSpPr>
        <p:spPr/>
        <p:txBody>
          <a:bodyPr/>
          <a:lstStyle/>
          <a:p>
            <a:fld id="{0761BA4D-E535-435A-AF98-ED5A3C0B1C6B}" type="datetimeFigureOut">
              <a:rPr lang="es-ES" smtClean="0"/>
              <a:t>08/05/2026</a:t>
            </a:fld>
            <a:endParaRPr lang="es-ES"/>
          </a:p>
        </p:txBody>
      </p:sp>
      <p:sp>
        <p:nvSpPr>
          <p:cNvPr id="3" name="Marcador de pie de página 2">
            <a:extLst>
              <a:ext uri="{FF2B5EF4-FFF2-40B4-BE49-F238E27FC236}">
                <a16:creationId xmlns:a16="http://schemas.microsoft.com/office/drawing/2014/main" id="{096B7AEC-AD79-EA98-F0A0-C89BFD5EF7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8E570E-7463-3989-236E-DB252CB36EB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2174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64285856"/>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09910956"/>
      </p:ext>
    </p:extLst>
  </p:cSld>
  <p:clrMapOvr>
    <a:masterClrMapping/>
  </p:clrMapOvr>
  <p:transition spd="med">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99603929"/>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61104156"/>
      </p:ext>
    </p:extLst>
  </p:cSld>
  <p:clrMapOvr>
    <a:masterClrMapping/>
  </p:clrMapOvr>
  <p:transition spd="med">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90903576"/>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4F4B0-F649-F90D-F63E-2E7DB222D3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4A9838-4F01-2DE5-35A6-4818FF0F5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55657F-F708-A274-ECDD-300AC1E1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5C8D0E-3E4B-FD55-5B85-A52D56B4C7B6}"/>
              </a:ext>
            </a:extLst>
          </p:cNvPr>
          <p:cNvSpPr>
            <a:spLocks noGrp="1"/>
          </p:cNvSpPr>
          <p:nvPr>
            <p:ph type="dt" sz="half" idx="10"/>
          </p:nvPr>
        </p:nvSpPr>
        <p:spPr/>
        <p:txBody>
          <a:bodyPr/>
          <a:lstStyle/>
          <a:p>
            <a:fld id="{0761BA4D-E535-435A-AF98-ED5A3C0B1C6B}" type="datetimeFigureOut">
              <a:rPr lang="es-ES" smtClean="0"/>
              <a:t>08/05/2026</a:t>
            </a:fld>
            <a:endParaRPr lang="es-ES"/>
          </a:p>
        </p:txBody>
      </p:sp>
      <p:sp>
        <p:nvSpPr>
          <p:cNvPr id="6" name="Marcador de pie de página 5">
            <a:extLst>
              <a:ext uri="{FF2B5EF4-FFF2-40B4-BE49-F238E27FC236}">
                <a16:creationId xmlns:a16="http://schemas.microsoft.com/office/drawing/2014/main" id="{747034B3-EE07-DA88-B3BC-C0E66B4958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47E366-2387-BC52-6799-41784B3DCBA6}"/>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4600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DE46B-E464-B4F1-570F-FEA38ADB0D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8A166E-02C2-7664-E6DB-CAB433424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9BDF497-5645-72B3-2B2F-1ECB78D46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5013D2-78A2-5BF3-1735-30B52A67F3C8}"/>
              </a:ext>
            </a:extLst>
          </p:cNvPr>
          <p:cNvSpPr>
            <a:spLocks noGrp="1"/>
          </p:cNvSpPr>
          <p:nvPr>
            <p:ph type="dt" sz="half" idx="10"/>
          </p:nvPr>
        </p:nvSpPr>
        <p:spPr/>
        <p:txBody>
          <a:bodyPr/>
          <a:lstStyle/>
          <a:p>
            <a:fld id="{0761BA4D-E535-435A-AF98-ED5A3C0B1C6B}" type="datetimeFigureOut">
              <a:rPr lang="es-ES" smtClean="0"/>
              <a:t>08/05/2026</a:t>
            </a:fld>
            <a:endParaRPr lang="es-ES"/>
          </a:p>
        </p:txBody>
      </p:sp>
      <p:sp>
        <p:nvSpPr>
          <p:cNvPr id="6" name="Marcador de pie de página 5">
            <a:extLst>
              <a:ext uri="{FF2B5EF4-FFF2-40B4-BE49-F238E27FC236}">
                <a16:creationId xmlns:a16="http://schemas.microsoft.com/office/drawing/2014/main" id="{0AB7DD60-AF0D-F183-6736-72353EF937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3806B-C687-CEEF-D60F-D4AE845AEC8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0811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FA2152-96CB-70DD-195B-F240648F7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7295A25-2999-D004-CB2C-DB7E66F1C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1F6F6F-3AD2-ADB2-AA13-9A3E0C6CC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61BA4D-E535-435A-AF98-ED5A3C0B1C6B}" type="datetimeFigureOut">
              <a:rPr lang="es-ES" smtClean="0"/>
              <a:t>08/05/2026</a:t>
            </a:fld>
            <a:endParaRPr lang="es-ES"/>
          </a:p>
        </p:txBody>
      </p:sp>
      <p:sp>
        <p:nvSpPr>
          <p:cNvPr id="5" name="Marcador de pie de página 4">
            <a:extLst>
              <a:ext uri="{FF2B5EF4-FFF2-40B4-BE49-F238E27FC236}">
                <a16:creationId xmlns:a16="http://schemas.microsoft.com/office/drawing/2014/main" id="{88105C8B-9E75-2B5C-C6E1-AB43BBC84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62D71FF-0E0E-D6B4-6655-2CB11E56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2DE12B-836A-4E96-A61D-375A179D0863}" type="slidenum">
              <a:rPr lang="es-ES" smtClean="0"/>
              <a:t>‹Nº›</a:t>
            </a:fld>
            <a:endParaRPr lang="es-ES"/>
          </a:p>
        </p:txBody>
      </p:sp>
    </p:spTree>
    <p:extLst>
      <p:ext uri="{BB962C8B-B14F-4D97-AF65-F5344CB8AC3E}">
        <p14:creationId xmlns:p14="http://schemas.microsoft.com/office/powerpoint/2010/main" val="62869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1215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42353843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29552195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4420178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292298640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5.jpeg"/><Relationship Id="rId7" Type="http://schemas.openxmlformats.org/officeDocument/2006/relationships/diagramColors" Target="../diagrams/colors4.xml"/><Relationship Id="rId12"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8.png"/><Relationship Id="rId5" Type="http://schemas.openxmlformats.org/officeDocument/2006/relationships/diagramLayout" Target="../diagrams/layout4.xml"/><Relationship Id="rId10" Type="http://schemas.openxmlformats.org/officeDocument/2006/relationships/image" Target="../media/image47.png"/><Relationship Id="rId4" Type="http://schemas.openxmlformats.org/officeDocument/2006/relationships/diagramData" Target="../diagrams/data4.xml"/><Relationship Id="rId9"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5.xml"/><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6.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93B56-1F2D-E194-AE66-D3C5862C1EE1}"/>
            </a:ext>
          </a:extLst>
        </p:cNvPr>
        <p:cNvGrpSpPr/>
        <p:nvPr/>
      </p:nvGrpSpPr>
      <p:grpSpPr>
        <a:xfrm>
          <a:off x="0" y="0"/>
          <a:ext cx="0" cy="0"/>
          <a:chOff x="0" y="0"/>
          <a:chExt cx="0" cy="0"/>
        </a:xfrm>
      </p:grpSpPr>
      <p:sp>
        <p:nvSpPr>
          <p:cNvPr id="3074" name="Text Box 4">
            <a:extLst>
              <a:ext uri="{FF2B5EF4-FFF2-40B4-BE49-F238E27FC236}">
                <a16:creationId xmlns:a16="http://schemas.microsoft.com/office/drawing/2014/main" id="{F559CE21-11C6-68DC-318B-A742B137F1DD}"/>
              </a:ext>
            </a:extLst>
          </p:cNvPr>
          <p:cNvSpPr txBox="1">
            <a:spLocks noChangeArrowheads="1"/>
          </p:cNvSpPr>
          <p:nvPr/>
        </p:nvSpPr>
        <p:spPr bwMode="auto">
          <a:xfrm>
            <a:off x="1" y="-76200"/>
            <a:ext cx="12391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POUKA SUBOTNE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t>
            </a: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KOLE :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RASTENJE U ODNOSU SA BOGOM</a:t>
            </a:r>
            <a:endParaRPr kumimoji="0" lang="en-US" sz="32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a:extLst>
              <a:ext uri="{FF2B5EF4-FFF2-40B4-BE49-F238E27FC236}">
                <a16:creationId xmlns:a16="http://schemas.microsoft.com/office/drawing/2014/main" id="{4E5E15D0-4EA9-E0F9-08AB-88185F2BB7A1}"/>
              </a:ext>
            </a:extLst>
          </p:cNvPr>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a:extLst>
              <a:ext uri="{FF2B5EF4-FFF2-40B4-BE49-F238E27FC236}">
                <a16:creationId xmlns:a16="http://schemas.microsoft.com/office/drawing/2014/main" id="{FDBC0FFD-A3FF-81AC-4EBF-F5C183D982B1}"/>
              </a:ext>
            </a:extLst>
          </p:cNvPr>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30.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m</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aj</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a:extLst>
              <a:ext uri="{FF2B5EF4-FFF2-40B4-BE49-F238E27FC236}">
                <a16:creationId xmlns:a16="http://schemas.microsoft.com/office/drawing/2014/main" id="{F2AF055C-2854-DE0B-92EC-26B156AE8AD4}"/>
              </a:ext>
            </a:extLst>
          </p:cNvPr>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a:extLst>
              <a:ext uri="{FF2B5EF4-FFF2-40B4-BE49-F238E27FC236}">
                <a16:creationId xmlns:a16="http://schemas.microsoft.com/office/drawing/2014/main" id="{F22BC7A0-9BEC-58F4-5057-58B531098056}"/>
              </a:ext>
            </a:extLst>
          </p:cNvPr>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6" name="Picture 5">
            <a:extLst>
              <a:ext uri="{FF2B5EF4-FFF2-40B4-BE49-F238E27FC236}">
                <a16:creationId xmlns:a16="http://schemas.microsoft.com/office/drawing/2014/main" id="{F469BECF-EC09-AAAE-A2B5-CD2F6CBCAC76}"/>
              </a:ext>
            </a:extLst>
          </p:cNvPr>
          <p:cNvPicPr>
            <a:picLocks noChangeAspect="1"/>
          </p:cNvPicPr>
          <p:nvPr/>
        </p:nvPicPr>
        <p:blipFill>
          <a:blip r:embed="rId3"/>
          <a:stretch>
            <a:fillRect/>
          </a:stretch>
        </p:blipFill>
        <p:spPr>
          <a:xfrm>
            <a:off x="-1" y="923925"/>
            <a:ext cx="12315825" cy="5352050"/>
          </a:xfrm>
          <a:prstGeom prst="rect">
            <a:avLst/>
          </a:prstGeom>
        </p:spPr>
      </p:pic>
    </p:spTree>
    <p:extLst>
      <p:ext uri="{BB962C8B-B14F-4D97-AF65-F5344CB8AC3E}">
        <p14:creationId xmlns:p14="http://schemas.microsoft.com/office/powerpoint/2010/main" val="1584228511"/>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E3DF0DD5-8B56-ED07-3CFE-F20D496E2495}"/>
              </a:ext>
            </a:extLst>
          </p:cNvPr>
          <p:cNvSpPr>
            <a:spLocks noGrp="1" noRot="1" noMove="1" noResize="1" noEditPoints="1" noAdjustHandles="1" noChangeArrowheads="1" noChangeShapeType="1"/>
          </p:cNvSpPr>
          <p:nvPr/>
        </p:nvSpPr>
        <p:spPr>
          <a:xfrm>
            <a:off x="0" y="1465007"/>
            <a:ext cx="12192000" cy="42461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A7EBAC1-D42E-10AE-3297-40D80CDC7101}"/>
              </a:ext>
            </a:extLst>
          </p:cNvPr>
          <p:cNvSpPr txBox="1"/>
          <p:nvPr/>
        </p:nvSpPr>
        <p:spPr>
          <a:xfrm>
            <a:off x="0" y="0"/>
            <a:ext cx="733830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solidFill>
                  <a:schemeClr val="accent3"/>
                </a:solidFill>
              </a:rPr>
              <a:t>ZAKON I GREH</a:t>
            </a:r>
            <a:endParaRPr lang="en" sz="4400" b="1" dirty="0">
              <a:ln/>
              <a:solidFill>
                <a:schemeClr val="accent3"/>
              </a:solidFill>
            </a:endParaRPr>
          </a:p>
        </p:txBody>
      </p:sp>
      <p:sp>
        <p:nvSpPr>
          <p:cNvPr id="5" name="CuadroTexto 4">
            <a:extLst>
              <a:ext uri="{FF2B5EF4-FFF2-40B4-BE49-F238E27FC236}">
                <a16:creationId xmlns:a16="http://schemas.microsoft.com/office/drawing/2014/main" id="{5E451EBB-52B0-8C49-F64C-0659F7EF0074}"/>
              </a:ext>
            </a:extLst>
          </p:cNvPr>
          <p:cNvSpPr txBox="1"/>
          <p:nvPr/>
        </p:nvSpPr>
        <p:spPr>
          <a:xfrm>
            <a:off x="178239" y="671118"/>
            <a:ext cx="6981825" cy="584775"/>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E</a:t>
            </a:r>
            <a:r>
              <a:rPr lang="sr-Latn-RS" b="1" dirty="0">
                <a:solidFill>
                  <a:schemeClr val="accent5">
                    <a:lumMod val="75000"/>
                  </a:schemeClr>
                </a:solidFill>
                <a:latin typeface="Comic Sans MS" panose="030F0702030302020204" pitchFamily="66" charset="0"/>
              </a:rPr>
              <a:t>svaki koji čini greh i bezakonje čini, i greh je bezakonje</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(1</a:t>
            </a:r>
            <a:r>
              <a:rPr lang="sr-Latn-RS" sz="1400" b="1" dirty="0">
                <a:solidFill>
                  <a:schemeClr val="accent5">
                    <a:lumMod val="75000"/>
                  </a:schemeClr>
                </a:solidFill>
                <a:latin typeface="Comic Sans MS" panose="030F0702030302020204" pitchFamily="66" charset="0"/>
              </a:rPr>
              <a:t>.</a:t>
            </a:r>
            <a:r>
              <a:rPr lang="en" sz="1400" b="1" dirty="0">
                <a:solidFill>
                  <a:schemeClr val="accent5">
                    <a:lumMod val="75000"/>
                  </a:schemeClr>
                </a:solidFill>
                <a:latin typeface="Comic Sans MS" panose="030F0702030302020204" pitchFamily="66" charset="0"/>
              </a:rPr>
              <a:t> Jo</a:t>
            </a:r>
            <a:r>
              <a:rPr lang="sr-Latn-RS" sz="1400" b="1" dirty="0">
                <a:solidFill>
                  <a:schemeClr val="accent5">
                    <a:lumMod val="75000"/>
                  </a:schemeClr>
                </a:solidFill>
                <a:latin typeface="Comic Sans MS" panose="030F0702030302020204" pitchFamily="66" charset="0"/>
              </a:rPr>
              <a:t>vanova</a:t>
            </a:r>
            <a:r>
              <a:rPr lang="en" sz="1400" b="1" dirty="0">
                <a:solidFill>
                  <a:schemeClr val="accent5">
                    <a:lumMod val="75000"/>
                  </a:schemeClr>
                </a:solidFill>
                <a:latin typeface="Comic Sans MS" panose="030F0702030302020204" pitchFamily="66" charset="0"/>
              </a:rPr>
              <a:t> 3</a:t>
            </a:r>
            <a:r>
              <a:rPr lang="sr-Latn-RS" sz="1400" b="1" dirty="0">
                <a:solidFill>
                  <a:schemeClr val="accent5">
                    <a:lumMod val="75000"/>
                  </a:schemeClr>
                </a:solidFill>
                <a:latin typeface="Comic Sans MS" panose="030F0702030302020204" pitchFamily="66" charset="0"/>
              </a:rPr>
              <a:t>,</a:t>
            </a:r>
            <a:r>
              <a:rPr lang="en" sz="1400" b="1" dirty="0">
                <a:solidFill>
                  <a:schemeClr val="accent5">
                    <a:lumMod val="75000"/>
                  </a:schemeClr>
                </a:solidFill>
                <a:latin typeface="Comic Sans MS" panose="030F0702030302020204" pitchFamily="66" charset="0"/>
              </a:rPr>
              <a:t>4)</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569EB4E-CF58-B984-D3AC-432375433B3B}"/>
              </a:ext>
            </a:extLst>
          </p:cNvPr>
          <p:cNvSpPr txBox="1"/>
          <p:nvPr/>
        </p:nvSpPr>
        <p:spPr>
          <a:xfrm>
            <a:off x="178239" y="2011444"/>
            <a:ext cx="11935103" cy="1015663"/>
          </a:xfrm>
          <a:prstGeom prst="rect">
            <a:avLst/>
          </a:prstGeom>
          <a:noFill/>
        </p:spPr>
        <p:txBody>
          <a:bodyPr wrap="square" rtlCol="0">
            <a:spAutoFit/>
          </a:bodyPr>
          <a:lstStyle/>
          <a:p>
            <a:pPr>
              <a:spcBef>
                <a:spcPts val="600"/>
              </a:spcBef>
            </a:pPr>
            <a:r>
              <a:rPr lang="en-US" sz="2000" b="1" dirty="0"/>
              <a:t>Odnos Zakona </a:t>
            </a:r>
            <a:r>
              <a:rPr lang="en-US" sz="2000" b="1" dirty="0" err="1"/>
              <a:t>prema</a:t>
            </a:r>
            <a:r>
              <a:rPr lang="en-US" sz="2000" b="1" dirty="0"/>
              <a:t> </a:t>
            </a:r>
            <a:r>
              <a:rPr lang="en-US" sz="2000" b="1" dirty="0" err="1"/>
              <a:t>grehu</a:t>
            </a:r>
            <a:r>
              <a:rPr lang="en-US" sz="2000" b="1" dirty="0"/>
              <a:t> je </a:t>
            </a:r>
            <a:r>
              <a:rPr lang="en-US" sz="2000" b="1" dirty="0" err="1"/>
              <a:t>pogrešno</a:t>
            </a:r>
            <a:r>
              <a:rPr lang="en-US" sz="2000" b="1" dirty="0"/>
              <a:t> </a:t>
            </a:r>
            <a:r>
              <a:rPr lang="en-US" sz="2000" b="1" dirty="0" err="1"/>
              <a:t>protumačen</a:t>
            </a:r>
            <a:r>
              <a:rPr lang="en-US" sz="2000" b="1" dirty="0"/>
              <a:t> od </a:t>
            </a:r>
            <a:r>
              <a:rPr lang="en-US" sz="2000" b="1" dirty="0" err="1"/>
              <a:t>strane</a:t>
            </a:r>
            <a:r>
              <a:rPr lang="en-US" sz="2000" b="1" dirty="0"/>
              <a:t> </a:t>
            </a:r>
            <a:r>
              <a:rPr lang="en-US" sz="2000" b="1" dirty="0" err="1"/>
              <a:t>nekih</a:t>
            </a:r>
            <a:r>
              <a:rPr lang="en-US" sz="2000" b="1" dirty="0"/>
              <a:t> koji </a:t>
            </a:r>
            <a:r>
              <a:rPr lang="en-US" sz="2000" b="1" dirty="0" err="1"/>
              <a:t>misle</a:t>
            </a:r>
            <a:r>
              <a:rPr lang="en-US" sz="2000" b="1" dirty="0"/>
              <a:t> da </a:t>
            </a:r>
            <a:r>
              <a:rPr lang="en-US" sz="2000" b="1" dirty="0" err="1"/>
              <a:t>držanjem</a:t>
            </a:r>
            <a:r>
              <a:rPr lang="en-US" sz="2000" b="1" dirty="0"/>
              <a:t> </a:t>
            </a:r>
            <a:r>
              <a:rPr lang="en-US" sz="2000" b="1" dirty="0" err="1"/>
              <a:t>Zakona</a:t>
            </a:r>
            <a:r>
              <a:rPr lang="en-US" sz="2000" b="1" dirty="0"/>
              <a:t> oni </a:t>
            </a:r>
            <a:r>
              <a:rPr lang="en-US" sz="2000" b="1" dirty="0" err="1"/>
              <a:t>mogu</a:t>
            </a:r>
            <a:r>
              <a:rPr lang="en-US" sz="2000" b="1" dirty="0"/>
              <a:t> da </a:t>
            </a:r>
            <a:r>
              <a:rPr lang="en-US" sz="2000" b="1" dirty="0" err="1"/>
              <a:t>otkupe</a:t>
            </a:r>
            <a:r>
              <a:rPr lang="en-US" sz="2000" b="1" dirty="0"/>
              <a:t> </a:t>
            </a:r>
            <a:r>
              <a:rPr lang="en-US" sz="2000" b="1" dirty="0" err="1"/>
              <a:t>svoje</a:t>
            </a:r>
            <a:r>
              <a:rPr lang="en-US" sz="2000" b="1" dirty="0"/>
              <a:t> </a:t>
            </a:r>
            <a:r>
              <a:rPr lang="en-US" sz="2000" b="1" dirty="0" err="1"/>
              <a:t>grehe</a:t>
            </a:r>
            <a:r>
              <a:rPr lang="en-US" sz="2000" b="1" dirty="0"/>
              <a:t> (Gal . 5</a:t>
            </a:r>
            <a:r>
              <a:rPr lang="sr-Latn-RS" sz="2000" b="1" dirty="0"/>
              <a:t>,</a:t>
            </a:r>
            <a:r>
              <a:rPr lang="en-US" sz="2000" b="1" dirty="0"/>
              <a:t>4). Ova </a:t>
            </a:r>
            <a:r>
              <a:rPr lang="en-US" sz="2000" b="1" dirty="0" err="1"/>
              <a:t>ideja</a:t>
            </a:r>
            <a:r>
              <a:rPr lang="en-US" sz="2000" b="1" dirty="0"/>
              <a:t> je </a:t>
            </a:r>
            <a:r>
              <a:rPr lang="en-US" sz="2000" b="1" dirty="0" err="1"/>
              <a:t>dovela</a:t>
            </a:r>
            <a:r>
              <a:rPr lang="en-US" sz="2000" b="1" dirty="0"/>
              <a:t> </a:t>
            </a:r>
            <a:r>
              <a:rPr lang="en-US" sz="2000" b="1" dirty="0" err="1"/>
              <a:t>druge</a:t>
            </a:r>
            <a:r>
              <a:rPr lang="en-US" sz="2000" b="1" dirty="0"/>
              <a:t> do </a:t>
            </a:r>
            <a:r>
              <a:rPr lang="en-US" sz="2000" b="1" dirty="0" err="1"/>
              <a:t>suprotne</a:t>
            </a:r>
            <a:r>
              <a:rPr lang="en-US" sz="2000" b="1" dirty="0"/>
              <a:t> </a:t>
            </a:r>
            <a:r>
              <a:rPr lang="en-US" sz="2000" b="1" dirty="0" err="1"/>
              <a:t>krajnosti</a:t>
            </a:r>
            <a:r>
              <a:rPr lang="en-US" sz="2000" b="1" dirty="0"/>
              <a:t>, </a:t>
            </a:r>
            <a:r>
              <a:rPr lang="en-US" sz="2000" b="1" dirty="0" err="1"/>
              <a:t>naime</a:t>
            </a:r>
            <a:r>
              <a:rPr lang="en-US" sz="2000" b="1" dirty="0"/>
              <a:t>, da </a:t>
            </a:r>
            <a:r>
              <a:rPr lang="sr-Latn-RS" sz="2000" b="1" dirty="0"/>
              <a:t>misle i tvrde da </a:t>
            </a:r>
            <a:r>
              <a:rPr lang="en-US" sz="2000" b="1" dirty="0"/>
              <a:t>je Zakon </a:t>
            </a:r>
            <a:r>
              <a:rPr lang="en-US" sz="2000" b="1" dirty="0" err="1"/>
              <a:t>ukinut</a:t>
            </a:r>
            <a:r>
              <a:rPr lang="en-US" sz="2000" b="1" dirty="0"/>
              <a:t>.</a:t>
            </a:r>
            <a:endParaRPr lang="en" sz="2000" b="1" dirty="0"/>
          </a:p>
        </p:txBody>
      </p:sp>
      <p:pic>
        <p:nvPicPr>
          <p:cNvPr id="10" name="Imagen 9">
            <a:extLst>
              <a:ext uri="{FF2B5EF4-FFF2-40B4-BE49-F238E27FC236}">
                <a16:creationId xmlns:a16="http://schemas.microsoft.com/office/drawing/2014/main" id="{43674791-1CFF-39B6-B7C7-49BA364988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5141" y="130208"/>
            <a:ext cx="2739398" cy="1828548"/>
          </a:xfrm>
          <a:prstGeom prst="round2DiagRect">
            <a:avLst>
              <a:gd name="adj1" fmla="val 0"/>
              <a:gd name="adj2" fmla="val 15106"/>
            </a:avLst>
          </a:prstGeom>
          <a:ln w="38100" cap="sq">
            <a:solidFill>
              <a:schemeClr val="accent5"/>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88DC3CDC-40A5-B0D3-C622-45542ABFDA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8303" y="130208"/>
            <a:ext cx="1828548" cy="1828548"/>
          </a:xfrm>
          <a:prstGeom prst="round2DiagRect">
            <a:avLst>
              <a:gd name="adj1" fmla="val 16667"/>
              <a:gd name="adj2" fmla="val 0"/>
            </a:avLst>
          </a:prstGeom>
          <a:ln w="38100" cap="sq">
            <a:solidFill>
              <a:schemeClr val="accent5"/>
            </a:solidFill>
            <a:miter lim="800000"/>
          </a:ln>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3CB96FB8-470E-8207-FDCB-CC8D075DCF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461" y="3913899"/>
            <a:ext cx="4087655" cy="2750456"/>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8" name="Imagen 17">
            <a:extLst>
              <a:ext uri="{FF2B5EF4-FFF2-40B4-BE49-F238E27FC236}">
                <a16:creationId xmlns:a16="http://schemas.microsoft.com/office/drawing/2014/main" id="{DD512CA5-F54D-DAE2-50E8-FC8B7DE1B967}"/>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024932" y="3773119"/>
            <a:ext cx="3015977" cy="2891235"/>
          </a:xfrm>
          <a:prstGeom prst="roundRect">
            <a:avLst>
              <a:gd name="adj" fmla="val 16667"/>
            </a:avLst>
          </a:prstGeom>
          <a:ln w="76200">
            <a:solidFill>
              <a:srgbClr val="3E752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CuadroTexto 19">
            <a:extLst>
              <a:ext uri="{FF2B5EF4-FFF2-40B4-BE49-F238E27FC236}">
                <a16:creationId xmlns:a16="http://schemas.microsoft.com/office/drawing/2014/main" id="{16D4A53B-1BEE-2630-85D1-A9C7DEE6D4CC}"/>
              </a:ext>
            </a:extLst>
          </p:cNvPr>
          <p:cNvSpPr txBox="1"/>
          <p:nvPr/>
        </p:nvSpPr>
        <p:spPr>
          <a:xfrm>
            <a:off x="4389121" y="3913899"/>
            <a:ext cx="4624660" cy="1323439"/>
          </a:xfrm>
          <a:prstGeom prst="rect">
            <a:avLst/>
          </a:prstGeom>
          <a:noFill/>
        </p:spPr>
        <p:txBody>
          <a:bodyPr wrap="square">
            <a:spAutoFit/>
          </a:bodyPr>
          <a:lstStyle/>
          <a:p>
            <a:pPr>
              <a:spcBef>
                <a:spcPts val="600"/>
              </a:spcBef>
            </a:pPr>
            <a:r>
              <a:rPr lang="en-US" sz="2000" b="1" dirty="0"/>
              <a:t>Zakon </a:t>
            </a:r>
            <a:r>
              <a:rPr lang="en-US" sz="2000" b="1" dirty="0" err="1"/>
              <a:t>nam</a:t>
            </a:r>
            <a:r>
              <a:rPr lang="en-US" sz="2000" b="1" dirty="0"/>
              <a:t> </a:t>
            </a:r>
            <a:r>
              <a:rPr lang="en-US" sz="2000" b="1" dirty="0" err="1"/>
              <a:t>otkriva</a:t>
            </a:r>
            <a:r>
              <a:rPr lang="en-US" sz="2000" b="1" dirty="0"/>
              <a:t> </a:t>
            </a:r>
            <a:r>
              <a:rPr lang="en-US" sz="2000" b="1" dirty="0" err="1"/>
              <a:t>greh</a:t>
            </a:r>
            <a:r>
              <a:rPr lang="en-US" sz="2000" b="1" dirty="0"/>
              <a:t> (1</a:t>
            </a:r>
            <a:r>
              <a:rPr lang="sr-Latn-RS" sz="2000" b="1" dirty="0"/>
              <a:t>.</a:t>
            </a:r>
            <a:r>
              <a:rPr lang="en-US" sz="2000" b="1" dirty="0"/>
              <a:t> Jovan</a:t>
            </a:r>
            <a:r>
              <a:rPr lang="sr-Latn-RS" sz="2000" b="1" dirty="0"/>
              <a:t>.</a:t>
            </a:r>
            <a:r>
              <a:rPr lang="en-US" sz="2000" b="1" dirty="0"/>
              <a:t> 3</a:t>
            </a:r>
            <a:r>
              <a:rPr lang="sr-Latn-RS" sz="2000" b="1" dirty="0"/>
              <a:t>,</a:t>
            </a:r>
            <a:r>
              <a:rPr lang="en-US" sz="2000" b="1" dirty="0"/>
              <a:t>4). Bez </a:t>
            </a:r>
            <a:r>
              <a:rPr lang="en-US" sz="2000" b="1" dirty="0" err="1"/>
              <a:t>Zakona</a:t>
            </a:r>
            <a:r>
              <a:rPr lang="en-US" sz="2000" b="1" dirty="0"/>
              <a:t> ne </a:t>
            </a:r>
            <a:r>
              <a:rPr lang="en-US" sz="2000" b="1" dirty="0" err="1"/>
              <a:t>bismo</a:t>
            </a:r>
            <a:r>
              <a:rPr lang="en-US" sz="2000" b="1" dirty="0"/>
              <a:t> </a:t>
            </a:r>
            <a:r>
              <a:rPr lang="en-US" sz="2000" b="1" dirty="0" err="1"/>
              <a:t>znali</a:t>
            </a:r>
            <a:r>
              <a:rPr lang="en-US" sz="2000" b="1" dirty="0"/>
              <a:t> </a:t>
            </a:r>
            <a:r>
              <a:rPr lang="en-US" sz="2000" b="1" dirty="0" err="1"/>
              <a:t>šta</a:t>
            </a:r>
            <a:r>
              <a:rPr lang="en-US" sz="2000" b="1" dirty="0"/>
              <a:t> je </a:t>
            </a:r>
            <a:r>
              <a:rPr lang="en-US" sz="2000" b="1" dirty="0" err="1"/>
              <a:t>greh</a:t>
            </a:r>
            <a:r>
              <a:rPr lang="en-US" sz="2000" b="1" dirty="0"/>
              <a:t> (Rim</a:t>
            </a:r>
            <a:r>
              <a:rPr lang="sr-Latn-RS" sz="2000" b="1" dirty="0"/>
              <a:t>.</a:t>
            </a:r>
            <a:r>
              <a:rPr lang="en-US" sz="2000" b="1" dirty="0"/>
              <a:t> 7</a:t>
            </a:r>
            <a:r>
              <a:rPr lang="sr-Latn-RS" sz="2000" b="1" dirty="0"/>
              <a:t>,</a:t>
            </a:r>
            <a:r>
              <a:rPr lang="en-US" sz="2000" b="1" dirty="0"/>
              <a:t>7) </a:t>
            </a:r>
            <a:r>
              <a:rPr lang="en-US" sz="2000" b="1" dirty="0" err="1"/>
              <a:t>i</a:t>
            </a:r>
            <a:r>
              <a:rPr lang="en-US" sz="2000" b="1" dirty="0"/>
              <a:t>, </a:t>
            </a:r>
            <a:r>
              <a:rPr lang="en-US" sz="2000" b="1" dirty="0" err="1"/>
              <a:t>stoga</a:t>
            </a:r>
            <a:r>
              <a:rPr lang="en-US" sz="2000" b="1" dirty="0"/>
              <a:t>, ne </a:t>
            </a:r>
            <a:r>
              <a:rPr lang="en-US" sz="2000" b="1" dirty="0" err="1"/>
              <a:t>bismo</a:t>
            </a:r>
            <a:r>
              <a:rPr lang="en-US" sz="2000" b="1" dirty="0"/>
              <a:t> </a:t>
            </a:r>
            <a:r>
              <a:rPr lang="en-US" sz="2000" b="1" dirty="0" err="1"/>
              <a:t>tražili</a:t>
            </a:r>
            <a:r>
              <a:rPr lang="sr-Latn-RS" sz="2000" b="1" dirty="0"/>
              <a:t> ni</a:t>
            </a:r>
            <a:r>
              <a:rPr lang="en-US" sz="2000" b="1" dirty="0"/>
              <a:t> </a:t>
            </a:r>
            <a:r>
              <a:rPr lang="en-US" sz="2000" b="1" dirty="0" err="1"/>
              <a:t>rešenje</a:t>
            </a:r>
            <a:r>
              <a:rPr lang="en-US" sz="2000" b="1" dirty="0"/>
              <a:t> </a:t>
            </a:r>
            <a:r>
              <a:rPr lang="sr-Latn-RS" sz="2000" b="1" dirty="0"/>
              <a:t>za greh </a:t>
            </a:r>
            <a:r>
              <a:rPr lang="en-US" sz="2000" b="1" dirty="0"/>
              <a:t>(Gal</a:t>
            </a:r>
            <a:r>
              <a:rPr lang="sr-Latn-RS" sz="2000" b="1" dirty="0"/>
              <a:t>.</a:t>
            </a:r>
            <a:r>
              <a:rPr lang="en-US" sz="2000" b="1" dirty="0"/>
              <a:t> 3</a:t>
            </a:r>
            <a:r>
              <a:rPr lang="sr-Latn-RS" sz="2000" b="1" dirty="0"/>
              <a:t>,</a:t>
            </a:r>
            <a:r>
              <a:rPr lang="en-US" sz="2000" b="1" dirty="0"/>
              <a:t>24).</a:t>
            </a:r>
            <a:endParaRPr lang="en" sz="2000" b="1" dirty="0"/>
          </a:p>
        </p:txBody>
      </p:sp>
      <p:sp>
        <p:nvSpPr>
          <p:cNvPr id="23" name="CuadroTexto 22">
            <a:extLst>
              <a:ext uri="{FF2B5EF4-FFF2-40B4-BE49-F238E27FC236}">
                <a16:creationId xmlns:a16="http://schemas.microsoft.com/office/drawing/2014/main" id="{2C334A3F-D5FD-788C-A9C9-D486FA8D0E8E}"/>
              </a:ext>
            </a:extLst>
          </p:cNvPr>
          <p:cNvSpPr txBox="1"/>
          <p:nvPr/>
        </p:nvSpPr>
        <p:spPr>
          <a:xfrm>
            <a:off x="4389121" y="5326791"/>
            <a:ext cx="4624660" cy="1323439"/>
          </a:xfrm>
          <a:prstGeom prst="rect">
            <a:avLst/>
          </a:prstGeom>
          <a:noFill/>
        </p:spPr>
        <p:txBody>
          <a:bodyPr wrap="square">
            <a:spAutoFit/>
          </a:bodyPr>
          <a:lstStyle/>
          <a:p>
            <a:pPr>
              <a:spcBef>
                <a:spcPts val="600"/>
              </a:spcBef>
            </a:pPr>
            <a:r>
              <a:rPr lang="en-US" sz="2000" b="1" dirty="0" err="1"/>
              <a:t>Daleko</a:t>
            </a:r>
            <a:r>
              <a:rPr lang="en-US" sz="2000" b="1" dirty="0"/>
              <a:t> od toga da je </a:t>
            </a:r>
            <a:r>
              <a:rPr lang="en-US" sz="2000" b="1" dirty="0" err="1"/>
              <a:t>teret</a:t>
            </a:r>
            <a:r>
              <a:rPr lang="en-US" sz="2000" b="1" dirty="0"/>
              <a:t>, Zakon je </a:t>
            </a:r>
            <a:r>
              <a:rPr lang="en-US" sz="2000" b="1" dirty="0" err="1"/>
              <a:t>zaštitna</a:t>
            </a:r>
            <a:r>
              <a:rPr lang="en-US" sz="2000" b="1" dirty="0"/>
              <a:t> </a:t>
            </a:r>
            <a:r>
              <a:rPr lang="en-US" sz="2000" b="1" dirty="0" err="1"/>
              <a:t>ograda</a:t>
            </a:r>
            <a:r>
              <a:rPr lang="en-US" sz="2000" b="1" dirty="0"/>
              <a:t> </a:t>
            </a:r>
            <a:r>
              <a:rPr lang="en-US" sz="2000" b="1" dirty="0" err="1"/>
              <a:t>koja</a:t>
            </a:r>
            <a:r>
              <a:rPr lang="en-US" sz="2000" b="1" dirty="0"/>
              <a:t> </a:t>
            </a:r>
            <a:r>
              <a:rPr lang="en-US" sz="2000" b="1" dirty="0" err="1"/>
              <a:t>nas</a:t>
            </a:r>
            <a:r>
              <a:rPr lang="en-US" sz="2000" b="1" dirty="0"/>
              <a:t> </a:t>
            </a:r>
            <a:r>
              <a:rPr lang="en-US" sz="2000" b="1" dirty="0" err="1"/>
              <a:t>sprečava</a:t>
            </a:r>
            <a:r>
              <a:rPr lang="en-US" sz="2000" b="1" dirty="0"/>
              <a:t> da </a:t>
            </a:r>
            <a:r>
              <a:rPr lang="en-US" sz="2000" b="1" dirty="0" err="1"/>
              <a:t>trpimo</a:t>
            </a:r>
            <a:r>
              <a:rPr lang="en-US" sz="2000" b="1" dirty="0"/>
              <a:t> </a:t>
            </a:r>
            <a:r>
              <a:rPr lang="en-US" sz="2000" b="1" dirty="0" err="1"/>
              <a:t>strašne</a:t>
            </a:r>
            <a:r>
              <a:rPr lang="en-US" sz="2000" b="1" dirty="0"/>
              <a:t> </a:t>
            </a:r>
            <a:r>
              <a:rPr lang="en-US" sz="2000" b="1" dirty="0" err="1"/>
              <a:t>posledice</a:t>
            </a:r>
            <a:r>
              <a:rPr lang="en-US" sz="2000" b="1" dirty="0"/>
              <a:t> </a:t>
            </a:r>
            <a:r>
              <a:rPr lang="en-US" sz="2000" b="1" dirty="0" err="1"/>
              <a:t>greha</a:t>
            </a:r>
            <a:r>
              <a:rPr lang="en-US" sz="2000" b="1" dirty="0"/>
              <a:t> </a:t>
            </a:r>
            <a:r>
              <a:rPr lang="sr-Latn-RS" sz="2000" b="1" dirty="0"/>
              <a:t>            </a:t>
            </a:r>
            <a:r>
              <a:rPr lang="en-US" sz="2000" b="1" dirty="0"/>
              <a:t>(1</a:t>
            </a:r>
            <a:r>
              <a:rPr lang="sr-Latn-RS" sz="2000" b="1" dirty="0"/>
              <a:t>.</a:t>
            </a:r>
            <a:r>
              <a:rPr lang="en-US" sz="2000" b="1" dirty="0"/>
              <a:t> Jovan</a:t>
            </a:r>
            <a:r>
              <a:rPr lang="sr-Latn-RS" sz="2000" b="1" dirty="0"/>
              <a:t>.</a:t>
            </a:r>
            <a:r>
              <a:rPr lang="en-US" sz="2000" b="1" dirty="0"/>
              <a:t> 5</a:t>
            </a:r>
            <a:r>
              <a:rPr lang="sr-Latn-RS" sz="2000" b="1" dirty="0"/>
              <a:t>,</a:t>
            </a:r>
            <a:r>
              <a:rPr lang="en-US" sz="2000" b="1" dirty="0"/>
              <a:t>3; Ps</a:t>
            </a:r>
            <a:r>
              <a:rPr lang="sr-Latn-RS" sz="2000" b="1" dirty="0"/>
              <a:t>.</a:t>
            </a:r>
            <a:r>
              <a:rPr lang="en-US" sz="2000" b="1" dirty="0"/>
              <a:t> 1</a:t>
            </a:r>
            <a:r>
              <a:rPr lang="sr-Latn-RS" sz="2000" b="1" dirty="0"/>
              <a:t>,</a:t>
            </a:r>
            <a:r>
              <a:rPr lang="en-US" sz="2000" b="1" dirty="0"/>
              <a:t>1-3).</a:t>
            </a:r>
            <a:endParaRPr lang="en" sz="2000" b="1" dirty="0"/>
          </a:p>
        </p:txBody>
      </p:sp>
      <p:sp>
        <p:nvSpPr>
          <p:cNvPr id="4" name="CuadroTexto 3">
            <a:extLst>
              <a:ext uri="{FF2B5EF4-FFF2-40B4-BE49-F238E27FC236}">
                <a16:creationId xmlns:a16="http://schemas.microsoft.com/office/drawing/2014/main" id="{FF4F9960-5387-DFA9-561D-7F4BFEAA942C}"/>
              </a:ext>
            </a:extLst>
          </p:cNvPr>
          <p:cNvSpPr txBox="1"/>
          <p:nvPr/>
        </p:nvSpPr>
        <p:spPr>
          <a:xfrm>
            <a:off x="153336" y="3116560"/>
            <a:ext cx="12013761" cy="707886"/>
          </a:xfrm>
          <a:prstGeom prst="rect">
            <a:avLst/>
          </a:prstGeom>
          <a:noFill/>
        </p:spPr>
        <p:txBody>
          <a:bodyPr wrap="square">
            <a:spAutoFit/>
          </a:bodyPr>
          <a:lstStyle/>
          <a:p>
            <a:pPr lvl="0">
              <a:spcBef>
                <a:spcPts val="600"/>
              </a:spcBef>
              <a:defRPr/>
            </a:pPr>
            <a:r>
              <a:rPr lang="en-US" sz="2000" b="1" dirty="0">
                <a:solidFill>
                  <a:prstClr val="black"/>
                </a:solidFill>
              </a:rPr>
              <a:t>Problem je bio u </a:t>
            </a:r>
            <a:r>
              <a:rPr lang="en-US" sz="2000" b="1" dirty="0" err="1">
                <a:solidFill>
                  <a:prstClr val="black"/>
                </a:solidFill>
              </a:rPr>
              <a:t>razmišljanju</a:t>
            </a:r>
            <a:r>
              <a:rPr lang="en-US" sz="2000" b="1" dirty="0">
                <a:solidFill>
                  <a:prstClr val="black"/>
                </a:solidFill>
              </a:rPr>
              <a:t> da je Zakon </a:t>
            </a:r>
            <a:r>
              <a:rPr lang="en-US" sz="2000" b="1" dirty="0" err="1">
                <a:solidFill>
                  <a:prstClr val="black"/>
                </a:solidFill>
              </a:rPr>
              <a:t>povezan</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spasenjem</a:t>
            </a:r>
            <a:r>
              <a:rPr lang="en-US" sz="2000" b="1" dirty="0">
                <a:solidFill>
                  <a:prstClr val="black"/>
                </a:solidFill>
              </a:rPr>
              <a:t>, </a:t>
            </a:r>
            <a:r>
              <a:rPr lang="en-US" sz="2000" b="1" dirty="0" err="1">
                <a:solidFill>
                  <a:prstClr val="black"/>
                </a:solidFill>
              </a:rPr>
              <a:t>bilo</a:t>
            </a:r>
            <a:r>
              <a:rPr lang="en-US" sz="2000" b="1" dirty="0">
                <a:solidFill>
                  <a:prstClr val="black"/>
                </a:solidFill>
              </a:rPr>
              <a:t> </a:t>
            </a:r>
            <a:r>
              <a:rPr lang="en-US" sz="2000" b="1" dirty="0" err="1">
                <a:solidFill>
                  <a:prstClr val="black"/>
                </a:solidFill>
              </a:rPr>
              <a:t>kao</a:t>
            </a:r>
            <a:r>
              <a:rPr lang="en-US" sz="2000" b="1" dirty="0">
                <a:solidFill>
                  <a:prstClr val="black"/>
                </a:solidFill>
              </a:rPr>
              <a:t> </a:t>
            </a:r>
            <a:r>
              <a:rPr lang="en-US" sz="2000" b="1" dirty="0" err="1">
                <a:solidFill>
                  <a:prstClr val="black"/>
                </a:solidFill>
              </a:rPr>
              <a:t>sredstvo</a:t>
            </a:r>
            <a:r>
              <a:rPr lang="en-US" sz="2000" b="1" dirty="0">
                <a:solidFill>
                  <a:prstClr val="black"/>
                </a:solidFill>
              </a:rPr>
              <a:t> </a:t>
            </a:r>
            <a:r>
              <a:rPr lang="en-US" sz="2000" b="1" dirty="0" err="1">
                <a:solidFill>
                  <a:prstClr val="black"/>
                </a:solidFill>
              </a:rPr>
              <a:t>ili</a:t>
            </a:r>
            <a:r>
              <a:rPr lang="en-US" sz="2000" b="1" dirty="0">
                <a:solidFill>
                  <a:prstClr val="black"/>
                </a:solidFill>
              </a:rPr>
              <a:t> </a:t>
            </a:r>
            <a:r>
              <a:rPr lang="en-US" sz="2000" b="1" dirty="0" err="1">
                <a:solidFill>
                  <a:prstClr val="black"/>
                </a:solidFill>
              </a:rPr>
              <a:t>kao</a:t>
            </a:r>
            <a:r>
              <a:rPr lang="en-US" sz="2000" b="1" dirty="0">
                <a:solidFill>
                  <a:prstClr val="black"/>
                </a:solidFill>
              </a:rPr>
              <a:t> </a:t>
            </a:r>
            <a:r>
              <a:rPr lang="en-US" sz="2000" b="1" dirty="0" err="1">
                <a:solidFill>
                  <a:prstClr val="black"/>
                </a:solidFill>
              </a:rPr>
              <a:t>prepreka</a:t>
            </a:r>
            <a:r>
              <a:rPr lang="en-US" sz="2000" b="1" dirty="0">
                <a:solidFill>
                  <a:prstClr val="black"/>
                </a:solidFill>
              </a:rPr>
              <a:t> za </a:t>
            </a:r>
            <a:r>
              <a:rPr lang="en-US" sz="2000" b="1" dirty="0" err="1">
                <a:solidFill>
                  <a:prstClr val="black"/>
                </a:solidFill>
              </a:rPr>
              <a:t>njegovo</a:t>
            </a:r>
            <a:r>
              <a:rPr lang="en-US" sz="2000" b="1" dirty="0">
                <a:solidFill>
                  <a:prstClr val="black"/>
                </a:solidFill>
              </a:rPr>
              <a:t> </a:t>
            </a:r>
            <a:r>
              <a:rPr lang="en-US" sz="2000" b="1" dirty="0" err="1">
                <a:solidFill>
                  <a:prstClr val="black"/>
                </a:solidFill>
              </a:rPr>
              <a:t>postizanje</a:t>
            </a:r>
            <a:r>
              <a:rPr lang="en-US" sz="2000" b="1" dirty="0">
                <a:solidFill>
                  <a:prstClr val="black"/>
                </a:solidFill>
              </a:rPr>
              <a:t>. Ali </a:t>
            </a:r>
            <a:r>
              <a:rPr lang="en-US" sz="2000" b="1" dirty="0" err="1">
                <a:solidFill>
                  <a:prstClr val="black"/>
                </a:solidFill>
              </a:rPr>
              <a:t>funkcija</a:t>
            </a:r>
            <a:r>
              <a:rPr lang="en-US" sz="2000" b="1" dirty="0">
                <a:solidFill>
                  <a:prstClr val="black"/>
                </a:solidFill>
              </a:rPr>
              <a:t> </a:t>
            </a:r>
            <a:r>
              <a:rPr lang="en-US" sz="2000" b="1" dirty="0" err="1">
                <a:solidFill>
                  <a:prstClr val="black"/>
                </a:solidFill>
              </a:rPr>
              <a:t>Zakona</a:t>
            </a:r>
            <a:r>
              <a:rPr lang="en-US" sz="2000" b="1" dirty="0">
                <a:solidFill>
                  <a:prstClr val="black"/>
                </a:solidFill>
              </a:rPr>
              <a:t> </a:t>
            </a:r>
            <a:r>
              <a:rPr lang="en-US" sz="2000" b="1" dirty="0" err="1">
                <a:solidFill>
                  <a:prstClr val="black"/>
                </a:solidFill>
              </a:rPr>
              <a:t>nikada</a:t>
            </a:r>
            <a:r>
              <a:rPr lang="en-US" sz="2000" b="1" dirty="0">
                <a:solidFill>
                  <a:prstClr val="black"/>
                </a:solidFill>
              </a:rPr>
              <a:t> </a:t>
            </a:r>
            <a:r>
              <a:rPr lang="en-US" sz="2000" b="1" dirty="0" err="1">
                <a:solidFill>
                  <a:prstClr val="black"/>
                </a:solidFill>
              </a:rPr>
              <a:t>nije</a:t>
            </a:r>
            <a:r>
              <a:rPr lang="en-US" sz="2000" b="1" dirty="0">
                <a:solidFill>
                  <a:prstClr val="black"/>
                </a:solidFill>
              </a:rPr>
              <a:t> </a:t>
            </a:r>
            <a:r>
              <a:rPr lang="en-US" sz="2000" b="1" dirty="0" err="1">
                <a:solidFill>
                  <a:prstClr val="black"/>
                </a:solidFill>
              </a:rPr>
              <a:t>bila</a:t>
            </a:r>
            <a:r>
              <a:rPr lang="en-US" sz="2000" b="1" dirty="0">
                <a:solidFill>
                  <a:prstClr val="black"/>
                </a:solidFill>
              </a:rPr>
              <a:t> </a:t>
            </a:r>
            <a:r>
              <a:rPr lang="en-US" sz="2000" b="1" dirty="0" err="1">
                <a:solidFill>
                  <a:prstClr val="black"/>
                </a:solidFill>
              </a:rPr>
              <a:t>spasonosna</a:t>
            </a:r>
            <a:r>
              <a:rPr lang="en-US" sz="2000" b="1" dirty="0">
                <a:solidFill>
                  <a:prstClr val="black"/>
                </a:solidFill>
              </a:rPr>
              <a:t>. Koja je, </a:t>
            </a:r>
            <a:r>
              <a:rPr lang="en-US" sz="2000" b="1" dirty="0" err="1">
                <a:solidFill>
                  <a:prstClr val="black"/>
                </a:solidFill>
              </a:rPr>
              <a:t>onda</a:t>
            </a:r>
            <a:r>
              <a:rPr lang="en-US" sz="2000" b="1" dirty="0">
                <a:solidFill>
                  <a:prstClr val="black"/>
                </a:solidFill>
              </a:rPr>
              <a:t>, </a:t>
            </a:r>
            <a:r>
              <a:rPr lang="en-US" sz="2000" b="1" dirty="0" err="1">
                <a:solidFill>
                  <a:prstClr val="black"/>
                </a:solidFill>
              </a:rPr>
              <a:t>njegova</a:t>
            </a:r>
            <a:r>
              <a:rPr lang="en-US" sz="2000" b="1" dirty="0">
                <a:solidFill>
                  <a:prstClr val="black"/>
                </a:solidFill>
              </a:rPr>
              <a:t> </a:t>
            </a:r>
            <a:r>
              <a:rPr lang="en-US" sz="2000" b="1" dirty="0" err="1">
                <a:solidFill>
                  <a:prstClr val="black"/>
                </a:solidFill>
              </a:rPr>
              <a:t>funkcija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66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6"/>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360"/>
                                          </p:val>
                                        </p:tav>
                                        <p:tav tm="100000">
                                          <p:val>
                                            <p:fltVal val="0"/>
                                          </p:val>
                                        </p:tav>
                                      </p:tavLst>
                                    </p:anim>
                                    <p:animEffect transition="in" filter="fade">
                                      <p:cBhvr>
                                        <p:cTn id="59" dur="500"/>
                                        <p:tgtEl>
                                          <p:spTgt spid="1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BA6FD-C9A0-DE2B-F6CE-5E970A93CBF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A21CA1C-4345-016B-B00B-0779B3E0C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6">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5F786EC-27E4-92AD-AEAF-795BF5CFB7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6">
              <a:lumMod val="75000"/>
            </a:schemeClr>
          </a:solidFill>
        </p:grpSpPr>
        <p:sp>
          <p:nvSpPr>
            <p:cNvPr id="14" name="Rectangle 13">
              <a:extLst>
                <a:ext uri="{FF2B5EF4-FFF2-40B4-BE49-F238E27FC236}">
                  <a16:creationId xmlns:a16="http://schemas.microsoft.com/office/drawing/2014/main" id="{6B9E88A5-548D-D434-200E-3AF4850A82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28A100-1F24-0B40-4884-C31EFF27AAD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12CA22-C4F9-B9A5-0D01-FD3A49BFFD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9917133-7283-2657-575B-EF5E6713B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ABC9E1-130B-A4DE-D498-883621CE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83E0D3B-8581-7C93-13CF-A468CB9547E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5957597" y="674222"/>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DBD6B4B0-A905-8BFD-5287-4887A7DB2D7A}"/>
              </a:ext>
            </a:extLst>
          </p:cNvPr>
          <p:cNvSpPr txBox="1"/>
          <p:nvPr/>
        </p:nvSpPr>
        <p:spPr>
          <a:xfrm>
            <a:off x="661481" y="2733472"/>
            <a:ext cx="5024328" cy="1200329"/>
          </a:xfrm>
          <a:prstGeom prst="rect">
            <a:avLst/>
          </a:prstGeom>
          <a:noFill/>
        </p:spPr>
        <p:txBody>
          <a:bodyPr wrap="square">
            <a:spAutoFit/>
            <a:scene3d>
              <a:camera prst="orthographicFront"/>
              <a:lightRig rig="threePt" dir="t"/>
            </a:scene3d>
            <a:sp3d extrusionH="57150">
              <a:bevelT w="38100" h="38100"/>
            </a:sp3d>
          </a:bodyPr>
          <a:lstStyle/>
          <a:p>
            <a:pPr algn="ctr"/>
            <a:r>
              <a:rPr lang="en-US" sz="72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EVANĐELJE</a:t>
            </a:r>
            <a:endParaRPr lang="en" sz="72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125050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BA52D5-499D-D745-3ABA-0BE932A025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3456AD-C34C-EFEB-6CFA-A2602F1988A2}"/>
              </a:ext>
            </a:extLst>
          </p:cNvPr>
          <p:cNvSpPr txBox="1"/>
          <p:nvPr/>
        </p:nvSpPr>
        <p:spPr>
          <a:xfrm>
            <a:off x="0" y="0"/>
            <a:ext cx="8296977" cy="769441"/>
          </a:xfrm>
          <a:prstGeom prst="rect">
            <a:avLst/>
          </a:prstGeom>
          <a:noFill/>
        </p:spPr>
        <p:txBody>
          <a:bodyPr wrap="square">
            <a:spAutoFit/>
            <a:scene3d>
              <a:camera prst="orthographicFront"/>
              <a:lightRig rig="threePt" dir="t"/>
            </a:scene3d>
            <a:sp3d extrusionH="57150" contourW="12700">
              <a:bevelT h="25400" prst="softRound"/>
              <a:contourClr>
                <a:schemeClr val="accent2"/>
              </a:contourClr>
            </a:sp3d>
          </a:bodyPr>
          <a:lstStyle/>
          <a:p>
            <a:pPr algn="ctr"/>
            <a:r>
              <a:rPr lang="en-US" sz="4400" b="1" spc="300" dirty="0">
                <a:ln w="22225">
                  <a:noFill/>
                  <a:prstDash val="solid"/>
                </a:ln>
                <a:solidFill>
                  <a:schemeClr val="accent2">
                    <a:lumMod val="40000"/>
                    <a:lumOff val="60000"/>
                  </a:schemeClr>
                </a:solidFill>
                <a:effectLst>
                  <a:outerShdw blurRad="38100" dist="38100" dir="2700000" algn="tl">
                    <a:srgbClr val="000000"/>
                  </a:outerShdw>
                </a:effectLst>
              </a:rPr>
              <a:t>EVANĐELJE I ZAKON</a:t>
            </a:r>
            <a:endParaRPr lang="en" sz="4400" b="1" spc="300"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0F39B4F5-3EAF-C6ED-FA98-5F9CE48D8EC3}"/>
              </a:ext>
            </a:extLst>
          </p:cNvPr>
          <p:cNvSpPr txBox="1"/>
          <p:nvPr/>
        </p:nvSpPr>
        <p:spPr>
          <a:xfrm>
            <a:off x="269625" y="680710"/>
            <a:ext cx="7757727" cy="584775"/>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sr-Latn-R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Mislimo, dakle, da će se čovek opravdati verom bez dela zakona</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(R</a:t>
            </a:r>
            <a:r>
              <a:rPr lang="sr-Latn-RS"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imljanima</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3</a:t>
            </a:r>
            <a:r>
              <a:rPr lang="sr-Latn-RS"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28)</a:t>
            </a:r>
          </a:p>
        </p:txBody>
      </p:sp>
      <p:sp>
        <p:nvSpPr>
          <p:cNvPr id="6" name="CuadroTexto 5">
            <a:extLst>
              <a:ext uri="{FF2B5EF4-FFF2-40B4-BE49-F238E27FC236}">
                <a16:creationId xmlns:a16="http://schemas.microsoft.com/office/drawing/2014/main" id="{F31F6539-6AE2-A34D-A925-1ECEEF39780F}"/>
              </a:ext>
            </a:extLst>
          </p:cNvPr>
          <p:cNvSpPr txBox="1"/>
          <p:nvPr/>
        </p:nvSpPr>
        <p:spPr>
          <a:xfrm>
            <a:off x="342900" y="1477800"/>
            <a:ext cx="7954077" cy="1323439"/>
          </a:xfrm>
          <a:prstGeom prst="rect">
            <a:avLst/>
          </a:prstGeom>
          <a:noFill/>
        </p:spPr>
        <p:txBody>
          <a:bodyPr wrap="square" rtlCol="0">
            <a:spAutoFit/>
          </a:bodyPr>
          <a:lstStyle/>
          <a:p>
            <a:pPr>
              <a:spcBef>
                <a:spcPts val="600"/>
              </a:spcBef>
            </a:pPr>
            <a:r>
              <a:rPr lang="en-US" sz="2000" b="1" dirty="0" err="1"/>
              <a:t>Naše</a:t>
            </a:r>
            <a:r>
              <a:rPr lang="en-US" sz="2000" b="1" dirty="0"/>
              <a:t> </a:t>
            </a:r>
            <a:r>
              <a:rPr lang="en-US" sz="2000" b="1" dirty="0" err="1"/>
              <a:t>spasenje</a:t>
            </a:r>
            <a:r>
              <a:rPr lang="en-US" sz="2000" b="1" dirty="0"/>
              <a:t> (</a:t>
            </a:r>
            <a:r>
              <a:rPr lang="en-US" sz="2000" b="1" dirty="0" err="1"/>
              <a:t>oproštenje</a:t>
            </a:r>
            <a:r>
              <a:rPr lang="en-US" sz="2000" b="1" dirty="0"/>
              <a:t> </a:t>
            </a:r>
            <a:r>
              <a:rPr lang="en-US" sz="2000" b="1" dirty="0" err="1"/>
              <a:t>grehova</a:t>
            </a:r>
            <a:r>
              <a:rPr lang="en-US" sz="2000" b="1" dirty="0"/>
              <a:t> </a:t>
            </a:r>
            <a:r>
              <a:rPr lang="en-US" sz="2000" b="1" dirty="0" err="1"/>
              <a:t>i</a:t>
            </a:r>
            <a:r>
              <a:rPr lang="en-US" sz="2000" b="1" dirty="0"/>
              <a:t> </a:t>
            </a:r>
            <a:r>
              <a:rPr lang="en-US" sz="2000" b="1" dirty="0" err="1"/>
              <a:t>večni</a:t>
            </a:r>
            <a:r>
              <a:rPr lang="en-US" sz="2000" b="1" dirty="0"/>
              <a:t> </a:t>
            </a:r>
            <a:r>
              <a:rPr lang="en-US" sz="2000" b="1" dirty="0" err="1"/>
              <a:t>život</a:t>
            </a:r>
            <a:r>
              <a:rPr lang="en-US" sz="2000" b="1" dirty="0"/>
              <a:t>) se </a:t>
            </a:r>
            <a:r>
              <a:rPr lang="en-US" sz="2000" b="1" dirty="0" err="1"/>
              <a:t>dobija</a:t>
            </a:r>
            <a:r>
              <a:rPr lang="en-US" sz="2000" b="1" dirty="0"/>
              <a:t> </a:t>
            </a:r>
            <a:r>
              <a:rPr lang="en-US" sz="2000" b="1" dirty="0" err="1"/>
              <a:t>kroz</a:t>
            </a:r>
            <a:r>
              <a:rPr lang="en-US" sz="2000" b="1" dirty="0"/>
              <a:t> </a:t>
            </a:r>
            <a:r>
              <a:rPr lang="en-US" sz="2000" b="1" dirty="0" err="1"/>
              <a:t>delo</a:t>
            </a:r>
            <a:r>
              <a:rPr lang="en-US" sz="2000" b="1" dirty="0"/>
              <a:t> </a:t>
            </a:r>
            <a:r>
              <a:rPr lang="en-US" sz="2000" b="1" dirty="0" err="1"/>
              <a:t>koje</a:t>
            </a:r>
            <a:r>
              <a:rPr lang="en-US" sz="2000" b="1" dirty="0"/>
              <a:t> je Isus </a:t>
            </a:r>
            <a:r>
              <a:rPr lang="en-US" sz="2000" b="1" dirty="0" err="1"/>
              <a:t>učinio</a:t>
            </a:r>
            <a:r>
              <a:rPr lang="en-US" sz="2000" b="1" dirty="0"/>
              <a:t> za </a:t>
            </a:r>
            <a:r>
              <a:rPr lang="en-US" sz="2000" b="1" dirty="0" err="1"/>
              <a:t>nas</a:t>
            </a:r>
            <a:r>
              <a:rPr lang="en-US" sz="2000" b="1" dirty="0"/>
              <a:t> </a:t>
            </a:r>
            <a:r>
              <a:rPr lang="en-US" sz="2000" b="1" dirty="0" err="1"/>
              <a:t>na</a:t>
            </a:r>
            <a:r>
              <a:rPr lang="en-US" sz="2000" b="1" dirty="0"/>
              <a:t> </a:t>
            </a:r>
            <a:r>
              <a:rPr lang="en-US" sz="2000" b="1" dirty="0" err="1"/>
              <a:t>krstu</a:t>
            </a:r>
            <a:r>
              <a:rPr lang="en-US" sz="2000" b="1" dirty="0"/>
              <a:t> (Gal. 3</a:t>
            </a:r>
            <a:r>
              <a:rPr lang="sr-Latn-RS" sz="2000" b="1" dirty="0"/>
              <a:t>,</a:t>
            </a:r>
            <a:r>
              <a:rPr lang="en-US" sz="2000" b="1" dirty="0"/>
              <a:t>13). To </a:t>
            </a:r>
            <a:r>
              <a:rPr lang="en-US" sz="2000" b="1" dirty="0" err="1"/>
              <a:t>nas</a:t>
            </a:r>
            <a:r>
              <a:rPr lang="en-US" sz="2000" b="1" dirty="0"/>
              <a:t> </a:t>
            </a:r>
            <a:r>
              <a:rPr lang="en-US" sz="2000" b="1" dirty="0" err="1"/>
              <a:t>primorava</a:t>
            </a:r>
            <a:r>
              <a:rPr lang="en-US" sz="2000" b="1" dirty="0"/>
              <a:t> da </a:t>
            </a:r>
            <a:r>
              <a:rPr lang="en-US" sz="2000" b="1" dirty="0" err="1"/>
              <a:t>volimo</a:t>
            </a:r>
            <a:r>
              <a:rPr lang="en-US" sz="2000" b="1" dirty="0"/>
              <a:t> </a:t>
            </a:r>
            <a:r>
              <a:rPr lang="en-US" sz="2000" b="1" dirty="0" err="1"/>
              <a:t>Isusa</a:t>
            </a:r>
            <a:r>
              <a:rPr lang="en-US" sz="2000" b="1" dirty="0"/>
              <a:t> </a:t>
            </a:r>
            <a:r>
              <a:rPr lang="en-US" sz="2000" b="1" dirty="0" err="1"/>
              <a:t>zbog</a:t>
            </a:r>
            <a:r>
              <a:rPr lang="en-US" sz="2000" b="1" dirty="0"/>
              <a:t> toga (1</a:t>
            </a:r>
            <a:r>
              <a:rPr lang="sr-Latn-RS" sz="2000" b="1" dirty="0"/>
              <a:t>.</a:t>
            </a:r>
            <a:r>
              <a:rPr lang="en-US" sz="2000" b="1" dirty="0"/>
              <a:t> Jovan</a:t>
            </a:r>
            <a:r>
              <a:rPr lang="sr-Latn-RS" sz="2000" b="1" dirty="0"/>
              <a:t>.</a:t>
            </a:r>
            <a:r>
              <a:rPr lang="en-US" sz="2000" b="1" dirty="0"/>
              <a:t> 4</a:t>
            </a:r>
            <a:r>
              <a:rPr lang="sr-Latn-RS" sz="2000" b="1" dirty="0"/>
              <a:t>,</a:t>
            </a:r>
            <a:r>
              <a:rPr lang="en-US" sz="2000" b="1" dirty="0"/>
              <a:t>9</a:t>
            </a:r>
            <a:r>
              <a:rPr lang="sr-Latn-RS" sz="2000" b="1" dirty="0"/>
              <a:t>.</a:t>
            </a:r>
            <a:r>
              <a:rPr lang="en-US" sz="2000" b="1" dirty="0"/>
              <a:t>19). I mi </a:t>
            </a:r>
            <a:r>
              <a:rPr lang="en-US" sz="2000" b="1" dirty="0" err="1"/>
              <a:t>demonstriramo</a:t>
            </a:r>
            <a:r>
              <a:rPr lang="en-US" sz="2000" b="1" dirty="0"/>
              <a:t> </a:t>
            </a:r>
            <a:r>
              <a:rPr lang="en-US" sz="2000" b="1" dirty="0" err="1"/>
              <a:t>ovu</a:t>
            </a:r>
            <a:r>
              <a:rPr lang="en-US" sz="2000" b="1" dirty="0"/>
              <a:t> </a:t>
            </a:r>
            <a:r>
              <a:rPr lang="en-US" sz="2000" b="1" dirty="0" err="1"/>
              <a:t>ljubav</a:t>
            </a:r>
            <a:r>
              <a:rPr lang="en-US" sz="2000" b="1" dirty="0"/>
              <a:t> </a:t>
            </a:r>
            <a:r>
              <a:rPr lang="en-US" sz="2000" b="1" dirty="0" err="1"/>
              <a:t>upravo</a:t>
            </a:r>
            <a:r>
              <a:rPr lang="en-US" sz="2000" b="1" dirty="0"/>
              <a:t> </a:t>
            </a:r>
            <a:r>
              <a:rPr lang="en-US" sz="2000" b="1" dirty="0" err="1"/>
              <a:t>držeći</a:t>
            </a:r>
            <a:r>
              <a:rPr lang="en-US" sz="2000" b="1" dirty="0"/>
              <a:t> </a:t>
            </a:r>
            <a:r>
              <a:rPr lang="en-US" sz="2000" b="1" dirty="0" err="1"/>
              <a:t>njegove</a:t>
            </a:r>
            <a:r>
              <a:rPr lang="en-US" sz="2000" b="1" dirty="0"/>
              <a:t> </a:t>
            </a:r>
            <a:r>
              <a:rPr lang="en-US" sz="2000" b="1" dirty="0" err="1"/>
              <a:t>zapovesti</a:t>
            </a:r>
            <a:r>
              <a:rPr lang="en-US" sz="2000" b="1" dirty="0"/>
              <a:t> (Jovan 14</a:t>
            </a:r>
            <a:r>
              <a:rPr lang="sr-Latn-RS" sz="2000" b="1" dirty="0"/>
              <a:t>,</a:t>
            </a:r>
            <a:r>
              <a:rPr lang="en-US" sz="2000" b="1" dirty="0"/>
              <a:t>15).</a:t>
            </a:r>
            <a:endParaRPr lang="es-ES" sz="2000" b="1" dirty="0"/>
          </a:p>
        </p:txBody>
      </p:sp>
      <p:graphicFrame>
        <p:nvGraphicFramePr>
          <p:cNvPr id="2" name="Diagrama 1">
            <a:extLst>
              <a:ext uri="{FF2B5EF4-FFF2-40B4-BE49-F238E27FC236}">
                <a16:creationId xmlns:a16="http://schemas.microsoft.com/office/drawing/2014/main" id="{0F069C96-863E-3631-7BDE-462F4BB98728}"/>
              </a:ext>
            </a:extLst>
          </p:cNvPr>
          <p:cNvGraphicFramePr/>
          <p:nvPr>
            <p:extLst>
              <p:ext uri="{D42A27DB-BD31-4B8C-83A1-F6EECF244321}">
                <p14:modId xmlns:p14="http://schemas.microsoft.com/office/powerpoint/2010/main" val="3765505929"/>
              </p:ext>
            </p:extLst>
          </p:nvPr>
        </p:nvGraphicFramePr>
        <p:xfrm>
          <a:off x="342900" y="3856022"/>
          <a:ext cx="11698304" cy="221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CA62D249-B5BA-0428-6515-1AE8E7C9BDE3}"/>
              </a:ext>
            </a:extLst>
          </p:cNvPr>
          <p:cNvSpPr txBox="1"/>
          <p:nvPr/>
        </p:nvSpPr>
        <p:spPr>
          <a:xfrm>
            <a:off x="342900" y="6104325"/>
            <a:ext cx="11849100" cy="707886"/>
          </a:xfrm>
          <a:prstGeom prst="rect">
            <a:avLst/>
          </a:prstGeom>
          <a:noFill/>
        </p:spPr>
        <p:txBody>
          <a:bodyPr wrap="square" rtlCol="0">
            <a:spAutoFit/>
          </a:bodyPr>
          <a:lstStyle/>
          <a:p>
            <a:pPr>
              <a:spcBef>
                <a:spcPts val="600"/>
              </a:spcBef>
            </a:pPr>
            <a:r>
              <a:rPr lang="en-US" sz="2000" b="1" dirty="0"/>
              <a:t>Isus </a:t>
            </a:r>
            <a:r>
              <a:rPr lang="en-US" sz="2000" b="1" dirty="0" err="1"/>
              <a:t>nikada</a:t>
            </a:r>
            <a:r>
              <a:rPr lang="en-US" sz="2000" b="1" dirty="0"/>
              <a:t> </a:t>
            </a:r>
            <a:r>
              <a:rPr lang="en-US" sz="2000" b="1" dirty="0" err="1"/>
              <a:t>nije</a:t>
            </a:r>
            <a:r>
              <a:rPr lang="en-US" sz="2000" b="1" dirty="0"/>
              <a:t> </a:t>
            </a:r>
            <a:r>
              <a:rPr lang="en-US" sz="2000" b="1" dirty="0" err="1"/>
              <a:t>nameravao</a:t>
            </a:r>
            <a:r>
              <a:rPr lang="en-US" sz="2000" b="1" dirty="0"/>
              <a:t> da </a:t>
            </a:r>
            <a:r>
              <a:rPr lang="en-US" sz="2000" b="1" dirty="0" err="1"/>
              <a:t>ukine</a:t>
            </a:r>
            <a:r>
              <a:rPr lang="en-US" sz="2000" b="1" dirty="0"/>
              <a:t> Zakon, </a:t>
            </a:r>
            <a:r>
              <a:rPr lang="en-US" sz="2000" b="1" dirty="0" err="1"/>
              <a:t>već</a:t>
            </a:r>
            <a:r>
              <a:rPr lang="en-US" sz="2000" b="1" dirty="0"/>
              <a:t> da ga </a:t>
            </a:r>
            <a:r>
              <a:rPr lang="en-US" sz="2000" b="1" dirty="0" err="1"/>
              <a:t>potvrdi</a:t>
            </a:r>
            <a:r>
              <a:rPr lang="en-US" sz="2000" b="1" dirty="0"/>
              <a:t> (M</a:t>
            </a:r>
            <a:r>
              <a:rPr lang="sr-Latn-RS" sz="2000" b="1" dirty="0"/>
              <a:t>a</a:t>
            </a:r>
            <a:r>
              <a:rPr lang="en-US" sz="2000" b="1" dirty="0"/>
              <a:t>t</a:t>
            </a:r>
            <a:r>
              <a:rPr lang="sr-Latn-RS" sz="2000" b="1" dirty="0"/>
              <a:t>ej</a:t>
            </a:r>
            <a:r>
              <a:rPr lang="en-US" sz="2000" b="1" dirty="0"/>
              <a:t> 5</a:t>
            </a:r>
            <a:r>
              <a:rPr lang="sr-Latn-RS" sz="2000" b="1" dirty="0"/>
              <a:t>,</a:t>
            </a:r>
            <a:r>
              <a:rPr lang="en-US" sz="2000" b="1" dirty="0"/>
              <a:t>17). I Zakon </a:t>
            </a:r>
            <a:r>
              <a:rPr lang="en-US" sz="2000" b="1" dirty="0" err="1"/>
              <a:t>i</a:t>
            </a:r>
            <a:r>
              <a:rPr lang="en-US" sz="2000" b="1" dirty="0"/>
              <a:t> </a:t>
            </a:r>
            <a:r>
              <a:rPr lang="sr-Latn-RS" sz="2000" b="1" dirty="0"/>
              <a:t>E</a:t>
            </a:r>
            <a:r>
              <a:rPr lang="en-US" sz="2000" b="1" dirty="0" err="1"/>
              <a:t>vanđelje</a:t>
            </a:r>
            <a:r>
              <a:rPr lang="en-US" sz="2000" b="1" dirty="0"/>
              <a:t> </a:t>
            </a:r>
            <a:r>
              <a:rPr lang="en-US" sz="2000" b="1" dirty="0" err="1"/>
              <a:t>su</a:t>
            </a:r>
            <a:r>
              <a:rPr lang="en-US" sz="2000" b="1" dirty="0"/>
              <a:t> </a:t>
            </a:r>
            <a:r>
              <a:rPr lang="en-US" sz="2000" b="1" dirty="0" err="1"/>
              <a:t>odraz</a:t>
            </a:r>
            <a:r>
              <a:rPr lang="en-US" sz="2000" b="1" dirty="0"/>
              <a:t> </a:t>
            </a:r>
            <a:r>
              <a:rPr lang="en-US" sz="2000" b="1" dirty="0" err="1"/>
              <a:t>samog</a:t>
            </a:r>
            <a:r>
              <a:rPr lang="en-US" sz="2000" b="1" dirty="0"/>
              <a:t> </a:t>
            </a:r>
            <a:r>
              <a:rPr lang="en-US" sz="2000" b="1" dirty="0" err="1"/>
              <a:t>Božjeg</a:t>
            </a:r>
            <a:r>
              <a:rPr lang="en-US" sz="2000" b="1" dirty="0"/>
              <a:t> </a:t>
            </a:r>
            <a:r>
              <a:rPr lang="en-US" sz="2000" b="1" dirty="0" err="1"/>
              <a:t>karaktera</a:t>
            </a:r>
            <a:r>
              <a:rPr lang="en-US" sz="2000" b="1" dirty="0"/>
              <a:t>: </a:t>
            </a:r>
            <a:r>
              <a:rPr lang="en-US" sz="2000" b="1" dirty="0" err="1"/>
              <a:t>ljubavi</a:t>
            </a:r>
            <a:r>
              <a:rPr lang="sr-Latn-RS" sz="2000" b="1" dirty="0"/>
              <a:t> (1. Jovan. 4,8)</a:t>
            </a:r>
            <a:r>
              <a:rPr lang="en-US" sz="2000" b="1" dirty="0"/>
              <a:t>.</a:t>
            </a:r>
            <a:endParaRPr lang="en" sz="2000" b="1" dirty="0"/>
          </a:p>
        </p:txBody>
      </p:sp>
      <p:grpSp>
        <p:nvGrpSpPr>
          <p:cNvPr id="17" name="Grupo 16">
            <a:extLst>
              <a:ext uri="{FF2B5EF4-FFF2-40B4-BE49-F238E27FC236}">
                <a16:creationId xmlns:a16="http://schemas.microsoft.com/office/drawing/2014/main" id="{0262B382-F57D-1DC9-56D5-4D3E0A5D777C}"/>
              </a:ext>
            </a:extLst>
          </p:cNvPr>
          <p:cNvGrpSpPr/>
          <p:nvPr/>
        </p:nvGrpSpPr>
        <p:grpSpPr>
          <a:xfrm>
            <a:off x="8296977" y="174442"/>
            <a:ext cx="3744227" cy="3532471"/>
            <a:chOff x="7647672" y="804060"/>
            <a:chExt cx="3744227" cy="3532471"/>
          </a:xfrm>
        </p:grpSpPr>
        <p:pic>
          <p:nvPicPr>
            <p:cNvPr id="4" name="Imagen 3">
              <a:extLst>
                <a:ext uri="{FF2B5EF4-FFF2-40B4-BE49-F238E27FC236}">
                  <a16:creationId xmlns:a16="http://schemas.microsoft.com/office/drawing/2014/main" id="{2B57F527-70E4-BF31-7FD8-58DE73CAA9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47672" y="804060"/>
              <a:ext cx="3744227" cy="3532471"/>
            </a:xfrm>
            <a:prstGeom prst="rect">
              <a:avLst/>
            </a:prstGeom>
            <a:ln w="127000" cap="rnd">
              <a:gradFill>
                <a:gsLst>
                  <a:gs pos="0">
                    <a:srgbClr val="F3E6DE"/>
                  </a:gs>
                  <a:gs pos="35000">
                    <a:srgbClr val="F3E6DE"/>
                  </a:gs>
                  <a:gs pos="35000">
                    <a:srgbClr val="7E5253"/>
                  </a:gs>
                  <a:gs pos="100000">
                    <a:srgbClr val="7E5253"/>
                  </a:gs>
                </a:gsLst>
                <a:lin ang="5400000" scaled="1"/>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id="{C594B90D-F692-3E42-E394-9666B12F44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16571" y="841949"/>
              <a:ext cx="943982" cy="1260680"/>
            </a:xfrm>
            <a:prstGeom prst="rect">
              <a:avLst/>
            </a:prstGeom>
          </p:spPr>
        </p:pic>
        <p:pic>
          <p:nvPicPr>
            <p:cNvPr id="16" name="Imagen 15">
              <a:extLst>
                <a:ext uri="{FF2B5EF4-FFF2-40B4-BE49-F238E27FC236}">
                  <a16:creationId xmlns:a16="http://schemas.microsoft.com/office/drawing/2014/main" id="{3A1265CE-F0CE-DF56-5704-F9E6592D03E3}"/>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8652631" y="995608"/>
              <a:ext cx="455183" cy="429407"/>
            </a:xfrm>
            <a:prstGeom prst="rect">
              <a:avLst/>
            </a:prstGeom>
          </p:spPr>
        </p:pic>
      </p:grpSp>
      <p:sp>
        <p:nvSpPr>
          <p:cNvPr id="9" name="CuadroTexto 8">
            <a:extLst>
              <a:ext uri="{FF2B5EF4-FFF2-40B4-BE49-F238E27FC236}">
                <a16:creationId xmlns:a16="http://schemas.microsoft.com/office/drawing/2014/main" id="{973E0094-75D9-CB17-E78A-DD9B8AA0C016}"/>
              </a:ext>
            </a:extLst>
          </p:cNvPr>
          <p:cNvSpPr txBox="1"/>
          <p:nvPr/>
        </p:nvSpPr>
        <p:spPr>
          <a:xfrm>
            <a:off x="342900" y="2974687"/>
            <a:ext cx="7164805" cy="707886"/>
          </a:xfrm>
          <a:prstGeom prst="rect">
            <a:avLst/>
          </a:prstGeom>
          <a:noFill/>
        </p:spPr>
        <p:txBody>
          <a:bodyPr wrap="square">
            <a:spAutoFit/>
          </a:bodyPr>
          <a:lstStyle/>
          <a:p>
            <a:pPr lvl="0">
              <a:spcBef>
                <a:spcPts val="600"/>
              </a:spcBef>
              <a:defRPr/>
            </a:pPr>
            <a:r>
              <a:rPr lang="en-US" sz="2000" b="1" dirty="0" err="1">
                <a:solidFill>
                  <a:prstClr val="black"/>
                </a:solidFill>
              </a:rPr>
              <a:t>Hajde</a:t>
            </a:r>
            <a:r>
              <a:rPr lang="en-US" sz="2000" b="1" dirty="0">
                <a:solidFill>
                  <a:prstClr val="black"/>
                </a:solidFill>
              </a:rPr>
              <a:t> da </a:t>
            </a:r>
            <a:r>
              <a:rPr lang="en-US" sz="2000" b="1" dirty="0" err="1">
                <a:solidFill>
                  <a:prstClr val="black"/>
                </a:solidFill>
              </a:rPr>
              <a:t>razmotrimo</a:t>
            </a:r>
            <a:r>
              <a:rPr lang="en-US" sz="2000" b="1" dirty="0">
                <a:solidFill>
                  <a:prstClr val="black"/>
                </a:solidFill>
              </a:rPr>
              <a:t> </a:t>
            </a:r>
            <a:r>
              <a:rPr lang="en-US" sz="2000" b="1" dirty="0" err="1">
                <a:solidFill>
                  <a:prstClr val="black"/>
                </a:solidFill>
              </a:rPr>
              <a:t>odnos</a:t>
            </a:r>
            <a:r>
              <a:rPr lang="en-US" sz="2000" b="1" dirty="0">
                <a:solidFill>
                  <a:prstClr val="black"/>
                </a:solidFill>
              </a:rPr>
              <a:t> </a:t>
            </a:r>
            <a:r>
              <a:rPr lang="en-US" sz="2000" b="1" dirty="0" err="1">
                <a:solidFill>
                  <a:prstClr val="black"/>
                </a:solidFill>
              </a:rPr>
              <a:t>između</a:t>
            </a:r>
            <a:r>
              <a:rPr lang="en-US" sz="2000" b="1" dirty="0">
                <a:solidFill>
                  <a:prstClr val="black"/>
                </a:solidFill>
              </a:rPr>
              <a:t> Zakona </a:t>
            </a:r>
            <a:r>
              <a:rPr lang="en-US" sz="2000" b="1" dirty="0" err="1">
                <a:solidFill>
                  <a:prstClr val="black"/>
                </a:solidFill>
              </a:rPr>
              <a:t>i</a:t>
            </a:r>
            <a:r>
              <a:rPr lang="en-US" sz="2000" b="1" dirty="0">
                <a:solidFill>
                  <a:prstClr val="black"/>
                </a:solidFill>
              </a:rPr>
              <a:t> </a:t>
            </a:r>
            <a:r>
              <a:rPr lang="sr-Latn-RS" sz="2000" b="1" dirty="0">
                <a:solidFill>
                  <a:prstClr val="black"/>
                </a:solidFill>
              </a:rPr>
              <a:t>E</a:t>
            </a:r>
            <a:r>
              <a:rPr lang="en-US" sz="2000" b="1" dirty="0" err="1">
                <a:solidFill>
                  <a:prstClr val="black"/>
                </a:solidFill>
              </a:rPr>
              <a:t>vanđelja</a:t>
            </a:r>
            <a:r>
              <a:rPr lang="en-US" sz="2000" b="1" dirty="0">
                <a:solidFill>
                  <a:prstClr val="black"/>
                </a:solidFill>
              </a:rPr>
              <a:t> (to jest, </a:t>
            </a:r>
            <a:r>
              <a:rPr lang="en-US" sz="2000" b="1" dirty="0" err="1">
                <a:solidFill>
                  <a:prstClr val="black"/>
                </a:solidFill>
              </a:rPr>
              <a:t>spasenje</a:t>
            </a:r>
            <a:r>
              <a:rPr lang="en-US" sz="2000" b="1" dirty="0">
                <a:solidFill>
                  <a:prstClr val="black"/>
                </a:solidFill>
              </a:rPr>
              <a:t> </a:t>
            </a:r>
            <a:r>
              <a:rPr lang="en-US" sz="2000" b="1" dirty="0" err="1">
                <a:solidFill>
                  <a:prstClr val="black"/>
                </a:solidFill>
              </a:rPr>
              <a:t>kroz</a:t>
            </a:r>
            <a:r>
              <a:rPr lang="en-US" sz="2000" b="1" dirty="0">
                <a:solidFill>
                  <a:prstClr val="black"/>
                </a:solidFill>
              </a:rPr>
              <a:t> </a:t>
            </a:r>
            <a:r>
              <a:rPr lang="en-US" sz="2000" b="1" dirty="0" err="1">
                <a:solidFill>
                  <a:prstClr val="black"/>
                </a:solidFill>
              </a:rPr>
              <a:t>krv</a:t>
            </a:r>
            <a:r>
              <a:rPr lang="en-US" sz="2000" b="1" dirty="0">
                <a:solidFill>
                  <a:prstClr val="black"/>
                </a:solidFill>
              </a:rPr>
              <a:t> </a:t>
            </a:r>
            <a:r>
              <a:rPr lang="en-US" sz="2000" b="1" dirty="0" err="1">
                <a:solidFill>
                  <a:prstClr val="black"/>
                </a:solidFill>
              </a:rPr>
              <a:t>Isusovu</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094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ppt_h/2"/>
                                          </p:val>
                                        </p:tav>
                                        <p:tav tm="100000">
                                          <p:val>
                                            <p:strVal val="#ppt_y"/>
                                          </p:val>
                                        </p:tav>
                                      </p:tavLst>
                                    </p:anim>
                                    <p:anim calcmode="lin" valueType="num">
                                      <p:cBhvr>
                                        <p:cTn id="36" dur="500" fill="hold"/>
                                        <p:tgtEl>
                                          <p:spTgt spid="17"/>
                                        </p:tgtEl>
                                        <p:attrNameLst>
                                          <p:attrName>ppt_w</p:attrName>
                                        </p:attrNameLst>
                                      </p:cBhvr>
                                      <p:tavLst>
                                        <p:tav tm="0">
                                          <p:val>
                                            <p:strVal val="#ppt_w"/>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
                                            <p:graphicEl>
                                              <a:dgm id="{BDAAEDE4-F9C4-4649-AA92-F2CEF3DEEBDB}"/>
                                            </p:graphicEl>
                                          </p:spTgt>
                                        </p:tgtEl>
                                        <p:attrNameLst>
                                          <p:attrName>style.visibility</p:attrName>
                                        </p:attrNameLst>
                                      </p:cBhvr>
                                      <p:to>
                                        <p:strVal val="visible"/>
                                      </p:to>
                                    </p:set>
                                    <p:anim calcmode="lin" valueType="num">
                                      <p:cBhvr>
                                        <p:cTn id="51" dur="500" fill="hold"/>
                                        <p:tgtEl>
                                          <p:spTgt spid="2">
                                            <p:graphicEl>
                                              <a:dgm id="{BDAAEDE4-F9C4-4649-AA92-F2CEF3DEEBDB}"/>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BDAAEDE4-F9C4-4649-AA92-F2CEF3DEEBDB}"/>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BDAAEDE4-F9C4-4649-AA92-F2CEF3DEEBDB}"/>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BDAAEDE4-F9C4-4649-AA92-F2CEF3DEEBDB}"/>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2">
                                            <p:graphicEl>
                                              <a:dgm id="{6042BEE3-8710-4EF4-8DA5-2BDCBC2563FC}"/>
                                            </p:graphicEl>
                                          </p:spTgt>
                                        </p:tgtEl>
                                        <p:attrNameLst>
                                          <p:attrName>style.visibility</p:attrName>
                                        </p:attrNameLst>
                                      </p:cBhvr>
                                      <p:to>
                                        <p:strVal val="visible"/>
                                      </p:to>
                                    </p:set>
                                    <p:anim calcmode="lin" valueType="num">
                                      <p:cBhvr>
                                        <p:cTn id="59" dur="500" fill="hold"/>
                                        <p:tgtEl>
                                          <p:spTgt spid="2">
                                            <p:graphicEl>
                                              <a:dgm id="{6042BEE3-8710-4EF4-8DA5-2BDCBC2563FC}"/>
                                            </p:graphicEl>
                                          </p:spTgt>
                                        </p:tgtEl>
                                        <p:attrNameLst>
                                          <p:attrName>ppt_x</p:attrName>
                                        </p:attrNameLst>
                                      </p:cBhvr>
                                      <p:tavLst>
                                        <p:tav tm="0">
                                          <p:val>
                                            <p:strVal val="#ppt_x-#ppt_w/2"/>
                                          </p:val>
                                        </p:tav>
                                        <p:tav tm="100000">
                                          <p:val>
                                            <p:strVal val="#ppt_x"/>
                                          </p:val>
                                        </p:tav>
                                      </p:tavLst>
                                    </p:anim>
                                    <p:anim calcmode="lin" valueType="num">
                                      <p:cBhvr>
                                        <p:cTn id="60" dur="500" fill="hold"/>
                                        <p:tgtEl>
                                          <p:spTgt spid="2">
                                            <p:graphicEl>
                                              <a:dgm id="{6042BEE3-8710-4EF4-8DA5-2BDCBC2563FC}"/>
                                            </p:graphicEl>
                                          </p:spTgt>
                                        </p:tgtEl>
                                        <p:attrNameLst>
                                          <p:attrName>ppt_y</p:attrName>
                                        </p:attrNameLst>
                                      </p:cBhvr>
                                      <p:tavLst>
                                        <p:tav tm="0">
                                          <p:val>
                                            <p:strVal val="#ppt_y"/>
                                          </p:val>
                                        </p:tav>
                                        <p:tav tm="100000">
                                          <p:val>
                                            <p:strVal val="#ppt_y"/>
                                          </p:val>
                                        </p:tav>
                                      </p:tavLst>
                                    </p:anim>
                                    <p:anim calcmode="lin" valueType="num">
                                      <p:cBhvr>
                                        <p:cTn id="61" dur="500" fill="hold"/>
                                        <p:tgtEl>
                                          <p:spTgt spid="2">
                                            <p:graphicEl>
                                              <a:dgm id="{6042BEE3-8710-4EF4-8DA5-2BDCBC2563FC}"/>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042BEE3-8710-4EF4-8DA5-2BDCBC2563FC}"/>
                                            </p:graphicEl>
                                          </p:spTgt>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2">
                                            <p:graphicEl>
                                              <a:dgm id="{DD765128-7F2D-47FD-95C6-9D4F2518840B}"/>
                                            </p:graphicEl>
                                          </p:spTgt>
                                        </p:tgtEl>
                                        <p:attrNameLst>
                                          <p:attrName>style.visibility</p:attrName>
                                        </p:attrNameLst>
                                      </p:cBhvr>
                                      <p:to>
                                        <p:strVal val="visible"/>
                                      </p:to>
                                    </p:set>
                                    <p:anim calcmode="lin" valueType="num">
                                      <p:cBhvr>
                                        <p:cTn id="65" dur="500" fill="hold"/>
                                        <p:tgtEl>
                                          <p:spTgt spid="2">
                                            <p:graphicEl>
                                              <a:dgm id="{DD765128-7F2D-47FD-95C6-9D4F2518840B}"/>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2">
                                            <p:graphicEl>
                                              <a:dgm id="{DD765128-7F2D-47FD-95C6-9D4F2518840B}"/>
                                            </p:graphicEl>
                                          </p:spTgt>
                                        </p:tgtEl>
                                        <p:attrNameLst>
                                          <p:attrName>ppt_y</p:attrName>
                                        </p:attrNameLst>
                                      </p:cBhvr>
                                      <p:tavLst>
                                        <p:tav tm="0">
                                          <p:val>
                                            <p:strVal val="#ppt_y"/>
                                          </p:val>
                                        </p:tav>
                                        <p:tav tm="100000">
                                          <p:val>
                                            <p:strVal val="#ppt_y"/>
                                          </p:val>
                                        </p:tav>
                                      </p:tavLst>
                                    </p:anim>
                                    <p:anim calcmode="lin" valueType="num">
                                      <p:cBhvr>
                                        <p:cTn id="67" dur="500" fill="hold"/>
                                        <p:tgtEl>
                                          <p:spTgt spid="2">
                                            <p:graphicEl>
                                              <a:dgm id="{DD765128-7F2D-47FD-95C6-9D4F2518840B}"/>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D765128-7F2D-47FD-95C6-9D4F2518840B}"/>
                                            </p:graphic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grpId="0" nodeType="clickEffect">
                                  <p:stCondLst>
                                    <p:cond delay="0"/>
                                  </p:stCondLst>
                                  <p:childTnLst>
                                    <p:set>
                                      <p:cBhvr>
                                        <p:cTn id="72" dur="1" fill="hold">
                                          <p:stCondLst>
                                            <p:cond delay="0"/>
                                          </p:stCondLst>
                                        </p:cTn>
                                        <p:tgtEl>
                                          <p:spTgt spid="2">
                                            <p:graphicEl>
                                              <a:dgm id="{D1A3D52D-1F04-41E2-93DA-85A42046853D}"/>
                                            </p:graphicEl>
                                          </p:spTgt>
                                        </p:tgtEl>
                                        <p:attrNameLst>
                                          <p:attrName>style.visibility</p:attrName>
                                        </p:attrNameLst>
                                      </p:cBhvr>
                                      <p:to>
                                        <p:strVal val="visible"/>
                                      </p:to>
                                    </p:set>
                                    <p:anim calcmode="lin" valueType="num">
                                      <p:cBhvr>
                                        <p:cTn id="73" dur="500" fill="hold"/>
                                        <p:tgtEl>
                                          <p:spTgt spid="2">
                                            <p:graphicEl>
                                              <a:dgm id="{D1A3D52D-1F04-41E2-93DA-85A42046853D}"/>
                                            </p:graphicEl>
                                          </p:spTgt>
                                        </p:tgtEl>
                                        <p:attrNameLst>
                                          <p:attrName>ppt_x</p:attrName>
                                        </p:attrNameLst>
                                      </p:cBhvr>
                                      <p:tavLst>
                                        <p:tav tm="0">
                                          <p:val>
                                            <p:strVal val="#ppt_x-#ppt_w/2"/>
                                          </p:val>
                                        </p:tav>
                                        <p:tav tm="100000">
                                          <p:val>
                                            <p:strVal val="#ppt_x"/>
                                          </p:val>
                                        </p:tav>
                                      </p:tavLst>
                                    </p:anim>
                                    <p:anim calcmode="lin" valueType="num">
                                      <p:cBhvr>
                                        <p:cTn id="74" dur="500" fill="hold"/>
                                        <p:tgtEl>
                                          <p:spTgt spid="2">
                                            <p:graphicEl>
                                              <a:dgm id="{D1A3D52D-1F04-41E2-93DA-85A42046853D}"/>
                                            </p:graphicEl>
                                          </p:spTgt>
                                        </p:tgtEl>
                                        <p:attrNameLst>
                                          <p:attrName>ppt_y</p:attrName>
                                        </p:attrNameLst>
                                      </p:cBhvr>
                                      <p:tavLst>
                                        <p:tav tm="0">
                                          <p:val>
                                            <p:strVal val="#ppt_y"/>
                                          </p:val>
                                        </p:tav>
                                        <p:tav tm="100000">
                                          <p:val>
                                            <p:strVal val="#ppt_y"/>
                                          </p:val>
                                        </p:tav>
                                      </p:tavLst>
                                    </p:anim>
                                    <p:anim calcmode="lin" valueType="num">
                                      <p:cBhvr>
                                        <p:cTn id="75" dur="500" fill="hold"/>
                                        <p:tgtEl>
                                          <p:spTgt spid="2">
                                            <p:graphicEl>
                                              <a:dgm id="{D1A3D52D-1F04-41E2-93DA-85A42046853D}"/>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D1A3D52D-1F04-41E2-93DA-85A42046853D}"/>
                                            </p:graphicEl>
                                          </p:spTgt>
                                        </p:tgtEl>
                                        <p:attrNameLst>
                                          <p:attrName>ppt_h</p:attrName>
                                        </p:attrNameLst>
                                      </p:cBhvr>
                                      <p:tavLst>
                                        <p:tav tm="0">
                                          <p:val>
                                            <p:strVal val="#ppt_h"/>
                                          </p:val>
                                        </p:tav>
                                        <p:tav tm="100000">
                                          <p:val>
                                            <p:strVal val="#ppt_h"/>
                                          </p:val>
                                        </p:tav>
                                      </p:tavLst>
                                    </p:anim>
                                  </p:childTnLst>
                                </p:cTn>
                              </p:par>
                              <p:par>
                                <p:cTn id="77" presetID="17" presetClass="entr" presetSubtype="8" fill="hold" grpId="0" nodeType="withEffect">
                                  <p:stCondLst>
                                    <p:cond delay="0"/>
                                  </p:stCondLst>
                                  <p:childTnLst>
                                    <p:set>
                                      <p:cBhvr>
                                        <p:cTn id="78" dur="1" fill="hold">
                                          <p:stCondLst>
                                            <p:cond delay="0"/>
                                          </p:stCondLst>
                                        </p:cTn>
                                        <p:tgtEl>
                                          <p:spTgt spid="2">
                                            <p:graphicEl>
                                              <a:dgm id="{CBE2E9D2-F168-4531-916D-355D57FEDC55}"/>
                                            </p:graphicEl>
                                          </p:spTgt>
                                        </p:tgtEl>
                                        <p:attrNameLst>
                                          <p:attrName>style.visibility</p:attrName>
                                        </p:attrNameLst>
                                      </p:cBhvr>
                                      <p:to>
                                        <p:strVal val="visible"/>
                                      </p:to>
                                    </p:set>
                                    <p:anim calcmode="lin" valueType="num">
                                      <p:cBhvr>
                                        <p:cTn id="79" dur="500" fill="hold"/>
                                        <p:tgtEl>
                                          <p:spTgt spid="2">
                                            <p:graphicEl>
                                              <a:dgm id="{CBE2E9D2-F168-4531-916D-355D57FEDC55}"/>
                                            </p:graphicEl>
                                          </p:spTgt>
                                        </p:tgtEl>
                                        <p:attrNameLst>
                                          <p:attrName>ppt_x</p:attrName>
                                        </p:attrNameLst>
                                      </p:cBhvr>
                                      <p:tavLst>
                                        <p:tav tm="0">
                                          <p:val>
                                            <p:strVal val="#ppt_x-#ppt_w/2"/>
                                          </p:val>
                                        </p:tav>
                                        <p:tav tm="100000">
                                          <p:val>
                                            <p:strVal val="#ppt_x"/>
                                          </p:val>
                                        </p:tav>
                                      </p:tavLst>
                                    </p:anim>
                                    <p:anim calcmode="lin" valueType="num">
                                      <p:cBhvr>
                                        <p:cTn id="80" dur="500" fill="hold"/>
                                        <p:tgtEl>
                                          <p:spTgt spid="2">
                                            <p:graphicEl>
                                              <a:dgm id="{CBE2E9D2-F168-4531-916D-355D57FEDC55}"/>
                                            </p:graphicEl>
                                          </p:spTgt>
                                        </p:tgtEl>
                                        <p:attrNameLst>
                                          <p:attrName>ppt_y</p:attrName>
                                        </p:attrNameLst>
                                      </p:cBhvr>
                                      <p:tavLst>
                                        <p:tav tm="0">
                                          <p:val>
                                            <p:strVal val="#ppt_y"/>
                                          </p:val>
                                        </p:tav>
                                        <p:tav tm="100000">
                                          <p:val>
                                            <p:strVal val="#ppt_y"/>
                                          </p:val>
                                        </p:tav>
                                      </p:tavLst>
                                    </p:anim>
                                    <p:anim calcmode="lin" valueType="num">
                                      <p:cBhvr>
                                        <p:cTn id="81" dur="500" fill="hold"/>
                                        <p:tgtEl>
                                          <p:spTgt spid="2">
                                            <p:graphicEl>
                                              <a:dgm id="{CBE2E9D2-F168-4531-916D-355D57FEDC55}"/>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BE2E9D2-F168-4531-916D-355D57FEDC55}"/>
                                            </p:graphic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2">
                                            <p:graphicEl>
                                              <a:dgm id="{9C0AB689-E8DA-423F-A1AA-8E2242A70E8F}"/>
                                            </p:graphicEl>
                                          </p:spTgt>
                                        </p:tgtEl>
                                        <p:attrNameLst>
                                          <p:attrName>style.visibility</p:attrName>
                                        </p:attrNameLst>
                                      </p:cBhvr>
                                      <p:to>
                                        <p:strVal val="visible"/>
                                      </p:to>
                                    </p:set>
                                    <p:anim calcmode="lin" valueType="num">
                                      <p:cBhvr>
                                        <p:cTn id="87" dur="500" fill="hold"/>
                                        <p:tgtEl>
                                          <p:spTgt spid="2">
                                            <p:graphicEl>
                                              <a:dgm id="{9C0AB689-E8DA-423F-A1AA-8E2242A70E8F}"/>
                                            </p:graphicEl>
                                          </p:spTgt>
                                        </p:tgtEl>
                                        <p:attrNameLst>
                                          <p:attrName>ppt_x</p:attrName>
                                        </p:attrNameLst>
                                      </p:cBhvr>
                                      <p:tavLst>
                                        <p:tav tm="0">
                                          <p:val>
                                            <p:strVal val="#ppt_x-#ppt_w/2"/>
                                          </p:val>
                                        </p:tav>
                                        <p:tav tm="100000">
                                          <p:val>
                                            <p:strVal val="#ppt_x"/>
                                          </p:val>
                                        </p:tav>
                                      </p:tavLst>
                                    </p:anim>
                                    <p:anim calcmode="lin" valueType="num">
                                      <p:cBhvr>
                                        <p:cTn id="88" dur="500" fill="hold"/>
                                        <p:tgtEl>
                                          <p:spTgt spid="2">
                                            <p:graphicEl>
                                              <a:dgm id="{9C0AB689-E8DA-423F-A1AA-8E2242A70E8F}"/>
                                            </p:graphicEl>
                                          </p:spTgt>
                                        </p:tgtEl>
                                        <p:attrNameLst>
                                          <p:attrName>ppt_y</p:attrName>
                                        </p:attrNameLst>
                                      </p:cBhvr>
                                      <p:tavLst>
                                        <p:tav tm="0">
                                          <p:val>
                                            <p:strVal val="#ppt_y"/>
                                          </p:val>
                                        </p:tav>
                                        <p:tav tm="100000">
                                          <p:val>
                                            <p:strVal val="#ppt_y"/>
                                          </p:val>
                                        </p:tav>
                                      </p:tavLst>
                                    </p:anim>
                                    <p:anim calcmode="lin" valueType="num">
                                      <p:cBhvr>
                                        <p:cTn id="89" dur="500" fill="hold"/>
                                        <p:tgtEl>
                                          <p:spTgt spid="2">
                                            <p:graphicEl>
                                              <a:dgm id="{9C0AB689-E8DA-423F-A1AA-8E2242A70E8F}"/>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9C0AB689-E8DA-423F-A1AA-8E2242A70E8F}"/>
                                            </p:graphicEl>
                                          </p:spTgt>
                                        </p:tgtEl>
                                        <p:attrNameLst>
                                          <p:attrName>ppt_h</p:attrName>
                                        </p:attrNameLst>
                                      </p:cBhvr>
                                      <p:tavLst>
                                        <p:tav tm="0">
                                          <p:val>
                                            <p:strVal val="#ppt_h"/>
                                          </p:val>
                                        </p:tav>
                                        <p:tav tm="100000">
                                          <p:val>
                                            <p:strVal val="#ppt_h"/>
                                          </p:val>
                                        </p:tav>
                                      </p:tavLst>
                                    </p:anim>
                                  </p:childTnLst>
                                </p:cTn>
                              </p:par>
                              <p:par>
                                <p:cTn id="91" presetID="17" presetClass="entr" presetSubtype="8" fill="hold" grpId="0" nodeType="withEffect">
                                  <p:stCondLst>
                                    <p:cond delay="0"/>
                                  </p:stCondLst>
                                  <p:childTnLst>
                                    <p:set>
                                      <p:cBhvr>
                                        <p:cTn id="92" dur="1" fill="hold">
                                          <p:stCondLst>
                                            <p:cond delay="0"/>
                                          </p:stCondLst>
                                        </p:cTn>
                                        <p:tgtEl>
                                          <p:spTgt spid="2">
                                            <p:graphicEl>
                                              <a:dgm id="{EA165F97-5C25-40AB-BA1C-6DBB9D711B46}"/>
                                            </p:graphicEl>
                                          </p:spTgt>
                                        </p:tgtEl>
                                        <p:attrNameLst>
                                          <p:attrName>style.visibility</p:attrName>
                                        </p:attrNameLst>
                                      </p:cBhvr>
                                      <p:to>
                                        <p:strVal val="visible"/>
                                      </p:to>
                                    </p:set>
                                    <p:anim calcmode="lin" valueType="num">
                                      <p:cBhvr>
                                        <p:cTn id="93" dur="500" fill="hold"/>
                                        <p:tgtEl>
                                          <p:spTgt spid="2">
                                            <p:graphicEl>
                                              <a:dgm id="{EA165F97-5C25-40AB-BA1C-6DBB9D711B46}"/>
                                            </p:graphicEl>
                                          </p:spTgt>
                                        </p:tgtEl>
                                        <p:attrNameLst>
                                          <p:attrName>ppt_x</p:attrName>
                                        </p:attrNameLst>
                                      </p:cBhvr>
                                      <p:tavLst>
                                        <p:tav tm="0">
                                          <p:val>
                                            <p:strVal val="#ppt_x-#ppt_w/2"/>
                                          </p:val>
                                        </p:tav>
                                        <p:tav tm="100000">
                                          <p:val>
                                            <p:strVal val="#ppt_x"/>
                                          </p:val>
                                        </p:tav>
                                      </p:tavLst>
                                    </p:anim>
                                    <p:anim calcmode="lin" valueType="num">
                                      <p:cBhvr>
                                        <p:cTn id="94" dur="500" fill="hold"/>
                                        <p:tgtEl>
                                          <p:spTgt spid="2">
                                            <p:graphicEl>
                                              <a:dgm id="{EA165F97-5C25-40AB-BA1C-6DBB9D711B46}"/>
                                            </p:graphicEl>
                                          </p:spTgt>
                                        </p:tgtEl>
                                        <p:attrNameLst>
                                          <p:attrName>ppt_y</p:attrName>
                                        </p:attrNameLst>
                                      </p:cBhvr>
                                      <p:tavLst>
                                        <p:tav tm="0">
                                          <p:val>
                                            <p:strVal val="#ppt_y"/>
                                          </p:val>
                                        </p:tav>
                                        <p:tav tm="100000">
                                          <p:val>
                                            <p:strVal val="#ppt_y"/>
                                          </p:val>
                                        </p:tav>
                                      </p:tavLst>
                                    </p:anim>
                                    <p:anim calcmode="lin" valueType="num">
                                      <p:cBhvr>
                                        <p:cTn id="95" dur="500" fill="hold"/>
                                        <p:tgtEl>
                                          <p:spTgt spid="2">
                                            <p:graphicEl>
                                              <a:dgm id="{EA165F97-5C25-40AB-BA1C-6DBB9D711B46}"/>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EA165F97-5C25-40AB-BA1C-6DBB9D711B46}"/>
                                            </p:graphicEl>
                                          </p:spTgt>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8" fill="hold" grpId="0" nodeType="clickEffect">
                                  <p:stCondLst>
                                    <p:cond delay="0"/>
                                  </p:stCondLst>
                                  <p:childTnLst>
                                    <p:set>
                                      <p:cBhvr>
                                        <p:cTn id="100" dur="1" fill="hold">
                                          <p:stCondLst>
                                            <p:cond delay="0"/>
                                          </p:stCondLst>
                                        </p:cTn>
                                        <p:tgtEl>
                                          <p:spTgt spid="2">
                                            <p:graphicEl>
                                              <a:dgm id="{0CF967C4-0A25-473C-BF4D-4CE31FCFC3A3}"/>
                                            </p:graphicEl>
                                          </p:spTgt>
                                        </p:tgtEl>
                                        <p:attrNameLst>
                                          <p:attrName>style.visibility</p:attrName>
                                        </p:attrNameLst>
                                      </p:cBhvr>
                                      <p:to>
                                        <p:strVal val="visible"/>
                                      </p:to>
                                    </p:set>
                                    <p:anim calcmode="lin" valueType="num">
                                      <p:cBhvr>
                                        <p:cTn id="101" dur="500" fill="hold"/>
                                        <p:tgtEl>
                                          <p:spTgt spid="2">
                                            <p:graphicEl>
                                              <a:dgm id="{0CF967C4-0A25-473C-BF4D-4CE31FCFC3A3}"/>
                                            </p:graphicEl>
                                          </p:spTgt>
                                        </p:tgtEl>
                                        <p:attrNameLst>
                                          <p:attrName>ppt_x</p:attrName>
                                        </p:attrNameLst>
                                      </p:cBhvr>
                                      <p:tavLst>
                                        <p:tav tm="0">
                                          <p:val>
                                            <p:strVal val="#ppt_x-#ppt_w/2"/>
                                          </p:val>
                                        </p:tav>
                                        <p:tav tm="100000">
                                          <p:val>
                                            <p:strVal val="#ppt_x"/>
                                          </p:val>
                                        </p:tav>
                                      </p:tavLst>
                                    </p:anim>
                                    <p:anim calcmode="lin" valueType="num">
                                      <p:cBhvr>
                                        <p:cTn id="102" dur="500" fill="hold"/>
                                        <p:tgtEl>
                                          <p:spTgt spid="2">
                                            <p:graphicEl>
                                              <a:dgm id="{0CF967C4-0A25-473C-BF4D-4CE31FCFC3A3}"/>
                                            </p:graphicEl>
                                          </p:spTgt>
                                        </p:tgtEl>
                                        <p:attrNameLst>
                                          <p:attrName>ppt_y</p:attrName>
                                        </p:attrNameLst>
                                      </p:cBhvr>
                                      <p:tavLst>
                                        <p:tav tm="0">
                                          <p:val>
                                            <p:strVal val="#ppt_y"/>
                                          </p:val>
                                        </p:tav>
                                        <p:tav tm="100000">
                                          <p:val>
                                            <p:strVal val="#ppt_y"/>
                                          </p:val>
                                        </p:tav>
                                      </p:tavLst>
                                    </p:anim>
                                    <p:anim calcmode="lin" valueType="num">
                                      <p:cBhvr>
                                        <p:cTn id="103" dur="500" fill="hold"/>
                                        <p:tgtEl>
                                          <p:spTgt spid="2">
                                            <p:graphicEl>
                                              <a:dgm id="{0CF967C4-0A25-473C-BF4D-4CE31FCFC3A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0CF967C4-0A25-473C-BF4D-4CE31FCFC3A3}"/>
                                            </p:graphicEl>
                                          </p:spTgt>
                                        </p:tgtEl>
                                        <p:attrNameLst>
                                          <p:attrName>ppt_h</p:attrName>
                                        </p:attrNameLst>
                                      </p:cBhvr>
                                      <p:tavLst>
                                        <p:tav tm="0">
                                          <p:val>
                                            <p:strVal val="#ppt_h"/>
                                          </p:val>
                                        </p:tav>
                                        <p:tav tm="100000">
                                          <p:val>
                                            <p:strVal val="#ppt_h"/>
                                          </p:val>
                                        </p:tav>
                                      </p:tavLst>
                                    </p:anim>
                                  </p:childTnLst>
                                </p:cTn>
                              </p:par>
                              <p:par>
                                <p:cTn id="105" presetID="17" presetClass="entr" presetSubtype="8" fill="hold" grpId="0" nodeType="withEffect">
                                  <p:stCondLst>
                                    <p:cond delay="0"/>
                                  </p:stCondLst>
                                  <p:childTnLst>
                                    <p:set>
                                      <p:cBhvr>
                                        <p:cTn id="106" dur="1" fill="hold">
                                          <p:stCondLst>
                                            <p:cond delay="0"/>
                                          </p:stCondLst>
                                        </p:cTn>
                                        <p:tgtEl>
                                          <p:spTgt spid="2">
                                            <p:graphicEl>
                                              <a:dgm id="{B12C1251-5E47-4E83-B169-768BE2FB360B}"/>
                                            </p:graphicEl>
                                          </p:spTgt>
                                        </p:tgtEl>
                                        <p:attrNameLst>
                                          <p:attrName>style.visibility</p:attrName>
                                        </p:attrNameLst>
                                      </p:cBhvr>
                                      <p:to>
                                        <p:strVal val="visible"/>
                                      </p:to>
                                    </p:set>
                                    <p:anim calcmode="lin" valueType="num">
                                      <p:cBhvr>
                                        <p:cTn id="107" dur="500" fill="hold"/>
                                        <p:tgtEl>
                                          <p:spTgt spid="2">
                                            <p:graphicEl>
                                              <a:dgm id="{B12C1251-5E47-4E83-B169-768BE2FB360B}"/>
                                            </p:graphicEl>
                                          </p:spTgt>
                                        </p:tgtEl>
                                        <p:attrNameLst>
                                          <p:attrName>ppt_x</p:attrName>
                                        </p:attrNameLst>
                                      </p:cBhvr>
                                      <p:tavLst>
                                        <p:tav tm="0">
                                          <p:val>
                                            <p:strVal val="#ppt_x-#ppt_w/2"/>
                                          </p:val>
                                        </p:tav>
                                        <p:tav tm="100000">
                                          <p:val>
                                            <p:strVal val="#ppt_x"/>
                                          </p:val>
                                        </p:tav>
                                      </p:tavLst>
                                    </p:anim>
                                    <p:anim calcmode="lin" valueType="num">
                                      <p:cBhvr>
                                        <p:cTn id="108" dur="500" fill="hold"/>
                                        <p:tgtEl>
                                          <p:spTgt spid="2">
                                            <p:graphicEl>
                                              <a:dgm id="{B12C1251-5E47-4E83-B169-768BE2FB360B}"/>
                                            </p:graphicEl>
                                          </p:spTgt>
                                        </p:tgtEl>
                                        <p:attrNameLst>
                                          <p:attrName>ppt_y</p:attrName>
                                        </p:attrNameLst>
                                      </p:cBhvr>
                                      <p:tavLst>
                                        <p:tav tm="0">
                                          <p:val>
                                            <p:strVal val="#ppt_y"/>
                                          </p:val>
                                        </p:tav>
                                        <p:tav tm="100000">
                                          <p:val>
                                            <p:strVal val="#ppt_y"/>
                                          </p:val>
                                        </p:tav>
                                      </p:tavLst>
                                    </p:anim>
                                    <p:anim calcmode="lin" valueType="num">
                                      <p:cBhvr>
                                        <p:cTn id="109" dur="500" fill="hold"/>
                                        <p:tgtEl>
                                          <p:spTgt spid="2">
                                            <p:graphicEl>
                                              <a:dgm id="{B12C1251-5E47-4E83-B169-768BE2FB360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B12C1251-5E47-4E83-B169-768BE2FB360B}"/>
                                            </p:graphic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2">
                                            <p:graphicEl>
                                              <a:dgm id="{8E86A4C8-AC3C-4AE9-A9B1-E6B0AED7F0E9}"/>
                                            </p:graphicEl>
                                          </p:spTgt>
                                        </p:tgtEl>
                                        <p:attrNameLst>
                                          <p:attrName>style.visibility</p:attrName>
                                        </p:attrNameLst>
                                      </p:cBhvr>
                                      <p:to>
                                        <p:strVal val="visible"/>
                                      </p:to>
                                    </p:set>
                                    <p:anim calcmode="lin" valueType="num">
                                      <p:cBhvr>
                                        <p:cTn id="115" dur="500" fill="hold"/>
                                        <p:tgtEl>
                                          <p:spTgt spid="2">
                                            <p:graphicEl>
                                              <a:dgm id="{8E86A4C8-AC3C-4AE9-A9B1-E6B0AED7F0E9}"/>
                                            </p:graphicEl>
                                          </p:spTgt>
                                        </p:tgtEl>
                                        <p:attrNameLst>
                                          <p:attrName>ppt_x</p:attrName>
                                        </p:attrNameLst>
                                      </p:cBhvr>
                                      <p:tavLst>
                                        <p:tav tm="0">
                                          <p:val>
                                            <p:strVal val="#ppt_x-#ppt_w/2"/>
                                          </p:val>
                                        </p:tav>
                                        <p:tav tm="100000">
                                          <p:val>
                                            <p:strVal val="#ppt_x"/>
                                          </p:val>
                                        </p:tav>
                                      </p:tavLst>
                                    </p:anim>
                                    <p:anim calcmode="lin" valueType="num">
                                      <p:cBhvr>
                                        <p:cTn id="116" dur="500" fill="hold"/>
                                        <p:tgtEl>
                                          <p:spTgt spid="2">
                                            <p:graphicEl>
                                              <a:dgm id="{8E86A4C8-AC3C-4AE9-A9B1-E6B0AED7F0E9}"/>
                                            </p:graphicEl>
                                          </p:spTgt>
                                        </p:tgtEl>
                                        <p:attrNameLst>
                                          <p:attrName>ppt_y</p:attrName>
                                        </p:attrNameLst>
                                      </p:cBhvr>
                                      <p:tavLst>
                                        <p:tav tm="0">
                                          <p:val>
                                            <p:strVal val="#ppt_y"/>
                                          </p:val>
                                        </p:tav>
                                        <p:tav tm="100000">
                                          <p:val>
                                            <p:strVal val="#ppt_y"/>
                                          </p:val>
                                        </p:tav>
                                      </p:tavLst>
                                    </p:anim>
                                    <p:anim calcmode="lin" valueType="num">
                                      <p:cBhvr>
                                        <p:cTn id="117" dur="500" fill="hold"/>
                                        <p:tgtEl>
                                          <p:spTgt spid="2">
                                            <p:graphicEl>
                                              <a:dgm id="{8E86A4C8-AC3C-4AE9-A9B1-E6B0AED7F0E9}"/>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8E86A4C8-AC3C-4AE9-A9B1-E6B0AED7F0E9}"/>
                                            </p:graphicEl>
                                          </p:spTgt>
                                        </p:tgtEl>
                                        <p:attrNameLst>
                                          <p:attrName>ppt_h</p:attrName>
                                        </p:attrNameLst>
                                      </p:cBhvr>
                                      <p:tavLst>
                                        <p:tav tm="0">
                                          <p:val>
                                            <p:strVal val="#ppt_h"/>
                                          </p:val>
                                        </p:tav>
                                        <p:tav tm="100000">
                                          <p:val>
                                            <p:strVal val="#ppt_h"/>
                                          </p:val>
                                        </p:tav>
                                      </p:tavLst>
                                    </p:anim>
                                  </p:childTnLst>
                                </p:cTn>
                              </p:par>
                              <p:par>
                                <p:cTn id="119" presetID="17" presetClass="entr" presetSubtype="8" fill="hold" grpId="0" nodeType="withEffect">
                                  <p:stCondLst>
                                    <p:cond delay="0"/>
                                  </p:stCondLst>
                                  <p:childTnLst>
                                    <p:set>
                                      <p:cBhvr>
                                        <p:cTn id="120" dur="1" fill="hold">
                                          <p:stCondLst>
                                            <p:cond delay="0"/>
                                          </p:stCondLst>
                                        </p:cTn>
                                        <p:tgtEl>
                                          <p:spTgt spid="2">
                                            <p:graphicEl>
                                              <a:dgm id="{14B464B8-0C1B-40DB-8016-55908F46518B}"/>
                                            </p:graphicEl>
                                          </p:spTgt>
                                        </p:tgtEl>
                                        <p:attrNameLst>
                                          <p:attrName>style.visibility</p:attrName>
                                        </p:attrNameLst>
                                      </p:cBhvr>
                                      <p:to>
                                        <p:strVal val="visible"/>
                                      </p:to>
                                    </p:set>
                                    <p:anim calcmode="lin" valueType="num">
                                      <p:cBhvr>
                                        <p:cTn id="121" dur="500" fill="hold"/>
                                        <p:tgtEl>
                                          <p:spTgt spid="2">
                                            <p:graphicEl>
                                              <a:dgm id="{14B464B8-0C1B-40DB-8016-55908F46518B}"/>
                                            </p:graphicEl>
                                          </p:spTgt>
                                        </p:tgtEl>
                                        <p:attrNameLst>
                                          <p:attrName>ppt_x</p:attrName>
                                        </p:attrNameLst>
                                      </p:cBhvr>
                                      <p:tavLst>
                                        <p:tav tm="0">
                                          <p:val>
                                            <p:strVal val="#ppt_x-#ppt_w/2"/>
                                          </p:val>
                                        </p:tav>
                                        <p:tav tm="100000">
                                          <p:val>
                                            <p:strVal val="#ppt_x"/>
                                          </p:val>
                                        </p:tav>
                                      </p:tavLst>
                                    </p:anim>
                                    <p:anim calcmode="lin" valueType="num">
                                      <p:cBhvr>
                                        <p:cTn id="122" dur="500" fill="hold"/>
                                        <p:tgtEl>
                                          <p:spTgt spid="2">
                                            <p:graphicEl>
                                              <a:dgm id="{14B464B8-0C1B-40DB-8016-55908F46518B}"/>
                                            </p:graphicEl>
                                          </p:spTgt>
                                        </p:tgtEl>
                                        <p:attrNameLst>
                                          <p:attrName>ppt_y</p:attrName>
                                        </p:attrNameLst>
                                      </p:cBhvr>
                                      <p:tavLst>
                                        <p:tav tm="0">
                                          <p:val>
                                            <p:strVal val="#ppt_y"/>
                                          </p:val>
                                        </p:tav>
                                        <p:tav tm="100000">
                                          <p:val>
                                            <p:strVal val="#ppt_y"/>
                                          </p:val>
                                        </p:tav>
                                      </p:tavLst>
                                    </p:anim>
                                    <p:anim calcmode="lin" valueType="num">
                                      <p:cBhvr>
                                        <p:cTn id="123" dur="500" fill="hold"/>
                                        <p:tgtEl>
                                          <p:spTgt spid="2">
                                            <p:graphicEl>
                                              <a:dgm id="{14B464B8-0C1B-40DB-8016-55908F46518B}"/>
                                            </p:graphicEl>
                                          </p:spTgt>
                                        </p:tgtEl>
                                        <p:attrNameLst>
                                          <p:attrName>ppt_w</p:attrName>
                                        </p:attrNameLst>
                                      </p:cBhvr>
                                      <p:tavLst>
                                        <p:tav tm="0">
                                          <p:val>
                                            <p:fltVal val="0"/>
                                          </p:val>
                                        </p:tav>
                                        <p:tav tm="100000">
                                          <p:val>
                                            <p:strVal val="#ppt_w"/>
                                          </p:val>
                                        </p:tav>
                                      </p:tavLst>
                                    </p:anim>
                                    <p:anim calcmode="lin" valueType="num">
                                      <p:cBhvr>
                                        <p:cTn id="124" dur="500" fill="hold"/>
                                        <p:tgtEl>
                                          <p:spTgt spid="2">
                                            <p:graphicEl>
                                              <a:dgm id="{14B464B8-0C1B-40DB-8016-55908F46518B}"/>
                                            </p:graphicEl>
                                          </p:spTgt>
                                        </p:tgtEl>
                                        <p:attrNameLst>
                                          <p:attrName>ppt_h</p:attrName>
                                        </p:attrNameLst>
                                      </p:cBhvr>
                                      <p:tavLst>
                                        <p:tav tm="0">
                                          <p:val>
                                            <p:strVal val="#ppt_h"/>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AF79C3-BA8F-3F5A-5B7C-E3C2F7E422AB}"/>
              </a:ext>
            </a:extLst>
          </p:cNvPr>
          <p:cNvSpPr txBox="1"/>
          <p:nvPr/>
        </p:nvSpPr>
        <p:spPr>
          <a:xfrm>
            <a:off x="0" y="-49695"/>
            <a:ext cx="12191999" cy="769441"/>
          </a:xfrm>
          <a:prstGeom prst="rect">
            <a:avLst/>
          </a:prstGeom>
          <a:noFill/>
        </p:spPr>
        <p:txBody>
          <a:bodyPr wrap="square">
            <a:spAutoFit/>
          </a:bodyPr>
          <a:lstStyle/>
          <a:p>
            <a:pPr algn="ctr"/>
            <a:r>
              <a:rPr lang="en-US"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IZGRAĐEN NA STENI</a:t>
            </a:r>
            <a:endParaRPr lang="en"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79BA3DEF-5E06-AFA4-E099-53AABBC104F5}"/>
              </a:ext>
            </a:extLst>
          </p:cNvPr>
          <p:cNvSpPr txBox="1"/>
          <p:nvPr/>
        </p:nvSpPr>
        <p:spPr>
          <a:xfrm>
            <a:off x="547686" y="607827"/>
            <a:ext cx="11096625" cy="646331"/>
          </a:xfrm>
          <a:prstGeom prst="rect">
            <a:avLst/>
          </a:prstGeom>
          <a:noFill/>
        </p:spPr>
        <p:txBody>
          <a:bodyPr wrap="square">
            <a:spAutoFit/>
          </a:bodyPr>
          <a:lstStyle/>
          <a:p>
            <a:pPr algn="ctr"/>
            <a:r>
              <a:rPr lang="en"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sr-Latn-R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Svaki dakle koji sluša ove moje reči i izvršuje ih, kazaću da je kao mudar čovek koji sazida kuću svoju na kamenu</a:t>
            </a:r>
            <a:r>
              <a:rPr lang="en"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(Mat</a:t>
            </a:r>
            <a:r>
              <a:rPr lang="sr-Latn-RS"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ej</a:t>
            </a:r>
            <a:r>
              <a:rPr lang="en"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7</a:t>
            </a:r>
            <a:r>
              <a:rPr lang="sr-Latn-RS"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24)</a:t>
            </a:r>
          </a:p>
        </p:txBody>
      </p:sp>
      <p:sp>
        <p:nvSpPr>
          <p:cNvPr id="6" name="CuadroTexto 5">
            <a:extLst>
              <a:ext uri="{FF2B5EF4-FFF2-40B4-BE49-F238E27FC236}">
                <a16:creationId xmlns:a16="http://schemas.microsoft.com/office/drawing/2014/main" id="{F05F84DE-1A08-5BCF-50F3-0FBB38D45E96}"/>
              </a:ext>
            </a:extLst>
          </p:cNvPr>
          <p:cNvSpPr txBox="1"/>
          <p:nvPr/>
        </p:nvSpPr>
        <p:spPr>
          <a:xfrm>
            <a:off x="4301987" y="1359217"/>
            <a:ext cx="7890011" cy="1015663"/>
          </a:xfrm>
          <a:prstGeom prst="rect">
            <a:avLst/>
          </a:prstGeom>
          <a:noFill/>
        </p:spPr>
        <p:txBody>
          <a:bodyPr wrap="square" rtlCol="0">
            <a:spAutoFit/>
          </a:bodyPr>
          <a:lstStyle/>
          <a:p>
            <a:pPr>
              <a:spcBef>
                <a:spcPts val="600"/>
              </a:spcBef>
            </a:pPr>
            <a:r>
              <a:rPr lang="en-US" sz="2000" b="1" dirty="0" err="1"/>
              <a:t>Prihvatanje</a:t>
            </a:r>
            <a:r>
              <a:rPr lang="en-US" sz="2000" b="1" dirty="0"/>
              <a:t> </a:t>
            </a:r>
            <a:r>
              <a:rPr lang="sr-Latn-RS" sz="2000" b="1" dirty="0"/>
              <a:t>E</a:t>
            </a:r>
            <a:r>
              <a:rPr lang="en-US" sz="2000" b="1" dirty="0" err="1"/>
              <a:t>vanđelja</a:t>
            </a:r>
            <a:r>
              <a:rPr lang="en-US" sz="2000" b="1" dirty="0"/>
              <a:t> </a:t>
            </a:r>
            <a:r>
              <a:rPr lang="en-US" sz="2000" b="1" dirty="0" err="1"/>
              <a:t>podrazumeva</a:t>
            </a:r>
            <a:r>
              <a:rPr lang="en-US" sz="2000" b="1" dirty="0"/>
              <a:t> </a:t>
            </a:r>
            <a:r>
              <a:rPr lang="en-US" sz="2000" b="1" dirty="0" err="1"/>
              <a:t>praćenje</a:t>
            </a:r>
            <a:r>
              <a:rPr lang="en-US" sz="2000" b="1" dirty="0"/>
              <a:t> </a:t>
            </a:r>
            <a:r>
              <a:rPr lang="en-US" sz="2000" b="1" dirty="0" err="1"/>
              <a:t>procesa</a:t>
            </a:r>
            <a:r>
              <a:rPr lang="en-US" sz="2000" b="1" dirty="0"/>
              <a:t>. Prvi </a:t>
            </a:r>
            <a:r>
              <a:rPr lang="en-US" sz="2000" b="1" dirty="0" err="1"/>
              <a:t>korak</a:t>
            </a:r>
            <a:r>
              <a:rPr lang="en-US" sz="2000" b="1" dirty="0"/>
              <a:t> je </a:t>
            </a:r>
            <a:r>
              <a:rPr lang="en-US" sz="2000" b="1" dirty="0" err="1"/>
              <a:t>znanje</a:t>
            </a:r>
            <a:r>
              <a:rPr lang="en-US" sz="2000" b="1" dirty="0"/>
              <a:t>. Moramo </a:t>
            </a:r>
            <a:r>
              <a:rPr lang="en-US" sz="2000" b="1" dirty="0" err="1"/>
              <a:t>znati</a:t>
            </a:r>
            <a:r>
              <a:rPr lang="en-US" sz="2000" b="1" dirty="0"/>
              <a:t> da </a:t>
            </a:r>
            <a:r>
              <a:rPr lang="sr-Latn-RS" sz="2000" b="1" dirty="0"/>
              <a:t>postoji </a:t>
            </a:r>
            <a:r>
              <a:rPr lang="en-US" sz="2000" b="1" dirty="0"/>
              <a:t>Neko </a:t>
            </a:r>
            <a:r>
              <a:rPr lang="sr-Latn-RS" sz="2000" b="1" dirty="0"/>
              <a:t>ko </a:t>
            </a:r>
            <a:r>
              <a:rPr lang="en-US" sz="2000" b="1" dirty="0" err="1"/>
              <a:t>može</a:t>
            </a:r>
            <a:r>
              <a:rPr lang="en-US" sz="2000" b="1" dirty="0"/>
              <a:t> da </a:t>
            </a:r>
            <a:r>
              <a:rPr lang="en-US" sz="2000" b="1" dirty="0" err="1"/>
              <a:t>nas</a:t>
            </a:r>
            <a:r>
              <a:rPr lang="en-US" sz="2000" b="1" dirty="0"/>
              <a:t> </a:t>
            </a:r>
            <a:r>
              <a:rPr lang="en-US" sz="2000" b="1" dirty="0" err="1"/>
              <a:t>iskupi</a:t>
            </a:r>
            <a:br>
              <a:rPr lang="en-US" sz="2000" b="1" dirty="0"/>
            </a:br>
            <a:r>
              <a:rPr lang="en-US" sz="2000" b="1" dirty="0"/>
              <a:t>(Rim. 10</a:t>
            </a:r>
            <a:r>
              <a:rPr lang="sr-Latn-RS" sz="2000" b="1" dirty="0"/>
              <a:t>,</a:t>
            </a:r>
            <a:r>
              <a:rPr lang="en-US" sz="2000" b="1" dirty="0"/>
              <a:t>14).</a:t>
            </a:r>
            <a:endParaRPr lang="en" sz="2000" b="1" dirty="0"/>
          </a:p>
        </p:txBody>
      </p:sp>
      <p:pic>
        <p:nvPicPr>
          <p:cNvPr id="4" name="Imagen 3">
            <a:extLst>
              <a:ext uri="{FF2B5EF4-FFF2-40B4-BE49-F238E27FC236}">
                <a16:creationId xmlns:a16="http://schemas.microsoft.com/office/drawing/2014/main" id="{DDAEAD15-D02D-9BAE-6BBF-967CF8758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63" y="1426963"/>
            <a:ext cx="4013761" cy="3378064"/>
          </a:xfrm>
          <a:prstGeom prst="snip2DiagRect">
            <a:avLst/>
          </a:prstGeom>
          <a:solidFill>
            <a:srgbClr val="FFFFFF">
              <a:shade val="85000"/>
            </a:srgbClr>
          </a:solidFill>
          <a:ln w="38100" cap="sq">
            <a:solidFill>
              <a:srgbClr val="96B0C7"/>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3FFBBF77-4FD8-5D98-A9E3-ED43A73703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777" y="3709492"/>
            <a:ext cx="4013760" cy="3010320"/>
          </a:xfrm>
          <a:prstGeom prst="snip2DiagRect">
            <a:avLst>
              <a:gd name="adj1" fmla="val 17829"/>
              <a:gd name="adj2" fmla="val 0"/>
            </a:avLst>
          </a:prstGeom>
          <a:solidFill>
            <a:srgbClr val="FFFFFF">
              <a:shade val="85000"/>
            </a:srgbClr>
          </a:solidFill>
          <a:ln w="38100" cap="sq">
            <a:solidFill>
              <a:srgbClr val="D2A374"/>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5118B450-3B14-F3CC-89D4-E09AECFB8AEA}"/>
              </a:ext>
            </a:extLst>
          </p:cNvPr>
          <p:cNvSpPr txBox="1"/>
          <p:nvPr/>
        </p:nvSpPr>
        <p:spPr>
          <a:xfrm>
            <a:off x="136707" y="4824905"/>
            <a:ext cx="7825314" cy="1323439"/>
          </a:xfrm>
          <a:prstGeom prst="rect">
            <a:avLst/>
          </a:prstGeom>
          <a:noFill/>
        </p:spPr>
        <p:txBody>
          <a:bodyPr wrap="square">
            <a:spAutoFit/>
          </a:bodyPr>
          <a:lstStyle/>
          <a:p>
            <a:pPr>
              <a:spcBef>
                <a:spcPts val="600"/>
              </a:spcBef>
            </a:pPr>
            <a:r>
              <a:rPr lang="en-US" sz="2000" b="1" dirty="0"/>
              <a:t>Znanje mora </a:t>
            </a:r>
            <a:r>
              <a:rPr lang="en-US" sz="2000" b="1" dirty="0" err="1"/>
              <a:t>biti</a:t>
            </a:r>
            <a:r>
              <a:rPr lang="en-US" sz="2000" b="1" dirty="0"/>
              <a:t> </a:t>
            </a:r>
            <a:r>
              <a:rPr lang="en-US" sz="2000" b="1" dirty="0" err="1"/>
              <a:t>praćeno</a:t>
            </a:r>
            <a:r>
              <a:rPr lang="en-US" sz="2000" b="1" dirty="0"/>
              <a:t> </a:t>
            </a:r>
            <a:r>
              <a:rPr lang="en-US" sz="2000" b="1" dirty="0" err="1"/>
              <a:t>konkretnim</a:t>
            </a:r>
            <a:r>
              <a:rPr lang="en-US" sz="2000" b="1" dirty="0"/>
              <a:t> </a:t>
            </a:r>
            <a:r>
              <a:rPr lang="en-US" sz="2000" b="1" dirty="0" err="1"/>
              <a:t>delima</a:t>
            </a:r>
            <a:r>
              <a:rPr lang="en-US" sz="2000" b="1" dirty="0"/>
              <a:t> (M</a:t>
            </a:r>
            <a:r>
              <a:rPr lang="sr-Latn-RS" sz="2000" b="1" dirty="0"/>
              <a:t>a</a:t>
            </a:r>
            <a:r>
              <a:rPr lang="en-US" sz="2000" b="1" dirty="0"/>
              <a:t>t</a:t>
            </a:r>
            <a:r>
              <a:rPr lang="sr-Latn-RS" sz="2000" b="1" dirty="0"/>
              <a:t>ej</a:t>
            </a:r>
            <a:r>
              <a:rPr lang="en-US" sz="2000" b="1" dirty="0"/>
              <a:t> 7</a:t>
            </a:r>
            <a:r>
              <a:rPr lang="sr-Latn-RS" sz="2000" b="1" dirty="0"/>
              <a:t>,</a:t>
            </a:r>
            <a:r>
              <a:rPr lang="en-US" sz="2000" b="1" dirty="0"/>
              <a:t>24</a:t>
            </a:r>
            <a:r>
              <a:rPr lang="sr-Latn-RS" sz="2000" b="1" dirty="0"/>
              <a:t>.2</a:t>
            </a:r>
            <a:r>
              <a:rPr lang="en-US" sz="2000" b="1" dirty="0"/>
              <a:t>5). Mi </a:t>
            </a:r>
            <a:r>
              <a:rPr lang="en-US" sz="2000" b="1" dirty="0" err="1"/>
              <a:t>smo</a:t>
            </a:r>
            <a:r>
              <a:rPr lang="en-US" sz="2000" b="1" dirty="0"/>
              <a:t> </a:t>
            </a:r>
            <a:r>
              <a:rPr lang="en-US" sz="2000" b="1" dirty="0" err="1"/>
              <a:t>opravdani</a:t>
            </a:r>
            <a:r>
              <a:rPr lang="en-US" sz="2000" b="1" dirty="0"/>
              <a:t> bez dela </a:t>
            </a:r>
            <a:r>
              <a:rPr lang="en-US" sz="2000" b="1" dirty="0" err="1"/>
              <a:t>Zakona</a:t>
            </a:r>
            <a:r>
              <a:rPr lang="en-US" sz="2000" b="1" dirty="0"/>
              <a:t> (Rim. 3</a:t>
            </a:r>
            <a:r>
              <a:rPr lang="sr-Latn-RS" sz="2000" b="1" dirty="0"/>
              <a:t>,</a:t>
            </a:r>
            <a:r>
              <a:rPr lang="en-US" sz="2000" b="1" dirty="0"/>
              <a:t>28), </a:t>
            </a:r>
            <a:r>
              <a:rPr lang="en-US" sz="2000" b="1" dirty="0" err="1"/>
              <a:t>ali</a:t>
            </a:r>
            <a:r>
              <a:rPr lang="en-US" sz="2000" b="1" dirty="0"/>
              <a:t> je </a:t>
            </a:r>
            <a:r>
              <a:rPr lang="en-US" sz="2000" b="1" dirty="0" err="1"/>
              <a:t>neophodno</a:t>
            </a:r>
            <a:r>
              <a:rPr lang="en-US" sz="2000" b="1" dirty="0"/>
              <a:t> da se ta dela vide u </a:t>
            </a:r>
            <a:r>
              <a:rPr lang="en-US" sz="2000" b="1" dirty="0" err="1"/>
              <a:t>našim</a:t>
            </a:r>
            <a:r>
              <a:rPr lang="en-US" sz="2000" b="1" dirty="0"/>
              <a:t> </a:t>
            </a:r>
            <a:r>
              <a:rPr lang="en-US" sz="2000" b="1" dirty="0" err="1"/>
              <a:t>životima</a:t>
            </a:r>
            <a:r>
              <a:rPr lang="en-US" sz="2000" b="1" dirty="0"/>
              <a:t> </a:t>
            </a:r>
            <a:r>
              <a:rPr lang="en-US" sz="2000" b="1" dirty="0" err="1"/>
              <a:t>kao</a:t>
            </a:r>
            <a:r>
              <a:rPr lang="en-US" sz="2000" b="1" dirty="0"/>
              <a:t> </a:t>
            </a:r>
            <a:r>
              <a:rPr lang="en-US" sz="2000" b="1" dirty="0" err="1"/>
              <a:t>rezultat</a:t>
            </a:r>
            <a:r>
              <a:rPr lang="en-US" sz="2000" b="1" dirty="0"/>
              <a:t> </a:t>
            </a:r>
            <a:r>
              <a:rPr lang="en-US" sz="2000" b="1" dirty="0" err="1"/>
              <a:t>našeg</a:t>
            </a:r>
            <a:r>
              <a:rPr lang="en-US" sz="2000" b="1" dirty="0"/>
              <a:t> </a:t>
            </a:r>
            <a:r>
              <a:rPr lang="en-US" sz="2000" b="1" dirty="0" err="1"/>
              <a:t>spasenja</a:t>
            </a:r>
            <a:r>
              <a:rPr lang="en-US" sz="2000" b="1" dirty="0"/>
              <a:t> </a:t>
            </a:r>
            <a:r>
              <a:rPr lang="sr-Latn-RS" sz="2000" b="1" dirty="0"/>
              <a:t>      </a:t>
            </a:r>
            <a:r>
              <a:rPr lang="en-US" sz="2000" b="1" dirty="0"/>
              <a:t>(</a:t>
            </a:r>
            <a:r>
              <a:rPr lang="sr-Latn-RS" sz="2000" b="1" dirty="0"/>
              <a:t>Matej</a:t>
            </a:r>
            <a:r>
              <a:rPr lang="en-US" sz="2000" b="1" dirty="0"/>
              <a:t> 7</a:t>
            </a:r>
            <a:r>
              <a:rPr lang="sr-Latn-RS" sz="2000" b="1" dirty="0"/>
              <a:t>,</a:t>
            </a:r>
            <a:r>
              <a:rPr lang="en-US" sz="2000" b="1" dirty="0"/>
              <a:t>18-21).</a:t>
            </a:r>
            <a:endParaRPr lang="en" sz="2000" b="1" dirty="0"/>
          </a:p>
        </p:txBody>
      </p:sp>
      <p:pic>
        <p:nvPicPr>
          <p:cNvPr id="12" name="Imagen 11">
            <a:extLst>
              <a:ext uri="{FF2B5EF4-FFF2-40B4-BE49-F238E27FC236}">
                <a16:creationId xmlns:a16="http://schemas.microsoft.com/office/drawing/2014/main" id="{15147959-AD5B-59D9-7112-2832B3C5A7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1988" y="3677340"/>
            <a:ext cx="3588026" cy="1127687"/>
          </a:xfrm>
          <a:prstGeom prst="snip2DiagRect">
            <a:avLst>
              <a:gd name="adj1" fmla="val 21953"/>
              <a:gd name="adj2" fmla="val 21240"/>
            </a:avLst>
          </a:prstGeom>
          <a:solidFill>
            <a:srgbClr val="FFFFFF">
              <a:shade val="85000"/>
            </a:srgbClr>
          </a:solidFill>
          <a:ln w="38100" cap="sq">
            <a:solidFill>
              <a:schemeClr val="bg2">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76B5283-1138-A491-CB8F-B9E32DA0EBF2}"/>
              </a:ext>
            </a:extLst>
          </p:cNvPr>
          <p:cNvSpPr txBox="1"/>
          <p:nvPr/>
        </p:nvSpPr>
        <p:spPr>
          <a:xfrm>
            <a:off x="4301988" y="2333761"/>
            <a:ext cx="7908235" cy="1323439"/>
          </a:xfrm>
          <a:prstGeom prst="rect">
            <a:avLst/>
          </a:prstGeom>
          <a:noFill/>
        </p:spPr>
        <p:txBody>
          <a:bodyPr wrap="square">
            <a:spAutoFit/>
          </a:bodyPr>
          <a:lstStyle/>
          <a:p>
            <a:pPr lvl="0">
              <a:spcBef>
                <a:spcPts val="600"/>
              </a:spcBef>
              <a:defRPr/>
            </a:pPr>
            <a:r>
              <a:rPr lang="en-US" sz="2000" b="1" dirty="0">
                <a:solidFill>
                  <a:prstClr val="black"/>
                </a:solidFill>
              </a:rPr>
              <a:t>Ali </a:t>
            </a:r>
            <a:r>
              <a:rPr lang="en-US" sz="2000" b="1" dirty="0" err="1">
                <a:solidFill>
                  <a:prstClr val="black"/>
                </a:solidFill>
              </a:rPr>
              <a:t>samo</a:t>
            </a:r>
            <a:r>
              <a:rPr lang="en-US" sz="2000" b="1" dirty="0">
                <a:solidFill>
                  <a:prstClr val="black"/>
                </a:solidFill>
              </a:rPr>
              <a:t> </a:t>
            </a:r>
            <a:r>
              <a:rPr lang="sr-Latn-RS" sz="2000" b="1" dirty="0">
                <a:solidFill>
                  <a:prstClr val="black"/>
                </a:solidFill>
              </a:rPr>
              <a:t>to </a:t>
            </a:r>
            <a:r>
              <a:rPr lang="en-US" sz="2000" b="1" dirty="0" err="1">
                <a:solidFill>
                  <a:prstClr val="black"/>
                </a:solidFill>
              </a:rPr>
              <a:t>znanje</a:t>
            </a:r>
            <a:r>
              <a:rPr lang="en-US" sz="2000" b="1" dirty="0">
                <a:solidFill>
                  <a:prstClr val="black"/>
                </a:solidFill>
              </a:rPr>
              <a:t> </a:t>
            </a:r>
            <a:r>
              <a:rPr lang="en-US" sz="2000" b="1" dirty="0" err="1">
                <a:solidFill>
                  <a:prstClr val="black"/>
                </a:solidFill>
              </a:rPr>
              <a:t>nas</a:t>
            </a:r>
            <a:r>
              <a:rPr lang="en-US" sz="2000" b="1" dirty="0">
                <a:solidFill>
                  <a:prstClr val="black"/>
                </a:solidFill>
              </a:rPr>
              <a:t> </a:t>
            </a:r>
            <a:r>
              <a:rPr lang="en-US" sz="2000" b="1" dirty="0" err="1">
                <a:solidFill>
                  <a:prstClr val="black"/>
                </a:solidFill>
              </a:rPr>
              <a:t>neće</a:t>
            </a:r>
            <a:r>
              <a:rPr lang="en-US" sz="2000" b="1" dirty="0">
                <a:solidFill>
                  <a:prstClr val="black"/>
                </a:solidFill>
              </a:rPr>
              <a:t> </a:t>
            </a:r>
            <a:r>
              <a:rPr lang="en-US" sz="2000" b="1" dirty="0" err="1">
                <a:solidFill>
                  <a:prstClr val="black"/>
                </a:solidFill>
              </a:rPr>
              <a:t>spasiti</a:t>
            </a:r>
            <a:r>
              <a:rPr lang="en-US" sz="2000" b="1" dirty="0">
                <a:solidFill>
                  <a:prstClr val="black"/>
                </a:solidFill>
              </a:rPr>
              <a:t>. Isus je </a:t>
            </a:r>
            <a:r>
              <a:rPr lang="en-US" sz="2000" b="1" dirty="0" err="1">
                <a:solidFill>
                  <a:prstClr val="black"/>
                </a:solidFill>
              </a:rPr>
              <a:t>uporedio</a:t>
            </a:r>
            <a:r>
              <a:rPr lang="en-US" sz="2000" b="1" dirty="0">
                <a:solidFill>
                  <a:prstClr val="black"/>
                </a:solidFill>
              </a:rPr>
              <a:t> one koji </a:t>
            </a:r>
            <a:r>
              <a:rPr lang="en-US" sz="2000" b="1" dirty="0" err="1">
                <a:solidFill>
                  <a:prstClr val="black"/>
                </a:solidFill>
              </a:rPr>
              <a:t>primaju</a:t>
            </a:r>
            <a:r>
              <a:rPr lang="en-US" sz="2000" b="1" dirty="0">
                <a:solidFill>
                  <a:prstClr val="black"/>
                </a:solidFill>
              </a:rPr>
              <a:t> </a:t>
            </a:r>
            <a:r>
              <a:rPr lang="en-US" sz="2000" b="1" dirty="0" err="1">
                <a:solidFill>
                  <a:prstClr val="black"/>
                </a:solidFill>
              </a:rPr>
              <a:t>znanje</a:t>
            </a:r>
            <a:r>
              <a:rPr lang="en-US" sz="2000" b="1" dirty="0">
                <a:solidFill>
                  <a:prstClr val="black"/>
                </a:solidFill>
              </a:rPr>
              <a:t> </a:t>
            </a:r>
            <a:r>
              <a:rPr lang="en-US" sz="2000" b="1" dirty="0" err="1">
                <a:solidFill>
                  <a:prstClr val="black"/>
                </a:solidFill>
              </a:rPr>
              <a:t>spasenja</a:t>
            </a:r>
            <a:r>
              <a:rPr lang="en-US" sz="2000" b="1" dirty="0">
                <a:solidFill>
                  <a:prstClr val="black"/>
                </a:solidFill>
              </a:rPr>
              <a:t>, </a:t>
            </a:r>
            <a:r>
              <a:rPr lang="en-US" sz="2000" b="1" dirty="0" err="1">
                <a:solidFill>
                  <a:prstClr val="black"/>
                </a:solidFill>
              </a:rPr>
              <a:t>ali</a:t>
            </a:r>
            <a:r>
              <a:rPr lang="en-US" sz="2000" b="1" dirty="0">
                <a:solidFill>
                  <a:prstClr val="black"/>
                </a:solidFill>
              </a:rPr>
              <a:t> ne </a:t>
            </a:r>
            <a:r>
              <a:rPr lang="en-US" sz="2000" b="1" dirty="0" err="1">
                <a:solidFill>
                  <a:prstClr val="black"/>
                </a:solidFill>
              </a:rPr>
              <a:t>primenjuju</a:t>
            </a:r>
            <a:r>
              <a:rPr lang="en-US" sz="2000" b="1" dirty="0">
                <a:solidFill>
                  <a:prstClr val="black"/>
                </a:solidFill>
              </a:rPr>
              <a:t> </a:t>
            </a:r>
            <a:r>
              <a:rPr lang="en-US" sz="2000" b="1" dirty="0" err="1">
                <a:solidFill>
                  <a:prstClr val="black"/>
                </a:solidFill>
              </a:rPr>
              <a:t>principe</a:t>
            </a:r>
            <a:r>
              <a:rPr lang="en-US" sz="2000" b="1" dirty="0">
                <a:solidFill>
                  <a:prstClr val="black"/>
                </a:solidFill>
              </a:rPr>
              <a:t> </a:t>
            </a:r>
            <a:r>
              <a:rPr lang="sr-Latn-RS" sz="2000" b="1" dirty="0">
                <a:solidFill>
                  <a:prstClr val="black"/>
                </a:solidFill>
              </a:rPr>
              <a:t>E</a:t>
            </a:r>
            <a:r>
              <a:rPr lang="en-US" sz="2000" b="1" dirty="0" err="1">
                <a:solidFill>
                  <a:prstClr val="black"/>
                </a:solidFill>
              </a:rPr>
              <a:t>vanđelja</a:t>
            </a:r>
            <a:r>
              <a:rPr lang="en-US" sz="2000" b="1" dirty="0">
                <a:solidFill>
                  <a:prstClr val="black"/>
                </a:solidFill>
              </a:rPr>
              <a:t> u </a:t>
            </a:r>
            <a:r>
              <a:rPr lang="en-US" sz="2000" b="1" dirty="0" err="1">
                <a:solidFill>
                  <a:prstClr val="black"/>
                </a:solidFill>
              </a:rPr>
              <a:t>praksi</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osobom</a:t>
            </a:r>
            <a:r>
              <a:rPr lang="en-US" sz="2000" b="1" dirty="0">
                <a:solidFill>
                  <a:prstClr val="black"/>
                </a:solidFill>
              </a:rPr>
              <a:t> </a:t>
            </a:r>
            <a:r>
              <a:rPr lang="en-US" sz="2000" b="1" dirty="0" err="1">
                <a:solidFill>
                  <a:prstClr val="black"/>
                </a:solidFill>
              </a:rPr>
              <a:t>koja</a:t>
            </a:r>
            <a:r>
              <a:rPr lang="en-US" sz="2000" b="1" dirty="0">
                <a:solidFill>
                  <a:prstClr val="black"/>
                </a:solidFill>
              </a:rPr>
              <a:t> je </a:t>
            </a:r>
            <a:r>
              <a:rPr lang="en-US" sz="2000" b="1" dirty="0" err="1">
                <a:solidFill>
                  <a:prstClr val="black"/>
                </a:solidFill>
              </a:rPr>
              <a:t>gradila</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pesku</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velik</a:t>
            </a:r>
            <a:r>
              <a:rPr lang="en-US" sz="2000" b="1" dirty="0">
                <a:solidFill>
                  <a:prstClr val="black"/>
                </a:solidFill>
              </a:rPr>
              <a:t> </a:t>
            </a:r>
            <a:r>
              <a:rPr lang="en-US" sz="2000" b="1" dirty="0" err="1">
                <a:solidFill>
                  <a:prstClr val="black"/>
                </a:solidFill>
              </a:rPr>
              <a:t>beše</a:t>
            </a:r>
            <a:r>
              <a:rPr lang="en-US" sz="2000" b="1" dirty="0">
                <a:solidFill>
                  <a:prstClr val="black"/>
                </a:solidFill>
              </a:rPr>
              <a:t> pad </a:t>
            </a:r>
            <a:r>
              <a:rPr lang="en-US" sz="2000" b="1" dirty="0" err="1">
                <a:solidFill>
                  <a:prstClr val="black"/>
                </a:solidFill>
              </a:rPr>
              <a:t>njegov</a:t>
            </a:r>
            <a:r>
              <a:rPr lang="en-US" sz="2000" b="1" dirty="0">
                <a:solidFill>
                  <a:prstClr val="black"/>
                </a:solidFill>
              </a:rPr>
              <a:t>" (Mat</a:t>
            </a:r>
            <a:r>
              <a:rPr lang="sr-Latn-RS" sz="2000" b="1" dirty="0">
                <a:solidFill>
                  <a:prstClr val="black"/>
                </a:solidFill>
              </a:rPr>
              <a:t>ej</a:t>
            </a:r>
            <a:r>
              <a:rPr lang="en-US" sz="2000" b="1" dirty="0">
                <a:solidFill>
                  <a:prstClr val="black"/>
                </a:solidFill>
              </a:rPr>
              <a:t> 7</a:t>
            </a:r>
            <a:r>
              <a:rPr lang="sr-Latn-RS" sz="2000" b="1" dirty="0">
                <a:solidFill>
                  <a:prstClr val="black"/>
                </a:solidFill>
              </a:rPr>
              <a:t>,</a:t>
            </a:r>
            <a:r>
              <a:rPr lang="en-US" sz="2000" b="1" dirty="0">
                <a:solidFill>
                  <a:prstClr val="black"/>
                </a:solidFill>
              </a:rPr>
              <a:t>26</a:t>
            </a:r>
            <a:r>
              <a:rPr lang="sr-Latn-RS" sz="2000" b="1" dirty="0">
                <a:solidFill>
                  <a:prstClr val="black"/>
                </a:solidFill>
              </a:rPr>
              <a:t>.</a:t>
            </a:r>
            <a:r>
              <a:rPr lang="en-US" sz="2000" b="1" dirty="0">
                <a:solidFill>
                  <a:prstClr val="black"/>
                </a:solidFill>
              </a:rPr>
              <a:t>27).</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9093BCDD-9F47-8AAD-0747-855D5981B5E0}"/>
              </a:ext>
            </a:extLst>
          </p:cNvPr>
          <p:cNvSpPr txBox="1"/>
          <p:nvPr/>
        </p:nvSpPr>
        <p:spPr>
          <a:xfrm>
            <a:off x="156585" y="6103885"/>
            <a:ext cx="7825314" cy="707886"/>
          </a:xfrm>
          <a:prstGeom prst="rect">
            <a:avLst/>
          </a:prstGeom>
          <a:noFill/>
        </p:spPr>
        <p:txBody>
          <a:bodyPr wrap="square">
            <a:spAutoFit/>
          </a:bodyPr>
          <a:lstStyle/>
          <a:p>
            <a:pPr lvl="0">
              <a:spcBef>
                <a:spcPts val="600"/>
              </a:spcBef>
              <a:defRPr/>
            </a:pPr>
            <a:r>
              <a:rPr lang="en-US" sz="2000" b="1" dirty="0">
                <a:solidFill>
                  <a:prstClr val="black"/>
                </a:solidFill>
              </a:rPr>
              <a:t>Kada </a:t>
            </a:r>
            <a:r>
              <a:rPr lang="en-US" sz="2000" b="1" dirty="0" err="1">
                <a:solidFill>
                  <a:prstClr val="black"/>
                </a:solidFill>
              </a:rPr>
              <a:t>prihvatimo</a:t>
            </a:r>
            <a:r>
              <a:rPr lang="en-US" sz="2000" b="1" dirty="0">
                <a:solidFill>
                  <a:prstClr val="black"/>
                </a:solidFill>
              </a:rPr>
              <a:t> </a:t>
            </a:r>
            <a:r>
              <a:rPr lang="en-US" sz="2000" b="1" dirty="0" err="1">
                <a:solidFill>
                  <a:prstClr val="black"/>
                </a:solidFill>
              </a:rPr>
              <a:t>Isusa</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živimo</a:t>
            </a:r>
            <a:r>
              <a:rPr lang="en-US" sz="2000" b="1" dirty="0">
                <a:solidFill>
                  <a:prstClr val="black"/>
                </a:solidFill>
              </a:rPr>
              <a:t> u </a:t>
            </a:r>
            <a:r>
              <a:rPr lang="en-US" sz="2000" b="1" dirty="0" err="1">
                <a:solidFill>
                  <a:prstClr val="black"/>
                </a:solidFill>
              </a:rPr>
              <a:t>bliskom</a:t>
            </a:r>
            <a:r>
              <a:rPr lang="en-US" sz="2000" b="1" dirty="0">
                <a:solidFill>
                  <a:prstClr val="black"/>
                </a:solidFill>
              </a:rPr>
              <a:t> </a:t>
            </a:r>
            <a:r>
              <a:rPr lang="en-US" sz="2000" b="1" dirty="0" err="1">
                <a:solidFill>
                  <a:prstClr val="black"/>
                </a:solidFill>
              </a:rPr>
              <a:t>odnosu</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Njim</a:t>
            </a:r>
            <a:r>
              <a:rPr lang="en-US" sz="2000" b="1" dirty="0">
                <a:solidFill>
                  <a:prstClr val="black"/>
                </a:solidFill>
              </a:rPr>
              <a:t>, </a:t>
            </a:r>
            <a:r>
              <a:rPr lang="en-US" sz="2000" b="1" dirty="0" err="1">
                <a:solidFill>
                  <a:prstClr val="black"/>
                </a:solidFill>
              </a:rPr>
              <a:t>držeći</a:t>
            </a:r>
            <a:r>
              <a:rPr lang="en-US" sz="2000" b="1" dirty="0">
                <a:solidFill>
                  <a:prstClr val="black"/>
                </a:solidFill>
              </a:rPr>
              <a:t> </a:t>
            </a:r>
            <a:r>
              <a:rPr lang="en-US" sz="2000" b="1" dirty="0" err="1">
                <a:solidFill>
                  <a:prstClr val="black"/>
                </a:solidFill>
              </a:rPr>
              <a:t>Njegove</a:t>
            </a:r>
            <a:r>
              <a:rPr lang="en-US" sz="2000" b="1" dirty="0">
                <a:solidFill>
                  <a:prstClr val="black"/>
                </a:solidFill>
              </a:rPr>
              <a:t> </a:t>
            </a:r>
            <a:r>
              <a:rPr lang="en-US" sz="2000" b="1" dirty="0" err="1">
                <a:solidFill>
                  <a:prstClr val="black"/>
                </a:solidFill>
              </a:rPr>
              <a:t>zapovesti</a:t>
            </a:r>
            <a:r>
              <a:rPr lang="en-US" sz="2000" b="1" dirty="0">
                <a:solidFill>
                  <a:prstClr val="black"/>
                </a:solidFill>
              </a:rPr>
              <a:t>, </a:t>
            </a:r>
            <a:r>
              <a:rPr lang="en-US" sz="2000" b="1" dirty="0" err="1">
                <a:solidFill>
                  <a:prstClr val="black"/>
                </a:solidFill>
              </a:rPr>
              <a:t>gradimo</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steni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596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6*min(max(#ppt_w*#ppt_h,.3),1)-7.4)/-.7*#ppt_w"/>
                                          </p:val>
                                        </p:tav>
                                        <p:tav tm="100000">
                                          <p:val>
                                            <p:strVal val="#ppt_w"/>
                                          </p:val>
                                        </p:tav>
                                      </p:tavLst>
                                    </p:anim>
                                    <p:anim calcmode="lin" valueType="num">
                                      <p:cBhvr>
                                        <p:cTn id="28" dur="500" fill="hold"/>
                                        <p:tgtEl>
                                          <p:spTgt spid="4"/>
                                        </p:tgtEl>
                                        <p:attrNameLst>
                                          <p:attrName>ppt_h</p:attrName>
                                        </p:attrNameLst>
                                      </p:cBhvr>
                                      <p:tavLst>
                                        <p:tav tm="0">
                                          <p:val>
                                            <p:strVal val="(6*min(max(#ppt_w*#ppt_h,.3),1)-7.4)/-.7*#ppt_h"/>
                                          </p:val>
                                        </p:tav>
                                        <p:tav tm="100000">
                                          <p:val>
                                            <p:strVal val="#ppt_h"/>
                                          </p:val>
                                        </p:tav>
                                      </p:tavLst>
                                    </p:anim>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strVal val="4*#ppt_w"/>
                                          </p:val>
                                        </p:tav>
                                        <p:tav tm="100000">
                                          <p:val>
                                            <p:strVal val="#ppt_w"/>
                                          </p:val>
                                        </p:tav>
                                      </p:tavLst>
                                    </p:anim>
                                    <p:anim calcmode="lin" valueType="num">
                                      <p:cBhvr>
                                        <p:cTn id="45" dur="500" fill="hold"/>
                                        <p:tgtEl>
                                          <p:spTgt spid="8"/>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1D98B2-A386-5FA6-0390-22BD147B9BA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82F9EDC-7803-B481-967D-BAE791340D60}"/>
              </a:ext>
            </a:extLst>
          </p:cNvPr>
          <p:cNvSpPr txBox="1"/>
          <p:nvPr/>
        </p:nvSpPr>
        <p:spPr>
          <a:xfrm>
            <a:off x="369652" y="1107754"/>
            <a:ext cx="10379412" cy="3785652"/>
          </a:xfrm>
          <a:prstGeom prst="rect">
            <a:avLst/>
          </a:prstGeom>
          <a:noFill/>
        </p:spPr>
        <p:txBody>
          <a:bodyPr wrap="square">
            <a:spAutoFit/>
          </a:bodyPr>
          <a:lstStyle/>
          <a:p>
            <a:pPr algn="just">
              <a:spcBef>
                <a:spcPts val="600"/>
              </a:spcBef>
            </a:pPr>
            <a:r>
              <a:rPr lang="en" sz="3000" b="1" dirty="0">
                <a:latin typeface="Constantia" panose="02030602050306030303" pitchFamily="18" charset="0"/>
              </a:rPr>
              <a:t>“</a:t>
            </a:r>
            <a:r>
              <a:rPr lang="en-US" sz="3000" b="1" dirty="0">
                <a:latin typeface="Constantia" panose="02030602050306030303" pitchFamily="18" charset="0"/>
              </a:rPr>
              <a:t>Zakon </a:t>
            </a:r>
            <a:r>
              <a:rPr lang="en-US" sz="3000" b="1" dirty="0" err="1">
                <a:latin typeface="Constantia" panose="02030602050306030303" pitchFamily="18" charset="0"/>
              </a:rPr>
              <a:t>otkriva</a:t>
            </a:r>
            <a:r>
              <a:rPr lang="en-US" sz="3000" b="1" dirty="0">
                <a:latin typeface="Constantia" panose="02030602050306030303" pitchFamily="18" charset="0"/>
              </a:rPr>
              <a:t> </a:t>
            </a:r>
            <a:r>
              <a:rPr lang="en-US" sz="3000" b="1" dirty="0" err="1">
                <a:latin typeface="Constantia" panose="02030602050306030303" pitchFamily="18" charset="0"/>
              </a:rPr>
              <a:t>čoveku</a:t>
            </a:r>
            <a:r>
              <a:rPr lang="en-US" sz="3000" b="1" dirty="0">
                <a:latin typeface="Constantia" panose="02030602050306030303" pitchFamily="18" charset="0"/>
              </a:rPr>
              <a:t> </a:t>
            </a:r>
            <a:r>
              <a:rPr lang="en-US" sz="3000" b="1" dirty="0" err="1">
                <a:latin typeface="Constantia" panose="02030602050306030303" pitchFamily="18" charset="0"/>
              </a:rPr>
              <a:t>njegove</a:t>
            </a:r>
            <a:r>
              <a:rPr lang="en-US" sz="3000" b="1" dirty="0">
                <a:latin typeface="Constantia" panose="02030602050306030303" pitchFamily="18" charset="0"/>
              </a:rPr>
              <a:t> </a:t>
            </a:r>
            <a:r>
              <a:rPr lang="en-US" sz="3000" b="1" dirty="0" err="1">
                <a:latin typeface="Constantia" panose="02030602050306030303" pitchFamily="18" charset="0"/>
              </a:rPr>
              <a:t>grehe</a:t>
            </a:r>
            <a:r>
              <a:rPr lang="en-US" sz="3000" b="1" dirty="0">
                <a:latin typeface="Constantia" panose="02030602050306030303" pitchFamily="18" charset="0"/>
              </a:rPr>
              <a:t>, </a:t>
            </a:r>
            <a:r>
              <a:rPr lang="en-US" sz="3000" b="1" dirty="0" err="1">
                <a:latin typeface="Constantia" panose="02030602050306030303" pitchFamily="18" charset="0"/>
              </a:rPr>
              <a:t>ali</a:t>
            </a:r>
            <a:r>
              <a:rPr lang="en-US" sz="3000" b="1" dirty="0">
                <a:latin typeface="Constantia" panose="02030602050306030303" pitchFamily="18" charset="0"/>
              </a:rPr>
              <a:t> ne </a:t>
            </a:r>
            <a:r>
              <a:rPr lang="sr-Latn-RS" sz="3000" b="1" dirty="0">
                <a:latin typeface="Constantia" panose="02030602050306030303" pitchFamily="18" charset="0"/>
              </a:rPr>
              <a:t>daje nikakav</a:t>
            </a:r>
            <a:r>
              <a:rPr lang="en-US" sz="3000" b="1" dirty="0">
                <a:latin typeface="Constantia" panose="02030602050306030303" pitchFamily="18" charset="0"/>
              </a:rPr>
              <a:t> lek. Dok </a:t>
            </a:r>
            <a:r>
              <a:rPr lang="en-US" sz="3000" b="1" dirty="0" err="1">
                <a:latin typeface="Constantia" panose="02030602050306030303" pitchFamily="18" charset="0"/>
              </a:rPr>
              <a:t>poslušnima</a:t>
            </a:r>
            <a:r>
              <a:rPr lang="sr-Latn-RS" sz="3000" b="1" dirty="0">
                <a:latin typeface="Constantia" panose="02030602050306030303" pitchFamily="18" charset="0"/>
              </a:rPr>
              <a:t> obećava život, u isto vreme objav-</a:t>
            </a:r>
            <a:r>
              <a:rPr lang="en-US" sz="3000" b="1" dirty="0">
                <a:latin typeface="Constantia" panose="02030602050306030303" pitchFamily="18" charset="0"/>
              </a:rPr>
              <a:t> </a:t>
            </a:r>
            <a:r>
              <a:rPr lang="en-US" sz="3000" b="1" dirty="0" err="1">
                <a:latin typeface="Constantia" panose="02030602050306030303" pitchFamily="18" charset="0"/>
              </a:rPr>
              <a:t>ljuje</a:t>
            </a:r>
            <a:r>
              <a:rPr lang="en-US" sz="3000" b="1" dirty="0">
                <a:latin typeface="Constantia" panose="02030602050306030303" pitchFamily="18" charset="0"/>
              </a:rPr>
              <a:t> da je </a:t>
            </a:r>
            <a:r>
              <a:rPr lang="en-US" sz="3000" b="1" dirty="0" err="1">
                <a:latin typeface="Constantia" panose="02030602050306030303" pitchFamily="18" charset="0"/>
              </a:rPr>
              <a:t>smrt</a:t>
            </a:r>
            <a:r>
              <a:rPr lang="en-US" sz="3000" b="1" dirty="0">
                <a:latin typeface="Constantia" panose="02030602050306030303" pitchFamily="18" charset="0"/>
              </a:rPr>
              <a:t> </a:t>
            </a:r>
            <a:r>
              <a:rPr lang="sr-Latn-RS" sz="3000" b="1" dirty="0">
                <a:latin typeface="Constantia" panose="02030602050306030303" pitchFamily="18" charset="0"/>
              </a:rPr>
              <a:t>plata</a:t>
            </a:r>
            <a:r>
              <a:rPr lang="en-US" sz="3000" b="1" dirty="0">
                <a:latin typeface="Constantia" panose="02030602050306030303" pitchFamily="18" charset="0"/>
              </a:rPr>
              <a:t> </a:t>
            </a:r>
            <a:r>
              <a:rPr lang="en-US" sz="3000" b="1" dirty="0" err="1">
                <a:latin typeface="Constantia" panose="02030602050306030303" pitchFamily="18" charset="0"/>
              </a:rPr>
              <a:t>prestupni</a:t>
            </a:r>
            <a:r>
              <a:rPr lang="sr-Latn-RS" sz="3000" b="1" dirty="0">
                <a:latin typeface="Constantia" panose="02030602050306030303" pitchFamily="18" charset="0"/>
              </a:rPr>
              <a:t>cim</a:t>
            </a:r>
            <a:r>
              <a:rPr lang="en-US" sz="3000" b="1" dirty="0">
                <a:latin typeface="Constantia" panose="02030602050306030303" pitchFamily="18" charset="0"/>
              </a:rPr>
              <a:t>a. Samo </a:t>
            </a:r>
            <a:r>
              <a:rPr lang="sr-Latn-RS" sz="3000" b="1" dirty="0">
                <a:latin typeface="Constantia" panose="02030602050306030303" pitchFamily="18" charset="0"/>
              </a:rPr>
              <a:t>Hristovo </a:t>
            </a:r>
            <a:r>
              <a:rPr lang="en-US" sz="3000" b="1" dirty="0" err="1">
                <a:latin typeface="Constantia" panose="02030602050306030303" pitchFamily="18" charset="0"/>
              </a:rPr>
              <a:t>evanđelje</a:t>
            </a:r>
            <a:r>
              <a:rPr lang="en-US" sz="3000" b="1" dirty="0">
                <a:latin typeface="Constantia" panose="02030602050306030303" pitchFamily="18" charset="0"/>
              </a:rPr>
              <a:t> </a:t>
            </a:r>
            <a:r>
              <a:rPr lang="en-US" sz="3000" b="1" dirty="0" err="1">
                <a:latin typeface="Constantia" panose="02030602050306030303" pitchFamily="18" charset="0"/>
              </a:rPr>
              <a:t>može</a:t>
            </a:r>
            <a:r>
              <a:rPr lang="en-US" sz="3000" b="1" dirty="0">
                <a:latin typeface="Constantia" panose="02030602050306030303" pitchFamily="18" charset="0"/>
              </a:rPr>
              <a:t> </a:t>
            </a:r>
            <a:r>
              <a:rPr lang="sr-Latn-RS" sz="3000" b="1" dirty="0">
                <a:latin typeface="Constantia" panose="02030602050306030303" pitchFamily="18" charset="0"/>
              </a:rPr>
              <a:t>grešnik</a:t>
            </a:r>
            <a:r>
              <a:rPr lang="en-US" sz="3000" b="1" dirty="0">
                <a:latin typeface="Constantia" panose="02030602050306030303" pitchFamily="18" charset="0"/>
              </a:rPr>
              <a:t>a </a:t>
            </a:r>
            <a:r>
              <a:rPr lang="sr-Latn-RS" sz="3000" b="1" dirty="0">
                <a:latin typeface="Constantia" panose="02030602050306030303" pitchFamily="18" charset="0"/>
              </a:rPr>
              <a:t>da spase od greha i</a:t>
            </a:r>
            <a:r>
              <a:rPr lang="en-US" sz="3000" b="1" dirty="0">
                <a:latin typeface="Constantia" panose="02030602050306030303" pitchFamily="18" charset="0"/>
              </a:rPr>
              <a:t> </a:t>
            </a:r>
            <a:r>
              <a:rPr lang="sr-Latn-RS" sz="3000" b="1" dirty="0">
                <a:latin typeface="Constantia" panose="02030602050306030303" pitchFamily="18" charset="0"/>
              </a:rPr>
              <a:t>prokletstva</a:t>
            </a:r>
            <a:r>
              <a:rPr lang="en-US" sz="3000" b="1" dirty="0">
                <a:latin typeface="Constantia" panose="02030602050306030303" pitchFamily="18" charset="0"/>
              </a:rPr>
              <a:t>. On </a:t>
            </a:r>
            <a:r>
              <a:rPr lang="sr-Latn-RS" sz="3000" b="1" dirty="0">
                <a:latin typeface="Constantia" panose="02030602050306030303" pitchFamily="18" charset="0"/>
              </a:rPr>
              <a:t>se </a:t>
            </a:r>
            <a:r>
              <a:rPr lang="en-US" sz="3000" b="1" dirty="0">
                <a:latin typeface="Constantia" panose="02030602050306030303" pitchFamily="18" charset="0"/>
              </a:rPr>
              <a:t>mora </a:t>
            </a:r>
            <a:r>
              <a:rPr lang="sr-Latn-RS" sz="3000" b="1" dirty="0">
                <a:latin typeface="Constantia" panose="02030602050306030303" pitchFamily="18" charset="0"/>
              </a:rPr>
              <a:t>pokajati </a:t>
            </a:r>
            <a:r>
              <a:rPr lang="en-US" sz="3000" b="1" dirty="0">
                <a:latin typeface="Constantia" panose="02030602050306030303" pitchFamily="18" charset="0"/>
              </a:rPr>
              <a:t>pred </a:t>
            </a:r>
            <a:r>
              <a:rPr lang="en-US" sz="3000" b="1" dirty="0" err="1">
                <a:latin typeface="Constantia" panose="02030602050306030303" pitchFamily="18" charset="0"/>
              </a:rPr>
              <a:t>Bogom</a:t>
            </a:r>
            <a:r>
              <a:rPr lang="en-US" sz="3000" b="1" dirty="0">
                <a:latin typeface="Constantia" panose="02030602050306030303" pitchFamily="18" charset="0"/>
              </a:rPr>
              <a:t>, </a:t>
            </a:r>
            <a:r>
              <a:rPr lang="en-US" sz="3000" b="1" dirty="0" err="1">
                <a:latin typeface="Constantia" panose="02030602050306030303" pitchFamily="18" charset="0"/>
              </a:rPr>
              <a:t>čiji</a:t>
            </a:r>
            <a:r>
              <a:rPr lang="en-US" sz="3000" b="1" dirty="0">
                <a:latin typeface="Constantia" panose="02030602050306030303" pitchFamily="18" charset="0"/>
              </a:rPr>
              <a:t> je </a:t>
            </a:r>
            <a:r>
              <a:rPr lang="en-US" sz="3000" b="1" dirty="0" err="1">
                <a:latin typeface="Constantia" panose="02030602050306030303" pitchFamily="18" charset="0"/>
              </a:rPr>
              <a:t>zakon</a:t>
            </a:r>
            <a:r>
              <a:rPr lang="en-US" sz="3000" b="1" dirty="0">
                <a:latin typeface="Constantia" panose="02030602050306030303" pitchFamily="18" charset="0"/>
              </a:rPr>
              <a:t> </a:t>
            </a:r>
            <a:r>
              <a:rPr lang="en-US" sz="3000" b="1" dirty="0" err="1">
                <a:latin typeface="Constantia" panose="02030602050306030303" pitchFamily="18" charset="0"/>
              </a:rPr>
              <a:t>prestupi</a:t>
            </a:r>
            <a:r>
              <a:rPr lang="sr-Latn-RS" sz="3000" b="1" dirty="0">
                <a:latin typeface="Constantia" panose="02030602050306030303" pitchFamily="18" charset="0"/>
              </a:rPr>
              <a:t>o,</a:t>
            </a:r>
            <a:r>
              <a:rPr lang="en-US" sz="3000" b="1" dirty="0">
                <a:latin typeface="Constantia" panose="02030602050306030303" pitchFamily="18" charset="0"/>
              </a:rPr>
              <a:t> </a:t>
            </a:r>
            <a:r>
              <a:rPr lang="sr-Latn-RS" sz="3000" b="1" dirty="0">
                <a:latin typeface="Constantia" panose="02030602050306030303" pitchFamily="18" charset="0"/>
              </a:rPr>
              <a:t>i pokazati čvrstu </a:t>
            </a:r>
            <a:r>
              <a:rPr lang="en-US" sz="3000" b="1" dirty="0" err="1">
                <a:latin typeface="Constantia" panose="02030602050306030303" pitchFamily="18" charset="0"/>
              </a:rPr>
              <a:t>ver</a:t>
            </a:r>
            <a:r>
              <a:rPr lang="sr-Latn-RS" sz="3000" b="1" dirty="0">
                <a:latin typeface="Constantia" panose="02030602050306030303" pitchFamily="18" charset="0"/>
              </a:rPr>
              <a:t>u</a:t>
            </a:r>
            <a:r>
              <a:rPr lang="en-US" sz="3000" b="1" dirty="0">
                <a:latin typeface="Constantia" panose="02030602050306030303" pitchFamily="18" charset="0"/>
              </a:rPr>
              <a:t> u Hrista,</a:t>
            </a:r>
            <a:r>
              <a:rPr lang="sr-Latn-RS" sz="3000" b="1" dirty="0">
                <a:latin typeface="Constantia" panose="02030602050306030303" pitchFamily="18" charset="0"/>
              </a:rPr>
              <a:t> kao veliku žrtvu pomire-</a:t>
            </a:r>
            <a:r>
              <a:rPr lang="en-US" sz="3000" b="1" dirty="0">
                <a:latin typeface="Constantia" panose="02030602050306030303" pitchFamily="18" charset="0"/>
              </a:rPr>
              <a:t> n</a:t>
            </a:r>
            <a:r>
              <a:rPr lang="sr-Latn-RS" sz="3000" b="1" dirty="0">
                <a:latin typeface="Constantia" panose="02030602050306030303" pitchFamily="18" charset="0"/>
              </a:rPr>
              <a:t>j</a:t>
            </a:r>
            <a:r>
              <a:rPr lang="en-US" sz="3000" b="1" dirty="0">
                <a:latin typeface="Constantia" panose="02030602050306030303" pitchFamily="18" charset="0"/>
              </a:rPr>
              <a:t>a. T</a:t>
            </a:r>
            <a:r>
              <a:rPr lang="sr-Latn-RS" sz="3000" b="1" dirty="0">
                <a:latin typeface="Constantia" panose="02030602050306030303" pitchFamily="18" charset="0"/>
              </a:rPr>
              <a:t>ime</a:t>
            </a:r>
            <a:r>
              <a:rPr lang="en-US" sz="3000" b="1" dirty="0">
                <a:latin typeface="Constantia" panose="02030602050306030303" pitchFamily="18" charset="0"/>
              </a:rPr>
              <a:t> </a:t>
            </a:r>
            <a:r>
              <a:rPr lang="en-US" sz="3000" b="1" dirty="0" err="1">
                <a:latin typeface="Constantia" panose="02030602050306030303" pitchFamily="18" charset="0"/>
              </a:rPr>
              <a:t>dobi</a:t>
            </a:r>
            <a:r>
              <a:rPr lang="sr-Latn-RS" sz="3000" b="1" dirty="0">
                <a:latin typeface="Constantia" panose="02030602050306030303" pitchFamily="18" charset="0"/>
              </a:rPr>
              <a:t>v</a:t>
            </a:r>
            <a:r>
              <a:rPr lang="en-US" sz="3000" b="1" dirty="0">
                <a:latin typeface="Constantia" panose="02030602050306030303" pitchFamily="18" charset="0"/>
              </a:rPr>
              <a:t>a </a:t>
            </a:r>
            <a:r>
              <a:rPr lang="sr-Latn-RS" sz="3000" b="1" dirty="0">
                <a:latin typeface="Constantia" panose="02030602050306030303" pitchFamily="18" charset="0"/>
              </a:rPr>
              <a:t>’</a:t>
            </a:r>
            <a:r>
              <a:rPr lang="en-US" sz="3000" b="1" dirty="0" err="1">
                <a:latin typeface="Constantia" panose="02030602050306030303" pitchFamily="18" charset="0"/>
              </a:rPr>
              <a:t>oproštenje</a:t>
            </a:r>
            <a:r>
              <a:rPr lang="en-US" sz="3000" b="1" dirty="0">
                <a:latin typeface="Constantia" panose="02030602050306030303" pitchFamily="18" charset="0"/>
              </a:rPr>
              <a:t> </a:t>
            </a:r>
            <a:r>
              <a:rPr lang="sr-Latn-RS" sz="3000" b="1" dirty="0">
                <a:latin typeface="Constantia" panose="02030602050306030303" pitchFamily="18" charset="0"/>
              </a:rPr>
              <a:t>pređašnjih </a:t>
            </a:r>
            <a:r>
              <a:rPr lang="en-US" sz="3000" b="1" dirty="0" err="1">
                <a:latin typeface="Constantia" panose="02030602050306030303" pitchFamily="18" charset="0"/>
              </a:rPr>
              <a:t>gre</a:t>
            </a:r>
            <a:r>
              <a:rPr lang="sr-Latn-RS" sz="3000" b="1" dirty="0">
                <a:latin typeface="Constantia" panose="02030602050306030303" pitchFamily="18" charset="0"/>
              </a:rPr>
              <a:t>h</a:t>
            </a:r>
            <a:r>
              <a:rPr lang="en-US" sz="3000" b="1" dirty="0">
                <a:latin typeface="Constantia" panose="02030602050306030303" pitchFamily="18" charset="0"/>
              </a:rPr>
              <a:t>a</a:t>
            </a:r>
            <a:r>
              <a:rPr lang="sr-Latn-RS" sz="3000" b="1" dirty="0">
                <a:latin typeface="Constantia" panose="02030602050306030303" pitchFamily="18" charset="0"/>
              </a:rPr>
              <a:t>’</a:t>
            </a:r>
            <a:r>
              <a:rPr lang="en-US" sz="3000" b="1" dirty="0">
                <a:latin typeface="Constantia" panose="02030602050306030303" pitchFamily="18" charset="0"/>
              </a:rPr>
              <a:t> </a:t>
            </a:r>
            <a:r>
              <a:rPr lang="en-US" sz="3000" b="1" dirty="0" err="1">
                <a:latin typeface="Constantia" panose="02030602050306030303" pitchFamily="18" charset="0"/>
              </a:rPr>
              <a:t>i</a:t>
            </a:r>
            <a:r>
              <a:rPr lang="en-US" sz="3000" b="1" dirty="0">
                <a:latin typeface="Constantia" panose="02030602050306030303" pitchFamily="18" charset="0"/>
              </a:rPr>
              <a:t> </a:t>
            </a:r>
            <a:r>
              <a:rPr lang="en-US" sz="3000" b="1" dirty="0" err="1">
                <a:latin typeface="Constantia" panose="02030602050306030303" pitchFamily="18" charset="0"/>
              </a:rPr>
              <a:t>postaje</a:t>
            </a:r>
            <a:r>
              <a:rPr lang="en-US" sz="3000" b="1" dirty="0">
                <a:latin typeface="Constantia" panose="02030602050306030303" pitchFamily="18" charset="0"/>
              </a:rPr>
              <a:t> </a:t>
            </a:r>
            <a:r>
              <a:rPr lang="en-US" sz="3000" b="1" dirty="0" err="1">
                <a:latin typeface="Constantia" panose="02030602050306030303" pitchFamily="18" charset="0"/>
              </a:rPr>
              <a:t>učesnik</a:t>
            </a:r>
            <a:r>
              <a:rPr lang="sr-Latn-RS" sz="3000" b="1" dirty="0">
                <a:latin typeface="Constantia" panose="02030602050306030303" pitchFamily="18" charset="0"/>
              </a:rPr>
              <a:t>om</a:t>
            </a:r>
            <a:r>
              <a:rPr lang="en-US" sz="3000" b="1" dirty="0">
                <a:latin typeface="Constantia" panose="02030602050306030303" pitchFamily="18" charset="0"/>
              </a:rPr>
              <a:t> </a:t>
            </a:r>
            <a:r>
              <a:rPr lang="en-US" sz="3000" b="1" dirty="0" err="1">
                <a:latin typeface="Constantia" panose="02030602050306030303" pitchFamily="18" charset="0"/>
              </a:rPr>
              <a:t>božanske</a:t>
            </a:r>
            <a:r>
              <a:rPr lang="en-US" sz="3000" b="1" dirty="0">
                <a:latin typeface="Constantia" panose="02030602050306030303" pitchFamily="18" charset="0"/>
              </a:rPr>
              <a:t> </a:t>
            </a:r>
            <a:r>
              <a:rPr lang="en-US" sz="3000" b="1" dirty="0" err="1">
                <a:latin typeface="Constantia" panose="02030602050306030303" pitchFamily="18" charset="0"/>
              </a:rPr>
              <a:t>prirode</a:t>
            </a:r>
            <a:r>
              <a:rPr lang="en-US" sz="3000" b="1" dirty="0">
                <a:latin typeface="Constantia" panose="02030602050306030303" pitchFamily="18" charset="0"/>
              </a:rPr>
              <a:t>."</a:t>
            </a:r>
            <a:endParaRPr lang="en" sz="3000" b="1" dirty="0">
              <a:latin typeface="Constantia" panose="02030602050306030303" pitchFamily="18" charset="0"/>
            </a:endParaRPr>
          </a:p>
        </p:txBody>
      </p:sp>
      <p:sp>
        <p:nvSpPr>
          <p:cNvPr id="4" name="CuadroTexto 3">
            <a:extLst>
              <a:ext uri="{FF2B5EF4-FFF2-40B4-BE49-F238E27FC236}">
                <a16:creationId xmlns:a16="http://schemas.microsoft.com/office/drawing/2014/main" id="{5319ECB7-86E1-B7B9-19AE-9FD7A729D0E8}"/>
              </a:ext>
            </a:extLst>
          </p:cNvPr>
          <p:cNvSpPr txBox="1"/>
          <p:nvPr/>
        </p:nvSpPr>
        <p:spPr>
          <a:xfrm>
            <a:off x="6503415" y="5411692"/>
            <a:ext cx="4071820" cy="338554"/>
          </a:xfrm>
          <a:prstGeom prst="rect">
            <a:avLst/>
          </a:prstGeom>
          <a:noFill/>
        </p:spPr>
        <p:txBody>
          <a:bodyPr wrap="none" rtlCol="0">
            <a:spAutoFit/>
          </a:bodyPr>
          <a:lstStyle/>
          <a:p>
            <a:pPr algn="r"/>
            <a:r>
              <a:rPr lang="en" sz="1600" b="1" dirty="0"/>
              <a:t>E</a:t>
            </a:r>
            <a:r>
              <a:rPr lang="sr-Latn-RS" sz="1600" b="1" dirty="0"/>
              <a:t>len G. Vajt, </a:t>
            </a:r>
            <a:r>
              <a:rPr lang="sr-Latn-RS" sz="1600" i="1" dirty="0"/>
              <a:t>Velika borba</a:t>
            </a:r>
            <a:r>
              <a:rPr lang="sr-Latn-RS" sz="1600" b="1" dirty="0"/>
              <a:t>, str</a:t>
            </a:r>
            <a:r>
              <a:rPr lang="en-US" sz="1600" b="1" dirty="0"/>
              <a:t>. 46</a:t>
            </a:r>
            <a:r>
              <a:rPr lang="sr-Latn-RS" sz="1600" b="1" dirty="0"/>
              <a:t>7. original.</a:t>
            </a:r>
            <a:endParaRPr lang="en" sz="1600" b="1" dirty="0"/>
          </a:p>
        </p:txBody>
      </p:sp>
    </p:spTree>
    <p:extLst>
      <p:ext uri="{BB962C8B-B14F-4D97-AF65-F5344CB8AC3E}">
        <p14:creationId xmlns:p14="http://schemas.microsoft.com/office/powerpoint/2010/main" val="11524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F71FE-A95F-D6AC-56B1-44AB6DDC6609}"/>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FD9F3012-3825-8518-E89C-D8F7EC5EC668}"/>
              </a:ext>
            </a:extLst>
          </p:cNvPr>
          <p:cNvSpPr>
            <a:spLocks noChangeArrowheads="1"/>
          </p:cNvSpPr>
          <p:nvPr/>
        </p:nvSpPr>
        <p:spPr bwMode="auto">
          <a:xfrm>
            <a:off x="265470" y="3707084"/>
            <a:ext cx="11827636" cy="2937129"/>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a:extLst>
              <a:ext uri="{FF2B5EF4-FFF2-40B4-BE49-F238E27FC236}">
                <a16:creationId xmlns:a16="http://schemas.microsoft.com/office/drawing/2014/main" id="{DC8524F3-BFE3-1D29-2577-84903B173ADB}"/>
              </a:ext>
            </a:extLst>
          </p:cNvPr>
          <p:cNvSpPr txBox="1">
            <a:spLocks noChangeArrowheads="1"/>
          </p:cNvSpPr>
          <p:nvPr/>
        </p:nvSpPr>
        <p:spPr bwMode="auto">
          <a:xfrm>
            <a:off x="1524000" y="382252"/>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tab pos="1596985" algn="l"/>
              </a:tabLst>
              <a:defRPr/>
            </a:pPr>
            <a:r>
              <a:rPr kumimoji="0" lang="hr-HR"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717B9CA1-3A7C-F9BC-07F9-753F5272DF56}"/>
              </a:ext>
            </a:extLst>
          </p:cNvPr>
          <p:cNvSpPr>
            <a:spLocks noChangeAspect="1" noChangeArrowheads="1"/>
          </p:cNvSpPr>
          <p:nvPr/>
        </p:nvSpPr>
        <p:spPr bwMode="auto">
          <a:xfrm>
            <a:off x="1679575"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B2FBDBAC-4AE2-96FB-9550-91DD6C98B0D9}"/>
              </a:ext>
            </a:extLst>
          </p:cNvPr>
          <p:cNvSpPr>
            <a:spLocks noChangeAspect="1" noChangeArrowheads="1"/>
          </p:cNvSpPr>
          <p:nvPr/>
        </p:nvSpPr>
        <p:spPr bwMode="auto">
          <a:xfrm>
            <a:off x="1660202"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E0C13307-7514-78F5-9937-B290E0B4063B}"/>
              </a:ext>
            </a:extLst>
          </p:cNvPr>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DD4CCC55-05C3-DFF8-CC12-305ED9511AC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A47E0E0C-A6E1-9A58-AE43-F5CB3C9F202C}"/>
              </a:ext>
            </a:extLst>
          </p:cNvPr>
          <p:cNvSpPr>
            <a:spLocks noChangeAspect="1" noChangeArrowheads="1"/>
          </p:cNvSpPr>
          <p:nvPr/>
        </p:nvSpPr>
        <p:spPr bwMode="auto">
          <a:xfrm>
            <a:off x="1679575" y="-144462"/>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81804BB1-EE91-94C3-6B7E-03973AF64BE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0" y="1384411"/>
            <a:ext cx="4068695" cy="20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9D1EB947-DF59-92A9-C1CC-C309F188ADD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5" y="1384412"/>
            <a:ext cx="4584527" cy="20899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54BB05C-0519-7019-3369-253F62172574}"/>
              </a:ext>
            </a:extLst>
          </p:cNvPr>
          <p:cNvSpPr txBox="1"/>
          <p:nvPr/>
        </p:nvSpPr>
        <p:spPr>
          <a:xfrm>
            <a:off x="0" y="3785419"/>
            <a:ext cx="12192000" cy="6001643"/>
          </a:xfrm>
          <a:prstGeom prst="rect">
            <a:avLst/>
          </a:prstGeom>
          <a:noFill/>
        </p:spPr>
        <p:txBody>
          <a:bodyPr wrap="square" rtlCol="0">
            <a:spAutoFit/>
          </a:bodyPr>
          <a:lstStyle/>
          <a:p>
            <a:pPr lvl="0" algn="ctr" defTabSz="914377" fontAlgn="base">
              <a:spcBef>
                <a:spcPct val="0"/>
              </a:spcBef>
              <a:spcAft>
                <a:spcPct val="0"/>
              </a:spcAf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J</a:t>
            </a:r>
            <a:r>
              <a:rPr lang="en-US" sz="2400" b="1" dirty="0">
                <a:solidFill>
                  <a:srgbClr val="FFFFFF"/>
                </a:solidFill>
                <a:cs typeface="Arial" charset="0"/>
              </a:rPr>
              <a:t>e</a:t>
            </a:r>
            <a:r>
              <a:rPr lang="sr-Latn-RS" sz="2400" b="1" dirty="0">
                <a:solidFill>
                  <a:srgbClr val="FFFFFF"/>
                </a:solidFill>
                <a:cs typeface="Arial" charset="0"/>
              </a:rPr>
              <a:t>v</a:t>
            </a:r>
            <a:r>
              <a:rPr lang="en-US" sz="2400" b="1" dirty="0" err="1">
                <a:solidFill>
                  <a:srgbClr val="FFFFFF"/>
                </a:solidFill>
                <a:cs typeface="Arial" charset="0"/>
              </a:rPr>
              <a:t>rejska</a:t>
            </a:r>
            <a:r>
              <a:rPr lang="en-US" sz="2400" b="1" dirty="0">
                <a:solidFill>
                  <a:srgbClr val="FFFFFF"/>
                </a:solidFill>
                <a:cs typeface="Arial" charset="0"/>
              </a:rPr>
              <a:t> </a:t>
            </a:r>
            <a:r>
              <a:rPr lang="en-US" sz="2400" b="1" dirty="0" err="1">
                <a:solidFill>
                  <a:srgbClr val="FFFFFF"/>
                </a:solidFill>
                <a:cs typeface="Arial" charset="0"/>
              </a:rPr>
              <a:t>reč</a:t>
            </a:r>
            <a:r>
              <a:rPr lang="en-US" sz="2400" b="1" dirty="0">
                <a:solidFill>
                  <a:srgbClr val="FFFFFF"/>
                </a:solidFill>
                <a:cs typeface="Arial" charset="0"/>
              </a:rPr>
              <a:t> za </a:t>
            </a:r>
            <a:r>
              <a:rPr lang="sr-Latn-RS" sz="2400" b="1" dirty="0">
                <a:solidFill>
                  <a:srgbClr val="FFFFFF"/>
                </a:solidFill>
                <a:cs typeface="Arial" charset="0"/>
              </a:rPr>
              <a:t>greh</a:t>
            </a:r>
            <a:r>
              <a:rPr lang="en-US" sz="2400" b="1" dirty="0">
                <a:solidFill>
                  <a:srgbClr val="FFFFFF"/>
                </a:solidFill>
                <a:cs typeface="Arial" charset="0"/>
              </a:rPr>
              <a:t> </a:t>
            </a:r>
            <a:r>
              <a:rPr lang="en-US" sz="2400" b="1" i="1" dirty="0" err="1">
                <a:solidFill>
                  <a:srgbClr val="FFFFFF"/>
                </a:solidFill>
                <a:cs typeface="Arial" charset="0"/>
              </a:rPr>
              <a:t>kḥt</a:t>
            </a:r>
            <a:r>
              <a:rPr lang="en-US" sz="2400" b="1" i="1" dirty="0">
                <a:solidFill>
                  <a:srgbClr val="FFFFFF"/>
                </a:solidFill>
                <a:cs typeface="Arial" charset="0"/>
              </a:rPr>
              <a:t>'</a:t>
            </a:r>
            <a:r>
              <a:rPr lang="en-US" sz="2400" b="1" dirty="0">
                <a:solidFill>
                  <a:srgbClr val="FFFFFF"/>
                </a:solidFill>
                <a:cs typeface="Arial" charset="0"/>
              </a:rPr>
              <a:t> </a:t>
            </a:r>
            <a:r>
              <a:rPr lang="en-US" sz="2400" b="1" dirty="0" err="1">
                <a:solidFill>
                  <a:srgbClr val="FFFFFF"/>
                </a:solidFill>
                <a:cs typeface="Arial" charset="0"/>
              </a:rPr>
              <a:t>znači</a:t>
            </a:r>
            <a:r>
              <a:rPr lang="en-US" sz="2400" b="1" dirty="0">
                <a:solidFill>
                  <a:srgbClr val="FFFFFF"/>
                </a:solidFill>
                <a:cs typeface="Arial" charset="0"/>
              </a:rPr>
              <a:t> </a:t>
            </a:r>
            <a:r>
              <a:rPr lang="en-US" sz="2400" b="1" dirty="0" err="1">
                <a:solidFill>
                  <a:srgbClr val="FFFFFF"/>
                </a:solidFill>
                <a:cs typeface="Arial" charset="0"/>
              </a:rPr>
              <a:t>bukvalno</a:t>
            </a:r>
            <a:r>
              <a:rPr lang="en-US" sz="2400" b="1" dirty="0">
                <a:solidFill>
                  <a:srgbClr val="FFFFFF"/>
                </a:solidFill>
                <a:cs typeface="Arial" charset="0"/>
              </a:rPr>
              <a:t> "</a:t>
            </a:r>
            <a:r>
              <a:rPr lang="en-US" sz="2400" b="1" dirty="0" err="1">
                <a:solidFill>
                  <a:srgbClr val="FFFFFF"/>
                </a:solidFill>
                <a:cs typeface="Arial" charset="0"/>
              </a:rPr>
              <a:t>promaš</a:t>
            </a:r>
            <a:r>
              <a:rPr lang="sr-Latn-RS" sz="2400" b="1" dirty="0">
                <a:solidFill>
                  <a:srgbClr val="FFFFFF"/>
                </a:solidFill>
                <a:cs typeface="Arial" charset="0"/>
              </a:rPr>
              <a:t>en</a:t>
            </a:r>
            <a:r>
              <a:rPr lang="en-US" sz="2400" b="1" dirty="0">
                <a:solidFill>
                  <a:srgbClr val="FFFFFF"/>
                </a:solidFill>
                <a:cs typeface="Arial" charset="0"/>
              </a:rPr>
              <a:t> </a:t>
            </a:r>
            <a:r>
              <a:rPr lang="en-US" sz="2400" b="1" dirty="0" err="1">
                <a:solidFill>
                  <a:srgbClr val="FFFFFF"/>
                </a:solidFill>
                <a:cs typeface="Arial" charset="0"/>
              </a:rPr>
              <a:t>cilj</a:t>
            </a:r>
            <a:r>
              <a:rPr lang="en-US" sz="2400" b="1" dirty="0">
                <a:solidFill>
                  <a:srgbClr val="FFFFFF"/>
                </a:solidFill>
                <a:cs typeface="Arial" charset="0"/>
              </a:rPr>
              <a:t>". "</a:t>
            </a:r>
            <a:r>
              <a:rPr lang="en-US" sz="2400" b="1" dirty="0" err="1">
                <a:solidFill>
                  <a:srgbClr val="FFFFFF"/>
                </a:solidFill>
                <a:cs typeface="Arial" charset="0"/>
              </a:rPr>
              <a:t>Greh</a:t>
            </a:r>
            <a:r>
              <a:rPr lang="en-US" sz="2400" b="1" dirty="0">
                <a:solidFill>
                  <a:srgbClr val="FFFFFF"/>
                </a:solidFill>
                <a:cs typeface="Arial" charset="0"/>
              </a:rPr>
              <a:t>" se </a:t>
            </a:r>
            <a:r>
              <a:rPr lang="en-US" sz="2400" b="1" dirty="0" err="1">
                <a:solidFill>
                  <a:srgbClr val="FFFFFF"/>
                </a:solidFill>
                <a:cs typeface="Arial" charset="0"/>
              </a:rPr>
              <a:t>shvata</a:t>
            </a:r>
            <a:r>
              <a:rPr lang="en-US" sz="2400" b="1" dirty="0">
                <a:solidFill>
                  <a:srgbClr val="FFFFFF"/>
                </a:solidFill>
                <a:cs typeface="Arial" charset="0"/>
              </a:rPr>
              <a:t> </a:t>
            </a:r>
            <a:r>
              <a:rPr lang="en-US" sz="2400" b="1" dirty="0" err="1">
                <a:solidFill>
                  <a:srgbClr val="FFFFFF"/>
                </a:solidFill>
                <a:cs typeface="Arial" charset="0"/>
              </a:rPr>
              <a:t>kao</a:t>
            </a:r>
            <a:r>
              <a:rPr lang="en-US" sz="2400" b="1" dirty="0">
                <a:solidFill>
                  <a:srgbClr val="FFFFFF"/>
                </a:solidFill>
                <a:cs typeface="Arial" charset="0"/>
              </a:rPr>
              <a:t> "</a:t>
            </a:r>
            <a:r>
              <a:rPr lang="en-US" sz="2400" b="1" dirty="0" err="1">
                <a:solidFill>
                  <a:srgbClr val="FFFFFF"/>
                </a:solidFill>
                <a:cs typeface="Arial" charset="0"/>
              </a:rPr>
              <a:t>odstupanje</a:t>
            </a:r>
            <a:r>
              <a:rPr lang="en-US" sz="2400" b="1" dirty="0">
                <a:solidFill>
                  <a:srgbClr val="FFFFFF"/>
                </a:solidFill>
                <a:cs typeface="Arial" charset="0"/>
              </a:rPr>
              <a:t>" </a:t>
            </a:r>
            <a:r>
              <a:rPr lang="en-US" sz="2400" b="1" dirty="0" err="1">
                <a:solidFill>
                  <a:srgbClr val="FFFFFF"/>
                </a:solidFill>
                <a:cs typeface="Arial" charset="0"/>
              </a:rPr>
              <a:t>ili</a:t>
            </a:r>
            <a:r>
              <a:rPr lang="en-US" sz="2400" b="1" dirty="0">
                <a:solidFill>
                  <a:srgbClr val="FFFFFF"/>
                </a:solidFill>
                <a:cs typeface="Arial" charset="0"/>
              </a:rPr>
              <a:t> "</a:t>
            </a:r>
            <a:r>
              <a:rPr lang="en-US" sz="2400" b="1" dirty="0" err="1">
                <a:solidFill>
                  <a:srgbClr val="FFFFFF"/>
                </a:solidFill>
                <a:cs typeface="Arial" charset="0"/>
              </a:rPr>
              <a:t>distorzija</a:t>
            </a:r>
            <a:r>
              <a:rPr lang="en-US" sz="2400" b="1" dirty="0">
                <a:solidFill>
                  <a:srgbClr val="FFFFFF"/>
                </a:solidFill>
                <a:cs typeface="Arial" charset="0"/>
              </a:rPr>
              <a:t>" od </a:t>
            </a:r>
            <a:r>
              <a:rPr lang="en-US" sz="2400" b="1" dirty="0" err="1">
                <a:solidFill>
                  <a:srgbClr val="FFFFFF"/>
                </a:solidFill>
                <a:cs typeface="Arial" charset="0"/>
              </a:rPr>
              <a:t>originalnog</a:t>
            </a:r>
            <a:r>
              <a:rPr lang="en-US" sz="2400" b="1" dirty="0">
                <a:solidFill>
                  <a:srgbClr val="FFFFFF"/>
                </a:solidFill>
                <a:cs typeface="Arial" charset="0"/>
              </a:rPr>
              <a:t> "</a:t>
            </a:r>
            <a:r>
              <a:rPr lang="en-US" sz="2400" b="1" dirty="0" err="1">
                <a:solidFill>
                  <a:srgbClr val="FFFFFF"/>
                </a:solidFill>
                <a:cs typeface="Arial" charset="0"/>
              </a:rPr>
              <a:t>pravo</a:t>
            </a:r>
            <a:r>
              <a:rPr lang="sr-Latn-RS" sz="2400" b="1" dirty="0">
                <a:solidFill>
                  <a:srgbClr val="FFFFFF"/>
                </a:solidFill>
                <a:cs typeface="Arial" charset="0"/>
              </a:rPr>
              <a:t>g</a:t>
            </a:r>
            <a:r>
              <a:rPr lang="en-US" sz="2400" b="1" dirty="0">
                <a:solidFill>
                  <a:srgbClr val="FFFFFF"/>
                </a:solidFill>
                <a:cs typeface="Arial" charset="0"/>
              </a:rPr>
              <a:t>" </a:t>
            </a:r>
            <a:r>
              <a:rPr lang="en-US" sz="2400" b="1" dirty="0" err="1">
                <a:solidFill>
                  <a:srgbClr val="FFFFFF"/>
                </a:solidFill>
                <a:cs typeface="Arial" charset="0"/>
              </a:rPr>
              <a:t>načina</a:t>
            </a:r>
            <a:r>
              <a:rPr lang="en-US" sz="2400" b="1" dirty="0">
                <a:solidFill>
                  <a:srgbClr val="FFFFFF"/>
                </a:solidFill>
                <a:cs typeface="Arial" charset="0"/>
              </a:rPr>
              <a:t>. </a:t>
            </a:r>
            <a:r>
              <a:rPr lang="en-US" sz="2400" b="1" dirty="0" err="1">
                <a:solidFill>
                  <a:srgbClr val="FFFFFF"/>
                </a:solidFill>
                <a:cs typeface="Arial" charset="0"/>
              </a:rPr>
              <a:t>Propovednik</a:t>
            </a:r>
            <a:r>
              <a:rPr lang="en-US" sz="2400" b="1" dirty="0">
                <a:solidFill>
                  <a:srgbClr val="FFFFFF"/>
                </a:solidFill>
                <a:cs typeface="Arial" charset="0"/>
              </a:rPr>
              <a:t> </a:t>
            </a:r>
            <a:r>
              <a:rPr lang="en-US" sz="2400" b="1" dirty="0" err="1">
                <a:solidFill>
                  <a:srgbClr val="FFFFFF"/>
                </a:solidFill>
                <a:cs typeface="Arial" charset="0"/>
              </a:rPr>
              <a:t>opisuje</a:t>
            </a:r>
            <a:r>
              <a:rPr lang="en-US" sz="2400" b="1" dirty="0">
                <a:solidFill>
                  <a:srgbClr val="FFFFFF"/>
                </a:solidFill>
                <a:cs typeface="Arial" charset="0"/>
              </a:rPr>
              <a:t> </a:t>
            </a:r>
            <a:r>
              <a:rPr lang="en-US" sz="2400" b="1" dirty="0" err="1">
                <a:solidFill>
                  <a:srgbClr val="FFFFFF"/>
                </a:solidFill>
                <a:cs typeface="Arial" charset="0"/>
              </a:rPr>
              <a:t>ljudsko</a:t>
            </a:r>
            <a:r>
              <a:rPr lang="en-US" sz="2400" b="1" dirty="0">
                <a:solidFill>
                  <a:srgbClr val="FFFFFF"/>
                </a:solidFill>
                <a:cs typeface="Arial" charset="0"/>
              </a:rPr>
              <a:t> </a:t>
            </a:r>
            <a:r>
              <a:rPr lang="en-US" sz="2400" b="1" dirty="0" err="1">
                <a:solidFill>
                  <a:srgbClr val="FFFFFF"/>
                </a:solidFill>
                <a:cs typeface="Arial" charset="0"/>
              </a:rPr>
              <a:t>stanje</a:t>
            </a:r>
            <a:r>
              <a:rPr lang="en-US" sz="2400" b="1" dirty="0">
                <a:solidFill>
                  <a:srgbClr val="FFFFFF"/>
                </a:solidFill>
                <a:cs typeface="Arial" charset="0"/>
              </a:rPr>
              <a:t> </a:t>
            </a:r>
            <a:r>
              <a:rPr lang="en-US" sz="2400" b="1" dirty="0" err="1">
                <a:solidFill>
                  <a:srgbClr val="FFFFFF"/>
                </a:solidFill>
                <a:cs typeface="Arial" charset="0"/>
              </a:rPr>
              <a:t>kao</a:t>
            </a:r>
            <a:r>
              <a:rPr lang="en-US" sz="2400" b="1" dirty="0">
                <a:solidFill>
                  <a:srgbClr val="FFFFFF"/>
                </a:solidFill>
                <a:cs typeface="Arial" charset="0"/>
              </a:rPr>
              <a:t> </a:t>
            </a:r>
            <a:r>
              <a:rPr lang="en-US" sz="2400" b="1" dirty="0" err="1">
                <a:solidFill>
                  <a:srgbClr val="FFFFFF"/>
                </a:solidFill>
                <a:cs typeface="Arial" charset="0"/>
              </a:rPr>
              <a:t>tragično</a:t>
            </a:r>
            <a:r>
              <a:rPr lang="en-US" sz="2400" b="1" dirty="0">
                <a:solidFill>
                  <a:srgbClr val="FFFFFF"/>
                </a:solidFill>
                <a:cs typeface="Arial" charset="0"/>
              </a:rPr>
              <a:t> "</a:t>
            </a:r>
            <a:r>
              <a:rPr lang="en-US" sz="2400" b="1" dirty="0" err="1">
                <a:solidFill>
                  <a:srgbClr val="FFFFFF"/>
                </a:solidFill>
                <a:cs typeface="Arial" charset="0"/>
              </a:rPr>
              <a:t>pokvareno</a:t>
            </a:r>
            <a:r>
              <a:rPr lang="en-US" sz="2400" b="1" dirty="0">
                <a:solidFill>
                  <a:srgbClr val="FFFFFF"/>
                </a:solidFill>
                <a:cs typeface="Arial" charset="0"/>
              </a:rPr>
              <a:t>"; to je </a:t>
            </a:r>
            <a:r>
              <a:rPr lang="en-US" sz="2400" b="1" dirty="0" err="1">
                <a:solidFill>
                  <a:srgbClr val="FFFFFF"/>
                </a:solidFill>
                <a:cs typeface="Arial" charset="0"/>
              </a:rPr>
              <a:t>nepopravljivo</a:t>
            </a:r>
            <a:r>
              <a:rPr lang="en-US" sz="2400" b="1" dirty="0">
                <a:solidFill>
                  <a:srgbClr val="FFFFFF"/>
                </a:solidFill>
                <a:cs typeface="Arial" charset="0"/>
              </a:rPr>
              <a:t>: "Ono </a:t>
            </a:r>
            <a:r>
              <a:rPr lang="en-US" sz="2400" b="1" dirty="0" err="1">
                <a:solidFill>
                  <a:srgbClr val="FFFFFF"/>
                </a:solidFill>
                <a:cs typeface="Arial" charset="0"/>
              </a:rPr>
              <a:t>što</a:t>
            </a:r>
            <a:r>
              <a:rPr lang="en-US" sz="2400" b="1" dirty="0">
                <a:solidFill>
                  <a:srgbClr val="FFFFFF"/>
                </a:solidFill>
                <a:cs typeface="Arial" charset="0"/>
              </a:rPr>
              <a:t> je </a:t>
            </a:r>
            <a:r>
              <a:rPr lang="en-US" sz="2400" b="1" dirty="0" err="1">
                <a:solidFill>
                  <a:srgbClr val="FFFFFF"/>
                </a:solidFill>
                <a:cs typeface="Arial" charset="0"/>
              </a:rPr>
              <a:t>krivo</a:t>
            </a:r>
            <a:r>
              <a:rPr lang="en-US" sz="2400" b="1" dirty="0">
                <a:solidFill>
                  <a:srgbClr val="FFFFFF"/>
                </a:solidFill>
                <a:cs typeface="Arial" charset="0"/>
              </a:rPr>
              <a:t> ne </a:t>
            </a:r>
            <a:r>
              <a:rPr lang="en-US" sz="2400" b="1" dirty="0" err="1">
                <a:solidFill>
                  <a:srgbClr val="FFFFFF"/>
                </a:solidFill>
                <a:cs typeface="Arial" charset="0"/>
              </a:rPr>
              <a:t>može</a:t>
            </a:r>
            <a:r>
              <a:rPr lang="en-US" sz="2400" b="1" dirty="0">
                <a:solidFill>
                  <a:srgbClr val="FFFFFF"/>
                </a:solidFill>
                <a:cs typeface="Arial" charset="0"/>
              </a:rPr>
              <a:t> se </a:t>
            </a:r>
            <a:r>
              <a:rPr lang="en-US" sz="2400" b="1" dirty="0" err="1">
                <a:solidFill>
                  <a:srgbClr val="FFFFFF"/>
                </a:solidFill>
                <a:cs typeface="Arial" charset="0"/>
              </a:rPr>
              <a:t>ispraviti</a:t>
            </a:r>
            <a:r>
              <a:rPr lang="en-US" sz="2400" b="1" dirty="0">
                <a:solidFill>
                  <a:srgbClr val="FFFFFF"/>
                </a:solidFill>
                <a:cs typeface="Arial" charset="0"/>
              </a:rPr>
              <a:t>" (Prop. 1</a:t>
            </a:r>
            <a:r>
              <a:rPr lang="sr-Latn-RS" sz="2400" b="1" dirty="0">
                <a:solidFill>
                  <a:srgbClr val="FFFFFF"/>
                </a:solidFill>
                <a:cs typeface="Arial" charset="0"/>
              </a:rPr>
              <a:t>,</a:t>
            </a:r>
            <a:r>
              <a:rPr lang="en-US" sz="2400" b="1" dirty="0">
                <a:solidFill>
                  <a:srgbClr val="FFFFFF"/>
                </a:solidFill>
                <a:cs typeface="Arial" charset="0"/>
              </a:rPr>
              <a:t>15). </a:t>
            </a:r>
            <a:r>
              <a:rPr lang="en-US" sz="2400" b="1" dirty="0" err="1">
                <a:solidFill>
                  <a:srgbClr val="FFFFFF"/>
                </a:solidFill>
                <a:cs typeface="Arial" charset="0"/>
              </a:rPr>
              <a:t>Iz</a:t>
            </a:r>
            <a:r>
              <a:rPr lang="en-US" sz="2400" b="1" dirty="0">
                <a:solidFill>
                  <a:srgbClr val="FFFFFF"/>
                </a:solidFill>
                <a:cs typeface="Arial" charset="0"/>
              </a:rPr>
              <a:t> tog </a:t>
            </a:r>
            <a:r>
              <a:rPr lang="en-US" sz="2400" b="1" dirty="0" err="1">
                <a:solidFill>
                  <a:srgbClr val="FFFFFF"/>
                </a:solidFill>
                <a:cs typeface="Arial" charset="0"/>
              </a:rPr>
              <a:t>razloga</a:t>
            </a:r>
            <a:r>
              <a:rPr lang="en-US" sz="2400" b="1" dirty="0">
                <a:solidFill>
                  <a:srgbClr val="FFFFFF"/>
                </a:solidFill>
                <a:cs typeface="Arial" charset="0"/>
              </a:rPr>
              <a:t>, </a:t>
            </a:r>
            <a:r>
              <a:rPr lang="en-US" sz="2400" b="1" dirty="0" err="1">
                <a:solidFill>
                  <a:srgbClr val="FFFFFF"/>
                </a:solidFill>
                <a:cs typeface="Arial" charset="0"/>
              </a:rPr>
              <a:t>čin</a:t>
            </a:r>
            <a:r>
              <a:rPr lang="en-US" sz="2400" b="1" dirty="0">
                <a:solidFill>
                  <a:srgbClr val="FFFFFF"/>
                </a:solidFill>
                <a:cs typeface="Arial" charset="0"/>
              </a:rPr>
              <a:t> </a:t>
            </a:r>
            <a:r>
              <a:rPr lang="en-US" sz="2400" b="1" dirty="0" err="1">
                <a:solidFill>
                  <a:srgbClr val="FFFFFF"/>
                </a:solidFill>
                <a:cs typeface="Arial" charset="0"/>
              </a:rPr>
              <a:t>činjenja</a:t>
            </a:r>
            <a:r>
              <a:rPr lang="en-US" sz="2400" b="1" dirty="0">
                <a:solidFill>
                  <a:srgbClr val="FFFFFF"/>
                </a:solidFill>
                <a:cs typeface="Arial" charset="0"/>
              </a:rPr>
              <a:t> "</a:t>
            </a:r>
            <a:r>
              <a:rPr lang="en-US" sz="2400" b="1" dirty="0" err="1">
                <a:solidFill>
                  <a:srgbClr val="FFFFFF"/>
                </a:solidFill>
                <a:cs typeface="Arial" charset="0"/>
              </a:rPr>
              <a:t>greha</a:t>
            </a:r>
            <a:r>
              <a:rPr lang="en-US" sz="2400" b="1" dirty="0">
                <a:solidFill>
                  <a:srgbClr val="FFFFFF"/>
                </a:solidFill>
                <a:cs typeface="Arial" charset="0"/>
              </a:rPr>
              <a:t>" je </a:t>
            </a:r>
            <a:r>
              <a:rPr lang="en-US" sz="2400" b="1" dirty="0" err="1">
                <a:solidFill>
                  <a:srgbClr val="FFFFFF"/>
                </a:solidFill>
                <a:cs typeface="Arial" charset="0"/>
              </a:rPr>
              <a:t>povezan</a:t>
            </a:r>
            <a:r>
              <a:rPr lang="en-US" sz="2400" b="1" dirty="0">
                <a:solidFill>
                  <a:srgbClr val="FFFFFF"/>
                </a:solidFill>
                <a:cs typeface="Arial" charset="0"/>
              </a:rPr>
              <a:t> </a:t>
            </a:r>
            <a:r>
              <a:rPr lang="en-US" sz="2400" b="1" dirty="0" err="1">
                <a:solidFill>
                  <a:srgbClr val="FFFFFF"/>
                </a:solidFill>
                <a:cs typeface="Arial" charset="0"/>
              </a:rPr>
              <a:t>sa</a:t>
            </a:r>
            <a:r>
              <a:rPr lang="en-US" sz="2400" b="1" dirty="0">
                <a:solidFill>
                  <a:srgbClr val="FFFFFF"/>
                </a:solidFill>
                <a:cs typeface="Arial" charset="0"/>
              </a:rPr>
              <a:t> </a:t>
            </a:r>
            <a:r>
              <a:rPr lang="en-US" sz="2400" b="1" dirty="0" err="1">
                <a:solidFill>
                  <a:srgbClr val="FFFFFF"/>
                </a:solidFill>
                <a:cs typeface="Arial" charset="0"/>
              </a:rPr>
              <a:t>problemom</a:t>
            </a:r>
            <a:r>
              <a:rPr lang="en-US" sz="2400" b="1" dirty="0">
                <a:solidFill>
                  <a:srgbClr val="FFFFFF"/>
                </a:solidFill>
                <a:cs typeface="Arial" charset="0"/>
              </a:rPr>
              <a:t> "</a:t>
            </a:r>
            <a:r>
              <a:rPr lang="en-US" sz="2400" b="1" dirty="0" err="1">
                <a:solidFill>
                  <a:srgbClr val="FFFFFF"/>
                </a:solidFill>
                <a:cs typeface="Arial" charset="0"/>
              </a:rPr>
              <a:t>zaboravljanja</a:t>
            </a:r>
            <a:r>
              <a:rPr lang="en-US" sz="2400" b="1" dirty="0">
                <a:solidFill>
                  <a:srgbClr val="FFFFFF"/>
                </a:solidFill>
                <a:cs typeface="Arial" charset="0"/>
              </a:rPr>
              <a:t>", koji se </a:t>
            </a:r>
            <a:r>
              <a:rPr lang="en-US" sz="2400" b="1" dirty="0" err="1">
                <a:solidFill>
                  <a:srgbClr val="FFFFFF"/>
                </a:solidFill>
                <a:cs typeface="Arial" charset="0"/>
              </a:rPr>
              <a:t>odnosi</a:t>
            </a:r>
            <a:r>
              <a:rPr lang="en-US" sz="2400" b="1" dirty="0">
                <a:solidFill>
                  <a:srgbClr val="FFFFFF"/>
                </a:solidFill>
                <a:cs typeface="Arial" charset="0"/>
              </a:rPr>
              <a:t> </a:t>
            </a:r>
            <a:r>
              <a:rPr lang="en-US" sz="2400" b="1" dirty="0" err="1">
                <a:solidFill>
                  <a:srgbClr val="FFFFFF"/>
                </a:solidFill>
                <a:cs typeface="Arial" charset="0"/>
              </a:rPr>
              <a:t>na</a:t>
            </a:r>
            <a:r>
              <a:rPr lang="en-US" sz="2400" b="1" dirty="0">
                <a:solidFill>
                  <a:srgbClr val="FFFFFF"/>
                </a:solidFill>
                <a:cs typeface="Arial" charset="0"/>
              </a:rPr>
              <a:t> </a:t>
            </a:r>
            <a:r>
              <a:rPr lang="en-US" sz="2400" b="1" dirty="0" err="1">
                <a:solidFill>
                  <a:srgbClr val="FFFFFF"/>
                </a:solidFill>
                <a:cs typeface="Arial" charset="0"/>
              </a:rPr>
              <a:t>prošlu</a:t>
            </a:r>
            <a:r>
              <a:rPr lang="en-US" sz="2400" b="1" dirty="0">
                <a:solidFill>
                  <a:srgbClr val="FFFFFF"/>
                </a:solidFill>
                <a:cs typeface="Arial" charset="0"/>
              </a:rPr>
              <a:t> </a:t>
            </a:r>
            <a:r>
              <a:rPr lang="en-US" sz="2400" b="1" dirty="0" err="1">
                <a:solidFill>
                  <a:srgbClr val="FFFFFF"/>
                </a:solidFill>
                <a:cs typeface="Arial" charset="0"/>
              </a:rPr>
              <a:t>situaciju</a:t>
            </a:r>
            <a:r>
              <a:rPr lang="en-US" sz="2400" b="1" dirty="0">
                <a:solidFill>
                  <a:srgbClr val="FFFFFF"/>
                </a:solidFill>
                <a:cs typeface="Arial" charset="0"/>
              </a:rPr>
              <a:t> </a:t>
            </a:r>
            <a:r>
              <a:rPr lang="en-US" sz="2400" b="1" dirty="0" err="1">
                <a:solidFill>
                  <a:srgbClr val="FFFFFF"/>
                </a:solidFill>
                <a:cs typeface="Arial" charset="0"/>
              </a:rPr>
              <a:t>koja</a:t>
            </a:r>
            <a:r>
              <a:rPr lang="en-US" sz="2400" b="1" dirty="0">
                <a:solidFill>
                  <a:srgbClr val="FFFFFF"/>
                </a:solidFill>
                <a:cs typeface="Arial" charset="0"/>
              </a:rPr>
              <a:t> je </a:t>
            </a:r>
            <a:r>
              <a:rPr lang="en-US" sz="2400" b="1" dirty="0" err="1">
                <a:solidFill>
                  <a:srgbClr val="FFFFFF"/>
                </a:solidFill>
                <a:cs typeface="Arial" charset="0"/>
              </a:rPr>
              <a:t>nepopravljiva</a:t>
            </a:r>
            <a:r>
              <a:rPr lang="en-US" sz="2400" b="1" dirty="0">
                <a:solidFill>
                  <a:srgbClr val="FFFFFF"/>
                </a:solidFill>
                <a:cs typeface="Arial" charset="0"/>
              </a:rPr>
              <a:t>, </a:t>
            </a:r>
            <a:r>
              <a:rPr lang="en-US" sz="2400" b="1" dirty="0" err="1">
                <a:solidFill>
                  <a:srgbClr val="FFFFFF"/>
                </a:solidFill>
                <a:cs typeface="Arial" charset="0"/>
              </a:rPr>
              <a:t>izgubljena</a:t>
            </a:r>
            <a:r>
              <a:rPr lang="en-US" sz="2400" b="1" dirty="0">
                <a:solidFill>
                  <a:srgbClr val="FFFFFF"/>
                </a:solidFill>
                <a:cs typeface="Arial" charset="0"/>
              </a:rPr>
              <a:t> </a:t>
            </a:r>
            <a:r>
              <a:rPr lang="en-US" sz="2400" b="1" dirty="0" err="1">
                <a:solidFill>
                  <a:srgbClr val="FFFFFF"/>
                </a:solidFill>
                <a:cs typeface="Arial" charset="0"/>
              </a:rPr>
              <a:t>kao</a:t>
            </a:r>
            <a:r>
              <a:rPr lang="en-US" sz="2400" b="1" dirty="0">
                <a:solidFill>
                  <a:srgbClr val="FFFFFF"/>
                </a:solidFill>
                <a:cs typeface="Arial" charset="0"/>
              </a:rPr>
              <a:t> </a:t>
            </a:r>
            <a:r>
              <a:rPr lang="en-US" sz="2400" b="1" dirty="0" err="1">
                <a:solidFill>
                  <a:srgbClr val="FFFFFF"/>
                </a:solidFill>
                <a:cs typeface="Arial" charset="0"/>
              </a:rPr>
              <a:t>što</a:t>
            </a:r>
            <a:r>
              <a:rPr lang="en-US" sz="2400" b="1" dirty="0">
                <a:solidFill>
                  <a:srgbClr val="FFFFFF"/>
                </a:solidFill>
                <a:cs typeface="Arial" charset="0"/>
              </a:rPr>
              <a:t> je </a:t>
            </a:r>
            <a:r>
              <a:rPr lang="en-US" sz="2400" b="1" dirty="0" err="1">
                <a:solidFill>
                  <a:srgbClr val="FFFFFF"/>
                </a:solidFill>
                <a:cs typeface="Arial" charset="0"/>
              </a:rPr>
              <a:t>protok</a:t>
            </a:r>
            <a:r>
              <a:rPr lang="en-US" sz="2400" b="1" dirty="0">
                <a:solidFill>
                  <a:srgbClr val="FFFFFF"/>
                </a:solidFill>
                <a:cs typeface="Arial" charset="0"/>
              </a:rPr>
              <a:t> </a:t>
            </a:r>
            <a:r>
              <a:rPr lang="en-US" sz="2400" b="1" dirty="0" err="1">
                <a:solidFill>
                  <a:srgbClr val="FFFFFF"/>
                </a:solidFill>
                <a:cs typeface="Arial" charset="0"/>
              </a:rPr>
              <a:t>vremena</a:t>
            </a:r>
            <a:r>
              <a:rPr lang="en-US" sz="2400" b="1" dirty="0">
                <a:solidFill>
                  <a:srgbClr val="FFFFFF"/>
                </a:solidFill>
                <a:cs typeface="Arial" charset="0"/>
              </a:rPr>
              <a:t>. </a:t>
            </a:r>
            <a:r>
              <a:rPr lang="en-US" sz="2400" b="1" dirty="0" err="1">
                <a:solidFill>
                  <a:srgbClr val="FFFFFF"/>
                </a:solidFill>
                <a:cs typeface="Arial" charset="0"/>
              </a:rPr>
              <a:t>Otuda</a:t>
            </a:r>
            <a:r>
              <a:rPr lang="en-US" sz="2400" b="1" dirty="0">
                <a:solidFill>
                  <a:srgbClr val="FFFFFF"/>
                </a:solidFill>
                <a:cs typeface="Arial" charset="0"/>
              </a:rPr>
              <a:t> </a:t>
            </a:r>
            <a:r>
              <a:rPr lang="en-US" sz="2400" b="1" dirty="0" err="1">
                <a:solidFill>
                  <a:srgbClr val="FFFFFF"/>
                </a:solidFill>
                <a:cs typeface="Arial" charset="0"/>
              </a:rPr>
              <a:t>postojanje</a:t>
            </a:r>
            <a:r>
              <a:rPr lang="en-US" sz="2400" b="1" dirty="0">
                <a:solidFill>
                  <a:srgbClr val="FFFFFF"/>
                </a:solidFill>
                <a:cs typeface="Arial" charset="0"/>
              </a:rPr>
              <a:t> </a:t>
            </a:r>
            <a:r>
              <a:rPr lang="en-US" sz="2400" b="1" dirty="0" err="1">
                <a:solidFill>
                  <a:srgbClr val="FFFFFF"/>
                </a:solidFill>
                <a:cs typeface="Arial" charset="0"/>
              </a:rPr>
              <a:t>brojnih</a:t>
            </a:r>
            <a:r>
              <a:rPr lang="en-US" sz="2400" b="1" dirty="0">
                <a:solidFill>
                  <a:srgbClr val="FFFFFF"/>
                </a:solidFill>
                <a:cs typeface="Arial" charset="0"/>
              </a:rPr>
              <a:t> </a:t>
            </a:r>
            <a:r>
              <a:rPr lang="en-US" sz="2400" b="1" dirty="0" err="1">
                <a:solidFill>
                  <a:srgbClr val="FFFFFF"/>
                </a:solidFill>
                <a:cs typeface="Arial" charset="0"/>
              </a:rPr>
              <a:t>biblijskih</a:t>
            </a:r>
            <a:r>
              <a:rPr lang="en-US" sz="2400" b="1" dirty="0">
                <a:solidFill>
                  <a:srgbClr val="FFFFFF"/>
                </a:solidFill>
                <a:cs typeface="Arial" charset="0"/>
              </a:rPr>
              <a:t> </a:t>
            </a:r>
            <a:r>
              <a:rPr lang="en-US" sz="2400" b="1" dirty="0" err="1">
                <a:solidFill>
                  <a:srgbClr val="FFFFFF"/>
                </a:solidFill>
                <a:cs typeface="Arial" charset="0"/>
              </a:rPr>
              <a:t>odlomaka</a:t>
            </a:r>
            <a:r>
              <a:rPr lang="en-US" sz="2400" b="1" dirty="0">
                <a:solidFill>
                  <a:srgbClr val="FFFFFF"/>
                </a:solidFill>
                <a:cs typeface="Arial" charset="0"/>
              </a:rPr>
              <a:t> u </a:t>
            </a:r>
            <a:r>
              <a:rPr lang="en-US" sz="2400" b="1" dirty="0" err="1">
                <a:solidFill>
                  <a:srgbClr val="FFFFFF"/>
                </a:solidFill>
                <a:cs typeface="Arial" charset="0"/>
              </a:rPr>
              <a:t>kojima</a:t>
            </a:r>
            <a:r>
              <a:rPr lang="en-US" sz="2400" b="1" dirty="0">
                <a:solidFill>
                  <a:srgbClr val="FFFFFF"/>
                </a:solidFill>
                <a:cs typeface="Arial" charset="0"/>
              </a:rPr>
              <a:t> </a:t>
            </a:r>
            <a:r>
              <a:rPr lang="en-US" sz="2400" b="1" dirty="0" err="1">
                <a:solidFill>
                  <a:srgbClr val="FFFFFF"/>
                </a:solidFill>
                <a:cs typeface="Arial" charset="0"/>
              </a:rPr>
              <a:t>prorok</a:t>
            </a:r>
            <a:r>
              <a:rPr lang="en-US" sz="2400" b="1" dirty="0">
                <a:solidFill>
                  <a:srgbClr val="FFFFFF"/>
                </a:solidFill>
                <a:cs typeface="Arial" charset="0"/>
              </a:rPr>
              <a:t> </a:t>
            </a:r>
            <a:r>
              <a:rPr lang="en-US" sz="2400" b="1" dirty="0" err="1">
                <a:solidFill>
                  <a:srgbClr val="FFFFFF"/>
                </a:solidFill>
                <a:cs typeface="Arial" charset="0"/>
              </a:rPr>
              <a:t>poziva</a:t>
            </a:r>
            <a:r>
              <a:rPr lang="en-US" sz="2400" b="1" dirty="0">
                <a:solidFill>
                  <a:srgbClr val="FFFFFF"/>
                </a:solidFill>
                <a:cs typeface="Arial" charset="0"/>
              </a:rPr>
              <a:t> </a:t>
            </a:r>
            <a:r>
              <a:rPr lang="en-US" sz="2400" b="1" dirty="0" err="1">
                <a:solidFill>
                  <a:srgbClr val="FFFFFF"/>
                </a:solidFill>
                <a:cs typeface="Arial" charset="0"/>
              </a:rPr>
              <a:t>Božji</a:t>
            </a:r>
            <a:r>
              <a:rPr lang="en-US" sz="2400" b="1" dirty="0">
                <a:solidFill>
                  <a:srgbClr val="FFFFFF"/>
                </a:solidFill>
                <a:cs typeface="Arial" charset="0"/>
              </a:rPr>
              <a:t> </a:t>
            </a:r>
            <a:r>
              <a:rPr lang="en-US" sz="2400" b="1" dirty="0" err="1">
                <a:solidFill>
                  <a:srgbClr val="FFFFFF"/>
                </a:solidFill>
                <a:cs typeface="Arial" charset="0"/>
              </a:rPr>
              <a:t>narod</a:t>
            </a:r>
            <a:r>
              <a:rPr lang="en-US" sz="2400" b="1" dirty="0">
                <a:solidFill>
                  <a:srgbClr val="FFFFFF"/>
                </a:solidFill>
                <a:cs typeface="Arial" charset="0"/>
              </a:rPr>
              <a:t> da ne </a:t>
            </a:r>
            <a:r>
              <a:rPr lang="en-US" sz="2400" b="1" dirty="0" err="1">
                <a:solidFill>
                  <a:srgbClr val="FFFFFF"/>
                </a:solidFill>
                <a:cs typeface="Arial" charset="0"/>
              </a:rPr>
              <a:t>zaboravi</a:t>
            </a:r>
            <a:r>
              <a:rPr lang="en-US" sz="2400" b="1" dirty="0">
                <a:solidFill>
                  <a:srgbClr val="FFFFFF"/>
                </a:solidFill>
                <a:cs typeface="Arial" charset="0"/>
              </a:rPr>
              <a:t>, da ne bi pao u </a:t>
            </a:r>
            <a:r>
              <a:rPr lang="en-US" sz="2400" b="1" dirty="0" err="1">
                <a:solidFill>
                  <a:srgbClr val="FFFFFF"/>
                </a:solidFill>
                <a:cs typeface="Arial" charset="0"/>
              </a:rPr>
              <a:t>greh</a:t>
            </a:r>
            <a:r>
              <a:rPr lang="en-US" sz="2400" b="1" dirty="0">
                <a:solidFill>
                  <a:srgbClr val="FFFFFF"/>
                </a:solidFill>
                <a:cs typeface="Arial" charset="0"/>
              </a:rPr>
              <a:t> </a:t>
            </a:r>
            <a:r>
              <a:rPr lang="en-US" sz="2400" b="1" dirty="0" err="1">
                <a:solidFill>
                  <a:srgbClr val="FFFFFF"/>
                </a:solidFill>
                <a:cs typeface="Arial" charset="0"/>
              </a:rPr>
              <a:t>nesvesno</a:t>
            </a:r>
            <a:r>
              <a:rPr lang="en-US" sz="2400" b="1" dirty="0">
                <a:solidFill>
                  <a:srgbClr val="FFFFFF"/>
                </a:solidFill>
                <a:cs typeface="Arial" charset="0"/>
              </a:rPr>
              <a:t> (</a:t>
            </a:r>
            <a:r>
              <a:rPr lang="sr-Latn-RS" sz="2400" b="1" dirty="0">
                <a:solidFill>
                  <a:srgbClr val="FFFFFF"/>
                </a:solidFill>
                <a:cs typeface="Arial" charset="0"/>
              </a:rPr>
              <a:t>5. </a:t>
            </a:r>
            <a:r>
              <a:rPr lang="en-US" sz="2400" b="1" dirty="0">
                <a:solidFill>
                  <a:srgbClr val="FFFFFF"/>
                </a:solidFill>
                <a:cs typeface="Arial" charset="0"/>
              </a:rPr>
              <a:t>Moj</a:t>
            </a:r>
            <a:r>
              <a:rPr lang="sr-Latn-RS" sz="2400" b="1" dirty="0">
                <a:solidFill>
                  <a:srgbClr val="FFFFFF"/>
                </a:solidFill>
                <a:cs typeface="Arial" charset="0"/>
              </a:rPr>
              <a:t>.</a:t>
            </a:r>
            <a:r>
              <a:rPr lang="en-US" sz="2400" b="1" dirty="0">
                <a:solidFill>
                  <a:srgbClr val="FFFFFF"/>
                </a:solidFill>
                <a:cs typeface="Arial" charset="0"/>
              </a:rPr>
              <a:t> 6</a:t>
            </a:r>
            <a:r>
              <a:rPr lang="sr-Latn-RS" sz="2400" b="1" dirty="0">
                <a:solidFill>
                  <a:srgbClr val="FFFFFF"/>
                </a:solidFill>
                <a:cs typeface="Arial" charset="0"/>
              </a:rPr>
              <a:t>,</a:t>
            </a:r>
            <a:r>
              <a:rPr lang="en-US" sz="2400" b="1" dirty="0">
                <a:solidFill>
                  <a:srgbClr val="FFFFFF"/>
                </a:solidFill>
                <a:cs typeface="Arial" charset="0"/>
              </a:rPr>
              <a:t>12</a:t>
            </a:r>
            <a:r>
              <a:rPr lang="sr-Latn-RS" sz="2400" b="1" dirty="0">
                <a:solidFill>
                  <a:srgbClr val="FFFFFF"/>
                </a:solidFill>
                <a:cs typeface="Arial" charset="0"/>
              </a:rPr>
              <a:t>;</a:t>
            </a:r>
            <a:r>
              <a:rPr lang="en-US" sz="2400" b="1" dirty="0">
                <a:solidFill>
                  <a:srgbClr val="FFFFFF"/>
                </a:solidFill>
                <a:cs typeface="Arial" charset="0"/>
              </a:rPr>
              <a:t> 32</a:t>
            </a:r>
            <a:r>
              <a:rPr lang="sr-Latn-RS" sz="2400" b="1" dirty="0">
                <a:solidFill>
                  <a:srgbClr val="FFFFFF"/>
                </a:solidFill>
                <a:cs typeface="Arial" charset="0"/>
              </a:rPr>
              <a:t>,</a:t>
            </a:r>
            <a:r>
              <a:rPr lang="en-US" sz="2400" b="1" dirty="0">
                <a:solidFill>
                  <a:srgbClr val="FFFFFF"/>
                </a:solidFill>
                <a:cs typeface="Arial" charset="0"/>
              </a:rPr>
              <a:t>18; </a:t>
            </a:r>
            <a:r>
              <a:rPr lang="en-US" sz="2400" b="1" dirty="0" err="1">
                <a:solidFill>
                  <a:srgbClr val="FFFFFF"/>
                </a:solidFill>
                <a:cs typeface="Arial" charset="0"/>
              </a:rPr>
              <a:t>uporedite</a:t>
            </a:r>
            <a:r>
              <a:rPr lang="en-US" sz="2400" b="1" dirty="0">
                <a:solidFill>
                  <a:srgbClr val="FFFFFF"/>
                </a:solidFill>
                <a:cs typeface="Arial" charset="0"/>
              </a:rPr>
              <a:t> </a:t>
            </a:r>
            <a:r>
              <a:rPr lang="en-US" sz="2400" b="1" dirty="0" err="1">
                <a:solidFill>
                  <a:srgbClr val="FFFFFF"/>
                </a:solidFill>
                <a:cs typeface="Arial" charset="0"/>
              </a:rPr>
              <a:t>sa</a:t>
            </a:r>
            <a:r>
              <a:rPr lang="en-US" sz="2400" b="1" dirty="0">
                <a:solidFill>
                  <a:srgbClr val="FFFFFF"/>
                </a:solidFill>
                <a:cs typeface="Arial" charset="0"/>
              </a:rPr>
              <a:t> </a:t>
            </a:r>
            <a:r>
              <a:rPr lang="en-US" sz="2400" b="1" dirty="0" err="1">
                <a:solidFill>
                  <a:srgbClr val="FFFFFF"/>
                </a:solidFill>
                <a:cs typeface="Arial" charset="0"/>
              </a:rPr>
              <a:t>Jakovom</a:t>
            </a:r>
            <a:r>
              <a:rPr lang="en-US" sz="2400" b="1" dirty="0">
                <a:solidFill>
                  <a:srgbClr val="FFFFFF"/>
                </a:solidFill>
                <a:cs typeface="Arial" charset="0"/>
              </a:rPr>
              <a:t> 1</a:t>
            </a:r>
            <a:r>
              <a:rPr lang="sr-Latn-RS" sz="2400" b="1" dirty="0">
                <a:solidFill>
                  <a:srgbClr val="FFFFFF"/>
                </a:solidFill>
                <a:cs typeface="Arial" charset="0"/>
              </a:rPr>
              <a:t>,</a:t>
            </a:r>
            <a:r>
              <a:rPr lang="en-US" sz="2400" b="1" dirty="0">
                <a:solidFill>
                  <a:srgbClr val="FFFFFF"/>
                </a:solidFill>
                <a:cs typeface="Arial" charset="0"/>
              </a:rPr>
              <a:t>24).</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3884372213"/>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EBA93-BA1E-4EA2-5347-FDBDA02442C8}"/>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06DAE687-71E6-01BE-9662-61E778AF9CCC}"/>
              </a:ext>
            </a:extLst>
          </p:cNvPr>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a:extLst>
              <a:ext uri="{FF2B5EF4-FFF2-40B4-BE49-F238E27FC236}">
                <a16:creationId xmlns:a16="http://schemas.microsoft.com/office/drawing/2014/main" id="{3B42D0A5-5509-656C-EEBD-9D0C7C32E291}"/>
              </a:ext>
            </a:extLst>
          </p:cNvPr>
          <p:cNvSpPr>
            <a:spLocks noGrp="1" noChangeArrowheads="1"/>
          </p:cNvSpPr>
          <p:nvPr>
            <p:ph type="body" idx="1"/>
          </p:nvPr>
        </p:nvSpPr>
        <p:spPr>
          <a:xfrm>
            <a:off x="2667000" y="1676402"/>
            <a:ext cx="8767354"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a:t>
            </a:r>
            <a:r>
              <a:rPr lang="sr-Latn-RS" sz="2800" dirty="0">
                <a:solidFill>
                  <a:srgbClr val="FFFF99"/>
                </a:solidFill>
              </a:rPr>
              <a:t>Greh, Evanđelje i Zakon</a:t>
            </a:r>
            <a:r>
              <a:rPr lang="hr-HR" sz="2800" dirty="0">
                <a:solidFill>
                  <a:srgbClr val="FFFF99"/>
                </a:solidFill>
              </a:rPr>
              <a:t>”, može pomoći danas</a:t>
            </a:r>
            <a:r>
              <a:rPr lang="en-US" sz="2800" dirty="0">
                <a:solidFill>
                  <a:srgbClr val="FFFF99"/>
                </a:solidFill>
              </a:rPr>
              <a:t>? </a:t>
            </a:r>
          </a:p>
        </p:txBody>
      </p:sp>
      <p:sp>
        <p:nvSpPr>
          <p:cNvPr id="16388" name="Rectangle 4">
            <a:extLst>
              <a:ext uri="{FF2B5EF4-FFF2-40B4-BE49-F238E27FC236}">
                <a16:creationId xmlns:a16="http://schemas.microsoft.com/office/drawing/2014/main" id="{18D8B340-9919-F01F-F25E-44C1D8B02471}"/>
              </a:ext>
            </a:extLst>
          </p:cNvPr>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a:extLst>
              <a:ext uri="{FF2B5EF4-FFF2-40B4-BE49-F238E27FC236}">
                <a16:creationId xmlns:a16="http://schemas.microsoft.com/office/drawing/2014/main" id="{AC34F790-5205-ED85-22AA-C1EA3251D92D}"/>
              </a:ext>
            </a:extLst>
          </p:cNvPr>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a:extLst>
              <a:ext uri="{FF2B5EF4-FFF2-40B4-BE49-F238E27FC236}">
                <a16:creationId xmlns:a16="http://schemas.microsoft.com/office/drawing/2014/main" id="{7F9CD3B4-DC5A-341A-8C19-3069978038E0}"/>
              </a:ext>
            </a:extLst>
          </p:cNvPr>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a:extLst>
              <a:ext uri="{FF2B5EF4-FFF2-40B4-BE49-F238E27FC236}">
                <a16:creationId xmlns:a16="http://schemas.microsoft.com/office/drawing/2014/main" id="{4E03D906-2363-102C-A162-D41E138D91B2}"/>
              </a:ext>
            </a:extLst>
          </p:cNvPr>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a:extLst>
              <a:ext uri="{FF2B5EF4-FFF2-40B4-BE49-F238E27FC236}">
                <a16:creationId xmlns:a16="http://schemas.microsoft.com/office/drawing/2014/main" id="{95398710-FAC7-EBD8-5639-525856C2628E}"/>
              </a:ext>
            </a:extLst>
          </p:cNvPr>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želim da ostanem veran celom Pismu a to znači da vršim  zapovesti Božje i čuvam svedočanstvo Isusa Hrista?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a:extLst>
              <a:ext uri="{FF2B5EF4-FFF2-40B4-BE49-F238E27FC236}">
                <a16:creationId xmlns:a16="http://schemas.microsoft.com/office/drawing/2014/main" id="{55753D69-524C-16D4-9CC8-D3C673F4FB23}"/>
              </a:ext>
            </a:extLst>
          </p:cNvPr>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a:extLst>
              <a:ext uri="{FF2B5EF4-FFF2-40B4-BE49-F238E27FC236}">
                <a16:creationId xmlns:a16="http://schemas.microsoft.com/office/drawing/2014/main" id="{20AA592A-8BEE-6965-2380-5CCB813CDD3D}"/>
              </a:ext>
            </a:extLst>
          </p:cNvPr>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a:extLst>
              <a:ext uri="{FF2B5EF4-FFF2-40B4-BE49-F238E27FC236}">
                <a16:creationId xmlns:a16="http://schemas.microsoft.com/office/drawing/2014/main" id="{95B6A0CB-35A6-A5D5-910D-7F40713F33D0}"/>
              </a:ext>
            </a:extLst>
          </p:cNvPr>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255457464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2E15C-A2CA-8A90-3E2A-6B581B370027}"/>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D1C5E9F8-BE83-C7FD-872E-6F4DAA4FD654}"/>
              </a:ext>
            </a:extLst>
          </p:cNvPr>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a:extLst>
              <a:ext uri="{FF2B5EF4-FFF2-40B4-BE49-F238E27FC236}">
                <a16:creationId xmlns:a16="http://schemas.microsoft.com/office/drawing/2014/main" id="{D81BC940-F756-AA29-87F6-B75036F7E6FC}"/>
              </a:ext>
            </a:extLst>
          </p:cNvPr>
          <p:cNvSpPr>
            <a:spLocks noGrp="1" noChangeArrowheads="1"/>
          </p:cNvSpPr>
          <p:nvPr>
            <p:ph type="body" idx="1"/>
          </p:nvPr>
        </p:nvSpPr>
        <p:spPr>
          <a:xfrm>
            <a:off x="3276600" y="1676400"/>
            <a:ext cx="5582920" cy="1131888"/>
          </a:xfrm>
        </p:spPr>
        <p:txBody>
          <a:bodyPr/>
          <a:lstStyle/>
          <a:p>
            <a:pPr eaLnBrk="1" hangingPunct="1">
              <a:buFontTx/>
              <a:buNone/>
            </a:pPr>
            <a:r>
              <a:rPr lang="en-US" sz="2800" dirty="0">
                <a:solidFill>
                  <a:srgbClr val="FFFF99"/>
                </a:solidFill>
              </a:rPr>
              <a:t>   </a:t>
            </a:r>
            <a:r>
              <a:rPr lang="hr-HR" dirty="0">
                <a:solidFill>
                  <a:srgbClr val="FFFF99"/>
                </a:solidFill>
              </a:rPr>
              <a:t>Koje  promene  treba  da ostvarimo u svom životu</a:t>
            </a:r>
            <a:r>
              <a:rPr lang="en-US" dirty="0">
                <a:solidFill>
                  <a:srgbClr val="FFFF99"/>
                </a:solidFill>
              </a:rPr>
              <a:t>?</a:t>
            </a:r>
          </a:p>
        </p:txBody>
      </p:sp>
      <p:sp>
        <p:nvSpPr>
          <p:cNvPr id="24580" name="Rectangle 4">
            <a:extLst>
              <a:ext uri="{FF2B5EF4-FFF2-40B4-BE49-F238E27FC236}">
                <a16:creationId xmlns:a16="http://schemas.microsoft.com/office/drawing/2014/main" id="{6309B42B-6AB4-1D3B-143A-54A2C20A861D}"/>
              </a:ext>
            </a:extLst>
          </p:cNvPr>
          <p:cNvSpPr>
            <a:spLocks noChangeArrowheads="1"/>
          </p:cNvSpPr>
          <p:nvPr/>
        </p:nvSpPr>
        <p:spPr bwMode="auto">
          <a:xfrm>
            <a:off x="3657601" y="3048000"/>
            <a:ext cx="442975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Koji biblijski princip iz ove pouke možemo da  primenimo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a:extLst>
              <a:ext uri="{FF2B5EF4-FFF2-40B4-BE49-F238E27FC236}">
                <a16:creationId xmlns:a16="http://schemas.microsoft.com/office/drawing/2014/main" id="{4B2B0DD1-0238-6B33-7E82-C78D2E5EAA35}"/>
              </a:ext>
            </a:extLst>
          </p:cNvPr>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69749140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F77BB-6FB6-A6E7-3CC6-28C0B4E668CC}"/>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13BECF8C-A7CB-A18A-766D-9BE02B84FC38}"/>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510C7874-4FCA-8346-1AEC-0D1271B3758A}"/>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Greh, Evanđelje i Zakon</a:t>
            </a:r>
            <a:r>
              <a:rPr lang="hr-HR" sz="2800" dirty="0">
                <a:solidFill>
                  <a:srgbClr val="FFFF99"/>
                </a:solidFill>
              </a:rPr>
              <a:t>”, možemo da koristimo iduć</a:t>
            </a:r>
            <a:r>
              <a:rPr lang="sr-Latn-RS" sz="2800" dirty="0">
                <a:solidFill>
                  <a:srgbClr val="FFFF99"/>
                </a:solidFill>
              </a:rPr>
              <a:t>e sedmice</a:t>
            </a:r>
            <a:r>
              <a:rPr lang="hr-HR" sz="2800" dirty="0">
                <a:solidFill>
                  <a:srgbClr val="FFFF99"/>
                </a:solidFill>
              </a:rPr>
              <a:t>?</a:t>
            </a:r>
            <a:endParaRPr lang="en-US" sz="2400" dirty="0">
              <a:solidFill>
                <a:srgbClr val="FFFF99"/>
              </a:solidFill>
            </a:endParaRPr>
          </a:p>
        </p:txBody>
      </p:sp>
      <p:sp>
        <p:nvSpPr>
          <p:cNvPr id="22532" name="Rectangle 4">
            <a:extLst>
              <a:ext uri="{FF2B5EF4-FFF2-40B4-BE49-F238E27FC236}">
                <a16:creationId xmlns:a16="http://schemas.microsoft.com/office/drawing/2014/main" id="{5971F583-3A9D-8E8D-663F-90C20376DED2}"/>
              </a:ext>
            </a:extLst>
          </p:cNvPr>
          <p:cNvSpPr>
            <a:spLocks noChangeArrowheads="1"/>
          </p:cNvSpPr>
          <p:nvPr/>
        </p:nvSpPr>
        <p:spPr bwMode="auto">
          <a:xfrm>
            <a:off x="1377245" y="2696039"/>
            <a:ext cx="10814755" cy="38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grupi: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Marko</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8</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1.</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2</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Ljudi</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su</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tra</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ž</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ili</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z</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nak od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Isusa</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Kako je On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na</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to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odgovorio</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Matej</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1</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5</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21</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28 </a:t>
            </a:r>
            <a:r>
              <a:rPr kumimoji="0" lang="en-US" sz="1200" b="0" i="1" u="none" strike="noStrike" kern="1200" cap="none" spc="0" normalizeH="0" baseline="0" noProof="0" dirty="0" err="1">
                <a:ln>
                  <a:noFill/>
                </a:ln>
                <a:solidFill>
                  <a:srgbClr val="FFFFFF"/>
                </a:solidFill>
                <a:effectLst/>
                <a:uLnTx/>
                <a:uFillTx/>
                <a:latin typeface="Arial"/>
                <a:ea typeface="+mn-ea"/>
                <a:cs typeface="Arial" charset="0"/>
              </a:rPr>
              <a:t>uporedi</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 s</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a</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 Marko 4,40.</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ako</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je Isus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opisao</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v</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eru</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svojih</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u</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enika</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s</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verom</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Hananejke</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Luka</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7</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10</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Šta saznajemo o veri na temelju tog izveštaja?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Ef.. 2,8.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Koja je uloga vere u spsenju?  Zašto niko ne može da kaže:”Nemam vere jer mi je Bog nije ni dao?”</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Heb. 11.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Kakvu ulogu ima vera u ovom tekstu?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Matej 12,2o.</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Šta ti je sve potrebno da rasteš u odnosu sa Bogom?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Otk. 14,12..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Šta izraz ”Vera Isusova” znači?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Matej 26,36-42 .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Šta se ovde govori o Isusovoj veri u tom presudnom trenutku?</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9.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Jev. 11,6.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Koliko zapravo želiš Isusovu veru? Ponizno zatraži da ti je Bog da, pozivom na ovaj tekst u molitvi?</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FEB6B877-175C-DFAC-AFD3-9BEA0069EFE4}"/>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04913674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9" end="9"/>
                                            </p:txEl>
                                          </p:spTgt>
                                        </p:tgtEl>
                                        <p:attrNameLst>
                                          <p:attrName>style.visibility</p:attrName>
                                        </p:attrNameLst>
                                      </p:cBhvr>
                                      <p:to>
                                        <p:strVal val="visible"/>
                                      </p:to>
                                    </p:set>
                                    <p:anim calcmode="lin" valueType="num">
                                      <p:cBhvr additive="base">
                                        <p:cTn id="67"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68E8A-C0CE-748C-A9B6-1A75B4BB6455}"/>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E64FABC8-F65A-A8AE-423A-E6CEEC0711DB}"/>
              </a:ext>
            </a:extLst>
          </p:cNvPr>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a:extLst>
              <a:ext uri="{FF2B5EF4-FFF2-40B4-BE49-F238E27FC236}">
                <a16:creationId xmlns:a16="http://schemas.microsoft.com/office/drawing/2014/main" id="{5BE56EE5-B242-5A53-6104-C41C1D422664}"/>
              </a:ext>
            </a:extLst>
          </p:cNvPr>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promene  treba da izvršimo</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a:extLst>
              <a:ext uri="{FF2B5EF4-FFF2-40B4-BE49-F238E27FC236}">
                <a16:creationId xmlns:a16="http://schemas.microsoft.com/office/drawing/2014/main" id="{CD986F8D-7542-500E-2B08-3AAFAA493721}"/>
              </a:ext>
            </a:extLst>
          </p:cNvPr>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a:extLst>
              <a:ext uri="{FF2B5EF4-FFF2-40B4-BE49-F238E27FC236}">
                <a16:creationId xmlns:a16="http://schemas.microsoft.com/office/drawing/2014/main" id="{688D8E5C-AFAE-CD13-60CE-F2038E84E25A}"/>
              </a:ext>
            </a:extLst>
          </p:cNvPr>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a:extLst>
              <a:ext uri="{FF2B5EF4-FFF2-40B4-BE49-F238E27FC236}">
                <a16:creationId xmlns:a16="http://schemas.microsoft.com/office/drawing/2014/main" id="{469852D9-17F2-FD56-BEB5-203C5B6BF636}"/>
              </a:ext>
            </a:extLst>
          </p:cNvPr>
          <p:cNvGrpSpPr>
            <a:grpSpLocks/>
          </p:cNvGrpSpPr>
          <p:nvPr/>
        </p:nvGrpSpPr>
        <p:grpSpPr bwMode="auto">
          <a:xfrm>
            <a:off x="525440" y="3475168"/>
            <a:ext cx="3176028" cy="2982040"/>
            <a:chOff x="274" y="2249"/>
            <a:chExt cx="947" cy="1803"/>
          </a:xfrm>
        </p:grpSpPr>
        <p:sp>
          <p:nvSpPr>
            <p:cNvPr id="19484" name="Rectangle 5">
              <a:extLst>
                <a:ext uri="{FF2B5EF4-FFF2-40B4-BE49-F238E27FC236}">
                  <a16:creationId xmlns:a16="http://schemas.microsoft.com/office/drawing/2014/main" id="{2E3F512E-EFFD-E634-073F-23CE5E96C619}"/>
                </a:ext>
              </a:extLst>
            </p:cNvPr>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a:extLst>
                <a:ext uri="{FF2B5EF4-FFF2-40B4-BE49-F238E27FC236}">
                  <a16:creationId xmlns:a16="http://schemas.microsoft.com/office/drawing/2014/main" id="{229CBB41-E5B2-97F9-B0E3-179E6D64B9E9}"/>
                </a:ext>
              </a:extLst>
            </p:cNvPr>
            <p:cNvSpPr txBox="1">
              <a:spLocks noChangeArrowheads="1"/>
            </p:cNvSpPr>
            <p:nvPr/>
          </p:nvSpPr>
          <p:spPr bwMode="auto">
            <a:xfrm>
              <a:off x="315" y="2546"/>
              <a:ext cx="901"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Bez obzira na stav koji zauzimaš u svom razmišljanju: bilo da je ovo kraj ili ga očekuješ u nekoj budućnosti – tema kako rasti u smislenom odnosu  sa Bogom je ključna. Tvoj odnos sa Bogom je tvoj najvažniji odnos. Nemoj odlagati taj posao da ga sutra učiniš jačim. Sada je najbolje vreme da radiš na tom zadatku stvaranja boljeg odnosa, što će uticcati na sve ostalo u tvom životu i, naravno, na tvoju večnu budućnost. Ovo treba da shvatiš kao duhovni princip.</a:t>
              </a:r>
            </a:p>
          </p:txBody>
        </p:sp>
      </p:grpSp>
      <p:grpSp>
        <p:nvGrpSpPr>
          <p:cNvPr id="59" name="Group 7">
            <a:extLst>
              <a:ext uri="{FF2B5EF4-FFF2-40B4-BE49-F238E27FC236}">
                <a16:creationId xmlns:a16="http://schemas.microsoft.com/office/drawing/2014/main" id="{652DBC34-4761-9EE2-C153-58D83DFD8732}"/>
              </a:ext>
            </a:extLst>
          </p:cNvPr>
          <p:cNvGrpSpPr>
            <a:grpSpLocks/>
          </p:cNvGrpSpPr>
          <p:nvPr/>
        </p:nvGrpSpPr>
        <p:grpSpPr bwMode="auto">
          <a:xfrm>
            <a:off x="5816561" y="3967661"/>
            <a:ext cx="1860813" cy="2437121"/>
            <a:chOff x="2639" y="2358"/>
            <a:chExt cx="1038" cy="1674"/>
          </a:xfrm>
        </p:grpSpPr>
        <p:sp>
          <p:nvSpPr>
            <p:cNvPr id="19482" name="Rectangle 8">
              <a:extLst>
                <a:ext uri="{FF2B5EF4-FFF2-40B4-BE49-F238E27FC236}">
                  <a16:creationId xmlns:a16="http://schemas.microsoft.com/office/drawing/2014/main" id="{FE89BDE4-F971-F475-66C1-D6958FC62962}"/>
                </a:ext>
              </a:extLst>
            </p:cNvPr>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a:extLst>
                <a:ext uri="{FF2B5EF4-FFF2-40B4-BE49-F238E27FC236}">
                  <a16:creationId xmlns:a16="http://schemas.microsoft.com/office/drawing/2014/main" id="{A0EBAE68-D05B-AD1E-380C-63A7B6CD85F6}"/>
                </a:ext>
              </a:extLst>
            </p:cNvPr>
            <p:cNvSpPr txBox="1">
              <a:spLocks noChangeArrowheads="1"/>
            </p:cNvSpPr>
            <p:nvPr/>
          </p:nvSpPr>
          <p:spPr bwMode="auto">
            <a:xfrm>
              <a:off x="2752" y="2408"/>
              <a:ext cx="925" cy="161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Pre nego što počnemo da rastemo u odnosu sa Bogom, prvo mora- mo da zastanemo i razmislimo kakav je moj trenutni odnos sa Njim. Budi brutalno, čak i bolno iskren pre- ma sebi. Zaključi koje svesne odluke moraš doneti da imaš sa Njim  bliskost kavu On želi ali je ti na razne načine sprečavaš. Otkrij koje?</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a:extLst>
              <a:ext uri="{FF2B5EF4-FFF2-40B4-BE49-F238E27FC236}">
                <a16:creationId xmlns:a16="http://schemas.microsoft.com/office/drawing/2014/main" id="{897612C4-7A4F-572D-8543-65502F90DF0F}"/>
              </a:ext>
            </a:extLst>
          </p:cNvPr>
          <p:cNvGrpSpPr>
            <a:grpSpLocks/>
          </p:cNvGrpSpPr>
          <p:nvPr/>
        </p:nvGrpSpPr>
        <p:grpSpPr bwMode="auto">
          <a:xfrm>
            <a:off x="3618983" y="3576638"/>
            <a:ext cx="2383590" cy="2817954"/>
            <a:chOff x="1248" y="2437"/>
            <a:chExt cx="1392" cy="1611"/>
          </a:xfrm>
        </p:grpSpPr>
        <p:sp>
          <p:nvSpPr>
            <p:cNvPr id="19480" name="Rectangle 11">
              <a:extLst>
                <a:ext uri="{FF2B5EF4-FFF2-40B4-BE49-F238E27FC236}">
                  <a16:creationId xmlns:a16="http://schemas.microsoft.com/office/drawing/2014/main" id="{F9DCAD5A-2439-5713-F5EF-A8A23F25E557}"/>
                </a:ext>
              </a:extLst>
            </p:cNvPr>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a:extLst>
                <a:ext uri="{FF2B5EF4-FFF2-40B4-BE49-F238E27FC236}">
                  <a16:creationId xmlns:a16="http://schemas.microsoft.com/office/drawing/2014/main" id="{519B96D6-449C-8532-B403-DE21B781A71C}"/>
                </a:ext>
              </a:extLst>
            </p:cNvPr>
            <p:cNvSpPr txBox="1">
              <a:spLocks noChangeArrowheads="1"/>
            </p:cNvSpPr>
            <p:nvPr/>
          </p:nvSpPr>
          <p:spPr bwMode="auto">
            <a:xfrm>
              <a:off x="1253" y="2657"/>
              <a:ext cx="1381" cy="1391"/>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Tema naših proučavanja ovog tromesečja je da Bog želi da bud </a:t>
              </a:r>
              <a:r>
                <a:rPr kumimoji="0" lang="sr-Latn-RS" sz="1100" b="1" i="0" u="none" strike="noStrike" kern="1200" cap="none" spc="0" normalizeH="0" baseline="0" noProof="0" dirty="0">
                  <a:ln>
                    <a:noFill/>
                  </a:ln>
                  <a:solidFill>
                    <a:srgbClr val="000000"/>
                  </a:solidFill>
                  <a:effectLst/>
                  <a:uLnTx/>
                  <a:uFillTx/>
                  <a:latin typeface="Arial" charset="0"/>
                  <a:ea typeface="+mn-ea"/>
                  <a:cs typeface="Arial" charset="0"/>
                </a:rPr>
                <a:t>eš</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100" b="1" i="0" u="none" strike="noStrike" kern="1200" cap="none" spc="0" normalizeH="0" baseline="0" noProof="0" dirty="0">
                  <a:ln>
                    <a:noFill/>
                  </a:ln>
                  <a:solidFill>
                    <a:srgbClr val="000000"/>
                  </a:solidFill>
                  <a:effectLst/>
                  <a:uLnTx/>
                  <a:uFillTx/>
                  <a:latin typeface="Arial" charset="0"/>
                  <a:ea typeface="+mn-ea"/>
                  <a:cs typeface="Arial" charset="0"/>
                </a:rPr>
                <a:t>srećan</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aktivno povezian sa čovečanstvom. Ma kakav je tvoj odnos s Njim danas, ove pouke su pisane imajući tebe na umu.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S obzirom da se tema ovih po- uka tiče odnosa, napisana je ma- lo drukčije od prethodnih.Nagra- da je nepropadljiv venac i večni život sa Bogom. U ovoj trci nisi sam. Ima i drugi koji vole Isusa i Njegovu Reč. Prenesi tu poruku nekome i pozovi ih na trku!</a:t>
              </a:r>
            </a:p>
          </p:txBody>
        </p:sp>
      </p:grpSp>
      <p:grpSp>
        <p:nvGrpSpPr>
          <p:cNvPr id="65" name="Group 13">
            <a:extLst>
              <a:ext uri="{FF2B5EF4-FFF2-40B4-BE49-F238E27FC236}">
                <a16:creationId xmlns:a16="http://schemas.microsoft.com/office/drawing/2014/main" id="{3B094D82-B3AF-54B1-6DFF-B8B241D0E7AE}"/>
              </a:ext>
            </a:extLst>
          </p:cNvPr>
          <p:cNvGrpSpPr>
            <a:grpSpLocks/>
          </p:cNvGrpSpPr>
          <p:nvPr/>
        </p:nvGrpSpPr>
        <p:grpSpPr bwMode="auto">
          <a:xfrm>
            <a:off x="7704876" y="3782200"/>
            <a:ext cx="3123178" cy="2612391"/>
            <a:chOff x="3595" y="2256"/>
            <a:chExt cx="1739" cy="8865"/>
          </a:xfrm>
        </p:grpSpPr>
        <p:sp>
          <p:nvSpPr>
            <p:cNvPr id="19478" name="Rectangle 14">
              <a:extLst>
                <a:ext uri="{FF2B5EF4-FFF2-40B4-BE49-F238E27FC236}">
                  <a16:creationId xmlns:a16="http://schemas.microsoft.com/office/drawing/2014/main" id="{40C887F7-ECA3-B405-8017-0CB86583FC52}"/>
                </a:ext>
              </a:extLst>
            </p:cNvPr>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a:extLst>
                <a:ext uri="{FF2B5EF4-FFF2-40B4-BE49-F238E27FC236}">
                  <a16:creationId xmlns:a16="http://schemas.microsoft.com/office/drawing/2014/main" id="{78ABC991-FD5F-B1C4-16A7-9B99402C3AF4}"/>
                </a:ext>
              </a:extLst>
            </p:cNvPr>
            <p:cNvSpPr txBox="1">
              <a:spLocks noChangeArrowheads="1"/>
            </p:cNvSpPr>
            <p:nvPr/>
          </p:nvSpPr>
          <p:spPr bwMode="auto">
            <a:xfrm>
              <a:off x="3601" y="2663"/>
              <a:ext cx="1733" cy="845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Iako je istina da odnos sa Bogom menja sve i ovde i u večnosti, ta promena mo- že da bude dobra ili loša, zavisno o kva- liteti i vrsti odnosa. Bog želi potpuno predan odnos</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U modernoj crkvi Bog se često prikazuje kao brižni udvarač. Me- đutim, imaj na umu Bog nije prosjak sa plastičnom kanticom. On će da prihvati samo predan odnos sa svojim narodom, Jer sve manje od toga rezultiraće našim uništenjem.  Božanski poziv se upućuje i tebi danas: „Pazi na službu da je izvr- šavaš” (Kol. 4,17). Šta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a:extLst>
              <a:ext uri="{FF2B5EF4-FFF2-40B4-BE49-F238E27FC236}">
                <a16:creationId xmlns:a16="http://schemas.microsoft.com/office/drawing/2014/main" id="{D3FCD9DA-D78D-AED5-C94E-536F879164B2}"/>
              </a:ext>
            </a:extLst>
          </p:cNvPr>
          <p:cNvGrpSpPr>
            <a:grpSpLocks/>
          </p:cNvGrpSpPr>
          <p:nvPr/>
        </p:nvGrpSpPr>
        <p:grpSpPr bwMode="auto">
          <a:xfrm>
            <a:off x="422031" y="3505200"/>
            <a:ext cx="3500213" cy="478424"/>
            <a:chOff x="206" y="1824"/>
            <a:chExt cx="1042" cy="336"/>
          </a:xfrm>
        </p:grpSpPr>
        <p:sp>
          <p:nvSpPr>
            <p:cNvPr id="19476" name="Rectangle 17">
              <a:extLst>
                <a:ext uri="{FF2B5EF4-FFF2-40B4-BE49-F238E27FC236}">
                  <a16:creationId xmlns:a16="http://schemas.microsoft.com/office/drawing/2014/main" id="{A61DA312-A019-4368-16B8-B86228EE26F9}"/>
                </a:ext>
              </a:extLst>
            </p:cNvPr>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a:extLst>
                <a:ext uri="{FF2B5EF4-FFF2-40B4-BE49-F238E27FC236}">
                  <a16:creationId xmlns:a16="http://schemas.microsoft.com/office/drawing/2014/main" id="{B4EE2D4B-5CC3-2D5E-B24B-16B28F01146F}"/>
                </a:ext>
              </a:extLst>
            </p:cNvPr>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PRINCIP</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a:extLst>
              <a:ext uri="{FF2B5EF4-FFF2-40B4-BE49-F238E27FC236}">
                <a16:creationId xmlns:a16="http://schemas.microsoft.com/office/drawing/2014/main" id="{4B7A1D3C-015B-1556-58E0-0659061AE385}"/>
              </a:ext>
            </a:extLst>
          </p:cNvPr>
          <p:cNvGrpSpPr>
            <a:grpSpLocks/>
          </p:cNvGrpSpPr>
          <p:nvPr/>
        </p:nvGrpSpPr>
        <p:grpSpPr bwMode="auto">
          <a:xfrm>
            <a:off x="3627607" y="3505200"/>
            <a:ext cx="2392194" cy="478424"/>
            <a:chOff x="1109" y="1824"/>
            <a:chExt cx="1483" cy="336"/>
          </a:xfrm>
        </p:grpSpPr>
        <p:sp>
          <p:nvSpPr>
            <p:cNvPr id="19474" name="Rectangle 20">
              <a:extLst>
                <a:ext uri="{FF2B5EF4-FFF2-40B4-BE49-F238E27FC236}">
                  <a16:creationId xmlns:a16="http://schemas.microsoft.com/office/drawing/2014/main" id="{09F4D551-E212-9274-6FFE-93231445DDB7}"/>
                </a:ext>
              </a:extLst>
            </p:cNvPr>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a:extLst>
                <a:ext uri="{FF2B5EF4-FFF2-40B4-BE49-F238E27FC236}">
                  <a16:creationId xmlns:a16="http://schemas.microsoft.com/office/drawing/2014/main" id="{1E66A7C9-4EBA-F048-1676-C3A783EED1ED}"/>
                </a:ext>
              </a:extLst>
            </p:cNvPr>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a:extLst>
              <a:ext uri="{FF2B5EF4-FFF2-40B4-BE49-F238E27FC236}">
                <a16:creationId xmlns:a16="http://schemas.microsoft.com/office/drawing/2014/main" id="{176FE98B-8C8C-BDEA-8D5C-DB661F28400F}"/>
              </a:ext>
            </a:extLst>
          </p:cNvPr>
          <p:cNvGrpSpPr>
            <a:grpSpLocks/>
          </p:cNvGrpSpPr>
          <p:nvPr/>
        </p:nvGrpSpPr>
        <p:grpSpPr bwMode="auto">
          <a:xfrm>
            <a:off x="6019800" y="3505200"/>
            <a:ext cx="1638300" cy="471092"/>
            <a:chOff x="2592" y="1824"/>
            <a:chExt cx="1008" cy="336"/>
          </a:xfrm>
        </p:grpSpPr>
        <p:sp>
          <p:nvSpPr>
            <p:cNvPr id="19472" name="Rectangle 23">
              <a:extLst>
                <a:ext uri="{FF2B5EF4-FFF2-40B4-BE49-F238E27FC236}">
                  <a16:creationId xmlns:a16="http://schemas.microsoft.com/office/drawing/2014/main" id="{6768B740-DD1B-1E26-921C-8C3DD85D0B4B}"/>
                </a:ext>
              </a:extLst>
            </p:cNvPr>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a:extLst>
                <a:ext uri="{FF2B5EF4-FFF2-40B4-BE49-F238E27FC236}">
                  <a16:creationId xmlns:a16="http://schemas.microsoft.com/office/drawing/2014/main" id="{1CBD5D73-9EC4-2044-CD7A-D6F869B8D25A}"/>
                </a:ext>
              </a:extLst>
            </p:cNvPr>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a:extLst>
              <a:ext uri="{FF2B5EF4-FFF2-40B4-BE49-F238E27FC236}">
                <a16:creationId xmlns:a16="http://schemas.microsoft.com/office/drawing/2014/main" id="{31D97B51-5363-667D-90DD-17E1F38D31DE}"/>
              </a:ext>
            </a:extLst>
          </p:cNvPr>
          <p:cNvGrpSpPr>
            <a:grpSpLocks/>
          </p:cNvGrpSpPr>
          <p:nvPr/>
        </p:nvGrpSpPr>
        <p:grpSpPr bwMode="auto">
          <a:xfrm>
            <a:off x="7651420" y="3505200"/>
            <a:ext cx="3165858" cy="478424"/>
            <a:chOff x="3600" y="1824"/>
            <a:chExt cx="1536" cy="336"/>
          </a:xfrm>
        </p:grpSpPr>
        <p:sp>
          <p:nvSpPr>
            <p:cNvPr id="19470" name="Rectangle 26">
              <a:extLst>
                <a:ext uri="{FF2B5EF4-FFF2-40B4-BE49-F238E27FC236}">
                  <a16:creationId xmlns:a16="http://schemas.microsoft.com/office/drawing/2014/main" id="{4B780B4C-7674-9E7E-AF20-5F72E6C002C4}"/>
                </a:ext>
              </a:extLst>
            </p:cNvPr>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a:extLst>
                <a:ext uri="{FF2B5EF4-FFF2-40B4-BE49-F238E27FC236}">
                  <a16:creationId xmlns:a16="http://schemas.microsoft.com/office/drawing/2014/main" id="{435FDA1D-FEBC-C236-F316-E0641C9126BB}"/>
                </a:ext>
              </a:extLst>
            </p:cNvPr>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a:extLst>
              <a:ext uri="{FF2B5EF4-FFF2-40B4-BE49-F238E27FC236}">
                <a16:creationId xmlns:a16="http://schemas.microsoft.com/office/drawing/2014/main" id="{3B7BE5E1-ECC5-68BA-F766-5EE22BF6707B}"/>
              </a:ext>
            </a:extLst>
          </p:cNvPr>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a:extLst>
              <a:ext uri="{FF2B5EF4-FFF2-40B4-BE49-F238E27FC236}">
                <a16:creationId xmlns:a16="http://schemas.microsoft.com/office/drawing/2014/main" id="{48C986EA-0C69-C758-CE27-8CB9E8C9AEA2}"/>
              </a:ext>
            </a:extLst>
          </p:cNvPr>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116719663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D6AE821-9733-BD86-1225-BB9434EC45EC}"/>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B9247DD5-492C-94BC-340E-CFDFE1364EF0}"/>
              </a:ext>
            </a:extLst>
          </p:cNvPr>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a:t>
            </a:r>
            <a:r>
              <a:rPr lang="en-US" dirty="0" err="1">
                <a:solidFill>
                  <a:srgbClr val="FFCC66"/>
                </a:solidFill>
              </a:rPr>
              <a:t>stih</a:t>
            </a:r>
            <a:r>
              <a:rPr lang="hr-HR" dirty="0">
                <a:solidFill>
                  <a:srgbClr val="FFCC66"/>
                </a:solidFill>
              </a:rPr>
              <a:t> </a:t>
            </a:r>
            <a:endParaRPr lang="en-US" dirty="0">
              <a:solidFill>
                <a:srgbClr val="FFCC66"/>
              </a:solidFill>
            </a:endParaRPr>
          </a:p>
        </p:txBody>
      </p:sp>
      <p:sp>
        <p:nvSpPr>
          <p:cNvPr id="8195" name="Text Box 3">
            <a:extLst>
              <a:ext uri="{FF2B5EF4-FFF2-40B4-BE49-F238E27FC236}">
                <a16:creationId xmlns:a16="http://schemas.microsoft.com/office/drawing/2014/main" id="{7A3798C0-4E1A-4DE5-CC1A-ECBF33A09280}"/>
              </a:ext>
            </a:extLst>
          </p:cNvPr>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sr-Latn-RS" sz="4800" dirty="0">
                <a:solidFill>
                  <a:srgbClr val="FFFF99"/>
                </a:solidFill>
                <a:latin typeface="Impact" pitchFamily="34" charset="0"/>
              </a:rPr>
              <a:t>PSALAM </a:t>
            </a:r>
            <a:r>
              <a:rPr kumimoji="0" lang="sr-Latn-RS" sz="4800" b="0" i="0" u="none" strike="noStrike" kern="1200" cap="none" spc="0" normalizeH="0" baseline="0" noProof="0" dirty="0">
                <a:ln>
                  <a:noFill/>
                </a:ln>
                <a:solidFill>
                  <a:srgbClr val="FFFF99"/>
                </a:solidFill>
                <a:effectLst/>
                <a:uLnTx/>
                <a:uFillTx/>
                <a:latin typeface="Impact" pitchFamily="34" charset="0"/>
                <a:ea typeface="+mn-ea"/>
                <a:cs typeface="Arial" charset="0"/>
              </a:rPr>
              <a:t>119</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,63.64:</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a:extLst>
              <a:ext uri="{FF2B5EF4-FFF2-40B4-BE49-F238E27FC236}">
                <a16:creationId xmlns:a16="http://schemas.microsoft.com/office/drawing/2014/main" id="{A3E7D6C6-DFB2-02CA-F467-591BF888A125}"/>
              </a:ext>
            </a:extLst>
          </p:cNvPr>
          <p:cNvSpPr>
            <a:spLocks noGrp="1" noChangeArrowheads="1"/>
          </p:cNvSpPr>
          <p:nvPr>
            <p:ph type="body" idx="1"/>
          </p:nvPr>
        </p:nvSpPr>
        <p:spPr>
          <a:xfrm>
            <a:off x="1485752" y="2807017"/>
            <a:ext cx="6896248" cy="1243965"/>
          </a:xfrm>
        </p:spPr>
        <p:txBody>
          <a:bodyPr/>
          <a:lstStyle/>
          <a:p>
            <a:pPr marL="0" indent="0">
              <a:buNone/>
            </a:pPr>
            <a:r>
              <a:rPr lang="en-US" dirty="0"/>
              <a:t>“</a:t>
            </a:r>
            <a:r>
              <a:rPr lang="sr-Latn-RS" dirty="0"/>
              <a:t>U zajednici sam sa svima koji se tebe boje i koji čuvaju zapovesti tvoje. </a:t>
            </a:r>
            <a:r>
              <a:rPr lang="hr-HR" dirty="0"/>
              <a:t>Dobrote je </a:t>
            </a:r>
            <a:r>
              <a:rPr lang="sr-Latn-RS" dirty="0"/>
              <a:t>tvoje,</a:t>
            </a:r>
            <a:r>
              <a:rPr lang="en-US" dirty="0"/>
              <a:t> </a:t>
            </a:r>
            <a:r>
              <a:rPr lang="hr-HR" dirty="0"/>
              <a:t>Gospode, </a:t>
            </a:r>
            <a:r>
              <a:rPr lang="sr-Latn-RS" dirty="0"/>
              <a:t>puna</a:t>
            </a:r>
            <a:r>
              <a:rPr lang="hr-HR" dirty="0"/>
              <a:t> sva zemlja, naredbama svojim nauči me</a:t>
            </a:r>
            <a:r>
              <a:rPr lang="sr-Latn-RS" dirty="0"/>
              <a:t>.“ </a:t>
            </a:r>
            <a:r>
              <a:rPr lang="hr-HR" dirty="0"/>
              <a:t> </a:t>
            </a:r>
            <a:r>
              <a:rPr lang="en-US" dirty="0"/>
              <a:t> </a:t>
            </a:r>
            <a:endParaRPr lang="en-US" baseline="30000" dirty="0"/>
          </a:p>
        </p:txBody>
      </p:sp>
      <p:pic>
        <p:nvPicPr>
          <p:cNvPr id="2" name="Slika 1">
            <a:extLst>
              <a:ext uri="{FF2B5EF4-FFF2-40B4-BE49-F238E27FC236}">
                <a16:creationId xmlns:a16="http://schemas.microsoft.com/office/drawing/2014/main" id="{082C790B-D6C5-A857-27FF-DACCA9599A41}"/>
              </a:ext>
            </a:extLst>
          </p:cNvPr>
          <p:cNvPicPr>
            <a:picLocks noChangeAspect="1"/>
          </p:cNvPicPr>
          <p:nvPr/>
        </p:nvPicPr>
        <p:blipFill>
          <a:blip r:embed="rId3"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BED88049-11D0-0664-EE03-EC5D9DD28A38}"/>
              </a:ext>
            </a:extLst>
          </p:cNvPr>
          <p:cNvPicPr>
            <a:picLocks noChangeAspect="1"/>
          </p:cNvPicPr>
          <p:nvPr/>
        </p:nvPicPr>
        <p:blipFill>
          <a:blip r:embed="rId4"/>
          <a:stretch>
            <a:fillRect/>
          </a:stretch>
        </p:blipFill>
        <p:spPr>
          <a:xfrm>
            <a:off x="8026402" y="254000"/>
            <a:ext cx="4165598" cy="6797039"/>
          </a:xfrm>
          <a:prstGeom prst="rect">
            <a:avLst/>
          </a:prstGeom>
        </p:spPr>
      </p:pic>
    </p:spTree>
    <p:extLst>
      <p:ext uri="{BB962C8B-B14F-4D97-AF65-F5344CB8AC3E}">
        <p14:creationId xmlns:p14="http://schemas.microsoft.com/office/powerpoint/2010/main" val="384323940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19133-E439-FC90-BE30-A234FE22AD31}"/>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2F74EB9E-DDBF-5F20-9F2E-FB1D3DA71F82}"/>
              </a:ext>
            </a:extLst>
          </p:cNvPr>
          <p:cNvSpPr>
            <a:spLocks noChangeArrowheads="1"/>
          </p:cNvSpPr>
          <p:nvPr/>
        </p:nvSpPr>
        <p:spPr bwMode="auto">
          <a:xfrm>
            <a:off x="0" y="3875314"/>
            <a:ext cx="12192000" cy="298268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9EF68CD0-8677-FD90-E614-35CD114BC8C9}"/>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B04A70D-B8A8-114E-C81D-09CA3D2140A3}"/>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C2AA3BCC-4214-ABB2-3837-9D7E4514552C}"/>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33CB3C0E-D583-25B3-474B-A5FFAED8D5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31572671-9492-8058-ADAF-261D53269F4C}"/>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E5A94079-D64D-B697-BF97-D1BC6A84F73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A5D25855-4B6C-C5CF-E9F8-BC3B32D5052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13CFED7-32BD-2C83-2099-40DF4A26FAD0}"/>
              </a:ext>
            </a:extLst>
          </p:cNvPr>
          <p:cNvSpPr txBox="1"/>
          <p:nvPr/>
        </p:nvSpPr>
        <p:spPr>
          <a:xfrm>
            <a:off x="88490" y="3870553"/>
            <a:ext cx="12103510" cy="3046988"/>
          </a:xfrm>
          <a:prstGeom prst="rect">
            <a:avLst/>
          </a:prstGeom>
          <a:noFill/>
        </p:spPr>
        <p:txBody>
          <a:bodyPr wrap="square" rtlCol="0">
            <a:spAutoFit/>
          </a:bodyPr>
          <a:lstStyle/>
          <a:p>
            <a:pPr lvl="0" algn="ctr" defTabSz="914354" fontAlgn="base">
              <a:spcBef>
                <a:spcPct val="0"/>
              </a:spcBef>
              <a:spcAft>
                <a:spcPct val="0"/>
              </a:spcAft>
              <a:defRPr/>
            </a:pPr>
            <a:r>
              <a:rPr lang="en-US" sz="2400" b="1" dirty="0">
                <a:solidFill>
                  <a:srgbClr val="FFFFFF"/>
                </a:solidFill>
                <a:cs typeface="Arial" charset="0"/>
              </a:rPr>
              <a:t>Kada je Avram </a:t>
            </a:r>
            <a:r>
              <a:rPr lang="en-US" sz="2400" b="1" dirty="0" err="1">
                <a:solidFill>
                  <a:srgbClr val="FFFFFF"/>
                </a:solidFill>
                <a:cs typeface="Arial" charset="0"/>
              </a:rPr>
              <a:t>otputovao</a:t>
            </a:r>
            <a:r>
              <a:rPr lang="en-US" sz="2400" b="1" dirty="0">
                <a:solidFill>
                  <a:srgbClr val="FFFFFF"/>
                </a:solidFill>
                <a:cs typeface="Arial" charset="0"/>
              </a:rPr>
              <a:t> u </a:t>
            </a:r>
            <a:r>
              <a:rPr lang="en-US" sz="2400" b="1" dirty="0" err="1">
                <a:solidFill>
                  <a:srgbClr val="FFFFFF"/>
                </a:solidFill>
                <a:cs typeface="Arial" charset="0"/>
              </a:rPr>
              <a:t>stranu</a:t>
            </a:r>
            <a:r>
              <a:rPr lang="en-US" sz="2400" b="1" dirty="0">
                <a:solidFill>
                  <a:srgbClr val="FFFFFF"/>
                </a:solidFill>
                <a:cs typeface="Arial" charset="0"/>
              </a:rPr>
              <a:t> </a:t>
            </a:r>
            <a:r>
              <a:rPr lang="en-US" sz="2400" b="1" dirty="0" err="1">
                <a:solidFill>
                  <a:srgbClr val="FFFFFF"/>
                </a:solidFill>
                <a:cs typeface="Arial" charset="0"/>
              </a:rPr>
              <a:t>zemlju</a:t>
            </a:r>
            <a:r>
              <a:rPr lang="en-US" sz="2400" b="1" dirty="0">
                <a:solidFill>
                  <a:srgbClr val="FFFFFF"/>
                </a:solidFill>
                <a:cs typeface="Arial" charset="0"/>
              </a:rPr>
              <a:t>, </a:t>
            </a:r>
            <a:r>
              <a:rPr lang="en-US" sz="2400" b="1" dirty="0" err="1">
                <a:solidFill>
                  <a:srgbClr val="FFFFFF"/>
                </a:solidFill>
                <a:cs typeface="Arial" charset="0"/>
              </a:rPr>
              <a:t>brinuo</a:t>
            </a:r>
            <a:r>
              <a:rPr lang="en-US" sz="2400" b="1" dirty="0">
                <a:solidFill>
                  <a:srgbClr val="FFFFFF"/>
                </a:solidFill>
                <a:cs typeface="Arial" charset="0"/>
              </a:rPr>
              <a:t> se da </a:t>
            </a:r>
            <a:r>
              <a:rPr lang="en-US" sz="2400" b="1" dirty="0" err="1">
                <a:solidFill>
                  <a:srgbClr val="FFFFFF"/>
                </a:solidFill>
                <a:cs typeface="Arial" charset="0"/>
              </a:rPr>
              <a:t>će</a:t>
            </a:r>
            <a:r>
              <a:rPr lang="en-US" sz="2400" b="1" dirty="0">
                <a:solidFill>
                  <a:srgbClr val="FFFFFF"/>
                </a:solidFill>
                <a:cs typeface="Arial" charset="0"/>
              </a:rPr>
              <a:t> </a:t>
            </a:r>
            <a:r>
              <a:rPr lang="en-US" sz="2400" b="1" dirty="0" err="1">
                <a:solidFill>
                  <a:srgbClr val="FFFFFF"/>
                </a:solidFill>
                <a:cs typeface="Arial" charset="0"/>
              </a:rPr>
              <a:t>biti</a:t>
            </a:r>
            <a:r>
              <a:rPr lang="en-US" sz="2400" b="1" dirty="0">
                <a:solidFill>
                  <a:srgbClr val="FFFFFF"/>
                </a:solidFill>
                <a:cs typeface="Arial" charset="0"/>
              </a:rPr>
              <a:t> </a:t>
            </a:r>
            <a:r>
              <a:rPr lang="en-US" sz="2400" b="1" dirty="0" err="1">
                <a:solidFill>
                  <a:srgbClr val="FFFFFF"/>
                </a:solidFill>
                <a:cs typeface="Arial" charset="0"/>
              </a:rPr>
              <a:t>zlostavljan</a:t>
            </a:r>
            <a:r>
              <a:rPr lang="en-US" sz="2400" b="1" dirty="0">
                <a:solidFill>
                  <a:srgbClr val="FFFFFF"/>
                </a:solidFill>
                <a:cs typeface="Arial" charset="0"/>
              </a:rPr>
              <a:t> </a:t>
            </a:r>
            <a:r>
              <a:rPr lang="en-US" sz="2400" b="1" dirty="0" err="1">
                <a:solidFill>
                  <a:srgbClr val="FFFFFF"/>
                </a:solidFill>
                <a:cs typeface="Arial" charset="0"/>
              </a:rPr>
              <a:t>jer</a:t>
            </a:r>
            <a:r>
              <a:rPr lang="en-US" sz="2400" b="1" dirty="0">
                <a:solidFill>
                  <a:srgbClr val="FFFFFF"/>
                </a:solidFill>
                <a:cs typeface="Arial" charset="0"/>
              </a:rPr>
              <a:t> </a:t>
            </a:r>
            <a:r>
              <a:rPr lang="en-US" sz="2400" b="1" dirty="0" err="1">
                <a:solidFill>
                  <a:srgbClr val="FFFFFF"/>
                </a:solidFill>
                <a:cs typeface="Arial" charset="0"/>
              </a:rPr>
              <a:t>ljudi</a:t>
            </a:r>
            <a:r>
              <a:rPr lang="en-US" sz="2400" b="1" dirty="0">
                <a:solidFill>
                  <a:srgbClr val="FFFFFF"/>
                </a:solidFill>
                <a:cs typeface="Arial" charset="0"/>
              </a:rPr>
              <a:t> </a:t>
            </a:r>
            <a:r>
              <a:rPr lang="en-US" sz="2400" b="1" dirty="0" err="1">
                <a:solidFill>
                  <a:srgbClr val="FFFFFF"/>
                </a:solidFill>
                <a:cs typeface="Arial" charset="0"/>
              </a:rPr>
              <a:t>tamo</a:t>
            </a:r>
            <a:r>
              <a:rPr lang="en-US" sz="2400" b="1" dirty="0">
                <a:solidFill>
                  <a:srgbClr val="FFFFFF"/>
                </a:solidFill>
                <a:cs typeface="Arial" charset="0"/>
              </a:rPr>
              <a:t> </a:t>
            </a:r>
            <a:r>
              <a:rPr lang="en-US" sz="2400" b="1" dirty="0" err="1">
                <a:solidFill>
                  <a:srgbClr val="FFFFFF"/>
                </a:solidFill>
                <a:cs typeface="Arial" charset="0"/>
              </a:rPr>
              <a:t>nisu</a:t>
            </a:r>
            <a:r>
              <a:rPr lang="en-US" sz="2400" b="1" dirty="0">
                <a:solidFill>
                  <a:srgbClr val="FFFFFF"/>
                </a:solidFill>
                <a:cs typeface="Arial" charset="0"/>
              </a:rPr>
              <a:t> </a:t>
            </a:r>
            <a:r>
              <a:rPr lang="en-US" sz="2400" b="1" dirty="0" err="1">
                <a:solidFill>
                  <a:srgbClr val="FFFFFF"/>
                </a:solidFill>
                <a:cs typeface="Arial" charset="0"/>
              </a:rPr>
              <a:t>imali</a:t>
            </a:r>
            <a:r>
              <a:rPr lang="en-US" sz="2400" b="1" dirty="0">
                <a:solidFill>
                  <a:srgbClr val="FFFFFF"/>
                </a:solidFill>
                <a:cs typeface="Arial" charset="0"/>
              </a:rPr>
              <a:t> </a:t>
            </a:r>
            <a:r>
              <a:rPr lang="en-US" sz="2400" b="1" dirty="0" err="1">
                <a:solidFill>
                  <a:srgbClr val="FFFFFF"/>
                </a:solidFill>
                <a:cs typeface="Arial" charset="0"/>
              </a:rPr>
              <a:t>strah</a:t>
            </a:r>
            <a:r>
              <a:rPr lang="en-US" sz="2400" b="1" dirty="0">
                <a:solidFill>
                  <a:srgbClr val="FFFFFF"/>
                </a:solidFill>
                <a:cs typeface="Arial" charset="0"/>
              </a:rPr>
              <a:t> </a:t>
            </a:r>
            <a:r>
              <a:rPr lang="en-US" sz="2400" b="1" dirty="0" err="1">
                <a:solidFill>
                  <a:srgbClr val="FFFFFF"/>
                </a:solidFill>
                <a:cs typeface="Arial" charset="0"/>
              </a:rPr>
              <a:t>Božji</a:t>
            </a:r>
            <a:r>
              <a:rPr lang="en-US" sz="2400" b="1" dirty="0">
                <a:solidFill>
                  <a:srgbClr val="FFFFFF"/>
                </a:solidFill>
                <a:cs typeface="Arial" charset="0"/>
              </a:rPr>
              <a:t> (</a:t>
            </a:r>
            <a:r>
              <a:rPr lang="sr-Latn-RS" sz="2400" b="1" dirty="0">
                <a:solidFill>
                  <a:srgbClr val="FFFFFF"/>
                </a:solidFill>
                <a:cs typeface="Arial" charset="0"/>
              </a:rPr>
              <a:t>1. </a:t>
            </a:r>
            <a:r>
              <a:rPr lang="en-US" sz="2400" b="1" dirty="0">
                <a:solidFill>
                  <a:srgbClr val="FFFFFF"/>
                </a:solidFill>
                <a:cs typeface="Arial" charset="0"/>
              </a:rPr>
              <a:t>Moj. 20</a:t>
            </a:r>
            <a:r>
              <a:rPr lang="sr-Latn-RS" sz="2400" b="1" dirty="0">
                <a:solidFill>
                  <a:srgbClr val="FFFFFF"/>
                </a:solidFill>
                <a:cs typeface="Arial" charset="0"/>
              </a:rPr>
              <a:t>,</a:t>
            </a:r>
            <a:r>
              <a:rPr lang="en-US" sz="2400" b="1" dirty="0">
                <a:solidFill>
                  <a:srgbClr val="FFFFFF"/>
                </a:solidFill>
                <a:cs typeface="Arial" charset="0"/>
              </a:rPr>
              <a:t>11) koji je </a:t>
            </a:r>
            <a:r>
              <a:rPr lang="sr-Latn-RS" sz="2400" b="1" dirty="0">
                <a:solidFill>
                  <a:srgbClr val="FFFFFF"/>
                </a:solidFill>
                <a:cs typeface="Arial" charset="0"/>
              </a:rPr>
              <a:t>gospodari</a:t>
            </a:r>
            <a:r>
              <a:rPr lang="en-US" sz="2400" b="1" dirty="0">
                <a:solidFill>
                  <a:srgbClr val="FFFFFF"/>
                </a:solidFill>
                <a:cs typeface="Arial" charset="0"/>
              </a:rPr>
              <a:t>o </a:t>
            </a:r>
            <a:r>
              <a:rPr lang="en-US" sz="2400" b="1" dirty="0" err="1">
                <a:solidFill>
                  <a:srgbClr val="FFFFFF"/>
                </a:solidFill>
                <a:cs typeface="Arial" charset="0"/>
              </a:rPr>
              <a:t>njihovim</a:t>
            </a:r>
            <a:r>
              <a:rPr lang="en-US" sz="2400" b="1" dirty="0">
                <a:solidFill>
                  <a:srgbClr val="FFFFFF"/>
                </a:solidFill>
                <a:cs typeface="Arial" charset="0"/>
              </a:rPr>
              <a:t> </a:t>
            </a:r>
            <a:r>
              <a:rPr lang="en-US" sz="2400" b="1" dirty="0" err="1">
                <a:solidFill>
                  <a:srgbClr val="FFFFFF"/>
                </a:solidFill>
                <a:cs typeface="Arial" charset="0"/>
              </a:rPr>
              <a:t>srcima</a:t>
            </a:r>
            <a:r>
              <a:rPr lang="en-US" sz="2400" b="1" dirty="0">
                <a:solidFill>
                  <a:srgbClr val="FFFFFF"/>
                </a:solidFill>
                <a:cs typeface="Arial" charset="0"/>
              </a:rPr>
              <a:t>. </a:t>
            </a:r>
            <a:r>
              <a:rPr lang="en-US" sz="2400" b="1" dirty="0" err="1">
                <a:solidFill>
                  <a:srgbClr val="FFFFFF"/>
                </a:solidFill>
                <a:cs typeface="Arial" charset="0"/>
              </a:rPr>
              <a:t>Dakle</a:t>
            </a:r>
            <a:r>
              <a:rPr lang="en-US" sz="2400" b="1" dirty="0">
                <a:solidFill>
                  <a:srgbClr val="FFFFFF"/>
                </a:solidFill>
                <a:cs typeface="Arial" charset="0"/>
              </a:rPr>
              <a:t>, </a:t>
            </a:r>
            <a:r>
              <a:rPr lang="en-US" sz="2400" b="1" dirty="0" err="1">
                <a:solidFill>
                  <a:srgbClr val="FFFFFF"/>
                </a:solidFill>
                <a:cs typeface="Arial" charset="0"/>
              </a:rPr>
              <a:t>koncept</a:t>
            </a:r>
            <a:r>
              <a:rPr lang="en-US" sz="2400" b="1" dirty="0">
                <a:solidFill>
                  <a:srgbClr val="FFFFFF"/>
                </a:solidFill>
                <a:cs typeface="Arial" charset="0"/>
              </a:rPr>
              <a:t> "</a:t>
            </a:r>
            <a:r>
              <a:rPr lang="en-US" sz="2400" b="1" dirty="0" err="1">
                <a:solidFill>
                  <a:srgbClr val="FFFFFF"/>
                </a:solidFill>
                <a:cs typeface="Arial" charset="0"/>
              </a:rPr>
              <a:t>greha</a:t>
            </a:r>
            <a:r>
              <a:rPr lang="en-US" sz="2400" b="1" dirty="0">
                <a:solidFill>
                  <a:srgbClr val="FFFFFF"/>
                </a:solidFill>
                <a:cs typeface="Arial" charset="0"/>
              </a:rPr>
              <a:t>" </a:t>
            </a:r>
            <a:r>
              <a:rPr lang="en-US" sz="2400" b="1" dirty="0" err="1">
                <a:solidFill>
                  <a:srgbClr val="FFFFFF"/>
                </a:solidFill>
                <a:cs typeface="Arial" charset="0"/>
              </a:rPr>
              <a:t>im</a:t>
            </a:r>
            <a:r>
              <a:rPr lang="en-US" sz="2400" b="1" dirty="0">
                <a:solidFill>
                  <a:srgbClr val="FFFFFF"/>
                </a:solidFill>
                <a:cs typeface="Arial" charset="0"/>
              </a:rPr>
              <a:t> je bio </a:t>
            </a:r>
            <a:r>
              <a:rPr lang="en-US" sz="2400" b="1" dirty="0" err="1">
                <a:solidFill>
                  <a:srgbClr val="FFFFFF"/>
                </a:solidFill>
                <a:cs typeface="Arial" charset="0"/>
              </a:rPr>
              <a:t>stran</a:t>
            </a:r>
            <a:r>
              <a:rPr lang="en-US" sz="2400" b="1" dirty="0">
                <a:solidFill>
                  <a:srgbClr val="FFFFFF"/>
                </a:solidFill>
                <a:cs typeface="Arial" charset="0"/>
              </a:rPr>
              <a:t>. Samo </a:t>
            </a:r>
            <a:r>
              <a:rPr lang="en-US" sz="2400" b="1" dirty="0" err="1">
                <a:solidFill>
                  <a:srgbClr val="FFFFFF"/>
                </a:solidFill>
                <a:cs typeface="Arial" charset="0"/>
              </a:rPr>
              <a:t>zato</a:t>
            </a:r>
            <a:r>
              <a:rPr lang="en-US" sz="2400" b="1" dirty="0">
                <a:solidFill>
                  <a:srgbClr val="FFFFFF"/>
                </a:solidFill>
                <a:cs typeface="Arial" charset="0"/>
              </a:rPr>
              <a:t> </a:t>
            </a:r>
            <a:r>
              <a:rPr lang="en-US" sz="2400" b="1" dirty="0" err="1">
                <a:solidFill>
                  <a:srgbClr val="FFFFFF"/>
                </a:solidFill>
                <a:cs typeface="Arial" charset="0"/>
              </a:rPr>
              <a:t>što</a:t>
            </a:r>
            <a:r>
              <a:rPr lang="en-US" sz="2400" b="1" dirty="0">
                <a:solidFill>
                  <a:srgbClr val="FFFFFF"/>
                </a:solidFill>
                <a:cs typeface="Arial" charset="0"/>
              </a:rPr>
              <a:t> </a:t>
            </a:r>
            <a:r>
              <a:rPr lang="en-US" sz="2400" b="1" dirty="0" err="1">
                <a:solidFill>
                  <a:srgbClr val="FFFFFF"/>
                </a:solidFill>
                <a:cs typeface="Arial" charset="0"/>
              </a:rPr>
              <a:t>im</a:t>
            </a:r>
            <a:r>
              <a:rPr lang="en-US" sz="2400" b="1" dirty="0">
                <a:solidFill>
                  <a:srgbClr val="FFFFFF"/>
                </a:solidFill>
                <a:cs typeface="Arial" charset="0"/>
              </a:rPr>
              <a:t> je </a:t>
            </a:r>
            <a:r>
              <a:rPr lang="en-US" sz="2400" b="1" dirty="0" err="1">
                <a:solidFill>
                  <a:srgbClr val="FFFFFF"/>
                </a:solidFill>
                <a:cs typeface="Arial" charset="0"/>
              </a:rPr>
              <a:t>koncept</a:t>
            </a:r>
            <a:r>
              <a:rPr lang="en-US" sz="2400" b="1" dirty="0">
                <a:solidFill>
                  <a:srgbClr val="FFFFFF"/>
                </a:solidFill>
                <a:cs typeface="Arial" charset="0"/>
              </a:rPr>
              <a:t> bio </a:t>
            </a:r>
            <a:r>
              <a:rPr lang="en-US" sz="2400" b="1" dirty="0" err="1">
                <a:solidFill>
                  <a:srgbClr val="FFFFFF"/>
                </a:solidFill>
                <a:cs typeface="Arial" charset="0"/>
              </a:rPr>
              <a:t>stran</a:t>
            </a:r>
            <a:r>
              <a:rPr lang="en-US" sz="2400" b="1" dirty="0">
                <a:solidFill>
                  <a:srgbClr val="FFFFFF"/>
                </a:solidFill>
                <a:cs typeface="Arial" charset="0"/>
              </a:rPr>
              <a:t> ne </a:t>
            </a:r>
            <a:r>
              <a:rPr lang="en-US" sz="2400" b="1" dirty="0" err="1">
                <a:solidFill>
                  <a:srgbClr val="FFFFFF"/>
                </a:solidFill>
                <a:cs typeface="Arial" charset="0"/>
              </a:rPr>
              <a:t>znači</a:t>
            </a:r>
            <a:r>
              <a:rPr lang="en-US" sz="2400" b="1" dirty="0">
                <a:solidFill>
                  <a:srgbClr val="FFFFFF"/>
                </a:solidFill>
                <a:cs typeface="Arial" charset="0"/>
              </a:rPr>
              <a:t>, </a:t>
            </a:r>
            <a:r>
              <a:rPr lang="en-US" sz="2400" b="1" dirty="0" err="1">
                <a:solidFill>
                  <a:srgbClr val="FFFFFF"/>
                </a:solidFill>
                <a:cs typeface="Arial" charset="0"/>
              </a:rPr>
              <a:t>međutim</a:t>
            </a:r>
            <a:r>
              <a:rPr lang="en-US" sz="2400" b="1" dirty="0">
                <a:solidFill>
                  <a:srgbClr val="FFFFFF"/>
                </a:solidFill>
                <a:cs typeface="Arial" charset="0"/>
              </a:rPr>
              <a:t>, da oni koji </a:t>
            </a:r>
            <a:r>
              <a:rPr lang="en-US" sz="2400" b="1" dirty="0" err="1">
                <a:solidFill>
                  <a:srgbClr val="FFFFFF"/>
                </a:solidFill>
                <a:cs typeface="Arial" charset="0"/>
              </a:rPr>
              <a:t>ignorišu</a:t>
            </a:r>
            <a:r>
              <a:rPr lang="en-US" sz="2400" b="1" dirty="0">
                <a:solidFill>
                  <a:srgbClr val="FFFFFF"/>
                </a:solidFill>
                <a:cs typeface="Arial" charset="0"/>
              </a:rPr>
              <a:t> </a:t>
            </a:r>
            <a:r>
              <a:rPr lang="en-US" sz="2400" b="1" dirty="0" err="1">
                <a:solidFill>
                  <a:srgbClr val="FFFFFF"/>
                </a:solidFill>
                <a:cs typeface="Arial" charset="0"/>
              </a:rPr>
              <a:t>greh</a:t>
            </a:r>
            <a:r>
              <a:rPr lang="en-US" sz="2400" b="1" dirty="0">
                <a:solidFill>
                  <a:srgbClr val="FFFFFF"/>
                </a:solidFill>
                <a:cs typeface="Arial" charset="0"/>
              </a:rPr>
              <a:t> </a:t>
            </a:r>
            <a:r>
              <a:rPr lang="en-US" sz="2400" b="1" dirty="0" err="1">
                <a:solidFill>
                  <a:srgbClr val="FFFFFF"/>
                </a:solidFill>
                <a:cs typeface="Arial" charset="0"/>
              </a:rPr>
              <a:t>nisu</a:t>
            </a:r>
            <a:r>
              <a:rPr lang="en-US" sz="2400" b="1" dirty="0">
                <a:solidFill>
                  <a:srgbClr val="FFFFFF"/>
                </a:solidFill>
                <a:cs typeface="Arial" charset="0"/>
              </a:rPr>
              <a:t> </a:t>
            </a:r>
            <a:r>
              <a:rPr lang="en-US" sz="2400" b="1" dirty="0" err="1">
                <a:solidFill>
                  <a:srgbClr val="FFFFFF"/>
                </a:solidFill>
                <a:cs typeface="Arial" charset="0"/>
              </a:rPr>
              <a:t>odgovorni</a:t>
            </a:r>
            <a:r>
              <a:rPr lang="en-US" sz="2400" b="1" dirty="0">
                <a:solidFill>
                  <a:srgbClr val="FFFFFF"/>
                </a:solidFill>
                <a:cs typeface="Arial" charset="0"/>
              </a:rPr>
              <a:t> za </a:t>
            </a:r>
            <a:r>
              <a:rPr lang="en-US" sz="2400" b="1" dirty="0" err="1">
                <a:solidFill>
                  <a:srgbClr val="FFFFFF"/>
                </a:solidFill>
                <a:cs typeface="Arial" charset="0"/>
              </a:rPr>
              <a:t>svoje</a:t>
            </a:r>
            <a:r>
              <a:rPr lang="en-US" sz="2400" b="1" dirty="0">
                <a:solidFill>
                  <a:srgbClr val="FFFFFF"/>
                </a:solidFill>
                <a:cs typeface="Arial" charset="0"/>
              </a:rPr>
              <a:t> </a:t>
            </a:r>
            <a:r>
              <a:rPr lang="en-US" sz="2400" b="1" dirty="0" err="1">
                <a:solidFill>
                  <a:srgbClr val="FFFFFF"/>
                </a:solidFill>
                <a:cs typeface="Arial" charset="0"/>
              </a:rPr>
              <a:t>grehe</a:t>
            </a:r>
            <a:r>
              <a:rPr lang="en-US" sz="2400" b="1" dirty="0">
                <a:solidFill>
                  <a:srgbClr val="FFFFFF"/>
                </a:solidFill>
                <a:cs typeface="Arial" charset="0"/>
              </a:rPr>
              <a:t>. </a:t>
            </a:r>
            <a:r>
              <a:rPr lang="en-US" sz="2400" b="1" dirty="0" err="1">
                <a:solidFill>
                  <a:srgbClr val="FFFFFF"/>
                </a:solidFill>
                <a:cs typeface="Arial" charset="0"/>
              </a:rPr>
              <a:t>Čak</a:t>
            </a:r>
            <a:r>
              <a:rPr lang="en-US" sz="2400" b="1" dirty="0">
                <a:solidFill>
                  <a:srgbClr val="FFFFFF"/>
                </a:solidFill>
                <a:cs typeface="Arial" charset="0"/>
              </a:rPr>
              <a:t> </a:t>
            </a:r>
            <a:r>
              <a:rPr lang="en-US" sz="2400" b="1" dirty="0" err="1">
                <a:solidFill>
                  <a:srgbClr val="FFFFFF"/>
                </a:solidFill>
                <a:cs typeface="Arial" charset="0"/>
              </a:rPr>
              <a:t>i</a:t>
            </a:r>
            <a:r>
              <a:rPr lang="en-US" sz="2400" b="1" dirty="0">
                <a:solidFill>
                  <a:srgbClr val="FFFFFF"/>
                </a:solidFill>
                <a:cs typeface="Arial" charset="0"/>
              </a:rPr>
              <a:t> </a:t>
            </a:r>
            <a:r>
              <a:rPr lang="en-US" sz="2400" b="1" dirty="0" err="1">
                <a:solidFill>
                  <a:srgbClr val="FFFFFF"/>
                </a:solidFill>
                <a:cs typeface="Arial" charset="0"/>
              </a:rPr>
              <a:t>ako</a:t>
            </a:r>
            <a:r>
              <a:rPr lang="en-US" sz="2400" b="1" dirty="0">
                <a:solidFill>
                  <a:srgbClr val="FFFFFF"/>
                </a:solidFill>
                <a:cs typeface="Arial" charset="0"/>
              </a:rPr>
              <a:t> oni koji ne </a:t>
            </a:r>
            <a:r>
              <a:rPr lang="en-US" sz="2400" b="1" dirty="0" err="1">
                <a:solidFill>
                  <a:srgbClr val="FFFFFF"/>
                </a:solidFill>
                <a:cs typeface="Arial" charset="0"/>
              </a:rPr>
              <a:t>znaju</a:t>
            </a:r>
            <a:r>
              <a:rPr lang="en-US" sz="2400" b="1" dirty="0">
                <a:solidFill>
                  <a:srgbClr val="FFFFFF"/>
                </a:solidFill>
                <a:cs typeface="Arial" charset="0"/>
              </a:rPr>
              <a:t> </a:t>
            </a:r>
            <a:r>
              <a:rPr lang="en-US" sz="2400" b="1" dirty="0" err="1">
                <a:solidFill>
                  <a:srgbClr val="FFFFFF"/>
                </a:solidFill>
                <a:cs typeface="Arial" charset="0"/>
              </a:rPr>
              <a:t>svoje</a:t>
            </a:r>
            <a:r>
              <a:rPr lang="en-US" sz="2400" b="1" dirty="0">
                <a:solidFill>
                  <a:srgbClr val="FFFFFF"/>
                </a:solidFill>
                <a:cs typeface="Arial" charset="0"/>
              </a:rPr>
              <a:t> </a:t>
            </a:r>
            <a:r>
              <a:rPr lang="en-US" sz="2400" b="1" dirty="0" err="1">
                <a:solidFill>
                  <a:srgbClr val="FFFFFF"/>
                </a:solidFill>
                <a:cs typeface="Arial" charset="0"/>
              </a:rPr>
              <a:t>grehe</a:t>
            </a:r>
            <a:r>
              <a:rPr lang="en-US" sz="2400" b="1" dirty="0">
                <a:solidFill>
                  <a:srgbClr val="FFFFFF"/>
                </a:solidFill>
                <a:cs typeface="Arial" charset="0"/>
              </a:rPr>
              <a:t> ne </a:t>
            </a:r>
            <a:r>
              <a:rPr lang="en-US" sz="2400" b="1" dirty="0" err="1">
                <a:solidFill>
                  <a:srgbClr val="FFFFFF"/>
                </a:solidFill>
                <a:cs typeface="Arial" charset="0"/>
              </a:rPr>
              <a:t>veruju</a:t>
            </a:r>
            <a:r>
              <a:rPr lang="en-US" sz="2400" b="1" dirty="0">
                <a:solidFill>
                  <a:srgbClr val="FFFFFF"/>
                </a:solidFill>
                <a:cs typeface="Arial" charset="0"/>
              </a:rPr>
              <a:t> u Boga Izra</a:t>
            </a:r>
            <a:r>
              <a:rPr lang="sr-Latn-RS" sz="2400" b="1" dirty="0">
                <a:solidFill>
                  <a:srgbClr val="FFFFFF"/>
                </a:solidFill>
                <a:cs typeface="Arial" charset="0"/>
              </a:rPr>
              <a:t>elo</a:t>
            </a:r>
            <a:r>
              <a:rPr lang="en-US" sz="2400" b="1" dirty="0" err="1">
                <a:solidFill>
                  <a:srgbClr val="FFFFFF"/>
                </a:solidFill>
                <a:cs typeface="Arial" charset="0"/>
              </a:rPr>
              <a:t>vog</a:t>
            </a:r>
            <a:r>
              <a:rPr lang="en-US" sz="2400" b="1" dirty="0">
                <a:solidFill>
                  <a:srgbClr val="FFFFFF"/>
                </a:solidFill>
                <a:cs typeface="Arial" charset="0"/>
              </a:rPr>
              <a:t>, taj </a:t>
            </a:r>
            <a:r>
              <a:rPr lang="en-US" sz="2400" b="1" dirty="0" err="1">
                <a:solidFill>
                  <a:srgbClr val="FFFFFF"/>
                </a:solidFill>
                <a:cs typeface="Arial" charset="0"/>
              </a:rPr>
              <a:t>isti</a:t>
            </a:r>
            <a:r>
              <a:rPr lang="en-US" sz="2400" b="1" dirty="0">
                <a:solidFill>
                  <a:srgbClr val="FFFFFF"/>
                </a:solidFill>
                <a:cs typeface="Arial" charset="0"/>
              </a:rPr>
              <a:t> Bog </a:t>
            </a:r>
            <a:r>
              <a:rPr lang="en-US" sz="2400" b="1" dirty="0" err="1">
                <a:solidFill>
                  <a:srgbClr val="FFFFFF"/>
                </a:solidFill>
                <a:cs typeface="Arial" charset="0"/>
              </a:rPr>
              <a:t>će</a:t>
            </a:r>
            <a:r>
              <a:rPr lang="en-US" sz="2400" b="1" dirty="0">
                <a:solidFill>
                  <a:srgbClr val="FFFFFF"/>
                </a:solidFill>
                <a:cs typeface="Arial" charset="0"/>
              </a:rPr>
              <a:t> </a:t>
            </a:r>
            <a:r>
              <a:rPr lang="en-US" sz="2400" b="1" dirty="0" err="1">
                <a:solidFill>
                  <a:srgbClr val="FFFFFF"/>
                </a:solidFill>
                <a:cs typeface="Arial" charset="0"/>
              </a:rPr>
              <a:t>im</a:t>
            </a:r>
            <a:r>
              <a:rPr lang="en-US" sz="2400" b="1" dirty="0">
                <a:solidFill>
                  <a:srgbClr val="FFFFFF"/>
                </a:solidFill>
                <a:cs typeface="Arial" charset="0"/>
              </a:rPr>
              <a:t> </a:t>
            </a:r>
            <a:r>
              <a:rPr lang="en-US" sz="2400" b="1" dirty="0" err="1">
                <a:solidFill>
                  <a:srgbClr val="FFFFFF"/>
                </a:solidFill>
                <a:cs typeface="Arial" charset="0"/>
              </a:rPr>
              <a:t>suditi</a:t>
            </a:r>
            <a:r>
              <a:rPr lang="en-US" sz="2400" b="1" dirty="0">
                <a:solidFill>
                  <a:srgbClr val="FFFFFF"/>
                </a:solidFill>
                <a:cs typeface="Arial" charset="0"/>
              </a:rPr>
              <a:t>, </a:t>
            </a:r>
            <a:r>
              <a:rPr lang="en-US" sz="2400" b="1" dirty="0" err="1">
                <a:solidFill>
                  <a:srgbClr val="FFFFFF"/>
                </a:solidFill>
                <a:cs typeface="Arial" charset="0"/>
              </a:rPr>
              <a:t>isto</a:t>
            </a:r>
            <a:r>
              <a:rPr lang="en-US" sz="2400" b="1" dirty="0">
                <a:solidFill>
                  <a:srgbClr val="FFFFFF"/>
                </a:solidFill>
                <a:cs typeface="Arial" charset="0"/>
              </a:rPr>
              <a:t> </a:t>
            </a:r>
            <a:r>
              <a:rPr lang="en-US" sz="2400" b="1" dirty="0" err="1">
                <a:solidFill>
                  <a:srgbClr val="FFFFFF"/>
                </a:solidFill>
                <a:cs typeface="Arial" charset="0"/>
              </a:rPr>
              <a:t>kao</a:t>
            </a:r>
            <a:r>
              <a:rPr lang="en-US" sz="2400" b="1" dirty="0">
                <a:solidFill>
                  <a:srgbClr val="FFFFFF"/>
                </a:solidFill>
                <a:cs typeface="Arial" charset="0"/>
              </a:rPr>
              <a:t> </a:t>
            </a:r>
            <a:r>
              <a:rPr lang="en-US" sz="2400" b="1" dirty="0" err="1">
                <a:solidFill>
                  <a:srgbClr val="FFFFFF"/>
                </a:solidFill>
                <a:cs typeface="Arial" charset="0"/>
              </a:rPr>
              <a:t>što</a:t>
            </a:r>
            <a:r>
              <a:rPr lang="en-US" sz="2400" b="1" dirty="0">
                <a:solidFill>
                  <a:srgbClr val="FFFFFF"/>
                </a:solidFill>
                <a:cs typeface="Arial" charset="0"/>
              </a:rPr>
              <a:t> </a:t>
            </a:r>
            <a:r>
              <a:rPr lang="en-US" sz="2400" b="1" dirty="0" err="1">
                <a:solidFill>
                  <a:srgbClr val="FFFFFF"/>
                </a:solidFill>
                <a:cs typeface="Arial" charset="0"/>
              </a:rPr>
              <a:t>će</a:t>
            </a:r>
            <a:r>
              <a:rPr lang="en-US" sz="2400" b="1" dirty="0">
                <a:solidFill>
                  <a:srgbClr val="FFFFFF"/>
                </a:solidFill>
                <a:cs typeface="Arial" charset="0"/>
              </a:rPr>
              <a:t> On </a:t>
            </a:r>
            <a:r>
              <a:rPr lang="en-US" sz="2400" b="1" dirty="0" err="1">
                <a:solidFill>
                  <a:srgbClr val="FFFFFF"/>
                </a:solidFill>
                <a:cs typeface="Arial" charset="0"/>
              </a:rPr>
              <a:t>suditi</a:t>
            </a:r>
            <a:r>
              <a:rPr lang="en-US" sz="2400" b="1" dirty="0">
                <a:solidFill>
                  <a:srgbClr val="FFFFFF"/>
                </a:solidFill>
                <a:cs typeface="Arial" charset="0"/>
              </a:rPr>
              <a:t> </a:t>
            </a:r>
            <a:r>
              <a:rPr lang="sr-Latn-RS" sz="2400" b="1" dirty="0">
                <a:solidFill>
                  <a:srgbClr val="FFFFFF"/>
                </a:solidFill>
                <a:cs typeface="Arial" charset="0"/>
              </a:rPr>
              <a:t>i </a:t>
            </a:r>
            <a:r>
              <a:rPr lang="en-US" sz="2400" b="1" dirty="0" err="1">
                <a:solidFill>
                  <a:srgbClr val="FFFFFF"/>
                </a:solidFill>
                <a:cs typeface="Arial" charset="0"/>
              </a:rPr>
              <a:t>Svom</a:t>
            </a:r>
            <a:r>
              <a:rPr lang="en-US" sz="2400" b="1" dirty="0">
                <a:solidFill>
                  <a:srgbClr val="FFFFFF"/>
                </a:solidFill>
                <a:cs typeface="Arial" charset="0"/>
              </a:rPr>
              <a:t> </a:t>
            </a:r>
            <a:r>
              <a:rPr lang="en-US" sz="2400" b="1" dirty="0" err="1">
                <a:solidFill>
                  <a:srgbClr val="FFFFFF"/>
                </a:solidFill>
                <a:cs typeface="Arial" charset="0"/>
              </a:rPr>
              <a:t>narodu</a:t>
            </a:r>
            <a:r>
              <a:rPr lang="en-US" sz="2400" b="1" dirty="0">
                <a:solidFill>
                  <a:srgbClr val="FFFFFF"/>
                </a:solidFill>
                <a:cs typeface="Arial" charset="0"/>
              </a:rPr>
              <a:t> (Amos 1,2). </a:t>
            </a:r>
            <a:r>
              <a:rPr lang="en-US" sz="2400" b="1" dirty="0" err="1">
                <a:solidFill>
                  <a:srgbClr val="FFFFFF"/>
                </a:solidFill>
                <a:cs typeface="Arial" charset="0"/>
              </a:rPr>
              <a:t>Što</a:t>
            </a:r>
            <a:r>
              <a:rPr lang="en-US" sz="2400" b="1" dirty="0">
                <a:solidFill>
                  <a:srgbClr val="FFFFFF"/>
                </a:solidFill>
                <a:cs typeface="Arial" charset="0"/>
              </a:rPr>
              <a:t> se </a:t>
            </a:r>
            <a:r>
              <a:rPr lang="en-US" sz="2400" b="1" dirty="0" err="1">
                <a:solidFill>
                  <a:srgbClr val="FFFFFF"/>
                </a:solidFill>
                <a:cs typeface="Arial" charset="0"/>
              </a:rPr>
              <a:t>tiče</a:t>
            </a:r>
            <a:r>
              <a:rPr lang="en-US" sz="2400" b="1" dirty="0">
                <a:solidFill>
                  <a:srgbClr val="FFFFFF"/>
                </a:solidFill>
                <a:cs typeface="Arial" charset="0"/>
              </a:rPr>
              <a:t> </a:t>
            </a:r>
            <a:r>
              <a:rPr lang="en-US" sz="2400" b="1" dirty="0" err="1">
                <a:solidFill>
                  <a:srgbClr val="FFFFFF"/>
                </a:solidFill>
                <a:cs typeface="Arial" charset="0"/>
              </a:rPr>
              <a:t>onih</a:t>
            </a:r>
            <a:r>
              <a:rPr lang="en-US" sz="2400" b="1" dirty="0">
                <a:solidFill>
                  <a:srgbClr val="FFFFFF"/>
                </a:solidFill>
                <a:cs typeface="Arial" charset="0"/>
              </a:rPr>
              <a:t> koji </a:t>
            </a:r>
            <a:r>
              <a:rPr lang="en-US" sz="2400" b="1" dirty="0" err="1">
                <a:solidFill>
                  <a:srgbClr val="FFFFFF"/>
                </a:solidFill>
                <a:cs typeface="Arial" charset="0"/>
              </a:rPr>
              <a:t>znaju</a:t>
            </a:r>
            <a:r>
              <a:rPr lang="en-US" sz="2400" b="1" dirty="0">
                <a:solidFill>
                  <a:srgbClr val="FFFFFF"/>
                </a:solidFill>
                <a:cs typeface="Arial" charset="0"/>
              </a:rPr>
              <a:t> da "</a:t>
            </a:r>
            <a:r>
              <a:rPr lang="en-US" sz="2400" b="1" dirty="0" err="1">
                <a:solidFill>
                  <a:srgbClr val="FFFFFF"/>
                </a:solidFill>
                <a:cs typeface="Arial" charset="0"/>
              </a:rPr>
              <a:t>greše</a:t>
            </a:r>
            <a:r>
              <a:rPr lang="en-US" sz="2400" b="1" dirty="0">
                <a:solidFill>
                  <a:srgbClr val="FFFFFF"/>
                </a:solidFill>
                <a:cs typeface="Arial" charset="0"/>
              </a:rPr>
              <a:t>", a </a:t>
            </a:r>
            <a:r>
              <a:rPr lang="en-US" sz="2400" b="1" dirty="0" err="1">
                <a:solidFill>
                  <a:srgbClr val="FFFFFF"/>
                </a:solidFill>
                <a:cs typeface="Arial" charset="0"/>
              </a:rPr>
              <a:t>ipak</a:t>
            </a:r>
            <a:r>
              <a:rPr lang="en-US" sz="2400" b="1" dirty="0">
                <a:solidFill>
                  <a:srgbClr val="FFFFFF"/>
                </a:solidFill>
                <a:cs typeface="Arial" charset="0"/>
              </a:rPr>
              <a:t> </a:t>
            </a:r>
            <a:r>
              <a:rPr lang="en-US" sz="2400" b="1" dirty="0" err="1">
                <a:solidFill>
                  <a:srgbClr val="FFFFFF"/>
                </a:solidFill>
                <a:cs typeface="Arial" charset="0"/>
              </a:rPr>
              <a:t>odbijaju</a:t>
            </a:r>
            <a:r>
              <a:rPr lang="en-US" sz="2400" b="1" dirty="0">
                <a:solidFill>
                  <a:srgbClr val="FFFFFF"/>
                </a:solidFill>
                <a:cs typeface="Arial" charset="0"/>
              </a:rPr>
              <a:t> da </a:t>
            </a:r>
            <a:r>
              <a:rPr lang="sr-Latn-RS" sz="2400" b="1" dirty="0">
                <a:solidFill>
                  <a:srgbClr val="FFFFFF"/>
                </a:solidFill>
                <a:cs typeface="Arial" charset="0"/>
              </a:rPr>
              <a:t>G</a:t>
            </a:r>
            <a:r>
              <a:rPr lang="en-US" sz="2400" b="1" dirty="0">
                <a:solidFill>
                  <a:srgbClr val="FFFFFF"/>
                </a:solidFill>
                <a:cs typeface="Arial" charset="0"/>
              </a:rPr>
              <a:t>a </a:t>
            </a:r>
            <a:r>
              <a:rPr lang="en-US" sz="2400" b="1" dirty="0" err="1">
                <a:solidFill>
                  <a:srgbClr val="FFFFFF"/>
                </a:solidFill>
                <a:cs typeface="Arial" charset="0"/>
              </a:rPr>
              <a:t>priznaju</a:t>
            </a:r>
            <a:r>
              <a:rPr lang="en-US" sz="2400" b="1" dirty="0">
                <a:solidFill>
                  <a:srgbClr val="FFFFFF"/>
                </a:solidFill>
                <a:cs typeface="Arial" charset="0"/>
              </a:rPr>
              <a:t> </a:t>
            </a:r>
            <a:r>
              <a:rPr lang="en-US" sz="2400" b="1" dirty="0" err="1">
                <a:solidFill>
                  <a:srgbClr val="FFFFFF"/>
                </a:solidFill>
                <a:cs typeface="Arial" charset="0"/>
              </a:rPr>
              <a:t>kao</a:t>
            </a:r>
            <a:r>
              <a:rPr lang="en-US" sz="2400" b="1" dirty="0">
                <a:solidFill>
                  <a:srgbClr val="FFFFFF"/>
                </a:solidFill>
                <a:cs typeface="Arial" charset="0"/>
              </a:rPr>
              <a:t> </a:t>
            </a:r>
            <a:r>
              <a:rPr lang="en-US" sz="2400" b="1" dirty="0" err="1">
                <a:solidFill>
                  <a:srgbClr val="FFFFFF"/>
                </a:solidFill>
                <a:cs typeface="Arial" charset="0"/>
              </a:rPr>
              <a:t>takvog</a:t>
            </a:r>
            <a:r>
              <a:rPr lang="en-US" sz="2400" b="1" dirty="0">
                <a:solidFill>
                  <a:srgbClr val="FFFFFF"/>
                </a:solidFill>
                <a:cs typeface="Arial" charset="0"/>
              </a:rPr>
              <a:t>, </a:t>
            </a:r>
            <a:r>
              <a:rPr lang="en-US" sz="2400" b="1" dirty="0" err="1">
                <a:solidFill>
                  <a:srgbClr val="FFFFFF"/>
                </a:solidFill>
                <a:cs typeface="Arial" charset="0"/>
              </a:rPr>
              <a:t>ali</a:t>
            </a:r>
            <a:r>
              <a:rPr lang="en-US" sz="2400" b="1" dirty="0">
                <a:solidFill>
                  <a:srgbClr val="FFFFFF"/>
                </a:solidFill>
                <a:cs typeface="Arial" charset="0"/>
              </a:rPr>
              <a:t> </a:t>
            </a:r>
            <a:r>
              <a:rPr lang="en-US" sz="2400" b="1" dirty="0" err="1">
                <a:solidFill>
                  <a:srgbClr val="FFFFFF"/>
                </a:solidFill>
                <a:cs typeface="Arial" charset="0"/>
              </a:rPr>
              <a:t>kažu</a:t>
            </a:r>
            <a:r>
              <a:rPr lang="en-US" sz="2400" b="1" dirty="0">
                <a:solidFill>
                  <a:srgbClr val="FFFFFF"/>
                </a:solidFill>
                <a:cs typeface="Arial" charset="0"/>
              </a:rPr>
              <a:t> da </a:t>
            </a:r>
            <a:r>
              <a:rPr lang="en-US" sz="2400" b="1" dirty="0" err="1">
                <a:solidFill>
                  <a:srgbClr val="FFFFFF"/>
                </a:solidFill>
                <a:cs typeface="Arial" charset="0"/>
              </a:rPr>
              <a:t>nisu</a:t>
            </a:r>
            <a:r>
              <a:rPr lang="en-US" sz="2400" b="1" dirty="0">
                <a:solidFill>
                  <a:srgbClr val="FFFFFF"/>
                </a:solidFill>
                <a:cs typeface="Arial" charset="0"/>
              </a:rPr>
              <a:t> </a:t>
            </a:r>
            <a:r>
              <a:rPr lang="en-US" sz="2400" b="1" dirty="0" err="1">
                <a:solidFill>
                  <a:srgbClr val="FFFFFF"/>
                </a:solidFill>
                <a:cs typeface="Arial" charset="0"/>
              </a:rPr>
              <a:t>zgrešili</a:t>
            </a:r>
            <a:r>
              <a:rPr lang="en-US" sz="2400" b="1" dirty="0">
                <a:solidFill>
                  <a:srgbClr val="FFFFFF"/>
                </a:solidFill>
                <a:cs typeface="Arial" charset="0"/>
              </a:rPr>
              <a:t>, Bog </a:t>
            </a:r>
            <a:r>
              <a:rPr lang="en-US" sz="2400" b="1" dirty="0" err="1">
                <a:solidFill>
                  <a:srgbClr val="FFFFFF"/>
                </a:solidFill>
                <a:cs typeface="Arial" charset="0"/>
              </a:rPr>
              <a:t>obećava</a:t>
            </a:r>
            <a:r>
              <a:rPr lang="en-US" sz="2400" b="1" dirty="0">
                <a:solidFill>
                  <a:srgbClr val="FFFFFF"/>
                </a:solidFill>
                <a:cs typeface="Arial" charset="0"/>
              </a:rPr>
              <a:t> da </a:t>
            </a:r>
            <a:r>
              <a:rPr lang="en-US" sz="2400" b="1" dirty="0" err="1">
                <a:solidFill>
                  <a:srgbClr val="FFFFFF"/>
                </a:solidFill>
                <a:cs typeface="Arial" charset="0"/>
              </a:rPr>
              <a:t>će</a:t>
            </a:r>
            <a:r>
              <a:rPr lang="en-US" sz="2400" b="1" dirty="0">
                <a:solidFill>
                  <a:srgbClr val="FFFFFF"/>
                </a:solidFill>
                <a:cs typeface="Arial" charset="0"/>
              </a:rPr>
              <a:t> On </a:t>
            </a:r>
            <a:r>
              <a:rPr lang="en-US" sz="2400" b="1" dirty="0" err="1">
                <a:solidFill>
                  <a:srgbClr val="FFFFFF"/>
                </a:solidFill>
                <a:cs typeface="Arial" charset="0"/>
              </a:rPr>
              <a:t>izneti</a:t>
            </a:r>
            <a:r>
              <a:rPr lang="en-US" sz="2400" b="1" dirty="0">
                <a:solidFill>
                  <a:srgbClr val="FFFFFF"/>
                </a:solidFill>
                <a:cs typeface="Arial" charset="0"/>
              </a:rPr>
              <a:t> </a:t>
            </a:r>
            <a:r>
              <a:rPr lang="en-US" sz="2400" b="1" dirty="0" err="1">
                <a:solidFill>
                  <a:srgbClr val="FFFFFF"/>
                </a:solidFill>
                <a:cs typeface="Arial" charset="0"/>
              </a:rPr>
              <a:t>svoj</a:t>
            </a:r>
            <a:r>
              <a:rPr lang="en-US" sz="2400" b="1" dirty="0">
                <a:solidFill>
                  <a:srgbClr val="FFFFFF"/>
                </a:solidFill>
                <a:cs typeface="Arial" charset="0"/>
              </a:rPr>
              <a:t> </a:t>
            </a:r>
            <a:r>
              <a:rPr lang="en-US" sz="2400" b="1" dirty="0" err="1">
                <a:solidFill>
                  <a:srgbClr val="FFFFFF"/>
                </a:solidFill>
                <a:cs typeface="Arial" charset="0"/>
              </a:rPr>
              <a:t>slučaj</a:t>
            </a:r>
            <a:r>
              <a:rPr lang="en-US" sz="2400" b="1" dirty="0">
                <a:solidFill>
                  <a:srgbClr val="FFFFFF"/>
                </a:solidFill>
                <a:cs typeface="Arial" charset="0"/>
              </a:rPr>
              <a:t> </a:t>
            </a:r>
            <a:r>
              <a:rPr lang="en-US" sz="2400" b="1" dirty="0" err="1">
                <a:solidFill>
                  <a:srgbClr val="FFFFFF"/>
                </a:solidFill>
                <a:cs typeface="Arial" charset="0"/>
              </a:rPr>
              <a:t>protiv</a:t>
            </a:r>
            <a:r>
              <a:rPr lang="en-US" sz="2400" b="1" dirty="0">
                <a:solidFill>
                  <a:srgbClr val="FFFFFF"/>
                </a:solidFill>
                <a:cs typeface="Arial" charset="0"/>
              </a:rPr>
              <a:t> </a:t>
            </a:r>
            <a:r>
              <a:rPr lang="en-US" sz="2400" b="1" dirty="0" err="1">
                <a:solidFill>
                  <a:srgbClr val="FFFFFF"/>
                </a:solidFill>
                <a:cs typeface="Arial" charset="0"/>
              </a:rPr>
              <a:t>njih</a:t>
            </a:r>
            <a:r>
              <a:rPr lang="en-US" sz="2400" b="1" dirty="0">
                <a:solidFill>
                  <a:srgbClr val="FFFFFF"/>
                </a:solidFill>
                <a:cs typeface="Arial" charset="0"/>
              </a:rPr>
              <a:t> (Jer. 2</a:t>
            </a:r>
            <a:r>
              <a:rPr lang="sr-Latn-RS" sz="2400" b="1" dirty="0">
                <a:solidFill>
                  <a:srgbClr val="FFFFFF"/>
                </a:solidFill>
                <a:cs typeface="Arial" charset="0"/>
              </a:rPr>
              <a:t>,</a:t>
            </a:r>
            <a:r>
              <a:rPr lang="en-US" sz="2400" b="1" dirty="0">
                <a:solidFill>
                  <a:srgbClr val="FFFFFF"/>
                </a:solidFill>
                <a:cs typeface="Arial" charset="0"/>
              </a:rPr>
              <a:t>35).</a:t>
            </a:r>
            <a:endParaRPr kumimoji="0" lang="hr-HR" sz="28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3C9F210-7544-0F76-ABDA-C1B0939DAE1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4202119515"/>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DA079-B368-00B8-327A-40C7A1F91A75}"/>
            </a:ext>
          </a:extLst>
        </p:cNvPr>
        <p:cNvGrpSpPr/>
        <p:nvPr/>
      </p:nvGrpSpPr>
      <p:grpSpPr>
        <a:xfrm>
          <a:off x="0" y="0"/>
          <a:ext cx="0" cy="0"/>
          <a:chOff x="0" y="0"/>
          <a:chExt cx="0" cy="0"/>
        </a:xfrm>
      </p:grpSpPr>
      <p:sp>
        <p:nvSpPr>
          <p:cNvPr id="16"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0">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2" name="Rectangle 11">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C6D9D476-F8C9-3B9A-C521-CB88574025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626" r="2626"/>
          <a:stretch>
            <a:fillRect/>
          </a:stretch>
        </p:blipFill>
        <p:spPr>
          <a:xfrm>
            <a:off x="544747" y="543123"/>
            <a:ext cx="5457880" cy="5760399"/>
          </a:xfrm>
          <a:prstGeom prst="rect">
            <a:avLst/>
          </a:prstGeom>
        </p:spPr>
      </p:pic>
      <p:sp>
        <p:nvSpPr>
          <p:cNvPr id="5" name="CuadroTexto 4">
            <a:extLst>
              <a:ext uri="{FF2B5EF4-FFF2-40B4-BE49-F238E27FC236}">
                <a16:creationId xmlns:a16="http://schemas.microsoft.com/office/drawing/2014/main" id="{022CA1CD-E92A-C609-4341-43E245928BBE}"/>
              </a:ext>
            </a:extLst>
          </p:cNvPr>
          <p:cNvSpPr txBox="1"/>
          <p:nvPr/>
        </p:nvSpPr>
        <p:spPr>
          <a:xfrm>
            <a:off x="6186458" y="1415080"/>
            <a:ext cx="5915080" cy="3462486"/>
          </a:xfrm>
          <a:prstGeom prst="rect">
            <a:avLst/>
          </a:prstGeom>
          <a:noFill/>
        </p:spPr>
        <p:txBody>
          <a:bodyPr wrap="square">
            <a:spAutoFit/>
            <a:scene3d>
              <a:camera prst="orthographicFront"/>
              <a:lightRig rig="twoPt" dir="t"/>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lang="sr-Latn-RS" sz="36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Doveka pamtim odredbe tvoje, jer me one u životu drže. Ja pripadam tebi, spasi me, jer odredbe tvoje tražim</a:t>
            </a:r>
            <a:r>
              <a:rPr kumimoji="0" lang="es-E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es-ES" sz="24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Psal</a:t>
            </a:r>
            <a:r>
              <a:rPr kumimoji="0" lang="sr-Latn-R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m 119</a:t>
            </a:r>
            <a:r>
              <a:rPr kumimoji="0" lang="sr-Latn-R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93</a:t>
            </a:r>
            <a:r>
              <a:rPr lang="sr-Latn-RS" sz="24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94 </a:t>
            </a:r>
            <a:r>
              <a:rPr kumimoji="0" lang="es-ES" sz="18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N</a:t>
            </a:r>
            <a:r>
              <a:rPr kumimoji="0" lang="sr-Latn-RS" sz="18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SP</a:t>
            </a:r>
            <a:r>
              <a:rPr kumimoji="0" lang="sr-Latn-R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584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A90A712-287D-ABD1-3380-6FF0882B0165}"/>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6216779-FECF-E556-A692-003BC3E1226C}"/>
              </a:ext>
            </a:extLst>
          </p:cNvPr>
          <p:cNvGraphicFramePr/>
          <p:nvPr>
            <p:extLst>
              <p:ext uri="{D42A27DB-BD31-4B8C-83A1-F6EECF244321}">
                <p14:modId xmlns:p14="http://schemas.microsoft.com/office/powerpoint/2010/main" val="1705192397"/>
              </p:ext>
            </p:extLst>
          </p:nvPr>
        </p:nvGraphicFramePr>
        <p:xfrm>
          <a:off x="3445846" y="3821232"/>
          <a:ext cx="8643486" cy="291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BC4AFB41-14D3-7C5D-616B-4492D1634F71}"/>
              </a:ext>
            </a:extLst>
          </p:cNvPr>
          <p:cNvSpPr txBox="1"/>
          <p:nvPr/>
        </p:nvSpPr>
        <p:spPr>
          <a:xfrm>
            <a:off x="160620" y="105013"/>
            <a:ext cx="7741720" cy="1015663"/>
          </a:xfrm>
          <a:prstGeom prst="rect">
            <a:avLst/>
          </a:prstGeom>
          <a:noFill/>
        </p:spPr>
        <p:txBody>
          <a:bodyPr wrap="square" rtlCol="0">
            <a:spAutoFit/>
          </a:bodyPr>
          <a:lstStyle/>
          <a:p>
            <a:pPr>
              <a:spcBef>
                <a:spcPts val="600"/>
              </a:spcBef>
            </a:pPr>
            <a:r>
              <a:rPr lang="en-US" sz="2000" b="1" dirty="0"/>
              <a:t>Bez </a:t>
            </a:r>
            <a:r>
              <a:rPr lang="en-US" sz="2000" b="1" dirty="0" err="1"/>
              <a:t>obzira</a:t>
            </a:r>
            <a:r>
              <a:rPr lang="en-US" sz="2000" b="1" dirty="0"/>
              <a:t> da li ga </a:t>
            </a:r>
            <a:r>
              <a:rPr lang="en-US" sz="2000" b="1" dirty="0" err="1"/>
              <a:t>prihvatamo</a:t>
            </a:r>
            <a:r>
              <a:rPr lang="en-US" sz="2000" b="1" dirty="0"/>
              <a:t> </a:t>
            </a:r>
            <a:r>
              <a:rPr lang="en-US" sz="2000" b="1" dirty="0" err="1"/>
              <a:t>ili</a:t>
            </a:r>
            <a:r>
              <a:rPr lang="en-US" sz="2000" b="1" dirty="0"/>
              <a:t> ne, </a:t>
            </a:r>
            <a:r>
              <a:rPr lang="en-US" sz="2000" b="1" dirty="0" err="1"/>
              <a:t>greh</a:t>
            </a:r>
            <a:r>
              <a:rPr lang="en-US" sz="2000" b="1" dirty="0"/>
              <a:t> je problem koji </a:t>
            </a:r>
            <a:r>
              <a:rPr lang="en-US" sz="2000" b="1" dirty="0" err="1"/>
              <a:t>pogađa</a:t>
            </a:r>
            <a:r>
              <a:rPr lang="en-US" sz="2000" b="1" dirty="0"/>
              <a:t> </a:t>
            </a:r>
            <a:r>
              <a:rPr lang="en-US" sz="2000" b="1" dirty="0" err="1"/>
              <a:t>sve</a:t>
            </a:r>
            <a:r>
              <a:rPr lang="en-US" sz="2000" b="1" dirty="0"/>
              <a:t> </a:t>
            </a:r>
            <a:r>
              <a:rPr lang="en-US" sz="2000" b="1" dirty="0" err="1"/>
              <a:t>nas</a:t>
            </a:r>
            <a:r>
              <a:rPr lang="en-US" sz="2000" b="1" dirty="0"/>
              <a:t>, </a:t>
            </a:r>
            <a:r>
              <a:rPr lang="en-US" sz="2000" b="1" dirty="0" err="1"/>
              <a:t>uništavajući</a:t>
            </a:r>
            <a:r>
              <a:rPr lang="en-US" sz="2000" b="1" dirty="0"/>
              <a:t> </a:t>
            </a:r>
            <a:r>
              <a:rPr lang="en-US" sz="2000" b="1" dirty="0" err="1"/>
              <a:t>naš</a:t>
            </a:r>
            <a:r>
              <a:rPr lang="en-US" sz="2000" b="1" dirty="0"/>
              <a:t> </a:t>
            </a:r>
            <a:r>
              <a:rPr lang="en-US" sz="2000" b="1" dirty="0" err="1"/>
              <a:t>odnos</a:t>
            </a:r>
            <a:r>
              <a:rPr lang="en-US" sz="2000" b="1" dirty="0"/>
              <a:t> </a:t>
            </a:r>
            <a:r>
              <a:rPr lang="en-US" sz="2000" b="1" dirty="0" err="1"/>
              <a:t>sa</a:t>
            </a:r>
            <a:r>
              <a:rPr lang="en-US" sz="2000" b="1" dirty="0"/>
              <a:t> </a:t>
            </a:r>
            <a:r>
              <a:rPr lang="en-US" sz="2000" b="1" dirty="0" err="1"/>
              <a:t>Bogom</a:t>
            </a:r>
            <a:r>
              <a:rPr lang="en-US" sz="2000" b="1" dirty="0"/>
              <a:t>: "</a:t>
            </a:r>
            <a:r>
              <a:rPr lang="en-US" sz="2000" b="1" dirty="0" err="1"/>
              <a:t>jer</a:t>
            </a:r>
            <a:r>
              <a:rPr lang="en-US" sz="2000" b="1" dirty="0"/>
              <a:t> </a:t>
            </a:r>
            <a:r>
              <a:rPr lang="en-US" sz="2000" b="1" dirty="0" err="1"/>
              <a:t>svi</a:t>
            </a:r>
            <a:r>
              <a:rPr lang="en-US" sz="2000" b="1" dirty="0"/>
              <a:t> </a:t>
            </a:r>
            <a:r>
              <a:rPr lang="en-US" sz="2000" b="1" dirty="0" err="1"/>
              <a:t>zgrešiše</a:t>
            </a:r>
            <a:r>
              <a:rPr lang="en-US" sz="2000" b="1" dirty="0"/>
              <a:t> </a:t>
            </a:r>
            <a:r>
              <a:rPr lang="en-US" sz="2000" b="1" dirty="0" err="1"/>
              <a:t>i</a:t>
            </a:r>
            <a:r>
              <a:rPr lang="en-US" sz="2000" b="1" dirty="0"/>
              <a:t> </a:t>
            </a:r>
            <a:r>
              <a:rPr lang="sr-Latn-RS" sz="2000" b="1" dirty="0"/>
              <a:t>izgubili su </a:t>
            </a:r>
            <a:r>
              <a:rPr lang="en-US" sz="2000" b="1" dirty="0"/>
              <a:t> </a:t>
            </a:r>
            <a:r>
              <a:rPr lang="en-US" sz="2000" b="1" dirty="0" err="1"/>
              <a:t>slavu</a:t>
            </a:r>
            <a:r>
              <a:rPr lang="en-US" sz="2000" b="1" dirty="0"/>
              <a:t> Božju" (Rim. 3</a:t>
            </a:r>
            <a:r>
              <a:rPr lang="sr-Latn-RS" sz="2000" b="1" dirty="0"/>
              <a:t>,</a:t>
            </a:r>
            <a:r>
              <a:rPr lang="en-US" sz="2000" b="1" dirty="0"/>
              <a:t>23).</a:t>
            </a:r>
            <a:endParaRPr lang="en" sz="2000" b="1" dirty="0"/>
          </a:p>
        </p:txBody>
      </p:sp>
      <p:grpSp>
        <p:nvGrpSpPr>
          <p:cNvPr id="9" name="Grupo 8">
            <a:extLst>
              <a:ext uri="{FF2B5EF4-FFF2-40B4-BE49-F238E27FC236}">
                <a16:creationId xmlns:a16="http://schemas.microsoft.com/office/drawing/2014/main" id="{78C259B9-5B7B-06A9-3018-CB862E62B678}"/>
              </a:ext>
            </a:extLst>
          </p:cNvPr>
          <p:cNvGrpSpPr/>
          <p:nvPr/>
        </p:nvGrpSpPr>
        <p:grpSpPr>
          <a:xfrm>
            <a:off x="8142973" y="221381"/>
            <a:ext cx="3946359" cy="3207619"/>
            <a:chOff x="8142973" y="221381"/>
            <a:chExt cx="3946359" cy="3207619"/>
          </a:xfrm>
        </p:grpSpPr>
        <p:pic>
          <p:nvPicPr>
            <p:cNvPr id="6" name="Imagen 5">
              <a:extLst>
                <a:ext uri="{FF2B5EF4-FFF2-40B4-BE49-F238E27FC236}">
                  <a16:creationId xmlns:a16="http://schemas.microsoft.com/office/drawing/2014/main" id="{362CB2BC-95FB-9774-40CA-4359B33CA24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142973" y="221381"/>
              <a:ext cx="3946359" cy="3207619"/>
            </a:xfrm>
            <a:prstGeom prst="roundRect">
              <a:avLst>
                <a:gd name="adj" fmla="val 94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0BD1862F-1A63-C58C-B519-8A77E1514E51}"/>
                </a:ext>
              </a:extLst>
            </p:cNvPr>
            <p:cNvSpPr txBox="1"/>
            <p:nvPr/>
          </p:nvSpPr>
          <p:spPr>
            <a:xfrm>
              <a:off x="8582025" y="2019300"/>
              <a:ext cx="809625"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FAITH</a:t>
              </a:r>
            </a:p>
          </p:txBody>
        </p:sp>
        <p:sp>
          <p:nvSpPr>
            <p:cNvPr id="8" name="CuadroTexto 7">
              <a:extLst>
                <a:ext uri="{FF2B5EF4-FFF2-40B4-BE49-F238E27FC236}">
                  <a16:creationId xmlns:a16="http://schemas.microsoft.com/office/drawing/2014/main" id="{82DC61B4-F218-BD16-D686-C05613599A8B}"/>
                </a:ext>
              </a:extLst>
            </p:cNvPr>
            <p:cNvSpPr txBox="1"/>
            <p:nvPr/>
          </p:nvSpPr>
          <p:spPr>
            <a:xfrm>
              <a:off x="10877550" y="2019299"/>
              <a:ext cx="809625"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WORKS</a:t>
              </a:r>
            </a:p>
          </p:txBody>
        </p:sp>
      </p:grpSp>
      <p:pic>
        <p:nvPicPr>
          <p:cNvPr id="5" name="Imagen 4">
            <a:extLst>
              <a:ext uri="{FF2B5EF4-FFF2-40B4-BE49-F238E27FC236}">
                <a16:creationId xmlns:a16="http://schemas.microsoft.com/office/drawing/2014/main" id="{B159F9E8-92DB-8BFE-3F2A-73F37F4F846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0619" y="3859732"/>
            <a:ext cx="2930917" cy="277959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1855E4F7-8ED9-9D43-B10E-037035A28DB6}"/>
              </a:ext>
            </a:extLst>
          </p:cNvPr>
          <p:cNvSpPr txBox="1"/>
          <p:nvPr/>
        </p:nvSpPr>
        <p:spPr>
          <a:xfrm>
            <a:off x="160618" y="2736503"/>
            <a:ext cx="7741719" cy="1015663"/>
          </a:xfrm>
          <a:prstGeom prst="rect">
            <a:avLst/>
          </a:prstGeom>
          <a:noFill/>
        </p:spPr>
        <p:txBody>
          <a:bodyPr wrap="square">
            <a:spAutoFit/>
          </a:bodyPr>
          <a:lstStyle/>
          <a:p>
            <a:pPr lvl="0">
              <a:spcBef>
                <a:spcPts val="600"/>
              </a:spcBef>
              <a:defRPr/>
            </a:pPr>
            <a:r>
              <a:rPr lang="en-US" sz="2000" b="1" dirty="0" err="1">
                <a:solidFill>
                  <a:prstClr val="black"/>
                </a:solidFill>
              </a:rPr>
              <a:t>Pravilno</a:t>
            </a:r>
            <a:r>
              <a:rPr lang="en-US" sz="2000" b="1" dirty="0">
                <a:solidFill>
                  <a:prstClr val="black"/>
                </a:solidFill>
              </a:rPr>
              <a:t> </a:t>
            </a:r>
            <a:r>
              <a:rPr lang="en-US" sz="2000" b="1" dirty="0" err="1">
                <a:solidFill>
                  <a:prstClr val="black"/>
                </a:solidFill>
              </a:rPr>
              <a:t>shvaćeni</a:t>
            </a:r>
            <a:r>
              <a:rPr lang="en-US" sz="2000" b="1" dirty="0">
                <a:solidFill>
                  <a:prstClr val="black"/>
                </a:solidFill>
              </a:rPr>
              <a:t>, Zakon </a:t>
            </a:r>
            <a:r>
              <a:rPr lang="en-US" sz="2000" b="1" dirty="0" err="1">
                <a:solidFill>
                  <a:prstClr val="black"/>
                </a:solidFill>
              </a:rPr>
              <a:t>i</a:t>
            </a:r>
            <a:r>
              <a:rPr lang="en-US" sz="2000" b="1" dirty="0">
                <a:solidFill>
                  <a:prstClr val="black"/>
                </a:solidFill>
              </a:rPr>
              <a:t> </a:t>
            </a:r>
            <a:r>
              <a:rPr lang="sr-Latn-RS" sz="2000" b="1" dirty="0">
                <a:solidFill>
                  <a:prstClr val="black"/>
                </a:solidFill>
              </a:rPr>
              <a:t>E</a:t>
            </a:r>
            <a:r>
              <a:rPr lang="en-US" sz="2000" b="1" dirty="0" err="1">
                <a:solidFill>
                  <a:prstClr val="black"/>
                </a:solidFill>
              </a:rPr>
              <a:t>vanđelje</a:t>
            </a:r>
            <a:r>
              <a:rPr lang="en-US" sz="2000" b="1" dirty="0">
                <a:solidFill>
                  <a:prstClr val="black"/>
                </a:solidFill>
              </a:rPr>
              <a:t> </a:t>
            </a:r>
            <a:r>
              <a:rPr lang="en-US" sz="2000" b="1" dirty="0" err="1">
                <a:solidFill>
                  <a:prstClr val="black"/>
                </a:solidFill>
              </a:rPr>
              <a:t>nisu</a:t>
            </a:r>
            <a:r>
              <a:rPr lang="en-US" sz="2000" b="1" dirty="0">
                <a:solidFill>
                  <a:prstClr val="black"/>
                </a:solidFill>
              </a:rPr>
              <a:t> </a:t>
            </a:r>
            <a:r>
              <a:rPr lang="en-US" sz="2000" b="1" dirty="0" err="1">
                <a:solidFill>
                  <a:prstClr val="black"/>
                </a:solidFill>
              </a:rPr>
              <a:t>nespojivi</a:t>
            </a:r>
            <a:r>
              <a:rPr lang="en-US" sz="2000" b="1" dirty="0">
                <a:solidFill>
                  <a:prstClr val="black"/>
                </a:solidFill>
              </a:rPr>
              <a:t>; </a:t>
            </a:r>
            <a:r>
              <a:rPr lang="en-US" sz="2000" b="1" dirty="0" err="1">
                <a:solidFill>
                  <a:prstClr val="black"/>
                </a:solidFill>
              </a:rPr>
              <a:t>umesto</a:t>
            </a:r>
            <a:r>
              <a:rPr lang="en-US" sz="2000" b="1" dirty="0">
                <a:solidFill>
                  <a:prstClr val="black"/>
                </a:solidFill>
              </a:rPr>
              <a:t> toga, </a:t>
            </a:r>
            <a:r>
              <a:rPr lang="en-US" sz="2000" b="1" dirty="0" err="1">
                <a:solidFill>
                  <a:prstClr val="black"/>
                </a:solidFill>
              </a:rPr>
              <a:t>oboj</a:t>
            </a:r>
            <a:r>
              <a:rPr lang="sr-Latn-RS" sz="2000" b="1" dirty="0">
                <a:solidFill>
                  <a:prstClr val="black"/>
                </a:solidFill>
              </a:rPr>
              <a:t>e</a:t>
            </a:r>
            <a:r>
              <a:rPr lang="en-US" sz="2000" b="1" dirty="0">
                <a:solidFill>
                  <a:prstClr val="black"/>
                </a:solidFill>
              </a:rPr>
              <a:t> </a:t>
            </a:r>
            <a:r>
              <a:rPr lang="en-US" sz="2000" b="1" dirty="0" err="1">
                <a:solidFill>
                  <a:prstClr val="black"/>
                </a:solidFill>
              </a:rPr>
              <a:t>sarađuju</a:t>
            </a:r>
            <a:r>
              <a:rPr lang="en-US" sz="2000" b="1" dirty="0">
                <a:solidFill>
                  <a:prstClr val="black"/>
                </a:solidFill>
              </a:rPr>
              <a:t> u </a:t>
            </a:r>
            <a:r>
              <a:rPr lang="en-US" sz="2000" b="1" dirty="0" err="1">
                <a:solidFill>
                  <a:prstClr val="black"/>
                </a:solidFill>
              </a:rPr>
              <a:t>našoj</a:t>
            </a:r>
            <a:r>
              <a:rPr lang="en-US" sz="2000" b="1" dirty="0">
                <a:solidFill>
                  <a:prstClr val="black"/>
                </a:solidFill>
              </a:rPr>
              <a:t> </a:t>
            </a:r>
            <a:r>
              <a:rPr lang="en-US" sz="2000" b="1" dirty="0" err="1">
                <a:solidFill>
                  <a:prstClr val="black"/>
                </a:solidFill>
              </a:rPr>
              <a:t>borbi</a:t>
            </a:r>
            <a:r>
              <a:rPr lang="en-US" sz="2000" b="1" dirty="0">
                <a:solidFill>
                  <a:prstClr val="black"/>
                </a:solidFill>
              </a:rPr>
              <a:t> </a:t>
            </a:r>
            <a:r>
              <a:rPr lang="en-US" sz="2000" b="1" dirty="0" err="1">
                <a:solidFill>
                  <a:prstClr val="black"/>
                </a:solidFill>
              </a:rPr>
              <a:t>protiv</a:t>
            </a:r>
            <a:r>
              <a:rPr lang="en-US" sz="2000" b="1" dirty="0">
                <a:solidFill>
                  <a:prstClr val="black"/>
                </a:solidFill>
              </a:rPr>
              <a:t> </a:t>
            </a:r>
            <a:r>
              <a:rPr lang="en-US" sz="2000" b="1" dirty="0" err="1">
                <a:solidFill>
                  <a:prstClr val="black"/>
                </a:solidFill>
              </a:rPr>
              <a:t>greha</a:t>
            </a:r>
            <a:r>
              <a:rPr lang="en-US" sz="2000" b="1" dirty="0">
                <a:solidFill>
                  <a:prstClr val="black"/>
                </a:solidFill>
              </a:rPr>
              <a:t>. Svak</a:t>
            </a:r>
            <a:r>
              <a:rPr lang="sr-Latn-RS" sz="2000" b="1" dirty="0">
                <a:solidFill>
                  <a:prstClr val="black"/>
                </a:solidFill>
              </a:rPr>
              <a:t>o</a:t>
            </a:r>
            <a:r>
              <a:rPr lang="en-US" sz="2000" b="1" dirty="0">
                <a:solidFill>
                  <a:prstClr val="black"/>
                </a:solidFill>
              </a:rPr>
              <a:t> </a:t>
            </a:r>
            <a:r>
              <a:rPr lang="en-US" sz="2000" b="1" dirty="0" err="1">
                <a:solidFill>
                  <a:prstClr val="black"/>
                </a:solidFill>
              </a:rPr>
              <a:t>ima</a:t>
            </a:r>
            <a:r>
              <a:rPr lang="en-US" sz="2000" b="1" dirty="0">
                <a:solidFill>
                  <a:prstClr val="black"/>
                </a:solidFill>
              </a:rPr>
              <a:t> </a:t>
            </a:r>
            <a:r>
              <a:rPr lang="en-US" sz="2000" b="1" dirty="0" err="1">
                <a:solidFill>
                  <a:prstClr val="black"/>
                </a:solidFill>
              </a:rPr>
              <a:t>svoju</a:t>
            </a:r>
            <a:r>
              <a:rPr lang="en-US" sz="2000" b="1" dirty="0">
                <a:solidFill>
                  <a:prstClr val="black"/>
                </a:solidFill>
              </a:rPr>
              <a:t> </a:t>
            </a:r>
            <a:r>
              <a:rPr lang="en-US" sz="2000" b="1" dirty="0" err="1">
                <a:solidFill>
                  <a:prstClr val="black"/>
                </a:solidFill>
              </a:rPr>
              <a:t>funkciju</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1DC7C0CC-2D7D-F239-8B6D-D80082255427}"/>
              </a:ext>
            </a:extLst>
          </p:cNvPr>
          <p:cNvSpPr txBox="1"/>
          <p:nvPr/>
        </p:nvSpPr>
        <p:spPr>
          <a:xfrm>
            <a:off x="160617" y="1266870"/>
            <a:ext cx="7741719" cy="1323439"/>
          </a:xfrm>
          <a:prstGeom prst="rect">
            <a:avLst/>
          </a:prstGeom>
          <a:noFill/>
        </p:spPr>
        <p:txBody>
          <a:bodyPr wrap="square">
            <a:spAutoFit/>
          </a:bodyPr>
          <a:lstStyle/>
          <a:p>
            <a:pPr lvl="0">
              <a:spcBef>
                <a:spcPts val="600"/>
              </a:spcBef>
              <a:defRPr/>
            </a:pPr>
            <a:r>
              <a:rPr lang="en-US" sz="2000" b="1" dirty="0">
                <a:solidFill>
                  <a:prstClr val="black"/>
                </a:solidFill>
              </a:rPr>
              <a:t>Kako </a:t>
            </a:r>
            <a:r>
              <a:rPr lang="en-US" sz="2000" b="1" dirty="0" err="1">
                <a:solidFill>
                  <a:prstClr val="black"/>
                </a:solidFill>
              </a:rPr>
              <a:t>možemo</a:t>
            </a:r>
            <a:r>
              <a:rPr lang="en-US" sz="2000" b="1" dirty="0">
                <a:solidFill>
                  <a:prstClr val="black"/>
                </a:solidFill>
              </a:rPr>
              <a:t> </a:t>
            </a:r>
            <a:r>
              <a:rPr lang="en-US" sz="2000" b="1" dirty="0" err="1">
                <a:solidFill>
                  <a:prstClr val="black"/>
                </a:solidFill>
              </a:rPr>
              <a:t>popraviti</a:t>
            </a:r>
            <a:r>
              <a:rPr lang="en-US" sz="2000" b="1" dirty="0">
                <a:solidFill>
                  <a:prstClr val="black"/>
                </a:solidFill>
              </a:rPr>
              <a:t> </a:t>
            </a:r>
            <a:r>
              <a:rPr lang="en-US" sz="2000" b="1" dirty="0" err="1">
                <a:solidFill>
                  <a:prstClr val="black"/>
                </a:solidFill>
              </a:rPr>
              <a:t>jaz</a:t>
            </a:r>
            <a:r>
              <a:rPr lang="en-US" sz="2000" b="1" dirty="0">
                <a:solidFill>
                  <a:prstClr val="black"/>
                </a:solidFill>
              </a:rPr>
              <a:t> koji </a:t>
            </a:r>
            <a:r>
              <a:rPr lang="en-US" sz="2000" b="1" dirty="0" err="1">
                <a:solidFill>
                  <a:prstClr val="black"/>
                </a:solidFill>
              </a:rPr>
              <a:t>greh</a:t>
            </a:r>
            <a:r>
              <a:rPr lang="en-US" sz="2000" b="1" dirty="0">
                <a:solidFill>
                  <a:prstClr val="black"/>
                </a:solidFill>
              </a:rPr>
              <a:t> </a:t>
            </a:r>
            <a:r>
              <a:rPr lang="en-US" sz="2000" b="1" dirty="0" err="1">
                <a:solidFill>
                  <a:prstClr val="black"/>
                </a:solidFill>
              </a:rPr>
              <a:t>stvara</a:t>
            </a:r>
            <a:r>
              <a:rPr lang="en-US" sz="2000" b="1" dirty="0">
                <a:solidFill>
                  <a:prstClr val="black"/>
                </a:solidFill>
              </a:rPr>
              <a:t> </a:t>
            </a:r>
            <a:r>
              <a:rPr lang="en-US" sz="2000" b="1" dirty="0" err="1">
                <a:solidFill>
                  <a:prstClr val="black"/>
                </a:solidFill>
              </a:rPr>
              <a:t>između</a:t>
            </a:r>
            <a:r>
              <a:rPr lang="en-US" sz="2000" b="1" dirty="0">
                <a:solidFill>
                  <a:prstClr val="black"/>
                </a:solidFill>
              </a:rPr>
              <a:t> Boga </a:t>
            </a:r>
            <a:r>
              <a:rPr lang="en-US" sz="2000" b="1" dirty="0" err="1">
                <a:solidFill>
                  <a:prstClr val="black"/>
                </a:solidFill>
              </a:rPr>
              <a:t>i</a:t>
            </a:r>
            <a:r>
              <a:rPr lang="en-US" sz="2000" b="1" dirty="0">
                <a:solidFill>
                  <a:prstClr val="black"/>
                </a:solidFill>
              </a:rPr>
              <a:t> </a:t>
            </a:r>
            <a:r>
              <a:rPr lang="en-US" sz="2000" b="1" dirty="0" err="1">
                <a:solidFill>
                  <a:prstClr val="black"/>
                </a:solidFill>
              </a:rPr>
              <a:t>nas</a:t>
            </a:r>
            <a:r>
              <a:rPr lang="en-US" sz="2000" b="1" dirty="0">
                <a:solidFill>
                  <a:prstClr val="black"/>
                </a:solidFill>
              </a:rPr>
              <a:t>? Neki </a:t>
            </a:r>
            <a:r>
              <a:rPr lang="en-US" sz="2000" b="1" dirty="0" err="1">
                <a:solidFill>
                  <a:prstClr val="black"/>
                </a:solidFill>
              </a:rPr>
              <a:t>su</a:t>
            </a:r>
            <a:r>
              <a:rPr lang="en-US" sz="2000" b="1" dirty="0">
                <a:solidFill>
                  <a:prstClr val="black"/>
                </a:solidFill>
              </a:rPr>
              <a:t> </a:t>
            </a:r>
            <a:r>
              <a:rPr lang="en-US" sz="2000" b="1" dirty="0" err="1">
                <a:solidFill>
                  <a:prstClr val="black"/>
                </a:solidFill>
              </a:rPr>
              <a:t>predložili</a:t>
            </a:r>
            <a:r>
              <a:rPr lang="en-US" sz="2000" b="1" dirty="0">
                <a:solidFill>
                  <a:prstClr val="black"/>
                </a:solidFill>
              </a:rPr>
              <a:t> </a:t>
            </a:r>
            <a:r>
              <a:rPr lang="en-US" sz="2000" b="1" dirty="0" err="1">
                <a:solidFill>
                  <a:prstClr val="black"/>
                </a:solidFill>
              </a:rPr>
              <a:t>dva</a:t>
            </a:r>
            <a:r>
              <a:rPr lang="en-US" sz="2000" b="1" dirty="0">
                <a:solidFill>
                  <a:prstClr val="black"/>
                </a:solidFill>
              </a:rPr>
              <a:t> </a:t>
            </a:r>
            <a:r>
              <a:rPr lang="en-US" sz="2000" b="1" dirty="0" err="1">
                <a:solidFill>
                  <a:prstClr val="black"/>
                </a:solidFill>
              </a:rPr>
              <a:t>moguća</a:t>
            </a:r>
            <a:r>
              <a:rPr lang="en-US" sz="2000" b="1" dirty="0">
                <a:solidFill>
                  <a:prstClr val="black"/>
                </a:solidFill>
              </a:rPr>
              <a:t> </a:t>
            </a:r>
            <a:r>
              <a:rPr lang="en-US" sz="2000" b="1" dirty="0" err="1">
                <a:solidFill>
                  <a:prstClr val="black"/>
                </a:solidFill>
              </a:rPr>
              <a:t>rešenja</a:t>
            </a:r>
            <a:r>
              <a:rPr lang="en-US" sz="2000" b="1" dirty="0">
                <a:solidFill>
                  <a:prstClr val="black"/>
                </a:solidFill>
              </a:rPr>
              <a:t> </a:t>
            </a:r>
            <a:r>
              <a:rPr lang="sr-Latn-RS" sz="2000" b="1" dirty="0">
                <a:solidFill>
                  <a:prstClr val="black"/>
                </a:solidFill>
              </a:rPr>
              <a:t>ovog </a:t>
            </a:r>
            <a:r>
              <a:rPr lang="en-US" sz="2000" b="1" dirty="0" err="1">
                <a:solidFill>
                  <a:prstClr val="black"/>
                </a:solidFill>
              </a:rPr>
              <a:t>problema</a:t>
            </a:r>
            <a:r>
              <a:rPr lang="en-US" sz="2000" b="1" dirty="0">
                <a:solidFill>
                  <a:prstClr val="black"/>
                </a:solidFill>
              </a:rPr>
              <a:t>: </a:t>
            </a:r>
            <a:r>
              <a:rPr lang="en-US" sz="2000" b="1" dirty="0" err="1">
                <a:solidFill>
                  <a:prstClr val="black"/>
                </a:solidFill>
              </a:rPr>
              <a:t>samo</a:t>
            </a:r>
            <a:r>
              <a:rPr lang="en-US" sz="2000" b="1" dirty="0">
                <a:solidFill>
                  <a:prstClr val="black"/>
                </a:solidFill>
              </a:rPr>
              <a:t> Zakon (</a:t>
            </a:r>
            <a:r>
              <a:rPr lang="en-US" sz="2000" b="1" dirty="0" err="1">
                <a:solidFill>
                  <a:prstClr val="black"/>
                </a:solidFill>
              </a:rPr>
              <a:t>spasenje</a:t>
            </a:r>
            <a:r>
              <a:rPr lang="en-US" sz="2000" b="1" dirty="0">
                <a:solidFill>
                  <a:prstClr val="black"/>
                </a:solidFill>
              </a:rPr>
              <a:t> </a:t>
            </a:r>
            <a:r>
              <a:rPr lang="en-US" sz="2000" b="1" dirty="0" err="1">
                <a:solidFill>
                  <a:prstClr val="black"/>
                </a:solidFill>
              </a:rPr>
              <a:t>delima</a:t>
            </a:r>
            <a:r>
              <a:rPr lang="en-US" sz="2000" b="1" dirty="0">
                <a:solidFill>
                  <a:prstClr val="black"/>
                </a:solidFill>
              </a:rPr>
              <a:t>, </a:t>
            </a:r>
            <a:r>
              <a:rPr lang="en-US" sz="2000" b="1" dirty="0" err="1">
                <a:solidFill>
                  <a:prstClr val="black"/>
                </a:solidFill>
              </a:rPr>
              <a:t>pogrešno</a:t>
            </a:r>
            <a:r>
              <a:rPr lang="en-US" sz="2000" b="1" dirty="0">
                <a:solidFill>
                  <a:prstClr val="black"/>
                </a:solidFill>
              </a:rPr>
              <a:t> </a:t>
            </a:r>
            <a:r>
              <a:rPr lang="en-US" sz="2000" b="1" dirty="0" err="1">
                <a:solidFill>
                  <a:prstClr val="black"/>
                </a:solidFill>
              </a:rPr>
              <a:t>shvatanje</a:t>
            </a:r>
            <a:r>
              <a:rPr lang="en-US" sz="2000" b="1" dirty="0">
                <a:solidFill>
                  <a:prstClr val="black"/>
                </a:solidFill>
              </a:rPr>
              <a:t> </a:t>
            </a:r>
            <a:r>
              <a:rPr lang="en-US" sz="2000" b="1" dirty="0" err="1">
                <a:solidFill>
                  <a:prstClr val="black"/>
                </a:solidFill>
              </a:rPr>
              <a:t>funkcije</a:t>
            </a:r>
            <a:r>
              <a:rPr lang="en-US" sz="2000" b="1" dirty="0">
                <a:solidFill>
                  <a:prstClr val="black"/>
                </a:solidFill>
              </a:rPr>
              <a:t> </a:t>
            </a:r>
            <a:r>
              <a:rPr lang="en-US" sz="2000" b="1" dirty="0" err="1">
                <a:solidFill>
                  <a:prstClr val="black"/>
                </a:solidFill>
              </a:rPr>
              <a:t>Zakona</a:t>
            </a:r>
            <a:r>
              <a:rPr lang="en-US" sz="2000" b="1" dirty="0">
                <a:solidFill>
                  <a:prstClr val="black"/>
                </a:solidFill>
              </a:rPr>
              <a:t>); </a:t>
            </a:r>
            <a:r>
              <a:rPr lang="en-US" sz="2000" b="1" dirty="0" err="1">
                <a:solidFill>
                  <a:prstClr val="black"/>
                </a:solidFill>
              </a:rPr>
              <a:t>ili</a:t>
            </a:r>
            <a:r>
              <a:rPr lang="en-US" sz="2000" b="1" dirty="0">
                <a:solidFill>
                  <a:prstClr val="black"/>
                </a:solidFill>
              </a:rPr>
              <a:t> </a:t>
            </a:r>
            <a:r>
              <a:rPr lang="en-US" sz="2000" b="1" dirty="0" err="1">
                <a:solidFill>
                  <a:prstClr val="black"/>
                </a:solidFill>
              </a:rPr>
              <a:t>samo</a:t>
            </a:r>
            <a:r>
              <a:rPr lang="en-US" sz="2000" b="1" dirty="0">
                <a:solidFill>
                  <a:prstClr val="black"/>
                </a:solidFill>
              </a:rPr>
              <a:t> </a:t>
            </a:r>
            <a:r>
              <a:rPr lang="sr-Latn-RS" sz="2000" b="1" dirty="0">
                <a:solidFill>
                  <a:prstClr val="black"/>
                </a:solidFill>
              </a:rPr>
              <a:t>E</a:t>
            </a:r>
            <a:r>
              <a:rPr lang="en-US" sz="2000" b="1" dirty="0" err="1">
                <a:solidFill>
                  <a:prstClr val="black"/>
                </a:solidFill>
              </a:rPr>
              <a:t>vanđelje</a:t>
            </a:r>
            <a:r>
              <a:rPr lang="en-US" sz="2000" b="1" dirty="0">
                <a:solidFill>
                  <a:prstClr val="black"/>
                </a:solidFill>
              </a:rPr>
              <a:t> (</a:t>
            </a:r>
            <a:r>
              <a:rPr lang="en-US" sz="2000" b="1" dirty="0" err="1">
                <a:solidFill>
                  <a:prstClr val="black"/>
                </a:solidFill>
              </a:rPr>
              <a:t>spasenje</a:t>
            </a:r>
            <a:r>
              <a:rPr lang="en-US" sz="2000" b="1" dirty="0">
                <a:solidFill>
                  <a:prstClr val="black"/>
                </a:solidFill>
              </a:rPr>
              <a:t> </a:t>
            </a:r>
            <a:r>
              <a:rPr lang="en-US" sz="2000" b="1" dirty="0" err="1">
                <a:solidFill>
                  <a:prstClr val="black"/>
                </a:solidFill>
              </a:rPr>
              <a:t>verom</a:t>
            </a:r>
            <a:r>
              <a:rPr lang="en-US" sz="2000" b="1" dirty="0">
                <a:solidFill>
                  <a:prstClr val="black"/>
                </a:solidFill>
              </a:rPr>
              <a:t>, </a:t>
            </a:r>
            <a:r>
              <a:rPr lang="en-US" sz="2000" b="1" dirty="0" err="1">
                <a:solidFill>
                  <a:prstClr val="black"/>
                </a:solidFill>
              </a:rPr>
              <a:t>ukidanje</a:t>
            </a:r>
            <a:r>
              <a:rPr lang="en-US" sz="2000" b="1" dirty="0">
                <a:solidFill>
                  <a:prstClr val="black"/>
                </a:solidFill>
              </a:rPr>
              <a:t> </a:t>
            </a:r>
            <a:r>
              <a:rPr lang="en-US" sz="2000" b="1" dirty="0" err="1">
                <a:solidFill>
                  <a:prstClr val="black"/>
                </a:solidFill>
              </a:rPr>
              <a:t>Zakona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89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8F28401E-E283-4120-B2F0-7BC6372CE328}"/>
                                            </p:graphicEl>
                                          </p:spTgt>
                                        </p:tgtEl>
                                        <p:attrNameLst>
                                          <p:attrName>style.visibility</p:attrName>
                                        </p:attrNameLst>
                                      </p:cBhvr>
                                      <p:to>
                                        <p:strVal val="visible"/>
                                      </p:to>
                                    </p:set>
                                    <p:anim calcmode="lin" valueType="num">
                                      <p:cBhvr>
                                        <p:cTn id="34" dur="500" fill="hold"/>
                                        <p:tgtEl>
                                          <p:spTgt spid="4">
                                            <p:graphicEl>
                                              <a:dgm id="{8F28401E-E283-4120-B2F0-7BC6372CE328}"/>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8F28401E-E283-4120-B2F0-7BC6372CE328}"/>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8F28401E-E283-4120-B2F0-7BC6372CE328}"/>
                                            </p:graphicEl>
                                          </p:spTgt>
                                        </p:tgtEl>
                                      </p:cBhvr>
                                    </p:animEffect>
                                    <p:anim calcmode="lin" valueType="num">
                                      <p:cBhvr>
                                        <p:cTn id="37" dur="500" fill="hold"/>
                                        <p:tgtEl>
                                          <p:spTgt spid="4">
                                            <p:graphicEl>
                                              <a:dgm id="{8F28401E-E283-4120-B2F0-7BC6372CE328}"/>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8F28401E-E283-4120-B2F0-7BC6372CE328}"/>
                                            </p:graphicEl>
                                          </p:spTgt>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4">
                                            <p:graphicEl>
                                              <a:dgm id="{764D55A5-FCD3-4914-85B6-6B501B964A83}"/>
                                            </p:graphicEl>
                                          </p:spTgt>
                                        </p:tgtEl>
                                        <p:attrNameLst>
                                          <p:attrName>style.visibility</p:attrName>
                                        </p:attrNameLst>
                                      </p:cBhvr>
                                      <p:to>
                                        <p:strVal val="visible"/>
                                      </p:to>
                                    </p:set>
                                    <p:anim calcmode="lin" valueType="num">
                                      <p:cBhvr>
                                        <p:cTn id="41" dur="500" fill="hold"/>
                                        <p:tgtEl>
                                          <p:spTgt spid="4">
                                            <p:graphicEl>
                                              <a:dgm id="{764D55A5-FCD3-4914-85B6-6B501B964A83}"/>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764D55A5-FCD3-4914-85B6-6B501B964A83}"/>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764D55A5-FCD3-4914-85B6-6B501B964A83}"/>
                                            </p:graphicEl>
                                          </p:spTgt>
                                        </p:tgtEl>
                                      </p:cBhvr>
                                    </p:animEffect>
                                    <p:anim calcmode="lin" valueType="num">
                                      <p:cBhvr>
                                        <p:cTn id="44" dur="500" fill="hold"/>
                                        <p:tgtEl>
                                          <p:spTgt spid="4">
                                            <p:graphicEl>
                                              <a:dgm id="{764D55A5-FCD3-4914-85B6-6B501B964A83}"/>
                                            </p:graphicEl>
                                          </p:spTgt>
                                        </p:tgtEl>
                                        <p:attrNameLst>
                                          <p:attrName>ppt_x</p:attrName>
                                        </p:attrNameLst>
                                      </p:cBhvr>
                                      <p:tavLst>
                                        <p:tav tm="0">
                                          <p:val>
                                            <p:fltVal val="0.5"/>
                                          </p:val>
                                        </p:tav>
                                        <p:tav tm="100000">
                                          <p:val>
                                            <p:strVal val="#ppt_x"/>
                                          </p:val>
                                        </p:tav>
                                      </p:tavLst>
                                    </p:anim>
                                    <p:anim calcmode="lin" valueType="num">
                                      <p:cBhvr>
                                        <p:cTn id="45" dur="500" fill="hold"/>
                                        <p:tgtEl>
                                          <p:spTgt spid="4">
                                            <p:graphicEl>
                                              <a:dgm id="{764D55A5-FCD3-4914-85B6-6B501B964A83}"/>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grpId="0" nodeType="clickEffect">
                                  <p:stCondLst>
                                    <p:cond delay="0"/>
                                  </p:stCondLst>
                                  <p:childTnLst>
                                    <p:set>
                                      <p:cBhvr>
                                        <p:cTn id="49" dur="1" fill="hold">
                                          <p:stCondLst>
                                            <p:cond delay="0"/>
                                          </p:stCondLst>
                                        </p:cTn>
                                        <p:tgtEl>
                                          <p:spTgt spid="4">
                                            <p:graphicEl>
                                              <a:dgm id="{ADB5C8FA-4108-43E4-80C1-E4BB2C2435ED}"/>
                                            </p:graphicEl>
                                          </p:spTgt>
                                        </p:tgtEl>
                                        <p:attrNameLst>
                                          <p:attrName>style.visibility</p:attrName>
                                        </p:attrNameLst>
                                      </p:cBhvr>
                                      <p:to>
                                        <p:strVal val="visible"/>
                                      </p:to>
                                    </p:set>
                                    <p:anim calcmode="lin" valueType="num">
                                      <p:cBhvr>
                                        <p:cTn id="50" dur="500" fill="hold"/>
                                        <p:tgtEl>
                                          <p:spTgt spid="4">
                                            <p:graphicEl>
                                              <a:dgm id="{ADB5C8FA-4108-43E4-80C1-E4BB2C2435ED}"/>
                                            </p:graphicEl>
                                          </p:spTgt>
                                        </p:tgtEl>
                                        <p:attrNameLst>
                                          <p:attrName>ppt_x</p:attrName>
                                        </p:attrNameLst>
                                      </p:cBhvr>
                                      <p:tavLst>
                                        <p:tav tm="0">
                                          <p:val>
                                            <p:strVal val="#ppt_x"/>
                                          </p:val>
                                        </p:tav>
                                        <p:tav tm="100000">
                                          <p:val>
                                            <p:strVal val="#ppt_x"/>
                                          </p:val>
                                        </p:tav>
                                      </p:tavLst>
                                    </p:anim>
                                    <p:anim calcmode="lin" valueType="num">
                                      <p:cBhvr>
                                        <p:cTn id="51" dur="500" fill="hold"/>
                                        <p:tgtEl>
                                          <p:spTgt spid="4">
                                            <p:graphicEl>
                                              <a:dgm id="{ADB5C8FA-4108-43E4-80C1-E4BB2C2435ED}"/>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4">
                                            <p:graphicEl>
                                              <a:dgm id="{ADB5C8FA-4108-43E4-80C1-E4BB2C2435ED}"/>
                                            </p:graphicEl>
                                          </p:spTgt>
                                        </p:tgtEl>
                                        <p:attrNameLst>
                                          <p:attrName>ppt_w</p:attrName>
                                        </p:attrNameLst>
                                      </p:cBhvr>
                                      <p:tavLst>
                                        <p:tav tm="0">
                                          <p:val>
                                            <p:strVal val="#ppt_w"/>
                                          </p:val>
                                        </p:tav>
                                        <p:tav tm="100000">
                                          <p:val>
                                            <p:strVal val="#ppt_w"/>
                                          </p:val>
                                        </p:tav>
                                      </p:tavLst>
                                    </p:anim>
                                    <p:anim calcmode="lin" valueType="num">
                                      <p:cBhvr>
                                        <p:cTn id="53" dur="500" fill="hold"/>
                                        <p:tgtEl>
                                          <p:spTgt spid="4">
                                            <p:graphicEl>
                                              <a:dgm id="{ADB5C8FA-4108-43E4-80C1-E4BB2C2435ED}"/>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31A34F0A-E5D1-44E5-B86A-1D0601EC44D8}"/>
                                            </p:graphicEl>
                                          </p:spTgt>
                                        </p:tgtEl>
                                        <p:attrNameLst>
                                          <p:attrName>style.visibility</p:attrName>
                                        </p:attrNameLst>
                                      </p:cBhvr>
                                      <p:to>
                                        <p:strVal val="visible"/>
                                      </p:to>
                                    </p:set>
                                    <p:anim calcmode="lin" valueType="num">
                                      <p:cBhvr>
                                        <p:cTn id="58" dur="500" fill="hold"/>
                                        <p:tgtEl>
                                          <p:spTgt spid="4">
                                            <p:graphicEl>
                                              <a:dgm id="{31A34F0A-E5D1-44E5-B86A-1D0601EC44D8}"/>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31A34F0A-E5D1-44E5-B86A-1D0601EC44D8}"/>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31A34F0A-E5D1-44E5-B86A-1D0601EC44D8}"/>
                                            </p:graphicEl>
                                          </p:spTgt>
                                        </p:tgtEl>
                                      </p:cBhvr>
                                    </p:animEffect>
                                    <p:anim calcmode="lin" valueType="num">
                                      <p:cBhvr>
                                        <p:cTn id="61" dur="500" fill="hold"/>
                                        <p:tgtEl>
                                          <p:spTgt spid="4">
                                            <p:graphicEl>
                                              <a:dgm id="{31A34F0A-E5D1-44E5-B86A-1D0601EC44D8}"/>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31A34F0A-E5D1-44E5-B86A-1D0601EC44D8}"/>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7B7B2313-826C-48DF-9700-CE3C0E35CEB8}"/>
                                            </p:graphicEl>
                                          </p:spTgt>
                                        </p:tgtEl>
                                        <p:attrNameLst>
                                          <p:attrName>style.visibility</p:attrName>
                                        </p:attrNameLst>
                                      </p:cBhvr>
                                      <p:to>
                                        <p:strVal val="visible"/>
                                      </p:to>
                                    </p:set>
                                    <p:anim calcmode="lin" valueType="num">
                                      <p:cBhvr>
                                        <p:cTn id="65" dur="500" fill="hold"/>
                                        <p:tgtEl>
                                          <p:spTgt spid="4">
                                            <p:graphicEl>
                                              <a:dgm id="{7B7B2313-826C-48DF-9700-CE3C0E35CEB8}"/>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7B7B2313-826C-48DF-9700-CE3C0E35CEB8}"/>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7B7B2313-826C-48DF-9700-CE3C0E35CEB8}"/>
                                            </p:graphicEl>
                                          </p:spTgt>
                                        </p:tgtEl>
                                      </p:cBhvr>
                                    </p:animEffect>
                                    <p:anim calcmode="lin" valueType="num">
                                      <p:cBhvr>
                                        <p:cTn id="68" dur="500" fill="hold"/>
                                        <p:tgtEl>
                                          <p:spTgt spid="4">
                                            <p:graphicEl>
                                              <a:dgm id="{7B7B2313-826C-48DF-9700-CE3C0E35CEB8}"/>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7B7B2313-826C-48DF-9700-CE3C0E35CEB8}"/>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grpId="0" nodeType="clickEffect">
                                  <p:stCondLst>
                                    <p:cond delay="0"/>
                                  </p:stCondLst>
                                  <p:childTnLst>
                                    <p:set>
                                      <p:cBhvr>
                                        <p:cTn id="73" dur="1" fill="hold">
                                          <p:stCondLst>
                                            <p:cond delay="0"/>
                                          </p:stCondLst>
                                        </p:cTn>
                                        <p:tgtEl>
                                          <p:spTgt spid="4">
                                            <p:graphicEl>
                                              <a:dgm id="{4A54D78A-3D96-497B-932C-5FB5FF2435E0}"/>
                                            </p:graphicEl>
                                          </p:spTgt>
                                        </p:tgtEl>
                                        <p:attrNameLst>
                                          <p:attrName>style.visibility</p:attrName>
                                        </p:attrNameLst>
                                      </p:cBhvr>
                                      <p:to>
                                        <p:strVal val="visible"/>
                                      </p:to>
                                    </p:set>
                                    <p:anim calcmode="lin" valueType="num">
                                      <p:cBhvr>
                                        <p:cTn id="74" dur="500" fill="hold"/>
                                        <p:tgtEl>
                                          <p:spTgt spid="4">
                                            <p:graphicEl>
                                              <a:dgm id="{4A54D78A-3D96-497B-932C-5FB5FF2435E0}"/>
                                            </p:graphicEl>
                                          </p:spTgt>
                                        </p:tgtEl>
                                        <p:attrNameLst>
                                          <p:attrName>ppt_x</p:attrName>
                                        </p:attrNameLst>
                                      </p:cBhvr>
                                      <p:tavLst>
                                        <p:tav tm="0">
                                          <p:val>
                                            <p:strVal val="#ppt_x"/>
                                          </p:val>
                                        </p:tav>
                                        <p:tav tm="100000">
                                          <p:val>
                                            <p:strVal val="#ppt_x"/>
                                          </p:val>
                                        </p:tav>
                                      </p:tavLst>
                                    </p:anim>
                                    <p:anim calcmode="lin" valueType="num">
                                      <p:cBhvr>
                                        <p:cTn id="75" dur="500" fill="hold"/>
                                        <p:tgtEl>
                                          <p:spTgt spid="4">
                                            <p:graphicEl>
                                              <a:dgm id="{4A54D78A-3D96-497B-932C-5FB5FF2435E0}"/>
                                            </p:graphicEl>
                                          </p:spTgt>
                                        </p:tgtEl>
                                        <p:attrNameLst>
                                          <p:attrName>ppt_y</p:attrName>
                                        </p:attrNameLst>
                                      </p:cBhvr>
                                      <p:tavLst>
                                        <p:tav tm="0">
                                          <p:val>
                                            <p:strVal val="#ppt_y+#ppt_h/2"/>
                                          </p:val>
                                        </p:tav>
                                        <p:tav tm="100000">
                                          <p:val>
                                            <p:strVal val="#ppt_y"/>
                                          </p:val>
                                        </p:tav>
                                      </p:tavLst>
                                    </p:anim>
                                    <p:anim calcmode="lin" valueType="num">
                                      <p:cBhvr>
                                        <p:cTn id="76" dur="500" fill="hold"/>
                                        <p:tgtEl>
                                          <p:spTgt spid="4">
                                            <p:graphicEl>
                                              <a:dgm id="{4A54D78A-3D96-497B-932C-5FB5FF2435E0}"/>
                                            </p:graphicEl>
                                          </p:spTgt>
                                        </p:tgtEl>
                                        <p:attrNameLst>
                                          <p:attrName>ppt_w</p:attrName>
                                        </p:attrNameLst>
                                      </p:cBhvr>
                                      <p:tavLst>
                                        <p:tav tm="0">
                                          <p:val>
                                            <p:strVal val="#ppt_w"/>
                                          </p:val>
                                        </p:tav>
                                        <p:tav tm="100000">
                                          <p:val>
                                            <p:strVal val="#ppt_w"/>
                                          </p:val>
                                        </p:tav>
                                      </p:tavLst>
                                    </p:anim>
                                    <p:anim calcmode="lin" valueType="num">
                                      <p:cBhvr>
                                        <p:cTn id="77" dur="500" fill="hold"/>
                                        <p:tgtEl>
                                          <p:spTgt spid="4">
                                            <p:graphicEl>
                                              <a:dgm id="{4A54D78A-3D96-497B-932C-5FB5FF2435E0}"/>
                                            </p:graphic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528" fill="hold" grpId="0" nodeType="clickEffect">
                                  <p:stCondLst>
                                    <p:cond delay="0"/>
                                  </p:stCondLst>
                                  <p:childTnLst>
                                    <p:set>
                                      <p:cBhvr>
                                        <p:cTn id="81" dur="1" fill="hold">
                                          <p:stCondLst>
                                            <p:cond delay="0"/>
                                          </p:stCondLst>
                                        </p:cTn>
                                        <p:tgtEl>
                                          <p:spTgt spid="4">
                                            <p:graphicEl>
                                              <a:dgm id="{73B51779-CE85-45C5-99FB-6D2C9624B6DE}"/>
                                            </p:graphicEl>
                                          </p:spTgt>
                                        </p:tgtEl>
                                        <p:attrNameLst>
                                          <p:attrName>style.visibility</p:attrName>
                                        </p:attrNameLst>
                                      </p:cBhvr>
                                      <p:to>
                                        <p:strVal val="visible"/>
                                      </p:to>
                                    </p:set>
                                    <p:anim calcmode="lin" valueType="num">
                                      <p:cBhvr>
                                        <p:cTn id="82" dur="500" fill="hold"/>
                                        <p:tgtEl>
                                          <p:spTgt spid="4">
                                            <p:graphicEl>
                                              <a:dgm id="{73B51779-CE85-45C5-99FB-6D2C9624B6DE}"/>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73B51779-CE85-45C5-99FB-6D2C9624B6DE}"/>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73B51779-CE85-45C5-99FB-6D2C9624B6DE}"/>
                                            </p:graphicEl>
                                          </p:spTgt>
                                        </p:tgtEl>
                                      </p:cBhvr>
                                    </p:animEffect>
                                    <p:anim calcmode="lin" valueType="num">
                                      <p:cBhvr>
                                        <p:cTn id="85" dur="500" fill="hold"/>
                                        <p:tgtEl>
                                          <p:spTgt spid="4">
                                            <p:graphicEl>
                                              <a:dgm id="{73B51779-CE85-45C5-99FB-6D2C9624B6DE}"/>
                                            </p:graphicEl>
                                          </p:spTgt>
                                        </p:tgtEl>
                                        <p:attrNameLst>
                                          <p:attrName>ppt_x</p:attrName>
                                        </p:attrNameLst>
                                      </p:cBhvr>
                                      <p:tavLst>
                                        <p:tav tm="0">
                                          <p:val>
                                            <p:fltVal val="0.5"/>
                                          </p:val>
                                        </p:tav>
                                        <p:tav tm="100000">
                                          <p:val>
                                            <p:strVal val="#ppt_x"/>
                                          </p:val>
                                        </p:tav>
                                      </p:tavLst>
                                    </p:anim>
                                    <p:anim calcmode="lin" valueType="num">
                                      <p:cBhvr>
                                        <p:cTn id="86" dur="500" fill="hold"/>
                                        <p:tgtEl>
                                          <p:spTgt spid="4">
                                            <p:graphicEl>
                                              <a:dgm id="{73B51779-CE85-45C5-99FB-6D2C9624B6DE}"/>
                                            </p:graphicEl>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4">
                                            <p:graphicEl>
                                              <a:dgm id="{4A9A4F1A-D5FF-458A-B9CB-A55D90981938}"/>
                                            </p:graphicEl>
                                          </p:spTgt>
                                        </p:tgtEl>
                                        <p:attrNameLst>
                                          <p:attrName>style.visibility</p:attrName>
                                        </p:attrNameLst>
                                      </p:cBhvr>
                                      <p:to>
                                        <p:strVal val="visible"/>
                                      </p:to>
                                    </p:set>
                                    <p:anim calcmode="lin" valueType="num">
                                      <p:cBhvr>
                                        <p:cTn id="89" dur="500" fill="hold"/>
                                        <p:tgtEl>
                                          <p:spTgt spid="4">
                                            <p:graphicEl>
                                              <a:dgm id="{4A9A4F1A-D5FF-458A-B9CB-A55D90981938}"/>
                                            </p:graphicEl>
                                          </p:spTgt>
                                        </p:tgtEl>
                                        <p:attrNameLst>
                                          <p:attrName>ppt_w</p:attrName>
                                        </p:attrNameLst>
                                      </p:cBhvr>
                                      <p:tavLst>
                                        <p:tav tm="0">
                                          <p:val>
                                            <p:fltVal val="0"/>
                                          </p:val>
                                        </p:tav>
                                        <p:tav tm="100000">
                                          <p:val>
                                            <p:strVal val="#ppt_w"/>
                                          </p:val>
                                        </p:tav>
                                      </p:tavLst>
                                    </p:anim>
                                    <p:anim calcmode="lin" valueType="num">
                                      <p:cBhvr>
                                        <p:cTn id="90" dur="500" fill="hold"/>
                                        <p:tgtEl>
                                          <p:spTgt spid="4">
                                            <p:graphicEl>
                                              <a:dgm id="{4A9A4F1A-D5FF-458A-B9CB-A55D90981938}"/>
                                            </p:graphicEl>
                                          </p:spTgt>
                                        </p:tgtEl>
                                        <p:attrNameLst>
                                          <p:attrName>ppt_h</p:attrName>
                                        </p:attrNameLst>
                                      </p:cBhvr>
                                      <p:tavLst>
                                        <p:tav tm="0">
                                          <p:val>
                                            <p:fltVal val="0"/>
                                          </p:val>
                                        </p:tav>
                                        <p:tav tm="100000">
                                          <p:val>
                                            <p:strVal val="#ppt_h"/>
                                          </p:val>
                                        </p:tav>
                                      </p:tavLst>
                                    </p:anim>
                                    <p:animEffect transition="in" filter="fade">
                                      <p:cBhvr>
                                        <p:cTn id="91" dur="500"/>
                                        <p:tgtEl>
                                          <p:spTgt spid="4">
                                            <p:graphicEl>
                                              <a:dgm id="{4A9A4F1A-D5FF-458A-B9CB-A55D90981938}"/>
                                            </p:graphicEl>
                                          </p:spTgt>
                                        </p:tgtEl>
                                      </p:cBhvr>
                                    </p:animEffect>
                                    <p:anim calcmode="lin" valueType="num">
                                      <p:cBhvr>
                                        <p:cTn id="92" dur="500" fill="hold"/>
                                        <p:tgtEl>
                                          <p:spTgt spid="4">
                                            <p:graphicEl>
                                              <a:dgm id="{4A9A4F1A-D5FF-458A-B9CB-A55D90981938}"/>
                                            </p:graphicEl>
                                          </p:spTgt>
                                        </p:tgtEl>
                                        <p:attrNameLst>
                                          <p:attrName>ppt_x</p:attrName>
                                        </p:attrNameLst>
                                      </p:cBhvr>
                                      <p:tavLst>
                                        <p:tav tm="0">
                                          <p:val>
                                            <p:fltVal val="0.5"/>
                                          </p:val>
                                        </p:tav>
                                        <p:tav tm="100000">
                                          <p:val>
                                            <p:strVal val="#ppt_x"/>
                                          </p:val>
                                        </p:tav>
                                      </p:tavLst>
                                    </p:anim>
                                    <p:anim calcmode="lin" valueType="num">
                                      <p:cBhvr>
                                        <p:cTn id="93" dur="500" fill="hold"/>
                                        <p:tgtEl>
                                          <p:spTgt spid="4">
                                            <p:graphicEl>
                                              <a:dgm id="{4A9A4F1A-D5FF-458A-B9CB-A55D90981938}"/>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4" fill="hold" grpId="0" nodeType="clickEffect">
                                  <p:stCondLst>
                                    <p:cond delay="0"/>
                                  </p:stCondLst>
                                  <p:childTnLst>
                                    <p:set>
                                      <p:cBhvr>
                                        <p:cTn id="97" dur="1" fill="hold">
                                          <p:stCondLst>
                                            <p:cond delay="0"/>
                                          </p:stCondLst>
                                        </p:cTn>
                                        <p:tgtEl>
                                          <p:spTgt spid="4">
                                            <p:graphicEl>
                                              <a:dgm id="{E9D18C7D-159A-4084-B59F-6DC46BEC485F}"/>
                                            </p:graphicEl>
                                          </p:spTgt>
                                        </p:tgtEl>
                                        <p:attrNameLst>
                                          <p:attrName>style.visibility</p:attrName>
                                        </p:attrNameLst>
                                      </p:cBhvr>
                                      <p:to>
                                        <p:strVal val="visible"/>
                                      </p:to>
                                    </p:set>
                                    <p:anim calcmode="lin" valueType="num">
                                      <p:cBhvr>
                                        <p:cTn id="98" dur="500" fill="hold"/>
                                        <p:tgtEl>
                                          <p:spTgt spid="4">
                                            <p:graphicEl>
                                              <a:dgm id="{E9D18C7D-159A-4084-B59F-6DC46BEC485F}"/>
                                            </p:graphicEl>
                                          </p:spTgt>
                                        </p:tgtEl>
                                        <p:attrNameLst>
                                          <p:attrName>ppt_x</p:attrName>
                                        </p:attrNameLst>
                                      </p:cBhvr>
                                      <p:tavLst>
                                        <p:tav tm="0">
                                          <p:val>
                                            <p:strVal val="#ppt_x"/>
                                          </p:val>
                                        </p:tav>
                                        <p:tav tm="100000">
                                          <p:val>
                                            <p:strVal val="#ppt_x"/>
                                          </p:val>
                                        </p:tav>
                                      </p:tavLst>
                                    </p:anim>
                                    <p:anim calcmode="lin" valueType="num">
                                      <p:cBhvr>
                                        <p:cTn id="99" dur="500" fill="hold"/>
                                        <p:tgtEl>
                                          <p:spTgt spid="4">
                                            <p:graphicEl>
                                              <a:dgm id="{E9D18C7D-159A-4084-B59F-6DC46BEC485F}"/>
                                            </p:graphicEl>
                                          </p:spTgt>
                                        </p:tgtEl>
                                        <p:attrNameLst>
                                          <p:attrName>ppt_y</p:attrName>
                                        </p:attrNameLst>
                                      </p:cBhvr>
                                      <p:tavLst>
                                        <p:tav tm="0">
                                          <p:val>
                                            <p:strVal val="#ppt_y+#ppt_h/2"/>
                                          </p:val>
                                        </p:tav>
                                        <p:tav tm="100000">
                                          <p:val>
                                            <p:strVal val="#ppt_y"/>
                                          </p:val>
                                        </p:tav>
                                      </p:tavLst>
                                    </p:anim>
                                    <p:anim calcmode="lin" valueType="num">
                                      <p:cBhvr>
                                        <p:cTn id="100" dur="500" fill="hold"/>
                                        <p:tgtEl>
                                          <p:spTgt spid="4">
                                            <p:graphicEl>
                                              <a:dgm id="{E9D18C7D-159A-4084-B59F-6DC46BEC485F}"/>
                                            </p:graphicEl>
                                          </p:spTgt>
                                        </p:tgtEl>
                                        <p:attrNameLst>
                                          <p:attrName>ppt_w</p:attrName>
                                        </p:attrNameLst>
                                      </p:cBhvr>
                                      <p:tavLst>
                                        <p:tav tm="0">
                                          <p:val>
                                            <p:strVal val="#ppt_w"/>
                                          </p:val>
                                        </p:tav>
                                        <p:tav tm="100000">
                                          <p:val>
                                            <p:strVal val="#ppt_w"/>
                                          </p:val>
                                        </p:tav>
                                      </p:tavLst>
                                    </p:anim>
                                    <p:anim calcmode="lin" valueType="num">
                                      <p:cBhvr>
                                        <p:cTn id="101" dur="500" fill="hold"/>
                                        <p:tgtEl>
                                          <p:spTgt spid="4">
                                            <p:graphicEl>
                                              <a:dgm id="{E9D18C7D-159A-4084-B59F-6DC46BEC485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B008E6-0645-B7C4-A527-C774FB3C185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5">
              <a:lumMod val="75000"/>
            </a:schemeClr>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913BBD7F-D50F-2E00-C641-DC908B9CDC3F}"/>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5957597" y="666728"/>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FA6CDF06-7A62-4BDB-EB3B-550254E3F737}"/>
              </a:ext>
            </a:extLst>
          </p:cNvPr>
          <p:cNvSpPr txBox="1"/>
          <p:nvPr/>
        </p:nvSpPr>
        <p:spPr>
          <a:xfrm>
            <a:off x="535665" y="2598447"/>
            <a:ext cx="4954289" cy="1446550"/>
          </a:xfrm>
          <a:prstGeom prst="rect">
            <a:avLst/>
          </a:prstGeom>
          <a:noFill/>
        </p:spPr>
        <p:txBody>
          <a:bodyPr wrap="square">
            <a:spAutoFit/>
            <a:scene3d>
              <a:camera prst="orthographicFront"/>
              <a:lightRig rig="threePt" dir="t"/>
            </a:scene3d>
            <a:sp3d extrusionH="57150">
              <a:bevelT w="38100" h="38100"/>
            </a:sp3d>
          </a:bodyPr>
          <a:lstStyle/>
          <a:p>
            <a:pPr algn="ctr"/>
            <a:r>
              <a:rPr lang="sr-Latn-RS"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GREH</a:t>
            </a:r>
            <a:endParaRPr lang="en"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446507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F5CE285-6053-25BC-CABF-649C715A938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4B41CA8-95FB-FF6F-2394-9E0FB82EAF3D}"/>
              </a:ext>
            </a:extLst>
          </p:cNvPr>
          <p:cNvSpPr txBox="1"/>
          <p:nvPr/>
        </p:nvSpPr>
        <p:spPr>
          <a:xfrm>
            <a:off x="0" y="0"/>
            <a:ext cx="12191999" cy="769441"/>
          </a:xfrm>
          <a:prstGeom prst="rect">
            <a:avLst/>
          </a:prstGeom>
          <a:noFill/>
        </p:spPr>
        <p:txBody>
          <a:bodyPr wrap="square">
            <a:spAutoFit/>
            <a:scene3d>
              <a:camera prst="orthographicFront"/>
              <a:lightRig rig="balanced" dir="t"/>
            </a:scene3d>
            <a:sp3d extrusionH="57150">
              <a:bevelT h="25400" prst="softRound"/>
            </a:sp3d>
          </a:bodyPr>
          <a:lstStyle/>
          <a:p>
            <a:pPr algn="ctr"/>
            <a:r>
              <a:rPr lang="en-US" sz="4400" b="1" spc="300" dirty="0">
                <a:ln w="0"/>
                <a:solidFill>
                  <a:schemeClr val="bg2"/>
                </a:solidFill>
                <a:effectLst>
                  <a:outerShdw blurRad="38100" dist="38100" dir="2700000" algn="tl">
                    <a:srgbClr val="000000">
                      <a:alpha val="82000"/>
                    </a:srgbClr>
                  </a:outerShdw>
                </a:effectLst>
              </a:rPr>
              <a:t>IZBEGAVAJTE ISKUŠENJE</a:t>
            </a:r>
            <a:endParaRPr lang="en" sz="4400" b="1" spc="300" dirty="0">
              <a:ln w="0"/>
              <a:solidFill>
                <a:schemeClr val="bg2"/>
              </a:solidFill>
              <a:effectLst>
                <a:outerShdw blurRad="38100" dist="38100" dir="2700000" algn="tl">
                  <a:srgbClr val="000000">
                    <a:alpha val="82000"/>
                  </a:srgbClr>
                </a:outerShdw>
              </a:effectLst>
            </a:endParaRPr>
          </a:p>
        </p:txBody>
      </p:sp>
      <p:sp>
        <p:nvSpPr>
          <p:cNvPr id="5" name="CuadroTexto 4">
            <a:extLst>
              <a:ext uri="{FF2B5EF4-FFF2-40B4-BE49-F238E27FC236}">
                <a16:creationId xmlns:a16="http://schemas.microsoft.com/office/drawing/2014/main" id="{5C7DF813-D008-CF6B-AFD0-03E389DC0845}"/>
              </a:ext>
            </a:extLst>
          </p:cNvPr>
          <p:cNvSpPr txBox="1"/>
          <p:nvPr/>
        </p:nvSpPr>
        <p:spPr>
          <a:xfrm>
            <a:off x="1" y="662203"/>
            <a:ext cx="12191998" cy="338554"/>
          </a:xfrm>
          <a:prstGeom prst="rect">
            <a:avLst/>
          </a:prstGeom>
          <a:noFill/>
        </p:spPr>
        <p:txBody>
          <a:bodyPr wrap="square">
            <a:spAutoFit/>
          </a:bodyPr>
          <a:lstStyle/>
          <a:p>
            <a:pPr algn="ctr"/>
            <a:r>
              <a:rPr lang="en"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r>
              <a:rPr lang="sr-Latn-RS"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Nego svakoga kuša njegova slast, koja ga vuče i mami.</a:t>
            </a:r>
            <a:r>
              <a:rPr lang="en"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(Ja</a:t>
            </a:r>
            <a:r>
              <a:rPr lang="sr-Latn-RS"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kov</a:t>
            </a:r>
            <a:r>
              <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1</a:t>
            </a:r>
            <a:r>
              <a:rPr lang="sr-Latn-RS"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r>
              <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14)</a:t>
            </a:r>
          </a:p>
        </p:txBody>
      </p:sp>
      <p:sp>
        <p:nvSpPr>
          <p:cNvPr id="6" name="CuadroTexto 5">
            <a:extLst>
              <a:ext uri="{FF2B5EF4-FFF2-40B4-BE49-F238E27FC236}">
                <a16:creationId xmlns:a16="http://schemas.microsoft.com/office/drawing/2014/main" id="{039323C8-42DF-14E1-19C4-AECC4FA931B7}"/>
              </a:ext>
            </a:extLst>
          </p:cNvPr>
          <p:cNvSpPr txBox="1"/>
          <p:nvPr/>
        </p:nvSpPr>
        <p:spPr>
          <a:xfrm>
            <a:off x="3528092" y="1121491"/>
            <a:ext cx="8663906" cy="1015663"/>
          </a:xfrm>
          <a:prstGeom prst="rect">
            <a:avLst/>
          </a:prstGeom>
          <a:noFill/>
        </p:spPr>
        <p:txBody>
          <a:bodyPr wrap="square" rtlCol="0">
            <a:spAutoFit/>
          </a:bodyPr>
          <a:lstStyle/>
          <a:p>
            <a:pPr>
              <a:spcBef>
                <a:spcPts val="600"/>
              </a:spcBef>
            </a:pPr>
            <a:r>
              <a:rPr lang="sr-Latn-RS" sz="2000" b="1" dirty="0"/>
              <a:t>Jakov</a:t>
            </a:r>
            <a:r>
              <a:rPr lang="en-US" sz="2000" b="1" dirty="0"/>
              <a:t> </a:t>
            </a:r>
            <a:r>
              <a:rPr lang="en-US" sz="2000" b="1" dirty="0" err="1"/>
              <a:t>naziva</a:t>
            </a:r>
            <a:r>
              <a:rPr lang="en-US" sz="2000" b="1" dirty="0"/>
              <a:t> on</a:t>
            </a:r>
            <a:r>
              <a:rPr lang="sr-Latn-RS" sz="2000" b="1" dirty="0"/>
              <a:t>og</a:t>
            </a:r>
            <a:r>
              <a:rPr lang="en-US" sz="2000" b="1" dirty="0"/>
              <a:t> koji se </a:t>
            </a:r>
            <a:r>
              <a:rPr lang="en-US" sz="2000" b="1" dirty="0" err="1"/>
              <a:t>odupire</a:t>
            </a:r>
            <a:r>
              <a:rPr lang="en-US" sz="2000" b="1" dirty="0"/>
              <a:t> </a:t>
            </a:r>
            <a:r>
              <a:rPr lang="en-US" sz="2000" b="1" dirty="0" err="1"/>
              <a:t>iskušenju</a:t>
            </a:r>
            <a:r>
              <a:rPr lang="en-US" sz="2000" b="1" dirty="0"/>
              <a:t> "</a:t>
            </a:r>
            <a:r>
              <a:rPr lang="en-US" sz="2000" b="1" dirty="0" err="1"/>
              <a:t>bla</a:t>
            </a:r>
            <a:r>
              <a:rPr lang="sr-Latn-RS" sz="2000" b="1" dirty="0"/>
              <a:t>ž</a:t>
            </a:r>
            <a:r>
              <a:rPr lang="en-US" sz="2000" b="1" dirty="0" err="1"/>
              <a:t>en</a:t>
            </a:r>
            <a:r>
              <a:rPr lang="en-US" sz="2000" b="1" dirty="0"/>
              <a:t>" (</a:t>
            </a:r>
            <a:r>
              <a:rPr lang="sr-Latn-RS" sz="2000" b="1" dirty="0"/>
              <a:t>Jakov</a:t>
            </a:r>
            <a:r>
              <a:rPr lang="en-US" sz="2000" b="1" dirty="0"/>
              <a:t> 1</a:t>
            </a:r>
            <a:r>
              <a:rPr lang="sr-Latn-RS" sz="2000" b="1" dirty="0"/>
              <a:t>,</a:t>
            </a:r>
            <a:r>
              <a:rPr lang="en-US" sz="2000" b="1" dirty="0"/>
              <a:t>12 N</a:t>
            </a:r>
            <a:r>
              <a:rPr lang="sr-Latn-RS" sz="2000" b="1" dirty="0"/>
              <a:t>SP</a:t>
            </a:r>
            <a:r>
              <a:rPr lang="en-US" sz="2000" b="1" dirty="0"/>
              <a:t>). Ali on </a:t>
            </a:r>
            <a:r>
              <a:rPr lang="en-US" sz="2000" b="1" dirty="0" err="1"/>
              <a:t>pojašnjava</a:t>
            </a:r>
            <a:r>
              <a:rPr lang="en-US" sz="2000" b="1" dirty="0"/>
              <a:t> da </a:t>
            </a:r>
            <a:r>
              <a:rPr lang="en-US" sz="2000" b="1" dirty="0" err="1"/>
              <a:t>iskušenje</a:t>
            </a:r>
            <a:r>
              <a:rPr lang="en-US" sz="2000" b="1" dirty="0"/>
              <a:t> ne </a:t>
            </a:r>
            <a:r>
              <a:rPr lang="en-US" sz="2000" b="1" dirty="0" err="1"/>
              <a:t>dolazi</a:t>
            </a:r>
            <a:r>
              <a:rPr lang="en-US" sz="2000" b="1" dirty="0"/>
              <a:t> od Boga (</a:t>
            </a:r>
            <a:r>
              <a:rPr lang="sr-Latn-RS" sz="2000" b="1" dirty="0"/>
              <a:t>Jakov</a:t>
            </a:r>
            <a:r>
              <a:rPr lang="en-US" sz="2000" b="1" dirty="0"/>
              <a:t> 1</a:t>
            </a:r>
            <a:r>
              <a:rPr lang="sr-Latn-RS" sz="2000" b="1" dirty="0"/>
              <a:t>,</a:t>
            </a:r>
            <a:r>
              <a:rPr lang="en-US" sz="2000" b="1" dirty="0"/>
              <a:t>13), </a:t>
            </a:r>
            <a:r>
              <a:rPr lang="en-US" sz="2000" b="1" dirty="0" err="1"/>
              <a:t>već</a:t>
            </a:r>
            <a:r>
              <a:rPr lang="en-US" sz="2000" b="1" dirty="0"/>
              <a:t> </a:t>
            </a:r>
            <a:r>
              <a:rPr lang="en-US" sz="2000" b="1" dirty="0" err="1"/>
              <a:t>proizilazi</a:t>
            </a:r>
            <a:r>
              <a:rPr lang="en-US" sz="2000" b="1" dirty="0"/>
              <a:t> </a:t>
            </a:r>
            <a:r>
              <a:rPr lang="en-US" sz="2000" b="1" dirty="0" err="1"/>
              <a:t>iz</a:t>
            </a:r>
            <a:r>
              <a:rPr lang="en-US" sz="2000" b="1" dirty="0"/>
              <a:t> </a:t>
            </a:r>
            <a:r>
              <a:rPr lang="en-US" sz="2000" b="1" dirty="0" err="1"/>
              <a:t>naših</a:t>
            </a:r>
            <a:r>
              <a:rPr lang="en-US" sz="2000" b="1" dirty="0"/>
              <a:t> </a:t>
            </a:r>
            <a:r>
              <a:rPr lang="en-US" sz="2000" b="1" dirty="0" err="1"/>
              <a:t>sopstvenih</a:t>
            </a:r>
            <a:r>
              <a:rPr lang="en-US" sz="2000" b="1" dirty="0"/>
              <a:t> </a:t>
            </a:r>
            <a:r>
              <a:rPr lang="en-US" sz="2000" b="1" dirty="0" err="1"/>
              <a:t>zlih</a:t>
            </a:r>
            <a:r>
              <a:rPr lang="en-US" sz="2000" b="1" dirty="0"/>
              <a:t> </a:t>
            </a:r>
            <a:r>
              <a:rPr lang="en-US" sz="2000" b="1" dirty="0" err="1"/>
              <a:t>želja</a:t>
            </a:r>
            <a:r>
              <a:rPr lang="en-US" sz="2000" b="1" dirty="0"/>
              <a:t> (</a:t>
            </a:r>
            <a:r>
              <a:rPr lang="sr-Latn-RS" sz="2000" b="1" dirty="0"/>
              <a:t>Jakov</a:t>
            </a:r>
            <a:r>
              <a:rPr lang="en-US" sz="2000" b="1" dirty="0"/>
              <a:t> 1</a:t>
            </a:r>
            <a:r>
              <a:rPr lang="sr-Latn-RS" sz="2000" b="1" dirty="0"/>
              <a:t>,</a:t>
            </a:r>
            <a:r>
              <a:rPr lang="en-US" sz="2000" b="1" dirty="0"/>
              <a:t>14)</a:t>
            </a:r>
            <a:r>
              <a:rPr lang="sr-Latn-RS" sz="2000" b="1" dirty="0"/>
              <a:t>.</a:t>
            </a:r>
            <a:r>
              <a:rPr lang="en-US" sz="2000" b="1" dirty="0"/>
              <a:t> .</a:t>
            </a:r>
            <a:endParaRPr lang="en" sz="2000" b="1" dirty="0"/>
          </a:p>
        </p:txBody>
      </p:sp>
      <p:pic>
        <p:nvPicPr>
          <p:cNvPr id="4" name="Imagen 3">
            <a:extLst>
              <a:ext uri="{FF2B5EF4-FFF2-40B4-BE49-F238E27FC236}">
                <a16:creationId xmlns:a16="http://schemas.microsoft.com/office/drawing/2014/main" id="{1DD6DFDC-9861-481D-6E85-7C3D577C01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37654" y="1209979"/>
            <a:ext cx="3313623" cy="194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CD52FE16-800D-F929-FFCB-1FB2D45002E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190643" y="2346741"/>
            <a:ext cx="1961170" cy="2638844"/>
          </a:xfrm>
          <a:prstGeom prst="snip2DiagRect">
            <a:avLst>
              <a:gd name="adj1" fmla="val 15040"/>
              <a:gd name="adj2" fmla="val 0"/>
            </a:avLst>
          </a:prstGeom>
          <a:solidFill>
            <a:srgbClr val="FFFFFF">
              <a:shade val="85000"/>
            </a:srgbClr>
          </a:solidFill>
          <a:ln w="5715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B299268B-D1C5-84AF-F74D-0AA90A021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982" y="3323303"/>
            <a:ext cx="3222917" cy="3319386"/>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44450">
            <a:bevelT w="95250" h="31750"/>
            <a:bevelB w="0" h="0"/>
            <a:contourClr>
              <a:srgbClr val="C67F18"/>
            </a:contourClr>
          </a:sp3d>
        </p:spPr>
      </p:pic>
      <p:sp>
        <p:nvSpPr>
          <p:cNvPr id="7" name="CuadroTexto 6">
            <a:extLst>
              <a:ext uri="{FF2B5EF4-FFF2-40B4-BE49-F238E27FC236}">
                <a16:creationId xmlns:a16="http://schemas.microsoft.com/office/drawing/2014/main" id="{2700EAF8-FF96-A996-1001-D0F5861CBD2D}"/>
              </a:ext>
            </a:extLst>
          </p:cNvPr>
          <p:cNvSpPr txBox="1"/>
          <p:nvPr/>
        </p:nvSpPr>
        <p:spPr>
          <a:xfrm>
            <a:off x="3547755" y="2175960"/>
            <a:ext cx="4495031" cy="2862322"/>
          </a:xfrm>
          <a:prstGeom prst="rect">
            <a:avLst/>
          </a:prstGeom>
          <a:noFill/>
        </p:spPr>
        <p:txBody>
          <a:bodyPr wrap="square">
            <a:spAutoFit/>
          </a:bodyPr>
          <a:lstStyle/>
          <a:p>
            <a:pPr>
              <a:spcBef>
                <a:spcPts val="600"/>
              </a:spcBef>
            </a:pPr>
            <a:r>
              <a:rPr lang="en-US" sz="2000" b="1" dirty="0"/>
              <a:t>Pavle </a:t>
            </a:r>
            <a:r>
              <a:rPr lang="en-US" sz="2000" b="1" dirty="0" err="1"/>
              <a:t>govori</a:t>
            </a:r>
            <a:r>
              <a:rPr lang="en-US" sz="2000" b="1" dirty="0"/>
              <a:t> o "</a:t>
            </a:r>
            <a:r>
              <a:rPr lang="en-US" sz="2000" b="1" dirty="0" err="1"/>
              <a:t>kušaču</a:t>
            </a:r>
            <a:r>
              <a:rPr lang="en-US" sz="2000" b="1" dirty="0"/>
              <a:t>" (1</a:t>
            </a:r>
            <a:r>
              <a:rPr lang="sr-Latn-RS" sz="2000" b="1" dirty="0"/>
              <a:t>.</a:t>
            </a:r>
            <a:r>
              <a:rPr lang="en-US" sz="2000" b="1" dirty="0"/>
              <a:t> Sol</a:t>
            </a:r>
            <a:r>
              <a:rPr lang="sr-Latn-RS" sz="2000" b="1" dirty="0"/>
              <a:t>.</a:t>
            </a:r>
            <a:r>
              <a:rPr lang="en-US" sz="2000" b="1" dirty="0"/>
              <a:t> 3</a:t>
            </a:r>
            <a:r>
              <a:rPr lang="sr-Latn-RS" sz="2000" b="1" dirty="0"/>
              <a:t>,</a:t>
            </a:r>
            <a:r>
              <a:rPr lang="en-US" sz="2000" b="1" dirty="0"/>
              <a:t>5), </a:t>
            </a:r>
            <a:r>
              <a:rPr lang="en-US" sz="2000" b="1" dirty="0" err="1"/>
              <a:t>koga</a:t>
            </a:r>
            <a:r>
              <a:rPr lang="en-US" sz="2000" b="1" dirty="0"/>
              <a:t> je Isus </a:t>
            </a:r>
            <a:r>
              <a:rPr lang="en-US" sz="2000" b="1" dirty="0" err="1"/>
              <a:t>identifikovao</a:t>
            </a:r>
            <a:r>
              <a:rPr lang="en-US" sz="2000" b="1" dirty="0"/>
              <a:t> </a:t>
            </a:r>
            <a:r>
              <a:rPr lang="en-US" sz="2000" b="1" dirty="0" err="1"/>
              <a:t>kao</a:t>
            </a:r>
            <a:r>
              <a:rPr lang="en-US" sz="2000" b="1" dirty="0"/>
              <a:t> </a:t>
            </a:r>
            <a:r>
              <a:rPr lang="en-US" sz="2000" b="1" dirty="0" err="1"/>
              <a:t>Sotonu</a:t>
            </a:r>
            <a:r>
              <a:rPr lang="en-US" sz="2000" b="1" dirty="0"/>
              <a:t> (Matej 4</a:t>
            </a:r>
            <a:r>
              <a:rPr lang="sr-Latn-RS" sz="2000" b="1" dirty="0"/>
              <a:t>,</a:t>
            </a:r>
            <a:r>
              <a:rPr lang="en-US" sz="2000" b="1" dirty="0"/>
              <a:t>3</a:t>
            </a:r>
            <a:r>
              <a:rPr lang="sr-Latn-RS" sz="2000" b="1" dirty="0"/>
              <a:t>.</a:t>
            </a:r>
            <a:r>
              <a:rPr lang="en-US" sz="2000" b="1" dirty="0"/>
              <a:t>10). On je taj koji </a:t>
            </a:r>
            <a:r>
              <a:rPr lang="en-US" sz="2000" b="1" dirty="0" err="1"/>
              <a:t>najbolje</a:t>
            </a:r>
            <a:r>
              <a:rPr lang="en-US" sz="2000" b="1" dirty="0"/>
              <a:t> </a:t>
            </a:r>
            <a:r>
              <a:rPr lang="en-US" sz="2000" b="1" dirty="0" err="1"/>
              <a:t>zna</a:t>
            </a:r>
            <a:r>
              <a:rPr lang="en-US" sz="2000" b="1" dirty="0"/>
              <a:t> </a:t>
            </a:r>
            <a:r>
              <a:rPr lang="en-US" sz="2000" b="1" dirty="0" err="1"/>
              <a:t>kako</a:t>
            </a:r>
            <a:r>
              <a:rPr lang="en-US" sz="2000" b="1" dirty="0"/>
              <a:t> da </a:t>
            </a:r>
            <a:r>
              <a:rPr lang="en-US" sz="2000" b="1" dirty="0" err="1"/>
              <a:t>koristi</a:t>
            </a:r>
            <a:r>
              <a:rPr lang="en-US" sz="2000" b="1" dirty="0"/>
              <a:t> </a:t>
            </a:r>
            <a:r>
              <a:rPr lang="en-US" sz="2000" b="1" dirty="0" err="1"/>
              <a:t>naše</a:t>
            </a:r>
            <a:r>
              <a:rPr lang="en-US" sz="2000" b="1" dirty="0"/>
              <a:t> </a:t>
            </a:r>
            <a:r>
              <a:rPr lang="en-US" sz="2000" b="1" dirty="0" err="1"/>
              <a:t>slabosti</a:t>
            </a:r>
            <a:r>
              <a:rPr lang="en-US" sz="2000" b="1" dirty="0"/>
              <a:t> da </a:t>
            </a:r>
            <a:r>
              <a:rPr lang="en-US" sz="2000" b="1" dirty="0" err="1"/>
              <a:t>nas</a:t>
            </a:r>
            <a:r>
              <a:rPr lang="en-US" sz="2000" b="1" dirty="0"/>
              <a:t> </a:t>
            </a:r>
            <a:r>
              <a:rPr lang="en-US" sz="2000" b="1" dirty="0" err="1"/>
              <a:t>vodi</a:t>
            </a:r>
            <a:r>
              <a:rPr lang="en-US" sz="2000" b="1" dirty="0"/>
              <a:t> u </a:t>
            </a:r>
            <a:r>
              <a:rPr lang="en-US" sz="2000" b="1" dirty="0" err="1"/>
              <a:t>greh</a:t>
            </a:r>
            <a:r>
              <a:rPr lang="en-US" sz="2000" b="1" dirty="0"/>
              <a:t>. Ne </a:t>
            </a:r>
            <a:r>
              <a:rPr lang="en-US" sz="2000" b="1" dirty="0" err="1"/>
              <a:t>zaboravimo</a:t>
            </a:r>
            <a:r>
              <a:rPr lang="en-US" sz="2000" b="1" dirty="0"/>
              <a:t> da </a:t>
            </a:r>
            <a:r>
              <a:rPr lang="en-US" sz="2000" b="1" dirty="0" err="1"/>
              <a:t>smo</a:t>
            </a:r>
            <a:r>
              <a:rPr lang="en-US" sz="2000" b="1" dirty="0"/>
              <a:t> </a:t>
            </a:r>
            <a:r>
              <a:rPr lang="en-US" sz="2000" b="1" dirty="0" err="1"/>
              <a:t>uronjeni</a:t>
            </a:r>
            <a:r>
              <a:rPr lang="en-US" sz="2000" b="1" dirty="0"/>
              <a:t> u </a:t>
            </a:r>
            <a:r>
              <a:rPr lang="en-US" sz="2000" b="1" dirty="0" err="1"/>
              <a:t>kosmički</a:t>
            </a:r>
            <a:r>
              <a:rPr lang="en-US" sz="2000" b="1" dirty="0"/>
              <a:t> rat </a:t>
            </a:r>
            <a:r>
              <a:rPr lang="en-US" sz="2000" b="1" dirty="0" err="1"/>
              <a:t>između</a:t>
            </a:r>
            <a:r>
              <a:rPr lang="en-US" sz="2000" b="1" dirty="0"/>
              <a:t> Hrista </a:t>
            </a:r>
            <a:r>
              <a:rPr lang="en-US" sz="2000" b="1" dirty="0" err="1"/>
              <a:t>i</a:t>
            </a:r>
            <a:r>
              <a:rPr lang="en-US" sz="2000" b="1" dirty="0"/>
              <a:t> </a:t>
            </a:r>
            <a:r>
              <a:rPr lang="en-US" sz="2000" b="1" dirty="0" err="1"/>
              <a:t>Satane</a:t>
            </a:r>
            <a:r>
              <a:rPr lang="en-US" sz="2000" b="1" dirty="0"/>
              <a:t>, </a:t>
            </a:r>
            <a:r>
              <a:rPr lang="en-US" sz="2000" b="1" dirty="0" err="1"/>
              <a:t>i</a:t>
            </a:r>
            <a:r>
              <a:rPr lang="en-US" sz="2000" b="1" dirty="0"/>
              <a:t> da </a:t>
            </a:r>
            <a:r>
              <a:rPr lang="en-US" sz="2000" b="1" dirty="0" err="1"/>
              <a:t>će</a:t>
            </a:r>
            <a:r>
              <a:rPr lang="en-US" sz="2000" b="1" dirty="0"/>
              <a:t> </a:t>
            </a:r>
            <a:r>
              <a:rPr lang="en-US" sz="2000" b="1" dirty="0" err="1"/>
              <a:t>kušač</a:t>
            </a:r>
            <a:r>
              <a:rPr lang="en-US" sz="2000" b="1" dirty="0"/>
              <a:t> </a:t>
            </a:r>
            <a:r>
              <a:rPr lang="en-US" sz="2000" b="1" dirty="0" err="1"/>
              <a:t>učiniti</a:t>
            </a:r>
            <a:r>
              <a:rPr lang="en-US" sz="2000" b="1" dirty="0"/>
              <a:t> </a:t>
            </a:r>
            <a:r>
              <a:rPr lang="en-US" sz="2000" b="1" dirty="0" err="1"/>
              <a:t>sve</a:t>
            </a:r>
            <a:r>
              <a:rPr lang="en-US" sz="2000" b="1" dirty="0"/>
              <a:t> </a:t>
            </a:r>
            <a:r>
              <a:rPr lang="en-US" sz="2000" b="1" dirty="0" err="1"/>
              <a:t>što</a:t>
            </a:r>
            <a:r>
              <a:rPr lang="en-US" sz="2000" b="1" dirty="0"/>
              <a:t> </a:t>
            </a:r>
            <a:r>
              <a:rPr lang="sr-Latn-RS" sz="2000" b="1" dirty="0"/>
              <a:t>mu </a:t>
            </a:r>
            <a:r>
              <a:rPr lang="en-US" sz="2000" b="1" dirty="0"/>
              <a:t>je </a:t>
            </a:r>
            <a:r>
              <a:rPr lang="en-US" sz="2000" b="1" dirty="0" err="1"/>
              <a:t>moguće</a:t>
            </a:r>
            <a:r>
              <a:rPr lang="en-US" sz="2000" b="1" dirty="0"/>
              <a:t> da </a:t>
            </a:r>
            <a:r>
              <a:rPr lang="en-US" sz="2000" b="1" dirty="0" err="1"/>
              <a:t>nas</a:t>
            </a:r>
            <a:r>
              <a:rPr lang="en-US" sz="2000" b="1" dirty="0"/>
              <a:t> </a:t>
            </a:r>
            <a:r>
              <a:rPr lang="en-US" sz="2000" b="1" dirty="0" err="1"/>
              <a:t>odvrati</a:t>
            </a:r>
            <a:r>
              <a:rPr lang="en-US" sz="2000" b="1" dirty="0"/>
              <a:t> od Hrista.</a:t>
            </a:r>
            <a:endParaRPr lang="en" sz="2000" b="1" dirty="0"/>
          </a:p>
        </p:txBody>
      </p:sp>
      <p:sp>
        <p:nvSpPr>
          <p:cNvPr id="11" name="CuadroTexto 10">
            <a:extLst>
              <a:ext uri="{FF2B5EF4-FFF2-40B4-BE49-F238E27FC236}">
                <a16:creationId xmlns:a16="http://schemas.microsoft.com/office/drawing/2014/main" id="{465716DC-0DF3-B2EB-B535-8DB80A437D9A}"/>
              </a:ext>
            </a:extLst>
          </p:cNvPr>
          <p:cNvSpPr txBox="1"/>
          <p:nvPr/>
        </p:nvSpPr>
        <p:spPr>
          <a:xfrm>
            <a:off x="3528092" y="5077088"/>
            <a:ext cx="8683101" cy="1015663"/>
          </a:xfrm>
          <a:prstGeom prst="rect">
            <a:avLst/>
          </a:prstGeom>
          <a:noFill/>
        </p:spPr>
        <p:txBody>
          <a:bodyPr wrap="square">
            <a:spAutoFit/>
          </a:bodyPr>
          <a:lstStyle/>
          <a:p>
            <a:pPr>
              <a:spcBef>
                <a:spcPts val="600"/>
              </a:spcBef>
            </a:pPr>
            <a:r>
              <a:rPr lang="en-US" sz="2000" b="1" dirty="0"/>
              <a:t>Samson je </a:t>
            </a:r>
            <a:r>
              <a:rPr lang="en-US" sz="2000" b="1" dirty="0" err="1"/>
              <a:t>jasan</a:t>
            </a:r>
            <a:r>
              <a:rPr lang="en-US" sz="2000" b="1" dirty="0"/>
              <a:t> primer </a:t>
            </a:r>
            <a:r>
              <a:rPr lang="en-US" sz="2000" b="1" dirty="0" err="1"/>
              <a:t>osobe</a:t>
            </a:r>
            <a:r>
              <a:rPr lang="en-US" sz="2000" b="1" dirty="0"/>
              <a:t> </a:t>
            </a:r>
            <a:r>
              <a:rPr lang="en-US" sz="2000" b="1" dirty="0" err="1"/>
              <a:t>koja</a:t>
            </a:r>
            <a:r>
              <a:rPr lang="en-US" sz="2000" b="1" dirty="0"/>
              <a:t> se </a:t>
            </a:r>
            <a:r>
              <a:rPr lang="en-US" sz="2000" b="1" dirty="0" err="1"/>
              <a:t>prepušta</a:t>
            </a:r>
            <a:r>
              <a:rPr lang="en-US" sz="2000" b="1" dirty="0"/>
              <a:t> </a:t>
            </a:r>
            <a:r>
              <a:rPr lang="en-US" sz="2000" b="1" dirty="0" err="1"/>
              <a:t>iskušenju</a:t>
            </a:r>
            <a:r>
              <a:rPr lang="en-US" sz="2000" b="1" dirty="0"/>
              <a:t> </a:t>
            </a:r>
            <a:r>
              <a:rPr lang="en-US" sz="2000" b="1" dirty="0" err="1"/>
              <a:t>dopuštajući</a:t>
            </a:r>
            <a:r>
              <a:rPr lang="en-US" sz="2000" b="1" dirty="0"/>
              <a:t> </a:t>
            </a:r>
            <a:r>
              <a:rPr lang="en-US" sz="2000" b="1" dirty="0" err="1"/>
              <a:t>sebi</a:t>
            </a:r>
            <a:r>
              <a:rPr lang="en-US" sz="2000" b="1" dirty="0"/>
              <a:t> da ga </a:t>
            </a:r>
            <a:r>
              <a:rPr lang="en-US" sz="2000" b="1" dirty="0" err="1"/>
              <a:t>zanesu</a:t>
            </a:r>
            <a:r>
              <a:rPr lang="en-US" sz="2000" b="1" dirty="0"/>
              <a:t> </a:t>
            </a:r>
            <a:r>
              <a:rPr lang="en-US" sz="2000" b="1" dirty="0" err="1"/>
              <a:t>njegove</a:t>
            </a:r>
            <a:r>
              <a:rPr lang="en-US" sz="2000" b="1" dirty="0"/>
              <a:t> </a:t>
            </a:r>
            <a:r>
              <a:rPr lang="en-US" sz="2000" b="1" dirty="0" err="1"/>
              <a:t>emocije</a:t>
            </a:r>
            <a:r>
              <a:rPr lang="en-US" sz="2000" b="1" dirty="0"/>
              <a:t>, </a:t>
            </a:r>
            <a:r>
              <a:rPr lang="en-US" sz="2000" b="1" dirty="0" err="1"/>
              <a:t>čak</a:t>
            </a:r>
            <a:r>
              <a:rPr lang="en-US" sz="2000" b="1" dirty="0"/>
              <a:t> </a:t>
            </a:r>
            <a:r>
              <a:rPr lang="en-US" sz="2000" b="1" dirty="0" err="1"/>
              <a:t>i</a:t>
            </a:r>
            <a:r>
              <a:rPr lang="en-US" sz="2000" b="1" dirty="0"/>
              <a:t> </a:t>
            </a:r>
            <a:r>
              <a:rPr lang="en-US" sz="2000" b="1" dirty="0" err="1"/>
              <a:t>znajući</a:t>
            </a:r>
            <a:r>
              <a:rPr lang="en-US" sz="2000" b="1" dirty="0"/>
              <a:t> da </a:t>
            </a:r>
            <a:r>
              <a:rPr lang="en-US" sz="2000" b="1" dirty="0" err="1"/>
              <a:t>su</a:t>
            </a:r>
            <a:r>
              <a:rPr lang="en-US" sz="2000" b="1" dirty="0"/>
              <a:t> one </a:t>
            </a:r>
            <a:r>
              <a:rPr lang="en-US" sz="2000" b="1" dirty="0" err="1"/>
              <a:t>išle</a:t>
            </a:r>
            <a:r>
              <a:rPr lang="en-US" sz="2000" b="1" dirty="0"/>
              <a:t> </a:t>
            </a:r>
            <a:r>
              <a:rPr lang="en-US" sz="2000" b="1" dirty="0" err="1"/>
              <a:t>protiv</a:t>
            </a:r>
            <a:r>
              <a:rPr lang="en-US" sz="2000" b="1" dirty="0"/>
              <a:t> </a:t>
            </a:r>
            <a:r>
              <a:rPr lang="en-US" sz="2000" b="1" dirty="0" err="1"/>
              <a:t>Božje</a:t>
            </a:r>
            <a:r>
              <a:rPr lang="en-US" sz="2000" b="1" dirty="0"/>
              <a:t> </a:t>
            </a:r>
            <a:r>
              <a:rPr lang="en-US" sz="2000" b="1" dirty="0" err="1"/>
              <a:t>volje</a:t>
            </a:r>
            <a:r>
              <a:rPr lang="en-US" sz="2000" b="1" dirty="0"/>
              <a:t> (</a:t>
            </a:r>
            <a:r>
              <a:rPr lang="en-US" sz="2000" b="1" dirty="0" err="1"/>
              <a:t>Sudije</a:t>
            </a:r>
            <a:r>
              <a:rPr lang="en-US" sz="2000" b="1" dirty="0"/>
              <a:t> 14</a:t>
            </a:r>
            <a:r>
              <a:rPr lang="sr-Latn-RS" sz="2000" b="1" dirty="0"/>
              <a:t>,</a:t>
            </a:r>
            <a:r>
              <a:rPr lang="en-US" sz="2000" b="1" dirty="0"/>
              <a:t>1-3; 16</a:t>
            </a:r>
            <a:r>
              <a:rPr lang="sr-Latn-RS" sz="2000" b="1" dirty="0"/>
              <a:t>,</a:t>
            </a:r>
            <a:r>
              <a:rPr lang="en-US" sz="2000" b="1" dirty="0"/>
              <a:t>1</a:t>
            </a:r>
            <a:r>
              <a:rPr lang="sr-Latn-RS" sz="2000" b="1" dirty="0"/>
              <a:t>.</a:t>
            </a:r>
            <a:r>
              <a:rPr lang="en-US" sz="2000" b="1" dirty="0"/>
              <a:t>4).</a:t>
            </a:r>
            <a:endParaRPr lang="en" sz="2000" b="1" dirty="0"/>
          </a:p>
        </p:txBody>
      </p:sp>
      <p:sp>
        <p:nvSpPr>
          <p:cNvPr id="13" name="CuadroTexto 12">
            <a:extLst>
              <a:ext uri="{FF2B5EF4-FFF2-40B4-BE49-F238E27FC236}">
                <a16:creationId xmlns:a16="http://schemas.microsoft.com/office/drawing/2014/main" id="{08433702-26A2-FA4A-34AC-530AAEB34C92}"/>
              </a:ext>
            </a:extLst>
          </p:cNvPr>
          <p:cNvSpPr txBox="1"/>
          <p:nvPr/>
        </p:nvSpPr>
        <p:spPr>
          <a:xfrm>
            <a:off x="3528093" y="6131558"/>
            <a:ext cx="8663906" cy="707886"/>
          </a:xfrm>
          <a:prstGeom prst="rect">
            <a:avLst/>
          </a:prstGeom>
          <a:noFill/>
        </p:spPr>
        <p:txBody>
          <a:bodyPr wrap="square">
            <a:spAutoFit/>
          </a:bodyPr>
          <a:lstStyle/>
          <a:p>
            <a:pPr>
              <a:spcBef>
                <a:spcPts val="600"/>
              </a:spcBef>
            </a:pPr>
            <a:r>
              <a:rPr lang="en-US" sz="2000" b="1" dirty="0"/>
              <a:t>Kako </a:t>
            </a:r>
            <a:r>
              <a:rPr lang="en-US" sz="2000" b="1" dirty="0" err="1"/>
              <a:t>izbeći</a:t>
            </a:r>
            <a:r>
              <a:rPr lang="en-US" sz="2000" b="1" dirty="0"/>
              <a:t> </a:t>
            </a:r>
            <a:r>
              <a:rPr lang="en-US" sz="2000" b="1" dirty="0" err="1"/>
              <a:t>iskušenje</a:t>
            </a:r>
            <a:r>
              <a:rPr lang="en-US" sz="2000" b="1" dirty="0"/>
              <a:t>? </a:t>
            </a:r>
            <a:r>
              <a:rPr lang="en-US" sz="2000" b="1" dirty="0" err="1"/>
              <a:t>Tražeći</a:t>
            </a:r>
            <a:r>
              <a:rPr lang="en-US" sz="2000" b="1" dirty="0"/>
              <a:t> Boga (M</a:t>
            </a:r>
            <a:r>
              <a:rPr lang="sr-Latn-RS" sz="2000" b="1" dirty="0"/>
              <a:t>a</a:t>
            </a:r>
            <a:r>
              <a:rPr lang="en-US" sz="2000" b="1" dirty="0"/>
              <a:t>t</a:t>
            </a:r>
            <a:r>
              <a:rPr lang="sr-Latn-RS" sz="2000" b="1" dirty="0"/>
              <a:t>ej</a:t>
            </a:r>
            <a:r>
              <a:rPr lang="en-US" sz="2000" b="1" dirty="0"/>
              <a:t>. 6</a:t>
            </a:r>
            <a:r>
              <a:rPr lang="sr-Latn-RS" sz="2000" b="1" dirty="0"/>
              <a:t>,</a:t>
            </a:r>
            <a:r>
              <a:rPr lang="en-US" sz="2000" b="1" dirty="0"/>
              <a:t>33); </a:t>
            </a:r>
            <a:r>
              <a:rPr lang="en-US" sz="2000" b="1" dirty="0" err="1"/>
              <a:t>provođenje</a:t>
            </a:r>
            <a:r>
              <a:rPr lang="en-US" sz="2000" b="1" dirty="0"/>
              <a:t> </a:t>
            </a:r>
            <a:r>
              <a:rPr lang="en-US" sz="2000" b="1" dirty="0" err="1"/>
              <a:t>vremena</a:t>
            </a:r>
            <a:r>
              <a:rPr lang="en-US" sz="2000" b="1" dirty="0"/>
              <a:t> </a:t>
            </a:r>
            <a:r>
              <a:rPr lang="en-US" sz="2000" b="1" dirty="0" err="1"/>
              <a:t>nasamo</a:t>
            </a:r>
            <a:r>
              <a:rPr lang="en-US" sz="2000" b="1" dirty="0"/>
              <a:t> </a:t>
            </a:r>
            <a:r>
              <a:rPr lang="en-US" sz="2000" b="1" dirty="0" err="1"/>
              <a:t>sa</a:t>
            </a:r>
            <a:r>
              <a:rPr lang="en-US" sz="2000" b="1" dirty="0"/>
              <a:t> Njim (M</a:t>
            </a:r>
            <a:r>
              <a:rPr lang="sr-Latn-RS" sz="2000" b="1" dirty="0"/>
              <a:t>arko</a:t>
            </a:r>
            <a:r>
              <a:rPr lang="en-US" sz="2000" b="1" dirty="0"/>
              <a:t> 14</a:t>
            </a:r>
            <a:r>
              <a:rPr lang="sr-Latn-RS" sz="2000" b="1" dirty="0"/>
              <a:t>,</a:t>
            </a:r>
            <a:r>
              <a:rPr lang="en-US" sz="2000" b="1" dirty="0"/>
              <a:t>38); </a:t>
            </a:r>
            <a:r>
              <a:rPr lang="en-US" sz="2000" b="1" dirty="0" err="1"/>
              <a:t>uzimajući</a:t>
            </a:r>
            <a:r>
              <a:rPr lang="en-US" sz="2000" b="1" dirty="0"/>
              <a:t> </a:t>
            </a:r>
            <a:r>
              <a:rPr lang="en-US" sz="2000" b="1" dirty="0" err="1"/>
              <a:t>štit</a:t>
            </a:r>
            <a:r>
              <a:rPr lang="en-US" sz="2000" b="1" dirty="0"/>
              <a:t> </a:t>
            </a:r>
            <a:r>
              <a:rPr lang="en-US" sz="2000" b="1" dirty="0" err="1"/>
              <a:t>vere</a:t>
            </a:r>
            <a:r>
              <a:rPr lang="en-US" sz="2000" b="1" dirty="0"/>
              <a:t> (Ef. 6</a:t>
            </a:r>
            <a:r>
              <a:rPr lang="sr-Latn-RS" sz="2000" b="1" dirty="0"/>
              <a:t>,</a:t>
            </a:r>
            <a:r>
              <a:rPr lang="en-US" sz="2000" b="1" dirty="0"/>
              <a:t>16).</a:t>
            </a:r>
            <a:endParaRPr lang="en" sz="2000" b="1" dirty="0"/>
          </a:p>
        </p:txBody>
      </p:sp>
      <p:pic>
        <p:nvPicPr>
          <p:cNvPr id="15" name="Imagen 14">
            <a:extLst>
              <a:ext uri="{FF2B5EF4-FFF2-40B4-BE49-F238E27FC236}">
                <a16:creationId xmlns:a16="http://schemas.microsoft.com/office/drawing/2014/main" id="{7F9DD917-2C8E-0385-0AA3-ACEB856897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19334" y="2346741"/>
            <a:ext cx="1759229" cy="2638844"/>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8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45">
                                          <p:stCondLst>
                                            <p:cond delay="0"/>
                                          </p:stCondLst>
                                        </p:cTn>
                                        <p:tgtEl>
                                          <p:spTgt spid="8"/>
                                        </p:tgtEl>
                                      </p:cBhvr>
                                    </p:animEffect>
                                    <p:anim calcmode="lin" valueType="num">
                                      <p:cBhvr>
                                        <p:cTn id="3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7" dur="7">
                                          <p:stCondLst>
                                            <p:cond delay="162"/>
                                          </p:stCondLst>
                                        </p:cTn>
                                        <p:tgtEl>
                                          <p:spTgt spid="8"/>
                                        </p:tgtEl>
                                      </p:cBhvr>
                                      <p:to x="100000" y="60000"/>
                                    </p:animScale>
                                    <p:animScale>
                                      <p:cBhvr>
                                        <p:cTn id="38" dur="41" decel="50000">
                                          <p:stCondLst>
                                            <p:cond delay="169"/>
                                          </p:stCondLst>
                                        </p:cTn>
                                        <p:tgtEl>
                                          <p:spTgt spid="8"/>
                                        </p:tgtEl>
                                      </p:cBhvr>
                                      <p:to x="100000" y="100000"/>
                                    </p:animScale>
                                    <p:animScale>
                                      <p:cBhvr>
                                        <p:cTn id="39" dur="7">
                                          <p:stCondLst>
                                            <p:cond delay="328"/>
                                          </p:stCondLst>
                                        </p:cTn>
                                        <p:tgtEl>
                                          <p:spTgt spid="8"/>
                                        </p:tgtEl>
                                      </p:cBhvr>
                                      <p:to x="100000" y="80000"/>
                                    </p:animScale>
                                    <p:animScale>
                                      <p:cBhvr>
                                        <p:cTn id="40" dur="41" decel="50000">
                                          <p:stCondLst>
                                            <p:cond delay="335"/>
                                          </p:stCondLst>
                                        </p:cTn>
                                        <p:tgtEl>
                                          <p:spTgt spid="8"/>
                                        </p:tgtEl>
                                      </p:cBhvr>
                                      <p:to x="100000" y="100000"/>
                                    </p:animScale>
                                    <p:animScale>
                                      <p:cBhvr>
                                        <p:cTn id="41" dur="7">
                                          <p:stCondLst>
                                            <p:cond delay="410"/>
                                          </p:stCondLst>
                                        </p:cTn>
                                        <p:tgtEl>
                                          <p:spTgt spid="8"/>
                                        </p:tgtEl>
                                      </p:cBhvr>
                                      <p:to x="100000" y="90000"/>
                                    </p:animScale>
                                    <p:animScale>
                                      <p:cBhvr>
                                        <p:cTn id="42" dur="41" decel="50000">
                                          <p:stCondLst>
                                            <p:cond delay="417"/>
                                          </p:stCondLst>
                                        </p:cTn>
                                        <p:tgtEl>
                                          <p:spTgt spid="8"/>
                                        </p:tgtEl>
                                      </p:cBhvr>
                                      <p:to x="100000" y="100000"/>
                                    </p:animScale>
                                    <p:animScale>
                                      <p:cBhvr>
                                        <p:cTn id="43" dur="7">
                                          <p:stCondLst>
                                            <p:cond delay="452"/>
                                          </p:stCondLst>
                                        </p:cTn>
                                        <p:tgtEl>
                                          <p:spTgt spid="8"/>
                                        </p:tgtEl>
                                      </p:cBhvr>
                                      <p:to x="100000" y="95000"/>
                                    </p:animScale>
                                    <p:animScale>
                                      <p:cBhvr>
                                        <p:cTn id="44" dur="41" decel="50000">
                                          <p:stCondLst>
                                            <p:cond delay="459"/>
                                          </p:stCondLst>
                                        </p:cTn>
                                        <p:tgtEl>
                                          <p:spTgt spid="8"/>
                                        </p:tgtEl>
                                      </p:cBhvr>
                                      <p:to x="100000" y="100000"/>
                                    </p:animScale>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750"/>
                                        <p:tgtEl>
                                          <p:spTgt spid="16"/>
                                        </p:tgtEl>
                                      </p:cBhvr>
                                    </p:animEffect>
                                  </p:childTnLst>
                                </p:cTn>
                              </p:par>
                            </p:childTnLst>
                          </p:cTn>
                        </p:par>
                        <p:par>
                          <p:cTn id="66" fill="hold">
                            <p:stCondLst>
                              <p:cond delay="75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BF5B0E-1FBD-0738-6D5F-9CE86D41FB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61F845C-5C5A-8D23-560B-61ED3F336B08}"/>
              </a:ext>
            </a:extLst>
          </p:cNvPr>
          <p:cNvSpPr txBox="1"/>
          <p:nvPr/>
        </p:nvSpPr>
        <p:spPr>
          <a:xfrm>
            <a:off x="0" y="-78656"/>
            <a:ext cx="12191999" cy="769441"/>
          </a:xfrm>
          <a:prstGeom prst="rect">
            <a:avLst/>
          </a:prstGeom>
          <a:noFill/>
        </p:spPr>
        <p:txBody>
          <a:bodyPr wrap="square">
            <a:spAutoFit/>
          </a:bodyPr>
          <a:lstStyle/>
          <a:p>
            <a:pPr algn="ctr"/>
            <a:r>
              <a:rPr 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SAVETI ZA IZBEGAVANJE GREHA</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C42A022B-069F-1EE2-BFFF-664FD20C8E77}"/>
              </a:ext>
            </a:extLst>
          </p:cNvPr>
          <p:cNvSpPr txBox="1"/>
          <p:nvPr/>
        </p:nvSpPr>
        <p:spPr>
          <a:xfrm>
            <a:off x="581024" y="556514"/>
            <a:ext cx="11029950" cy="646331"/>
          </a:xfrm>
          <a:prstGeom prst="rect">
            <a:avLst/>
          </a:prstGeom>
          <a:noFill/>
        </p:spPr>
        <p:txBody>
          <a:bodyPr wrap="square">
            <a:spAutoFit/>
          </a:bodyPr>
          <a:lstStyle/>
          <a:p>
            <a:pPr algn="ctr"/>
            <a:r>
              <a:rPr lang="en" b="1" dirty="0">
                <a:solidFill>
                  <a:srgbClr val="D8FFE4"/>
                </a:solidFill>
                <a:effectLst>
                  <a:outerShdw blurRad="38100" dist="38100" dir="2700000" algn="tl">
                    <a:srgbClr val="000000"/>
                  </a:outerShdw>
                </a:effectLst>
                <a:latin typeface="Comic Sans MS" panose="030F0702030302020204" pitchFamily="66" charset="0"/>
              </a:rPr>
              <a:t>“</a:t>
            </a:r>
            <a:r>
              <a:rPr lang="en-US" b="1" dirty="0">
                <a:solidFill>
                  <a:srgbClr val="D8FFE4"/>
                </a:solidFill>
                <a:effectLst>
                  <a:outerShdw blurRad="38100" dist="38100" dir="2700000" algn="tl">
                    <a:srgbClr val="000000"/>
                  </a:outerShdw>
                </a:effectLst>
                <a:latin typeface="Comic Sans MS" panose="030F0702030302020204" pitchFamily="66" charset="0"/>
              </a:rPr>
              <a:t>A</a:t>
            </a:r>
            <a:r>
              <a:rPr lang="sr-Latn-RS" b="1" dirty="0">
                <a:solidFill>
                  <a:srgbClr val="D8FFE4"/>
                </a:solidFill>
                <a:effectLst>
                  <a:outerShdw blurRad="38100" dist="38100" dir="2700000" algn="tl">
                    <a:srgbClr val="000000"/>
                  </a:outerShdw>
                </a:effectLst>
                <a:latin typeface="Comic Sans MS" panose="030F0702030302020204" pitchFamily="66" charset="0"/>
              </a:rPr>
              <a:t>ko te i oko tvoje sablažnjava, iskopaj ga; bolje ti je s jednimmokom ući u carstvo Božje, nego li s dva da te bace u pakao ognjeni</a:t>
            </a:r>
            <a:r>
              <a:rPr lang="en" b="1" dirty="0">
                <a:solidFill>
                  <a:srgbClr val="D8FFE4"/>
                </a:solidFill>
                <a:effectLst>
                  <a:outerShdw blurRad="38100" dist="38100" dir="2700000" algn="tl">
                    <a:srgbClr val="000000"/>
                  </a:outerShdw>
                </a:effectLst>
                <a:latin typeface="Comic Sans MS" panose="030F0702030302020204" pitchFamily="66" charset="0"/>
              </a:rPr>
              <a:t>.” </a:t>
            </a:r>
            <a:r>
              <a:rPr lang="en" sz="1400" b="1" dirty="0">
                <a:solidFill>
                  <a:srgbClr val="D8FFE4"/>
                </a:solidFill>
                <a:effectLst>
                  <a:outerShdw blurRad="38100" dist="38100" dir="2700000" algn="tl">
                    <a:srgbClr val="000000"/>
                  </a:outerShdw>
                </a:effectLst>
                <a:latin typeface="Comic Sans MS" panose="030F0702030302020204" pitchFamily="66" charset="0"/>
              </a:rPr>
              <a:t>(Mark</a:t>
            </a:r>
            <a:r>
              <a:rPr lang="sr-Latn-RS" sz="1400" b="1" dirty="0">
                <a:solidFill>
                  <a:srgbClr val="D8FFE4"/>
                </a:solidFill>
                <a:effectLst>
                  <a:outerShdw blurRad="38100" dist="38100" dir="2700000" algn="tl">
                    <a:srgbClr val="000000"/>
                  </a:outerShdw>
                </a:effectLst>
                <a:latin typeface="Comic Sans MS" panose="030F0702030302020204" pitchFamily="66" charset="0"/>
              </a:rPr>
              <a:t>o</a:t>
            </a:r>
            <a:r>
              <a:rPr lang="en" sz="1400" b="1" dirty="0">
                <a:solidFill>
                  <a:srgbClr val="D8FFE4"/>
                </a:solidFill>
                <a:effectLst>
                  <a:outerShdw blurRad="38100" dist="38100" dir="2700000" algn="tl">
                    <a:srgbClr val="000000"/>
                  </a:outerShdw>
                </a:effectLst>
                <a:latin typeface="Comic Sans MS" panose="030F0702030302020204" pitchFamily="66" charset="0"/>
              </a:rPr>
              <a:t> 9</a:t>
            </a:r>
            <a:r>
              <a:rPr lang="sr-Latn-RS" sz="1400" b="1" dirty="0">
                <a:solidFill>
                  <a:srgbClr val="D8FFE4"/>
                </a:solidFill>
                <a:effectLst>
                  <a:outerShdw blurRad="38100" dist="38100" dir="2700000" algn="tl">
                    <a:srgbClr val="000000"/>
                  </a:outerShdw>
                </a:effectLst>
                <a:latin typeface="Comic Sans MS" panose="030F0702030302020204" pitchFamily="66" charset="0"/>
              </a:rPr>
              <a:t>,</a:t>
            </a:r>
            <a:r>
              <a:rPr lang="en" sz="1400" b="1" dirty="0">
                <a:solidFill>
                  <a:srgbClr val="D8FFE4"/>
                </a:solidFill>
                <a:effectLst>
                  <a:outerShdw blurRad="38100" dist="38100" dir="2700000" algn="tl">
                    <a:srgbClr val="000000"/>
                  </a:outerShdw>
                </a:effectLst>
                <a:latin typeface="Comic Sans MS" panose="030F0702030302020204" pitchFamily="66" charset="0"/>
              </a:rPr>
              <a:t>47)</a:t>
            </a:r>
            <a:endParaRPr lang="es-ES" b="1" dirty="0">
              <a:solidFill>
                <a:srgbClr val="D8FFE4"/>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0E0ACCE-0394-82C0-237C-58C3FE7BD1CE}"/>
              </a:ext>
            </a:extLst>
          </p:cNvPr>
          <p:cNvSpPr txBox="1"/>
          <p:nvPr/>
        </p:nvSpPr>
        <p:spPr>
          <a:xfrm>
            <a:off x="257174" y="1227653"/>
            <a:ext cx="7362825" cy="400110"/>
          </a:xfrm>
          <a:prstGeom prst="rect">
            <a:avLst/>
          </a:prstGeom>
          <a:noFill/>
        </p:spPr>
        <p:txBody>
          <a:bodyPr wrap="square" rtlCol="0">
            <a:spAutoFit/>
          </a:bodyPr>
          <a:lstStyle/>
          <a:p>
            <a:pPr>
              <a:spcBef>
                <a:spcPts val="600"/>
              </a:spcBef>
            </a:pPr>
            <a:r>
              <a:rPr lang="en-US" sz="2000" b="1" dirty="0"/>
              <a:t>Isus </a:t>
            </a:r>
            <a:r>
              <a:rPr lang="en-US" sz="2000" b="1" dirty="0" err="1"/>
              <a:t>nam</a:t>
            </a:r>
            <a:r>
              <a:rPr lang="en-US" sz="2000" b="1" dirty="0"/>
              <a:t> je </a:t>
            </a:r>
            <a:r>
              <a:rPr lang="en-US" sz="2000" b="1" dirty="0" err="1"/>
              <a:t>ostavio</a:t>
            </a:r>
            <a:r>
              <a:rPr lang="en-US" sz="2000" b="1" dirty="0"/>
              <a:t> </a:t>
            </a:r>
            <a:r>
              <a:rPr lang="en-US" sz="2000" b="1" dirty="0" err="1"/>
              <a:t>jasna</a:t>
            </a:r>
            <a:r>
              <a:rPr lang="en-US" sz="2000" b="1" dirty="0"/>
              <a:t> </a:t>
            </a:r>
            <a:r>
              <a:rPr lang="en-US" sz="2000" b="1" dirty="0" err="1"/>
              <a:t>uputstva</a:t>
            </a:r>
            <a:r>
              <a:rPr lang="en-US" sz="2000" b="1" dirty="0"/>
              <a:t> da </a:t>
            </a:r>
            <a:r>
              <a:rPr lang="en-US" sz="2000" b="1" dirty="0" err="1"/>
              <a:t>izbegnemo</a:t>
            </a:r>
            <a:r>
              <a:rPr lang="en-US" sz="2000" b="1" dirty="0"/>
              <a:t> </a:t>
            </a:r>
            <a:r>
              <a:rPr lang="en-US" sz="2000" b="1" dirty="0" err="1"/>
              <a:t>greh</a:t>
            </a:r>
            <a:r>
              <a:rPr lang="en-US" sz="2000" b="1" dirty="0"/>
              <a:t>:</a:t>
            </a:r>
            <a:endParaRPr lang="en" sz="2000" b="1" dirty="0"/>
          </a:p>
        </p:txBody>
      </p:sp>
      <p:graphicFrame>
        <p:nvGraphicFramePr>
          <p:cNvPr id="9" name="Diagrama 8">
            <a:extLst>
              <a:ext uri="{FF2B5EF4-FFF2-40B4-BE49-F238E27FC236}">
                <a16:creationId xmlns:a16="http://schemas.microsoft.com/office/drawing/2014/main" id="{A684124B-9898-9686-381D-FD5EEA7E6FAA}"/>
              </a:ext>
            </a:extLst>
          </p:cNvPr>
          <p:cNvGraphicFramePr/>
          <p:nvPr>
            <p:extLst>
              <p:ext uri="{D42A27DB-BD31-4B8C-83A1-F6EECF244321}">
                <p14:modId xmlns:p14="http://schemas.microsoft.com/office/powerpoint/2010/main" val="2825758376"/>
              </p:ext>
            </p:extLst>
          </p:nvPr>
        </p:nvGraphicFramePr>
        <p:xfrm>
          <a:off x="257174" y="1651221"/>
          <a:ext cx="8778671" cy="259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0B0DF40-76E9-904D-DBB6-BB0421803A4E}"/>
              </a:ext>
            </a:extLst>
          </p:cNvPr>
          <p:cNvSpPr txBox="1"/>
          <p:nvPr/>
        </p:nvSpPr>
        <p:spPr>
          <a:xfrm>
            <a:off x="257174" y="4292343"/>
            <a:ext cx="11668127" cy="400110"/>
          </a:xfrm>
          <a:prstGeom prst="rect">
            <a:avLst/>
          </a:prstGeom>
          <a:noFill/>
        </p:spPr>
        <p:txBody>
          <a:bodyPr wrap="square" rtlCol="0">
            <a:spAutoFit/>
          </a:bodyPr>
          <a:lstStyle/>
          <a:p>
            <a:pPr>
              <a:spcBef>
                <a:spcPts val="600"/>
              </a:spcBef>
            </a:pPr>
            <a:r>
              <a:rPr lang="en-US" sz="2000" b="1" dirty="0" err="1"/>
              <a:t>Ukratko</a:t>
            </a:r>
            <a:r>
              <a:rPr lang="en-US" sz="2000" b="1" dirty="0"/>
              <a:t>, </a:t>
            </a:r>
            <a:r>
              <a:rPr lang="en-US" sz="2000" b="1" dirty="0" err="1"/>
              <a:t>učinite</a:t>
            </a:r>
            <a:r>
              <a:rPr lang="en-US" sz="2000" b="1" dirty="0"/>
              <a:t> </a:t>
            </a:r>
            <a:r>
              <a:rPr lang="en-US" sz="2000" b="1" dirty="0" err="1"/>
              <a:t>sve</a:t>
            </a:r>
            <a:r>
              <a:rPr lang="en-US" sz="2000" b="1" dirty="0"/>
              <a:t> </a:t>
            </a:r>
            <a:r>
              <a:rPr lang="en-US" sz="2000" b="1" dirty="0" err="1"/>
              <a:t>što</a:t>
            </a:r>
            <a:r>
              <a:rPr lang="en-US" sz="2000" b="1" dirty="0"/>
              <a:t> </a:t>
            </a:r>
            <a:r>
              <a:rPr lang="en-US" sz="2000" b="1" dirty="0" err="1"/>
              <a:t>možete</a:t>
            </a:r>
            <a:r>
              <a:rPr lang="en-US" sz="2000" b="1" dirty="0"/>
              <a:t> da </a:t>
            </a:r>
            <a:r>
              <a:rPr lang="en-US" sz="2000" b="1" dirty="0" err="1"/>
              <a:t>izbegnete</a:t>
            </a:r>
            <a:r>
              <a:rPr lang="en-US" sz="2000" b="1" dirty="0"/>
              <a:t> </a:t>
            </a:r>
            <a:r>
              <a:rPr lang="en-US" sz="2000" b="1" dirty="0" err="1"/>
              <a:t>greh</a:t>
            </a:r>
            <a:r>
              <a:rPr lang="en-US" sz="2000" b="1" dirty="0"/>
              <a:t> </a:t>
            </a:r>
            <a:r>
              <a:rPr lang="en-US" sz="2000" b="1" dirty="0" err="1"/>
              <a:t>i</a:t>
            </a:r>
            <a:r>
              <a:rPr lang="en-US" sz="2000" b="1" dirty="0"/>
              <a:t> </a:t>
            </a:r>
            <a:r>
              <a:rPr lang="en-US" sz="2000" b="1" dirty="0" err="1"/>
              <a:t>iskušenje</a:t>
            </a:r>
            <a:r>
              <a:rPr lang="en-US" sz="2000" b="1" dirty="0"/>
              <a:t> da </a:t>
            </a:r>
            <a:r>
              <a:rPr lang="en-US" sz="2000" b="1" dirty="0" err="1"/>
              <a:t>grešite</a:t>
            </a:r>
            <a:r>
              <a:rPr lang="en-US" sz="2000" b="1" dirty="0"/>
              <a:t>. </a:t>
            </a:r>
            <a:r>
              <a:rPr lang="en-US" sz="2000" b="1" dirty="0" err="1"/>
              <a:t>Molite</a:t>
            </a:r>
            <a:r>
              <a:rPr lang="en-US" sz="2000" b="1" dirty="0"/>
              <a:t> se za to.</a:t>
            </a:r>
            <a:endParaRPr lang="en" sz="2000" b="1" dirty="0"/>
          </a:p>
        </p:txBody>
      </p:sp>
      <p:graphicFrame>
        <p:nvGraphicFramePr>
          <p:cNvPr id="2" name="Diagrama 1">
            <a:extLst>
              <a:ext uri="{FF2B5EF4-FFF2-40B4-BE49-F238E27FC236}">
                <a16:creationId xmlns:a16="http://schemas.microsoft.com/office/drawing/2014/main" id="{B989E06F-D2C2-B40D-4796-8DB43BCC77A9}"/>
              </a:ext>
            </a:extLst>
          </p:cNvPr>
          <p:cNvGraphicFramePr/>
          <p:nvPr>
            <p:extLst>
              <p:ext uri="{D42A27DB-BD31-4B8C-83A1-F6EECF244321}">
                <p14:modId xmlns:p14="http://schemas.microsoft.com/office/powerpoint/2010/main" val="889151750"/>
              </p:ext>
            </p:extLst>
          </p:nvPr>
        </p:nvGraphicFramePr>
        <p:xfrm>
          <a:off x="261937" y="4734759"/>
          <a:ext cx="11668126" cy="1938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n 11">
            <a:extLst>
              <a:ext uri="{FF2B5EF4-FFF2-40B4-BE49-F238E27FC236}">
                <a16:creationId xmlns:a16="http://schemas.microsoft.com/office/drawing/2014/main" id="{334E6758-BC9A-62D3-FAFF-17267ECEB48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flipH="1">
            <a:off x="9014539" y="1434107"/>
            <a:ext cx="3008773" cy="2715106"/>
          </a:xfrm>
          <a:prstGeom prst="rect">
            <a:avLst/>
          </a:prstGeom>
          <a:ln w="88900" cap="sq" cmpd="thickThin">
            <a:solidFill>
              <a:srgbClr val="41446D"/>
            </a:solidFill>
            <a:prstDash val="solid"/>
            <a:miter lim="800000"/>
          </a:ln>
          <a:effectLst>
            <a:innerShdw blurRad="76200">
              <a:srgbClr val="000000"/>
            </a:innerShdw>
          </a:effectLst>
        </p:spPr>
      </p:pic>
    </p:spTree>
    <p:extLst>
      <p:ext uri="{BB962C8B-B14F-4D97-AF65-F5344CB8AC3E}">
        <p14:creationId xmlns:p14="http://schemas.microsoft.com/office/powerpoint/2010/main" val="31479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9">
                                            <p:graphicEl>
                                              <a:dgm id="{D3D69C2C-86A7-48FC-9554-D425821280E4}"/>
                                            </p:graphicEl>
                                          </p:spTgt>
                                        </p:tgtEl>
                                        <p:attrNameLst>
                                          <p:attrName>style.visibility</p:attrName>
                                        </p:attrNameLst>
                                      </p:cBhvr>
                                      <p:to>
                                        <p:strVal val="visible"/>
                                      </p:to>
                                    </p:set>
                                    <p:animEffect transition="in" filter="randombar(vertical)">
                                      <p:cBhvr>
                                        <p:cTn id="24" dur="500"/>
                                        <p:tgtEl>
                                          <p:spTgt spid="9">
                                            <p:graphicEl>
                                              <a:dgm id="{D3D69C2C-86A7-48FC-9554-D425821280E4}"/>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graphicEl>
                                              <a:dgm id="{8C1DD53A-A127-477E-9A45-E319CBC4047D}"/>
                                            </p:graphicEl>
                                          </p:spTgt>
                                        </p:tgtEl>
                                        <p:attrNameLst>
                                          <p:attrName>style.visibility</p:attrName>
                                        </p:attrNameLst>
                                      </p:cBhvr>
                                      <p:to>
                                        <p:strVal val="visible"/>
                                      </p:to>
                                    </p:set>
                                    <p:animEffect transition="in" filter="wipe(left)">
                                      <p:cBhvr>
                                        <p:cTn id="27" dur="500"/>
                                        <p:tgtEl>
                                          <p:spTgt spid="9">
                                            <p:graphicEl>
                                              <a:dgm id="{8C1DD53A-A127-477E-9A45-E319CBC4047D}"/>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graphicEl>
                                              <a:dgm id="{A3E26721-2A91-4149-9137-02C2D254B38D}"/>
                                            </p:graphicEl>
                                          </p:spTgt>
                                        </p:tgtEl>
                                        <p:attrNameLst>
                                          <p:attrName>style.visibility</p:attrName>
                                        </p:attrNameLst>
                                      </p:cBhvr>
                                      <p:to>
                                        <p:strVal val="visible"/>
                                      </p:to>
                                    </p:set>
                                    <p:anim calcmode="lin" valueType="num">
                                      <p:cBhvr>
                                        <p:cTn id="36" dur="500" fill="hold"/>
                                        <p:tgtEl>
                                          <p:spTgt spid="9">
                                            <p:graphicEl>
                                              <a:dgm id="{A3E26721-2A91-4149-9137-02C2D254B38D}"/>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A3E26721-2A91-4149-9137-02C2D254B38D}"/>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A3E26721-2A91-4149-9137-02C2D254B38D}"/>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graphicEl>
                                              <a:dgm id="{749D9661-6A2C-438B-8F08-BF324734D887}"/>
                                            </p:graphicEl>
                                          </p:spTgt>
                                        </p:tgtEl>
                                        <p:attrNameLst>
                                          <p:attrName>style.visibility</p:attrName>
                                        </p:attrNameLst>
                                      </p:cBhvr>
                                      <p:to>
                                        <p:strVal val="visible"/>
                                      </p:to>
                                    </p:set>
                                    <p:animEffect transition="in" filter="wipe(left)">
                                      <p:cBhvr>
                                        <p:cTn id="42" dur="500"/>
                                        <p:tgtEl>
                                          <p:spTgt spid="9">
                                            <p:graphicEl>
                                              <a:dgm id="{749D9661-6A2C-438B-8F08-BF324734D88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graphicEl>
                                              <a:dgm id="{B2A20C54-1088-424E-804D-69E4B512CA18}"/>
                                            </p:graphicEl>
                                          </p:spTgt>
                                        </p:tgtEl>
                                        <p:attrNameLst>
                                          <p:attrName>style.visibility</p:attrName>
                                        </p:attrNameLst>
                                      </p:cBhvr>
                                      <p:to>
                                        <p:strVal val="visible"/>
                                      </p:to>
                                    </p:set>
                                    <p:anim calcmode="lin" valueType="num">
                                      <p:cBhvr>
                                        <p:cTn id="47" dur="500" fill="hold"/>
                                        <p:tgtEl>
                                          <p:spTgt spid="9">
                                            <p:graphicEl>
                                              <a:dgm id="{B2A20C54-1088-424E-804D-69E4B512CA18}"/>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B2A20C54-1088-424E-804D-69E4B512CA18}"/>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B2A20C54-1088-424E-804D-69E4B512CA18}"/>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graphicEl>
                                              <a:dgm id="{CE8E2EDC-E163-4F49-BE30-A723E616D2F0}"/>
                                            </p:graphicEl>
                                          </p:spTgt>
                                        </p:tgtEl>
                                        <p:attrNameLst>
                                          <p:attrName>style.visibility</p:attrName>
                                        </p:attrNameLst>
                                      </p:cBhvr>
                                      <p:to>
                                        <p:strVal val="visible"/>
                                      </p:to>
                                    </p:set>
                                    <p:animEffect transition="in" filter="wipe(left)">
                                      <p:cBhvr>
                                        <p:cTn id="53" dur="500"/>
                                        <p:tgtEl>
                                          <p:spTgt spid="9">
                                            <p:graphicEl>
                                              <a:dgm id="{CE8E2EDC-E163-4F49-BE30-A723E616D2F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AA7CAD85-152C-4DA1-BE5F-17040AE02EF1}"/>
                                            </p:graphicEl>
                                          </p:spTgt>
                                        </p:tgtEl>
                                        <p:attrNameLst>
                                          <p:attrName>style.visibility</p:attrName>
                                        </p:attrNameLst>
                                      </p:cBhvr>
                                      <p:to>
                                        <p:strVal val="visible"/>
                                      </p:to>
                                    </p:set>
                                    <p:anim calcmode="lin" valueType="num">
                                      <p:cBhvr>
                                        <p:cTn id="58" dur="500" fill="hold"/>
                                        <p:tgtEl>
                                          <p:spTgt spid="9">
                                            <p:graphicEl>
                                              <a:dgm id="{AA7CAD85-152C-4DA1-BE5F-17040AE02EF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AA7CAD85-152C-4DA1-BE5F-17040AE02EF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AA7CAD85-152C-4DA1-BE5F-17040AE02EF1}"/>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9">
                                            <p:graphicEl>
                                              <a:dgm id="{48B6A596-E4D3-4D96-9C3C-1B80AAE93ACB}"/>
                                            </p:graphicEl>
                                          </p:spTgt>
                                        </p:tgtEl>
                                        <p:attrNameLst>
                                          <p:attrName>style.visibility</p:attrName>
                                        </p:attrNameLst>
                                      </p:cBhvr>
                                      <p:to>
                                        <p:strVal val="visible"/>
                                      </p:to>
                                    </p:set>
                                    <p:animEffect transition="in" filter="wipe(left)">
                                      <p:cBhvr>
                                        <p:cTn id="64" dur="500"/>
                                        <p:tgtEl>
                                          <p:spTgt spid="9">
                                            <p:graphicEl>
                                              <a:dgm id="{48B6A596-E4D3-4D96-9C3C-1B80AAE93AC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900" decel="100000" fill="hold"/>
                                        <p:tgtEl>
                                          <p:spTgt spid="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3213DDB5-0679-482B-9AA0-FF14C80DC8DF}"/>
                                            </p:graphicEl>
                                          </p:spTgt>
                                        </p:tgtEl>
                                        <p:attrNameLst>
                                          <p:attrName>style.visibility</p:attrName>
                                        </p:attrNameLst>
                                      </p:cBhvr>
                                      <p:to>
                                        <p:strVal val="visible"/>
                                      </p:to>
                                    </p:set>
                                    <p:anim calcmode="lin" valueType="num">
                                      <p:cBhvr>
                                        <p:cTn id="83" dur="500" fill="hold"/>
                                        <p:tgtEl>
                                          <p:spTgt spid="2">
                                            <p:graphicEl>
                                              <a:dgm id="{3213DDB5-0679-482B-9AA0-FF14C80DC8DF}"/>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3213DDB5-0679-482B-9AA0-FF14C80DC8DF}"/>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3213DDB5-0679-482B-9AA0-FF14C80DC8DF}"/>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graphicEl>
                                              <a:dgm id="{76CA4A7B-4AEB-429E-BD41-2F61923E41E5}"/>
                                            </p:graphicEl>
                                          </p:spTgt>
                                        </p:tgtEl>
                                        <p:attrNameLst>
                                          <p:attrName>style.visibility</p:attrName>
                                        </p:attrNameLst>
                                      </p:cBhvr>
                                      <p:to>
                                        <p:strVal val="visible"/>
                                      </p:to>
                                    </p:set>
                                    <p:animEffect transition="in" filter="wipe(left)">
                                      <p:cBhvr>
                                        <p:cTn id="89" dur="500"/>
                                        <p:tgtEl>
                                          <p:spTgt spid="2">
                                            <p:graphicEl>
                                              <a:dgm id="{76CA4A7B-4AEB-429E-BD41-2F61923E41E5}"/>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
                                            <p:graphicEl>
                                              <a:dgm id="{1314028B-8612-47D6-9989-7E3B3DFE2F55}"/>
                                            </p:graphicEl>
                                          </p:spTgt>
                                        </p:tgtEl>
                                        <p:attrNameLst>
                                          <p:attrName>style.visibility</p:attrName>
                                        </p:attrNameLst>
                                      </p:cBhvr>
                                      <p:to>
                                        <p:strVal val="visible"/>
                                      </p:to>
                                    </p:set>
                                    <p:anim calcmode="lin" valueType="num">
                                      <p:cBhvr>
                                        <p:cTn id="94" dur="500" fill="hold"/>
                                        <p:tgtEl>
                                          <p:spTgt spid="2">
                                            <p:graphicEl>
                                              <a:dgm id="{1314028B-8612-47D6-9989-7E3B3DFE2F55}"/>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1314028B-8612-47D6-9989-7E3B3DFE2F55}"/>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1314028B-8612-47D6-9989-7E3B3DFE2F5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graphicEl>
                                              <a:dgm id="{75D8DBC1-39FB-457C-ADC6-A615CC9084DF}"/>
                                            </p:graphicEl>
                                          </p:spTgt>
                                        </p:tgtEl>
                                        <p:attrNameLst>
                                          <p:attrName>style.visibility</p:attrName>
                                        </p:attrNameLst>
                                      </p:cBhvr>
                                      <p:to>
                                        <p:strVal val="visible"/>
                                      </p:to>
                                    </p:set>
                                    <p:animEffect transition="in" filter="wipe(left)">
                                      <p:cBhvr>
                                        <p:cTn id="100" dur="500"/>
                                        <p:tgtEl>
                                          <p:spTgt spid="2">
                                            <p:graphicEl>
                                              <a:dgm id="{75D8DBC1-39FB-457C-ADC6-A615CC9084D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AED96934-9202-408D-8EC9-40816174A2E8}"/>
                                            </p:graphicEl>
                                          </p:spTgt>
                                        </p:tgtEl>
                                        <p:attrNameLst>
                                          <p:attrName>style.visibility</p:attrName>
                                        </p:attrNameLst>
                                      </p:cBhvr>
                                      <p:to>
                                        <p:strVal val="visible"/>
                                      </p:to>
                                    </p:set>
                                    <p:anim calcmode="lin" valueType="num">
                                      <p:cBhvr>
                                        <p:cTn id="105" dur="500" fill="hold"/>
                                        <p:tgtEl>
                                          <p:spTgt spid="2">
                                            <p:graphicEl>
                                              <a:dgm id="{AED96934-9202-408D-8EC9-40816174A2E8}"/>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AED96934-9202-408D-8EC9-40816174A2E8}"/>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AED96934-9202-408D-8EC9-40816174A2E8}"/>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graphicEl>
                                              <a:dgm id="{BEE5A8A7-7CCF-4D76-85CD-29A0A8304F35}"/>
                                            </p:graphicEl>
                                          </p:spTgt>
                                        </p:tgtEl>
                                        <p:attrNameLst>
                                          <p:attrName>style.visibility</p:attrName>
                                        </p:attrNameLst>
                                      </p:cBhvr>
                                      <p:to>
                                        <p:strVal val="visible"/>
                                      </p:to>
                                    </p:set>
                                    <p:animEffect transition="in" filter="wipe(left)">
                                      <p:cBhvr>
                                        <p:cTn id="111" dur="500"/>
                                        <p:tgtEl>
                                          <p:spTgt spid="2">
                                            <p:graphicEl>
                                              <a:dgm id="{BEE5A8A7-7CCF-4D76-85CD-29A0A8304F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
                                            <p:graphicEl>
                                              <a:dgm id="{C222E026-6500-452F-8E5D-A5D788E6E348}"/>
                                            </p:graphicEl>
                                          </p:spTgt>
                                        </p:tgtEl>
                                        <p:attrNameLst>
                                          <p:attrName>style.visibility</p:attrName>
                                        </p:attrNameLst>
                                      </p:cBhvr>
                                      <p:to>
                                        <p:strVal val="visible"/>
                                      </p:to>
                                    </p:set>
                                    <p:anim calcmode="lin" valueType="num">
                                      <p:cBhvr>
                                        <p:cTn id="116" dur="500" fill="hold"/>
                                        <p:tgtEl>
                                          <p:spTgt spid="2">
                                            <p:graphicEl>
                                              <a:dgm id="{C222E026-6500-452F-8E5D-A5D788E6E348}"/>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C222E026-6500-452F-8E5D-A5D788E6E348}"/>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C222E026-6500-452F-8E5D-A5D788E6E348}"/>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2">
                                            <p:graphicEl>
                                              <a:dgm id="{86D73333-0021-4A47-BBCD-14F06CC74DEF}"/>
                                            </p:graphicEl>
                                          </p:spTgt>
                                        </p:tgtEl>
                                        <p:attrNameLst>
                                          <p:attrName>style.visibility</p:attrName>
                                        </p:attrNameLst>
                                      </p:cBhvr>
                                      <p:to>
                                        <p:strVal val="visible"/>
                                      </p:to>
                                    </p:set>
                                    <p:animEffect transition="in" filter="wipe(left)">
                                      <p:cBhvr>
                                        <p:cTn id="122" dur="500"/>
                                        <p:tgtEl>
                                          <p:spTgt spid="2">
                                            <p:graphicEl>
                                              <a:dgm id="{86D73333-0021-4A47-BBCD-14F06CC74DEF}"/>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2">
                                            <p:graphicEl>
                                              <a:dgm id="{8A62EF47-03FE-4E05-A828-F18B93F5A850}"/>
                                            </p:graphicEl>
                                          </p:spTgt>
                                        </p:tgtEl>
                                        <p:attrNameLst>
                                          <p:attrName>style.visibility</p:attrName>
                                        </p:attrNameLst>
                                      </p:cBhvr>
                                      <p:to>
                                        <p:strVal val="visible"/>
                                      </p:to>
                                    </p:set>
                                    <p:anim calcmode="lin" valueType="num">
                                      <p:cBhvr>
                                        <p:cTn id="127" dur="500" fill="hold"/>
                                        <p:tgtEl>
                                          <p:spTgt spid="2">
                                            <p:graphicEl>
                                              <a:dgm id="{8A62EF47-03FE-4E05-A828-F18B93F5A850}"/>
                                            </p:graphicEl>
                                          </p:spTgt>
                                        </p:tgtEl>
                                        <p:attrNameLst>
                                          <p:attrName>ppt_w</p:attrName>
                                        </p:attrNameLst>
                                      </p:cBhvr>
                                      <p:tavLst>
                                        <p:tav tm="0">
                                          <p:val>
                                            <p:fltVal val="0"/>
                                          </p:val>
                                        </p:tav>
                                        <p:tav tm="100000">
                                          <p:val>
                                            <p:strVal val="#ppt_w"/>
                                          </p:val>
                                        </p:tav>
                                      </p:tavLst>
                                    </p:anim>
                                    <p:anim calcmode="lin" valueType="num">
                                      <p:cBhvr>
                                        <p:cTn id="128" dur="500" fill="hold"/>
                                        <p:tgtEl>
                                          <p:spTgt spid="2">
                                            <p:graphicEl>
                                              <a:dgm id="{8A62EF47-03FE-4E05-A828-F18B93F5A850}"/>
                                            </p:graphicEl>
                                          </p:spTgt>
                                        </p:tgtEl>
                                        <p:attrNameLst>
                                          <p:attrName>ppt_h</p:attrName>
                                        </p:attrNameLst>
                                      </p:cBhvr>
                                      <p:tavLst>
                                        <p:tav tm="0">
                                          <p:val>
                                            <p:fltVal val="0"/>
                                          </p:val>
                                        </p:tav>
                                        <p:tav tm="100000">
                                          <p:val>
                                            <p:strVal val="#ppt_h"/>
                                          </p:val>
                                        </p:tav>
                                      </p:tavLst>
                                    </p:anim>
                                    <p:animEffect transition="in" filter="fade">
                                      <p:cBhvr>
                                        <p:cTn id="129" dur="500"/>
                                        <p:tgtEl>
                                          <p:spTgt spid="2">
                                            <p:graphicEl>
                                              <a:dgm id="{8A62EF47-03FE-4E05-A828-F18B93F5A850}"/>
                                            </p:graphicEl>
                                          </p:spTgt>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0882FDCA-3463-4421-87DA-9EA70D50E3EE}"/>
                                            </p:graphicEl>
                                          </p:spTgt>
                                        </p:tgtEl>
                                        <p:attrNameLst>
                                          <p:attrName>style.visibility</p:attrName>
                                        </p:attrNameLst>
                                      </p:cBhvr>
                                      <p:to>
                                        <p:strVal val="visible"/>
                                      </p:to>
                                    </p:set>
                                    <p:animEffect transition="in" filter="wipe(left)">
                                      <p:cBhvr>
                                        <p:cTn id="133" dur="500"/>
                                        <p:tgtEl>
                                          <p:spTgt spid="2">
                                            <p:graphicEl>
                                              <a:dgm id="{0882FDCA-3463-4421-87DA-9EA70D50E3EE}"/>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2">
                                            <p:graphicEl>
                                              <a:dgm id="{68D44722-E960-4DDF-8D4D-F1B33AB18C36}"/>
                                            </p:graphicEl>
                                          </p:spTgt>
                                        </p:tgtEl>
                                        <p:attrNameLst>
                                          <p:attrName>style.visibility</p:attrName>
                                        </p:attrNameLst>
                                      </p:cBhvr>
                                      <p:to>
                                        <p:strVal val="visible"/>
                                      </p:to>
                                    </p:set>
                                    <p:anim calcmode="lin" valueType="num">
                                      <p:cBhvr>
                                        <p:cTn id="138" dur="500" fill="hold"/>
                                        <p:tgtEl>
                                          <p:spTgt spid="2">
                                            <p:graphicEl>
                                              <a:dgm id="{68D44722-E960-4DDF-8D4D-F1B33AB18C36}"/>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68D44722-E960-4DDF-8D4D-F1B33AB18C36}"/>
                                            </p:graphicEl>
                                          </p:spTgt>
                                        </p:tgtEl>
                                        <p:attrNameLst>
                                          <p:attrName>ppt_h</p:attrName>
                                        </p:attrNameLst>
                                      </p:cBhvr>
                                      <p:tavLst>
                                        <p:tav tm="0">
                                          <p:val>
                                            <p:fltVal val="0"/>
                                          </p:val>
                                        </p:tav>
                                        <p:tav tm="100000">
                                          <p:val>
                                            <p:strVal val="#ppt_h"/>
                                          </p:val>
                                        </p:tav>
                                      </p:tavLst>
                                    </p:anim>
                                    <p:animEffect transition="in" filter="fade">
                                      <p:cBhvr>
                                        <p:cTn id="140" dur="500"/>
                                        <p:tgtEl>
                                          <p:spTgt spid="2">
                                            <p:graphicEl>
                                              <a:dgm id="{68D44722-E960-4DDF-8D4D-F1B33AB18C36}"/>
                                            </p:graphicEl>
                                          </p:spTgt>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2">
                                            <p:graphicEl>
                                              <a:dgm id="{4DB1018A-F275-4BF1-A222-24E468F2FF8D}"/>
                                            </p:graphicEl>
                                          </p:spTgt>
                                        </p:tgtEl>
                                        <p:attrNameLst>
                                          <p:attrName>style.visibility</p:attrName>
                                        </p:attrNameLst>
                                      </p:cBhvr>
                                      <p:to>
                                        <p:strVal val="visible"/>
                                      </p:to>
                                    </p:set>
                                    <p:animEffect transition="in" filter="wipe(left)">
                                      <p:cBhvr>
                                        <p:cTn id="144" dur="500"/>
                                        <p:tgtEl>
                                          <p:spTgt spid="2">
                                            <p:graphicEl>
                                              <a:dgm id="{4DB1018A-F275-4BF1-A222-24E468F2F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FCD5AB-A91A-D1BA-B0AC-B8D780C40E2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BC88754-6239-F983-63EE-CC1C14FF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CB12078-AB3E-0AFD-88E7-12F7E8E3E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2850" y="2984992"/>
            <a:ext cx="731521" cy="673460"/>
            <a:chOff x="3940602" y="308034"/>
            <a:chExt cx="2116791" cy="3428999"/>
          </a:xfrm>
          <a:solidFill>
            <a:schemeClr val="accent3">
              <a:lumMod val="75000"/>
            </a:schemeClr>
          </a:solidFill>
        </p:grpSpPr>
        <p:sp>
          <p:nvSpPr>
            <p:cNvPr id="14" name="Rectangle 13">
              <a:extLst>
                <a:ext uri="{FF2B5EF4-FFF2-40B4-BE49-F238E27FC236}">
                  <a16:creationId xmlns:a16="http://schemas.microsoft.com/office/drawing/2014/main" id="{C810665D-6E6B-E42C-21C8-35AA049DD7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678168-356D-2107-2D13-2FB59827ED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83B74-E7AA-5F10-4D1B-170D70450D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FD490F0-8829-66BC-C891-6A6787388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10620" y="0"/>
            <a:ext cx="149433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FAC088-F6A9-7571-8E36-AB388CE91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80385"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8F3DB1FA-9795-7D4E-5D80-6BFDE9C4BAA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2172" y="659241"/>
            <a:ext cx="5465791" cy="5495753"/>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02A83E0C-4FE8-A58D-27EA-5931B7A7E9AD}"/>
              </a:ext>
            </a:extLst>
          </p:cNvPr>
          <p:cNvSpPr txBox="1"/>
          <p:nvPr/>
        </p:nvSpPr>
        <p:spPr>
          <a:xfrm>
            <a:off x="6408421" y="2598447"/>
            <a:ext cx="4954288" cy="1446550"/>
          </a:xfrm>
          <a:prstGeom prst="rect">
            <a:avLst/>
          </a:prstGeom>
          <a:noFill/>
        </p:spPr>
        <p:txBody>
          <a:bodyPr wrap="square">
            <a:spAutoFit/>
            <a:scene3d>
              <a:camera prst="orthographicFront"/>
              <a:lightRig rig="threePt" dir="t"/>
            </a:scene3d>
            <a:sp3d extrusionH="57150">
              <a:bevelT w="38100" h="38100"/>
            </a:sp3d>
          </a:bodyPr>
          <a:lstStyle/>
          <a:p>
            <a:pPr algn="ctr"/>
            <a:r>
              <a:rPr lang="en-US" sz="88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rPr>
              <a:t>ZAKON</a:t>
            </a:r>
            <a:endParaRPr lang="en" sz="88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575137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951</TotalTime>
  <Words>2515</Words>
  <Application>Microsoft Office PowerPoint</Application>
  <PresentationFormat>Panorámica</PresentationFormat>
  <Paragraphs>125</Paragraphs>
  <Slides>19</Slides>
  <Notes>12</Notes>
  <HiddenSlides>0</HiddenSlides>
  <MMClips>0</MMClips>
  <ScaleCrop>false</ScaleCrop>
  <HeadingPairs>
    <vt:vector size="6" baseType="variant">
      <vt:variant>
        <vt:lpstr>Fuentes usadas</vt:lpstr>
      </vt:variant>
      <vt:variant>
        <vt:i4>12</vt:i4>
      </vt:variant>
      <vt:variant>
        <vt:lpstr>Tema</vt:lpstr>
      </vt:variant>
      <vt:variant>
        <vt:i4>6</vt:i4>
      </vt:variant>
      <vt:variant>
        <vt:lpstr>Títulos de diapositiva</vt:lpstr>
      </vt:variant>
      <vt:variant>
        <vt:i4>19</vt:i4>
      </vt:variant>
    </vt:vector>
  </HeadingPairs>
  <TitlesOfParts>
    <vt:vector size="37" baseType="lpstr">
      <vt:lpstr>Arial Narrow</vt:lpstr>
      <vt:lpstr>Constantia</vt:lpstr>
      <vt:lpstr>Britannic Bold</vt:lpstr>
      <vt:lpstr>Comic Sans MS</vt:lpstr>
      <vt:lpstr>Aptos</vt:lpstr>
      <vt:lpstr>Arial</vt:lpstr>
      <vt:lpstr>Aptos Display</vt:lpstr>
      <vt:lpstr>Calibri</vt:lpstr>
      <vt:lpstr>Gill Sans MT Ext Condensed Bold</vt:lpstr>
      <vt:lpstr>Bodoni MT Poster Compressed</vt:lpstr>
      <vt:lpstr>Times New Roman</vt:lpstr>
      <vt:lpstr>Impact</vt:lpstr>
      <vt:lpstr>Tema de Office</vt:lpstr>
      <vt:lpstr>1_Tema de Office</vt:lpstr>
      <vt:lpstr>3_Default Design</vt:lpstr>
      <vt:lpstr>5_Default Design</vt:lpstr>
      <vt:lpstr>4_Default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90</cp:revision>
  <dcterms:created xsi:type="dcterms:W3CDTF">2026-04-14T06:19:54Z</dcterms:created>
  <dcterms:modified xsi:type="dcterms:W3CDTF">2026-05-08T15:47:55Z</dcterms:modified>
</cp:coreProperties>
</file>