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D4B"/>
    <a:srgbClr val="616663"/>
    <a:srgbClr val="CFD1CF"/>
    <a:srgbClr val="8B2229"/>
    <a:srgbClr val="FFFF99"/>
    <a:srgbClr val="A47032"/>
    <a:srgbClr val="CF9E63"/>
    <a:srgbClr val="DF7E8A"/>
    <a:srgbClr val="FEEAED"/>
    <a:srgbClr val="74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Upoznajte nekoga i s vremenom izgradite prijateljstvo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Molite se da Duh Sveti deluje na srce osobe. Molite se za prave prilike za interakciju s njima.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Potražite prirodne načine da razgovarate o svojim verskim iskustvima ili da se molite za njih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Pronađite načine da povežete svog novog prijatelja s drugima iz vaše crkve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Molite se za specifične potrebe ili pitanja koja bi vaš novi prijatelj mogao imati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Potražite priliku da im pokažete kako Biblija nudi utehu, savete i vođstvo u našem životu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Doći će vreme kada ćeš pitati prijatelja da li želi da proučava Bibliju s tobom. Kasnije će tvoj prijatelj možda hteti da se krsti.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Upoznajte nekoga i s vremenom izgradite prijateljstvo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Molite se da Duh Sveti deluje na srce osobe. Molite se za prave prilike za interakciju s njima.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Potražite prirodne načine da razgovarate o svojim verskim iskustvima ili da se molite za njih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Pronađite načine da povežete svog novog prijatelja s drugima iz vaše crkve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Molite se za specifične potrebe ili pitanja koja bi vaš novi prijatelj mogao imati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Potražite priliku da im pokažete kako Biblija nudi utehu, savete i vođstvo u našem životu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Doći će vreme kada ćeš pitati prijatelja da li želi da proučava Bibliju s tobom. Kasnije će tvoj prijatelj možda hteti da se krsti.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9613089" y="6471821"/>
            <a:ext cx="2578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pouka za 20. juni 2026.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sr-Latn-R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GOVORITE O NJEMU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003051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BOG TRAŽI SVOJU DECU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„Nije li mi Jefrem mio sin? Nije li dete predrago? Od kad </a:t>
            </a:r>
            <a:r>
              <a:rPr lang="sr-Latn-RS" sz="20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govorih</a:t>
            </a:r>
            <a: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protiv njega, jednako ga se sećam; zato je srce moje ustreptalo njega radi, doista ću se smilovati na njega, govori Gospod.“ </a:t>
            </a: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(Jeremija 31,20)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3753050" y="1674894"/>
            <a:ext cx="59912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U jednom trenutku, Božji narod se podelio: Jefrem (severno carstvo) napustio je Boga; Juda (južno carstvo) ostao je veran.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173253" y="4473561"/>
            <a:ext cx="8460608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One koji su služili Bogu, a zatim ga napustili, Bog i dalje s ljubavlju poziva. Oni su Njegova deca, i On ih voli i uporno ih poziva da mu se vrate.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3753050" y="2753627"/>
            <a:ext cx="5804519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Uprkos njegovom napuštanju, Bog je i dalje smatrao Jefrema svojim voljenim sinom (Jer 31,20). Čak je i njegovu baku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Rahelu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prikazao kako plače za svojim sinovima koji su umrli u svojim gresima (Jer 31,15).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173253" y="5492502"/>
            <a:ext cx="9086850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Možda su neka naša deca, koja su nekad poznavala veru, napustila je. Daleko od toga da im okrenemo leđa, moramo ih i dalje voleti i ljubazno im govoriti. Bog nas podseća da su predmet Njegove najnežnije saosećajnosti i On iskreno želi da mu se vrate.</a:t>
            </a: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TRAŽIMO ONOG KOJI JE OTIŠAO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„I rasejaću ih među narode da se u dalekim mestima sete mene, i živeći sa sinovima svojim da se vrate.“ </a:t>
            </a:r>
            <a:r>
              <a:rPr lang="sr-Latn-RS" sz="16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(Zaharija 10,9)</a:t>
            </a:r>
            <a:endParaRPr lang="sr-Latn-RS" sz="1200" b="1" noProof="0" dirty="0">
              <a:solidFill>
                <a:srgbClr val="FEEAE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Naš supružnik, naš sin, naša kći, naš prijatelj, naš sused, brat ili sestra koji su nekad sedeli u toj crkvenoj klupi... Jednog su dana s nama slavili Boga, ali gde su sada?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407595"/>
            <a:ext cx="43790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Naša je dužnost da idemo i pronađemo ih i vratimo ih u stado. Kako to činimo? Prvo, molitvom. Drugo, time što ćemo im biti primer ljubavi i dobrote.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Postoji mnogo razloga zašto ljudi napuštaju crkvu. Nismo pozvani da sudimo o njihovim razlozima, kritikovati njihove motive ili ih jednostavno zaboraviti.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84455"/>
            <a:ext cx="43790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Svedočanstvo vašeg života, vaša dela, reči i molitve za nekoga ko je zalutao od Boga mogu radikalno da promene njihov život i njihovu budućnost.</a:t>
            </a: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733449" y="293268"/>
            <a:ext cx="10524163" cy="613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r-Latn-RS" sz="2800" b="1" noProof="0" dirty="0">
                <a:latin typeface="Constantia" panose="02030602050306030303" pitchFamily="18" charset="0"/>
              </a:rPr>
              <a:t>„Bog je mogao poveriti poruku jevanđelja i sav posao </a:t>
            </a:r>
            <a:r>
              <a:rPr lang="sr-Latn-RS" sz="2800" b="1" dirty="0">
                <a:latin typeface="Constantia" panose="02030602050306030303" pitchFamily="18" charset="0"/>
              </a:rPr>
              <a:t>službe </a:t>
            </a:r>
            <a:r>
              <a:rPr lang="sr-Latn-RS" sz="2800" b="1" noProof="0" dirty="0">
                <a:latin typeface="Constantia" panose="02030602050306030303" pitchFamily="18" charset="0"/>
              </a:rPr>
              <a:t>ljubavi nebeskim anđelima. Mogao je upotrebiti druga sredstva za ostvarivanje svoje namere. Ali u svojoj beskonačnoj ljubavi On je odlučio da nas učini saradnicima sa Sobom, sa Hristom i anđelima, kako bismo mogli da delimo blagoslov, radost, duhovno uzdizanje, koje proizilazi iz ove nesebične službe…</a:t>
            </a: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sr-Latn-RS" sz="2800" b="1" noProof="0" dirty="0">
                <a:latin typeface="Constantia" panose="02030602050306030303" pitchFamily="18" charset="0"/>
              </a:rPr>
              <a:t>Ako budete išli na rad kao što Hristos namerava da Njegovi učenici čine i osvajali duše za Njega, osetićete potrebu za dubljim iskustvom i većim znanjem o božanskim stvarima, i bićete gladni i žedni pravednosti. Molićete Boga, i vaša vera će biti ojačana, a vaša duša će piti dublje gutljaje sa izvora spasenja. Suočavanje sa protivljenjem i iskušenjima će vas odvesti ka Bibliji i molitvi. Rašćete u blagodati i poznanju Hrista i razvićete bogato iskustvo.“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8769509" y="6468162"/>
            <a:ext cx="267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>
                <a:solidFill>
                  <a:srgbClr val="CFD1CF"/>
                </a:solidFill>
                <a:effectLst>
                  <a:glow rad="63500">
                    <a:srgbClr val="494D4B"/>
                  </a:glow>
                </a:effectLst>
              </a:rPr>
              <a:t>EGW (Put Hristu, str.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36920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sr-Latn-R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</a:t>
            </a:r>
            <a:r>
              <a:rPr lang="sr-Latn-RS" sz="38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Gospod Bog dao mi je jezik učenih da znam kako u pravo vreme reći umornome. On me budi svako jutro, budi mi uho da slušam kao učenici</a:t>
            </a:r>
            <a:r>
              <a:rPr kumimoji="0" lang="sr-Latn-R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(Isaija 50,4)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6806627" y="3458418"/>
            <a:ext cx="5385373" cy="34021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rgbClr val="A70FDB"/>
                </a:solidFill>
              </a:rPr>
              <a:t>Šta bi trebalo da govorimo?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Veliko poslanje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00A44E"/>
                </a:solidFill>
              </a:rPr>
              <a:t>Kako možemo drugima predstaviti Isusa?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Oponašajući Isusa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Razvijanje prijateljstva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C64D1C"/>
                </a:solidFill>
              </a:rPr>
              <a:t>Kako vratiti one koji su otišli?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Bog traži svoju decu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Tražimo onog koji je otišao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Hiljade zapravo ne poznaju Isusa. Biblija ih zove „izgubljenim ovcama”, ali oni čak ni ne znaju da su izgubljeni. A kako će znati da im je potreban Isus ako im niko to ne objasni?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3695701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2961" y="6126966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2961" y="3928132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2961" y="48455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2961" y="65090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2961" y="5216293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43229" y="4373172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42676" y="5670081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43229" y="3456686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Kako je Bog rešio da dosegne sve te ljude? Preko nas. To je naša „velika misija“.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Bogu je stalo do svake osobe na ovoj planeti i „želi da se svi ljudi spasu i dođu do poznanja istine“ (1. Tim 2,4 ). To uključuje i one koji ga ne poznaju i one koji su, iako su ga upoznali, okrenuli se od njegovih puteva.</a:t>
            </a: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sr-Latn-R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ŠTA BI TREBALO DA GOVORIMO?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VELIKO POSLANJE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„Zato idite i učinite mojim učenicima sve narode </a:t>
            </a:r>
            <a:r>
              <a:rPr lang="sr-Latn-RS" sz="20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krsteći</a:t>
            </a:r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ih u ime Oca i Sina i Duha Svetoga.“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(Matej 28,19)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„Idite... svim narodima“ bila je zapovest koju je Isus dao ljudima koji su se okupili da ga vide nakon njegovog vaskrsenja (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28,18-19a).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518487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Poput Petra i Jovana, „ne možemo ne govoriti o onome što smo videli i čuli“ (Dela 4,20). Možemo govoriti s propovedaonice, vikati na ulicama, deliti svoje svedočanstvo na društvenim mrežama ili ga jednostavno podeliti s nekim. Svi smo uključeni.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 su sledbenici poučavali druge... i tako tokom dve hiljade godina... sve do naših dana. Sada smo mi ti koji primamo Isusovu zapovest.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3" y="2484853"/>
            <a:ext cx="69715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Kakav je to bio posao kojeg im je Isus ostavio? Trebali su ići i stvarati učenike. Tj. pronaći ljude, krstiti ih i učiti ih da budu Isusovi sledbenici (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28,19-20).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r-Latn-RS" noProof="0" dirty="0"/>
              <a:t>KAKO MOŽEMO DRUGIMA PREDSTAVITI ISUSA?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OPONOŠAJUĆI ISUSA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„Hristova ljubav prema nama ne ostavlja nam izbora kad shvatimo da je on jedan umro umesto svih.“ </a:t>
            </a:r>
            <a:r>
              <a:rPr lang="sr-Latn-RS" sz="16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(2. Korinćanima 5, 14a)</a:t>
            </a:r>
            <a:endParaRPr lang="sr-Latn-RS" sz="2000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Šta je pokretalo Isusa da traži „izgubljene ovce“ (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15,24)?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1818021"/>
            <a:ext cx="67504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Bez sumnje, to je bila Njegova ljubav prema nama (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9,36; 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 5,2). On je stavio svoju ljubav u nas, kako bismo je mogli podeliti s onima koji još ne poznaju Isusa. Ponekad ljudi pokušavaju prisiliti druge da prihvate Isusa za njihovo vlastito dobro. Ali to nije način kojeg je Bog odabrao.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nije prisilio Adama i Evu da ne greše. Nije prisilio pretpotopne ljude da uđu u barku. Nije prisilio </a:t>
            </a:r>
            <a:r>
              <a:rPr lang="sr-Latn-RS" sz="2200" b="1" noProof="0" dirty="0" err="1"/>
              <a:t>Ninivljane</a:t>
            </a:r>
            <a:r>
              <a:rPr lang="sr-Latn-RS" sz="2200" b="1" noProof="0" dirty="0"/>
              <a:t> da ga prihvate. Razgovarao im je s ljubavlju i upozorio ih na posljedice ostajanja na svom putu.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Oponašajući Isusa, pokazujemo Njegovu ljubav drugima i pozivamo ih da Ga slede.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RAZVIJANJE PRIJATELJSTVA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„Uvek budite spremni da odgovorite svakom ko od vas zatraži obrazloženje nade koja je u vama.“ </a:t>
            </a: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(1. Petrova 3,15)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44117" y="1558933"/>
            <a:ext cx="5416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Svi smo mi Isusovi propovednici i </a:t>
            </a:r>
            <a:r>
              <a:rPr lang="sr-Latn-RS" sz="2200" b="1" noProof="0" dirty="0" err="1"/>
              <a:t>zapoveđeno</a:t>
            </a:r>
            <a:r>
              <a:rPr lang="sr-Latn-RS" sz="2200" b="1" noProof="0" dirty="0"/>
              <a:t> nam je da se za to pripremimo (1. Petrova 3,15). Ali ne znamo svi kako se propoveda. Međutim, imamo obećanje da će nam sam Bog dati potrebne reči (Isaija 50,4).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591080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" y="5842337"/>
            <a:ext cx="56156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Evo nekoliko jednostavnih saveta koje treba imati na umu dok razmišljate o tome kako svesnije predstaviti Isusa drugima: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r-Latn-RS" sz="8000" noProof="0" dirty="0"/>
              <a:t>KAKO VRATITI ONE KOJI SU OTIŠLI?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1250</Words>
  <Application>Microsoft Office PowerPoint</Application>
  <PresentationFormat>Panorámica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2026-05-02T16:09:24Z</dcterms:created>
  <dcterms:modified xsi:type="dcterms:W3CDTF">2026-05-12T06:23:53Z</dcterms:modified>
</cp:coreProperties>
</file>