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 id="2147483672" r:id="rId3"/>
    <p:sldMasterId id="2147483686" r:id="rId4"/>
    <p:sldMasterId id="2147483700" r:id="rId5"/>
  </p:sldMasterIdLst>
  <p:notesMasterIdLst>
    <p:notesMasterId r:id="rId22"/>
  </p:notesMasterIdLst>
  <p:sldIdLst>
    <p:sldId id="398" r:id="rId6"/>
    <p:sldId id="400" r:id="rId7"/>
    <p:sldId id="490" r:id="rId8"/>
    <p:sldId id="262" r:id="rId9"/>
    <p:sldId id="266" r:id="rId10"/>
    <p:sldId id="267" r:id="rId11"/>
    <p:sldId id="268" r:id="rId12"/>
    <p:sldId id="260" r:id="rId13"/>
    <p:sldId id="261" r:id="rId14"/>
    <p:sldId id="269" r:id="rId15"/>
    <p:sldId id="264" r:id="rId16"/>
    <p:sldId id="481" r:id="rId17"/>
    <p:sldId id="484" r:id="rId18"/>
    <p:sldId id="483" r:id="rId19"/>
    <p:sldId id="486" r:id="rId20"/>
    <p:sldId id="489" r:id="rId21"/>
  </p:sldIdLst>
  <p:sldSz cx="12192000" cy="6858000"/>
  <p:notesSz cx="6858000" cy="9144000"/>
  <p:embeddedFontLst>
    <p:embeddedFont>
      <p:font typeface="Arial Narrow" panose="020B0606020202030204" pitchFamily="34" charset="0"/>
      <p:regular r:id="rId23"/>
      <p:bold r:id="rId24"/>
      <p:italic r:id="rId25"/>
      <p:boldItalic r:id="rId26"/>
    </p:embeddedFont>
    <p:embeddedFont>
      <p:font typeface="Bodoni MT Poster Compressed" panose="02070706080601050204" pitchFamily="18" charset="0"/>
      <p:regular r:id="rId27"/>
    </p:embeddedFont>
    <p:embeddedFont>
      <p:font typeface="Britannic Bold" panose="020B0903060703020204" pitchFamily="34" charset="0"/>
      <p:regular r:id="rId28"/>
    </p:embeddedFont>
    <p:embeddedFont>
      <p:font typeface="Comic Sans MS" panose="030F0702030302020204" pitchFamily="66" charset="0"/>
      <p:regular r:id="rId29"/>
      <p:bold r:id="rId30"/>
      <p:italic r:id="rId31"/>
      <p:boldItalic r:id="rId32"/>
    </p:embeddedFont>
    <p:embeddedFont>
      <p:font typeface="Constantia" panose="02030602050306030303" pitchFamily="18" charset="0"/>
      <p:regular r:id="rId33"/>
      <p:bold r:id="rId34"/>
      <p:italic r:id="rId35"/>
      <p:boldItalic r:id="rId36"/>
    </p:embeddedFont>
    <p:embeddedFont>
      <p:font typeface="Gill Sans MT Ext Condensed Bold" panose="020B0902020104020203" pitchFamily="34" charset="0"/>
      <p:regular r:id="rId37"/>
    </p:embeddedFont>
    <p:embeddedFont>
      <p:font typeface="Impact" panose="020B0806030902050204" pitchFamily="34" charset="0"/>
      <p:regular r:id="rId38"/>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7519"/>
    <a:srgbClr val="91E171"/>
    <a:srgbClr val="105660"/>
    <a:srgbClr val="5C4A00"/>
    <a:srgbClr val="FFE79B"/>
    <a:srgbClr val="C7E6A4"/>
    <a:srgbClr val="91784B"/>
    <a:srgbClr val="BCEDA9"/>
    <a:srgbClr val="645730"/>
    <a:srgbClr val="8079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5097" autoAdjust="0"/>
  </p:normalViewPr>
  <p:slideViewPr>
    <p:cSldViewPr snapToGrid="0">
      <p:cViewPr varScale="1">
        <p:scale>
          <a:sx n="102" d="100"/>
          <a:sy n="102" d="100"/>
        </p:scale>
        <p:origin x="270" y="10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4.fntdata"/><Relationship Id="rId39" Type="http://schemas.openxmlformats.org/officeDocument/2006/relationships/presProps" Target="presProps.xml"/><Relationship Id="rId21" Type="http://schemas.openxmlformats.org/officeDocument/2006/relationships/slide" Target="slides/slide16.xml"/><Relationship Id="rId34" Type="http://schemas.openxmlformats.org/officeDocument/2006/relationships/font" Target="fonts/font12.fntdata"/><Relationship Id="rId42"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7.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font" Target="fonts/font15.fntdata"/><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9.fntdata"/><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font" Target="fonts/font16.fntdata"/></Relationships>
</file>

<file path=ppt/diagrams/_rels/data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image" Target="../media/image18.jpeg"/></Relationships>
</file>

<file path=ppt/diagrams/_rels/data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6.png"/><Relationship Id="rId1" Type="http://schemas.openxmlformats.org/officeDocument/2006/relationships/image" Target="../media/image35.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image" Target="../media/image18.jpeg"/></Relationships>
</file>

<file path=ppt/diagrams/_rels/drawing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6.png"/><Relationship Id="rId1" Type="http://schemas.openxmlformats.org/officeDocument/2006/relationships/image" Target="../media/image35.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8DE2A0-7BA7-458D-99A1-D9B3F741FE62}" type="doc">
      <dgm:prSet loTypeId="urn:microsoft.com/office/officeart/2005/8/layout/vList2" loCatId="list" qsTypeId="urn:microsoft.com/office/officeart/2005/8/quickstyle/3d1" qsCatId="3D" csTypeId="urn:microsoft.com/office/officeart/2005/8/colors/colorful2" csCatId="colorful" phldr="1"/>
      <dgm:spPr/>
      <dgm:t>
        <a:bodyPr/>
        <a:lstStyle/>
        <a:p>
          <a:endParaRPr lang="es-ES"/>
        </a:p>
      </dgm:t>
    </dgm:pt>
    <dgm:pt modelId="{118D28A0-2C81-4E20-83D8-337E72355E0C}">
      <dgm:prSet custT="1"/>
      <dgm:spPr>
        <a:solidFill>
          <a:schemeClr val="accent4">
            <a:lumMod val="50000"/>
          </a:schemeClr>
        </a:solidFill>
        <a:effectLst>
          <a:outerShdw blurRad="50800" dist="38100" dir="2700000" algn="tl" rotWithShape="0">
            <a:prstClr val="black">
              <a:alpha val="40000"/>
            </a:prstClr>
          </a:outerShdw>
        </a:effectLst>
      </dgm:spPr>
      <dgm:t>
        <a:bodyPr/>
        <a:lstStyle/>
        <a:p>
          <a:r>
            <a:rPr lang="hr-HR" sz="2000" b="1"/>
            <a:t>1. Korinćanima 8:</a:t>
          </a:r>
          <a:endParaRPr lang="en" sz="2000" b="1" dirty="0"/>
        </a:p>
      </dgm:t>
    </dgm:pt>
    <dgm:pt modelId="{3C1CC809-8E8C-4D32-A836-E33BAAC1F441}" type="sibTrans" cxnId="{0DFE376C-6ADB-42B6-B120-E3C6CF69EBB1}">
      <dgm:prSet/>
      <dgm:spPr/>
      <dgm:t>
        <a:bodyPr/>
        <a:lstStyle/>
        <a:p>
          <a:endParaRPr lang="es-ES" sz="2000" b="1"/>
        </a:p>
      </dgm:t>
    </dgm:pt>
    <dgm:pt modelId="{194D3DDD-781E-487E-BE5E-CC1789E42CF2}" type="parTrans" cxnId="{0DFE376C-6ADB-42B6-B120-E3C6CF69EBB1}">
      <dgm:prSet/>
      <dgm:spPr/>
      <dgm:t>
        <a:bodyPr/>
        <a:lstStyle/>
        <a:p>
          <a:endParaRPr lang="es-ES" sz="2000" b="1"/>
        </a:p>
      </dgm:t>
    </dgm:pt>
    <dgm:pt modelId="{F1CD2F33-95CB-44B2-B2EB-18C0F6AF59F3}">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pPr>
            <a:buNone/>
          </a:pPr>
          <a:r>
            <a:rPr lang="hr-HR" sz="2000" b="1">
              <a:solidFill>
                <a:srgbClr val="105660"/>
              </a:solidFill>
            </a:rPr>
            <a:t>Hrana žrtvovana idolima
(Znanje i ljubav)</a:t>
          </a:r>
          <a:endParaRPr lang="en" sz="2000" b="1" dirty="0">
            <a:solidFill>
              <a:srgbClr val="105660"/>
            </a:solidFill>
          </a:endParaRPr>
        </a:p>
      </dgm:t>
    </dgm:pt>
    <dgm:pt modelId="{72DA17D0-0320-45F2-9CB8-722D008DBF13}" type="sibTrans" cxnId="{8069C2BD-91EA-44BC-935D-5B69537D5FB2}">
      <dgm:prSet/>
      <dgm:spPr/>
      <dgm:t>
        <a:bodyPr/>
        <a:lstStyle/>
        <a:p>
          <a:endParaRPr lang="es-ES" sz="2000" b="1"/>
        </a:p>
      </dgm:t>
    </dgm:pt>
    <dgm:pt modelId="{0649B2E2-32EE-4588-BC06-73599311D52F}" type="parTrans" cxnId="{8069C2BD-91EA-44BC-935D-5B69537D5FB2}">
      <dgm:prSet/>
      <dgm:spPr/>
      <dgm:t>
        <a:bodyPr/>
        <a:lstStyle/>
        <a:p>
          <a:endParaRPr lang="es-ES" sz="2000" b="1"/>
        </a:p>
      </dgm:t>
    </dgm:pt>
    <dgm:pt modelId="{A0487429-BEEA-4814-A7FD-DF3D8DDB8992}">
      <dgm:prSet custT="1"/>
      <dgm:spPr>
        <a:solidFill>
          <a:schemeClr val="accent1">
            <a:lumMod val="75000"/>
          </a:schemeClr>
        </a:solidFill>
        <a:effectLst>
          <a:outerShdw blurRad="50800" dist="38100" dir="2700000" algn="tl" rotWithShape="0">
            <a:prstClr val="black">
              <a:alpha val="40000"/>
            </a:prstClr>
          </a:outerShdw>
        </a:effectLst>
      </dgm:spPr>
      <dgm:t>
        <a:bodyPr/>
        <a:lstStyle/>
        <a:p>
          <a:r>
            <a:rPr lang="hr-HR" sz="2000" b="1"/>
            <a:t>1. Korinćanima 9</a:t>
          </a:r>
          <a:endParaRPr lang="en" sz="2000" b="1"/>
        </a:p>
      </dgm:t>
    </dgm:pt>
    <dgm:pt modelId="{E2FD1593-85B8-4ED3-9E3C-EE793DFF1658}" type="sibTrans" cxnId="{A9424E30-0283-4EB8-8AC1-83260AB5FF22}">
      <dgm:prSet/>
      <dgm:spPr/>
      <dgm:t>
        <a:bodyPr/>
        <a:lstStyle/>
        <a:p>
          <a:endParaRPr lang="es-ES" sz="2000" b="1"/>
        </a:p>
      </dgm:t>
    </dgm:pt>
    <dgm:pt modelId="{173A3E42-C226-407F-8237-FD1E5BB3E420}" type="parTrans" cxnId="{A9424E30-0283-4EB8-8AC1-83260AB5FF22}">
      <dgm:prSet/>
      <dgm:spPr/>
      <dgm:t>
        <a:bodyPr/>
        <a:lstStyle/>
        <a:p>
          <a:endParaRPr lang="es-ES" sz="2000" b="1"/>
        </a:p>
      </dgm:t>
    </dgm:pt>
    <dgm:pt modelId="{4C3E55F0-CFAD-4CDF-AFB4-7EA3B30C2C0A}">
      <dgm:prSet custT="1"/>
      <dgm:spPr>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gm:spPr>
      <dgm:t>
        <a:bodyPr/>
        <a:lstStyle/>
        <a:p>
          <a:pPr>
            <a:buNone/>
          </a:pPr>
          <a:r>
            <a:rPr lang="hr-HR" sz="2000" b="1">
              <a:solidFill>
                <a:schemeClr val="accent1">
                  <a:lumMod val="50000"/>
                </a:schemeClr>
              </a:solidFill>
            </a:rPr>
            <a:t>Pavle se odriče svojih prava
(Prava evanđelja)</a:t>
          </a:r>
          <a:endParaRPr lang="en" sz="2000" b="1" dirty="0">
            <a:solidFill>
              <a:schemeClr val="accent1">
                <a:lumMod val="50000"/>
              </a:schemeClr>
            </a:solidFill>
          </a:endParaRPr>
        </a:p>
      </dgm:t>
    </dgm:pt>
    <dgm:pt modelId="{E544601E-07D6-4C33-8042-DB025AEE11B5}" type="sibTrans" cxnId="{F5A1A44B-50FB-4C38-BC3A-6CC53E41B616}">
      <dgm:prSet/>
      <dgm:spPr/>
      <dgm:t>
        <a:bodyPr/>
        <a:lstStyle/>
        <a:p>
          <a:endParaRPr lang="es-ES" sz="2000" b="1"/>
        </a:p>
      </dgm:t>
    </dgm:pt>
    <dgm:pt modelId="{DA552DF3-2578-49D5-B151-85AED4F0B1F2}" type="parTrans" cxnId="{F5A1A44B-50FB-4C38-BC3A-6CC53E41B616}">
      <dgm:prSet/>
      <dgm:spPr/>
      <dgm:t>
        <a:bodyPr/>
        <a:lstStyle/>
        <a:p>
          <a:endParaRPr lang="es-ES" sz="2000" b="1"/>
        </a:p>
      </dgm:t>
    </dgm:pt>
    <dgm:pt modelId="{2DD08215-E7C0-406F-A2C1-B933C43095E0}">
      <dgm:prSet custT="1"/>
      <dgm:spPr>
        <a:solidFill>
          <a:schemeClr val="accent5">
            <a:lumMod val="75000"/>
          </a:schemeClr>
        </a:solidFill>
        <a:effectLst>
          <a:outerShdw blurRad="50800" dist="38100" dir="2700000" algn="tl" rotWithShape="0">
            <a:prstClr val="black">
              <a:alpha val="40000"/>
            </a:prstClr>
          </a:outerShdw>
        </a:effectLst>
      </dgm:spPr>
      <dgm:t>
        <a:bodyPr/>
        <a:lstStyle/>
        <a:p>
          <a:r>
            <a:rPr lang="hr-HR" sz="2000" b="1"/>
            <a:t>1. Korinćanima 10,1-13:</a:t>
          </a:r>
          <a:endParaRPr lang="en" sz="2000" b="1" dirty="0"/>
        </a:p>
      </dgm:t>
    </dgm:pt>
    <dgm:pt modelId="{6372C50C-2F9B-4534-8705-6AA32B63F789}" type="sibTrans" cxnId="{1D4AEDF9-7731-43A1-A2E2-5ECE0F781982}">
      <dgm:prSet/>
      <dgm:spPr/>
      <dgm:t>
        <a:bodyPr/>
        <a:lstStyle/>
        <a:p>
          <a:endParaRPr lang="es-ES" sz="2000" b="1"/>
        </a:p>
      </dgm:t>
    </dgm:pt>
    <dgm:pt modelId="{D181264C-9C20-4C80-A9DF-4C20BD8CFC7C}" type="parTrans" cxnId="{1D4AEDF9-7731-43A1-A2E2-5ECE0F781982}">
      <dgm:prSet/>
      <dgm:spPr/>
      <dgm:t>
        <a:bodyPr/>
        <a:lstStyle/>
        <a:p>
          <a:endParaRPr lang="es-ES" sz="2000" b="1"/>
        </a:p>
      </dgm:t>
    </dgm:pt>
    <dgm:pt modelId="{72372290-65D5-44CE-BB86-7211895908B8}">
      <dgm:prSet custT="1"/>
      <dgm:spPr>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gm:spPr>
      <dgm:t>
        <a:bodyPr/>
        <a:lstStyle/>
        <a:p>
          <a:pPr>
            <a:buNone/>
          </a:pPr>
          <a:r>
            <a:rPr lang="hr-HR" sz="2000" b="1">
              <a:solidFill>
                <a:schemeClr val="accent5">
                  <a:lumMod val="50000"/>
                </a:schemeClr>
              </a:solidFill>
            </a:rPr>
            <a:t>Upozorenje na idolopoklonstvo
(Pouka iz prošlosti)</a:t>
          </a:r>
          <a:endParaRPr lang="en" sz="2000" b="1" dirty="0">
            <a:solidFill>
              <a:schemeClr val="accent5">
                <a:lumMod val="50000"/>
              </a:schemeClr>
            </a:solidFill>
          </a:endParaRPr>
        </a:p>
      </dgm:t>
    </dgm:pt>
    <dgm:pt modelId="{3A3E78A7-9F41-42AE-90D3-FFF94E6FB6A1}" type="sibTrans" cxnId="{21A481E3-9585-4D6B-9E9F-1DE0940CB427}">
      <dgm:prSet/>
      <dgm:spPr/>
      <dgm:t>
        <a:bodyPr/>
        <a:lstStyle/>
        <a:p>
          <a:endParaRPr lang="es-ES" sz="2000" b="1"/>
        </a:p>
      </dgm:t>
    </dgm:pt>
    <dgm:pt modelId="{2274FFB4-4B2C-4153-A18E-A23146937F52}" type="parTrans" cxnId="{21A481E3-9585-4D6B-9E9F-1DE0940CB427}">
      <dgm:prSet/>
      <dgm:spPr/>
      <dgm:t>
        <a:bodyPr/>
        <a:lstStyle/>
        <a:p>
          <a:endParaRPr lang="es-ES" sz="2000" b="1"/>
        </a:p>
      </dgm:t>
    </dgm:pt>
    <dgm:pt modelId="{3309BE94-2E55-4780-8847-E2314BB6B5CA}">
      <dgm:prSet custT="1"/>
      <dgm:spPr>
        <a:solidFill>
          <a:schemeClr val="accent6">
            <a:lumMod val="75000"/>
          </a:schemeClr>
        </a:solidFill>
        <a:effectLst>
          <a:outerShdw blurRad="50800" dist="38100" dir="2700000" algn="tl" rotWithShape="0">
            <a:prstClr val="black">
              <a:alpha val="40000"/>
            </a:prstClr>
          </a:outerShdw>
        </a:effectLst>
      </dgm:spPr>
      <dgm:t>
        <a:bodyPr/>
        <a:lstStyle/>
        <a:p>
          <a:r>
            <a:rPr lang="hr-HR" sz="2000" b="1"/>
            <a:t>1. Korinćanima 10,14-22:</a:t>
          </a:r>
          <a:endParaRPr lang="en" sz="2000" b="1" dirty="0"/>
        </a:p>
      </dgm:t>
    </dgm:pt>
    <dgm:pt modelId="{C7CA6C9E-4294-4543-BF9B-72B740B78668}" type="sibTrans" cxnId="{A8CD50C4-9FB6-4D50-97CB-ECD47B5EE62A}">
      <dgm:prSet/>
      <dgm:spPr/>
      <dgm:t>
        <a:bodyPr/>
        <a:lstStyle/>
        <a:p>
          <a:endParaRPr lang="es-ES" sz="2000" b="1"/>
        </a:p>
      </dgm:t>
    </dgm:pt>
    <dgm:pt modelId="{716BA5BC-8650-4C80-A758-E545C9B2F9C1}" type="parTrans" cxnId="{A8CD50C4-9FB6-4D50-97CB-ECD47B5EE62A}">
      <dgm:prSet/>
      <dgm:spPr/>
      <dgm:t>
        <a:bodyPr/>
        <a:lstStyle/>
        <a:p>
          <a:endParaRPr lang="es-ES" sz="2000" b="1"/>
        </a:p>
      </dgm:t>
    </dgm:pt>
    <dgm:pt modelId="{D02A6EB1-2A9E-4313-AFC2-7525C8869E9E}">
      <dgm:prSet custT="1"/>
      <dgm:spPr>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gm:spPr>
      <dgm:t>
        <a:bodyPr/>
        <a:lstStyle/>
        <a:p>
          <a:pPr>
            <a:buNone/>
          </a:pPr>
          <a:r>
            <a:rPr lang="hr-HR" sz="2000" b="1">
              <a:solidFill>
                <a:schemeClr val="accent6">
                  <a:lumMod val="50000"/>
                </a:schemeClr>
              </a:solidFill>
            </a:rPr>
            <a:t>Gospodinova čaša i čaša demona
(Napustiti idolopoklonstvo)</a:t>
          </a:r>
          <a:endParaRPr lang="en" sz="2000" b="1" dirty="0">
            <a:solidFill>
              <a:schemeClr val="accent6">
                <a:lumMod val="50000"/>
              </a:schemeClr>
            </a:solidFill>
          </a:endParaRPr>
        </a:p>
      </dgm:t>
    </dgm:pt>
    <dgm:pt modelId="{EAEB4C2F-B6F7-4B4F-8268-CBF30DEF8D0B}" type="sibTrans" cxnId="{B5C5B7B3-FE0B-40E5-87E0-351D691C4778}">
      <dgm:prSet/>
      <dgm:spPr/>
      <dgm:t>
        <a:bodyPr/>
        <a:lstStyle/>
        <a:p>
          <a:endParaRPr lang="es-ES" sz="2000" b="1"/>
        </a:p>
      </dgm:t>
    </dgm:pt>
    <dgm:pt modelId="{2F0E6EA3-5BDE-437C-BAD3-EB384E4778E6}" type="parTrans" cxnId="{B5C5B7B3-FE0B-40E5-87E0-351D691C4778}">
      <dgm:prSet/>
      <dgm:spPr/>
      <dgm:t>
        <a:bodyPr/>
        <a:lstStyle/>
        <a:p>
          <a:endParaRPr lang="es-ES" sz="2000" b="1"/>
        </a:p>
      </dgm:t>
    </dgm:pt>
    <dgm:pt modelId="{0E15DC5B-1B4C-48A9-B98F-835B260FC666}">
      <dgm:prSet custT="1"/>
      <dgm:spPr>
        <a:solidFill>
          <a:schemeClr val="accent3">
            <a:lumMod val="75000"/>
          </a:schemeClr>
        </a:solidFill>
        <a:effectLst>
          <a:outerShdw blurRad="50800" dist="38100" dir="2700000" algn="tl" rotWithShape="0">
            <a:prstClr val="black">
              <a:alpha val="40000"/>
            </a:prstClr>
          </a:outerShdw>
        </a:effectLst>
      </dgm:spPr>
      <dgm:t>
        <a:bodyPr/>
        <a:lstStyle/>
        <a:p>
          <a:r>
            <a:rPr lang="hr-HR" sz="2000" b="1"/>
            <a:t>1. Korinćanima 10,23-33:</a:t>
          </a:r>
          <a:endParaRPr lang="en" sz="2000" b="1" dirty="0"/>
        </a:p>
      </dgm:t>
    </dgm:pt>
    <dgm:pt modelId="{6ACE434A-AD9B-466D-A982-F0F1284FDFD6}" type="sibTrans" cxnId="{051BC786-8D26-4D9E-91A1-C74B41B91965}">
      <dgm:prSet/>
      <dgm:spPr/>
      <dgm:t>
        <a:bodyPr/>
        <a:lstStyle/>
        <a:p>
          <a:endParaRPr lang="es-ES" sz="2000" b="1"/>
        </a:p>
      </dgm:t>
    </dgm:pt>
    <dgm:pt modelId="{9DBB4E95-5646-41A8-A5D6-7159A86BB88C}" type="parTrans" cxnId="{051BC786-8D26-4D9E-91A1-C74B41B91965}">
      <dgm:prSet/>
      <dgm:spPr/>
      <dgm:t>
        <a:bodyPr/>
        <a:lstStyle/>
        <a:p>
          <a:endParaRPr lang="es-ES" sz="2000" b="1"/>
        </a:p>
      </dgm:t>
    </dgm:pt>
    <dgm:pt modelId="{FAD9A2C5-01C8-4B9B-913A-F57905C6BD4C}">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pPr>
            <a:buNone/>
          </a:pPr>
          <a:r>
            <a:rPr lang="hr-HR" sz="2000" b="1">
              <a:solidFill>
                <a:schemeClr val="accent3">
                  <a:lumMod val="50000"/>
                </a:schemeClr>
              </a:solidFill>
            </a:rPr>
            <a:t>Učini sve na slavu Božju
(Što je zakonito, a što prikladno)</a:t>
          </a:r>
          <a:endParaRPr lang="en" sz="2000" b="1" dirty="0">
            <a:solidFill>
              <a:schemeClr val="accent3">
                <a:lumMod val="50000"/>
              </a:schemeClr>
            </a:solidFill>
          </a:endParaRPr>
        </a:p>
      </dgm:t>
    </dgm:pt>
    <dgm:pt modelId="{7057C2B2-13DB-4594-9FC3-FD03734FFA1D}" type="sibTrans" cxnId="{F5479E2A-AF07-4B80-9E03-633BDE5EFFFC}">
      <dgm:prSet/>
      <dgm:spPr/>
      <dgm:t>
        <a:bodyPr/>
        <a:lstStyle/>
        <a:p>
          <a:endParaRPr lang="es-ES" sz="2000" b="1"/>
        </a:p>
      </dgm:t>
    </dgm:pt>
    <dgm:pt modelId="{BA06FD9E-E4F9-4DBE-93A9-02580831DF2A}" type="parTrans" cxnId="{F5479E2A-AF07-4B80-9E03-633BDE5EFFFC}">
      <dgm:prSet/>
      <dgm:spPr/>
      <dgm:t>
        <a:bodyPr/>
        <a:lstStyle/>
        <a:p>
          <a:endParaRPr lang="es-ES" sz="2000" b="1"/>
        </a:p>
      </dgm:t>
    </dgm:pt>
    <dgm:pt modelId="{9FB25CA6-FCCA-4675-BAE8-18913FB635E5}" type="pres">
      <dgm:prSet presAssocID="{408DE2A0-7BA7-458D-99A1-D9B3F741FE62}" presName="linear" presStyleCnt="0">
        <dgm:presLayoutVars>
          <dgm:animLvl val="lvl"/>
          <dgm:resizeHandles val="exact"/>
        </dgm:presLayoutVars>
      </dgm:prSet>
      <dgm:spPr/>
    </dgm:pt>
    <dgm:pt modelId="{3A05F303-8B79-4418-B387-6B3C4F4217F4}" type="pres">
      <dgm:prSet presAssocID="{118D28A0-2C81-4E20-83D8-337E72355E0C}" presName="parentText" presStyleLbl="node1" presStyleIdx="0" presStyleCnt="5" custScaleY="34965">
        <dgm:presLayoutVars>
          <dgm:chMax val="0"/>
          <dgm:bulletEnabled val="1"/>
        </dgm:presLayoutVars>
      </dgm:prSet>
      <dgm:spPr/>
    </dgm:pt>
    <dgm:pt modelId="{CBDBDD01-3099-41C2-BE30-1FC52A6D2D21}" type="pres">
      <dgm:prSet presAssocID="{118D28A0-2C81-4E20-83D8-337E72355E0C}" presName="childText" presStyleLbl="revTx" presStyleIdx="0" presStyleCnt="5">
        <dgm:presLayoutVars>
          <dgm:bulletEnabled val="1"/>
        </dgm:presLayoutVars>
      </dgm:prSet>
      <dgm:spPr/>
    </dgm:pt>
    <dgm:pt modelId="{D23DF7B9-1508-4D64-BF74-796D8F9392E5}" type="pres">
      <dgm:prSet presAssocID="{A0487429-BEEA-4814-A7FD-DF3D8DDB8992}" presName="parentText" presStyleLbl="node1" presStyleIdx="1" presStyleCnt="5" custScaleY="34965">
        <dgm:presLayoutVars>
          <dgm:chMax val="0"/>
          <dgm:bulletEnabled val="1"/>
        </dgm:presLayoutVars>
      </dgm:prSet>
      <dgm:spPr/>
    </dgm:pt>
    <dgm:pt modelId="{EFC215ED-B80C-46B7-91C7-A6AC412A000D}" type="pres">
      <dgm:prSet presAssocID="{A0487429-BEEA-4814-A7FD-DF3D8DDB8992}" presName="childText" presStyleLbl="revTx" presStyleIdx="1" presStyleCnt="5">
        <dgm:presLayoutVars>
          <dgm:bulletEnabled val="1"/>
        </dgm:presLayoutVars>
      </dgm:prSet>
      <dgm:spPr/>
    </dgm:pt>
    <dgm:pt modelId="{44612A3A-7010-455E-982D-13892276492C}" type="pres">
      <dgm:prSet presAssocID="{2DD08215-E7C0-406F-A2C1-B933C43095E0}" presName="parentText" presStyleLbl="node1" presStyleIdx="2" presStyleCnt="5" custScaleY="34965">
        <dgm:presLayoutVars>
          <dgm:chMax val="0"/>
          <dgm:bulletEnabled val="1"/>
        </dgm:presLayoutVars>
      </dgm:prSet>
      <dgm:spPr/>
    </dgm:pt>
    <dgm:pt modelId="{10B49261-2E38-4333-877D-540977F0CE76}" type="pres">
      <dgm:prSet presAssocID="{2DD08215-E7C0-406F-A2C1-B933C43095E0}" presName="childText" presStyleLbl="revTx" presStyleIdx="2" presStyleCnt="5">
        <dgm:presLayoutVars>
          <dgm:bulletEnabled val="1"/>
        </dgm:presLayoutVars>
      </dgm:prSet>
      <dgm:spPr/>
    </dgm:pt>
    <dgm:pt modelId="{E02B32B1-A93B-45CE-A8E9-B011A91A1719}" type="pres">
      <dgm:prSet presAssocID="{3309BE94-2E55-4780-8847-E2314BB6B5CA}" presName="parentText" presStyleLbl="node1" presStyleIdx="3" presStyleCnt="5" custScaleY="34965">
        <dgm:presLayoutVars>
          <dgm:chMax val="0"/>
          <dgm:bulletEnabled val="1"/>
        </dgm:presLayoutVars>
      </dgm:prSet>
      <dgm:spPr/>
    </dgm:pt>
    <dgm:pt modelId="{F6C34058-B94A-4665-B0D2-FAC45F96C35E}" type="pres">
      <dgm:prSet presAssocID="{3309BE94-2E55-4780-8847-E2314BB6B5CA}" presName="childText" presStyleLbl="revTx" presStyleIdx="3" presStyleCnt="5">
        <dgm:presLayoutVars>
          <dgm:bulletEnabled val="1"/>
        </dgm:presLayoutVars>
      </dgm:prSet>
      <dgm:spPr/>
    </dgm:pt>
    <dgm:pt modelId="{98DC2228-4CA8-4FBD-BE7A-F2BCAB7EE064}" type="pres">
      <dgm:prSet presAssocID="{0E15DC5B-1B4C-48A9-B98F-835B260FC666}" presName="parentText" presStyleLbl="node1" presStyleIdx="4" presStyleCnt="5" custScaleY="34965">
        <dgm:presLayoutVars>
          <dgm:chMax val="0"/>
          <dgm:bulletEnabled val="1"/>
        </dgm:presLayoutVars>
      </dgm:prSet>
      <dgm:spPr/>
    </dgm:pt>
    <dgm:pt modelId="{A64A5609-2709-430E-A009-E012925686C4}" type="pres">
      <dgm:prSet presAssocID="{0E15DC5B-1B4C-48A9-B98F-835B260FC666}" presName="childText" presStyleLbl="revTx" presStyleIdx="4" presStyleCnt="5">
        <dgm:presLayoutVars>
          <dgm:bulletEnabled val="1"/>
        </dgm:presLayoutVars>
      </dgm:prSet>
      <dgm:spPr/>
    </dgm:pt>
  </dgm:ptLst>
  <dgm:cxnLst>
    <dgm:cxn modelId="{6032E409-39A6-441C-BEF4-20A70FB0E99C}" type="presOf" srcId="{F1CD2F33-95CB-44B2-B2EB-18C0F6AF59F3}" destId="{CBDBDD01-3099-41C2-BE30-1FC52A6D2D21}" srcOrd="0" destOrd="0" presId="urn:microsoft.com/office/officeart/2005/8/layout/vList2"/>
    <dgm:cxn modelId="{CED81B12-4326-4581-88DF-4DD4F563B8DF}" type="presOf" srcId="{0E15DC5B-1B4C-48A9-B98F-835B260FC666}" destId="{98DC2228-4CA8-4FBD-BE7A-F2BCAB7EE064}" srcOrd="0" destOrd="0" presId="urn:microsoft.com/office/officeart/2005/8/layout/vList2"/>
    <dgm:cxn modelId="{55678328-294A-4A7F-87A0-83C6B3736A99}" type="presOf" srcId="{72372290-65D5-44CE-BB86-7211895908B8}" destId="{10B49261-2E38-4333-877D-540977F0CE76}" srcOrd="0" destOrd="0" presId="urn:microsoft.com/office/officeart/2005/8/layout/vList2"/>
    <dgm:cxn modelId="{F5479E2A-AF07-4B80-9E03-633BDE5EFFFC}" srcId="{0E15DC5B-1B4C-48A9-B98F-835B260FC666}" destId="{FAD9A2C5-01C8-4B9B-913A-F57905C6BD4C}" srcOrd="0" destOrd="0" parTransId="{BA06FD9E-E4F9-4DBE-93A9-02580831DF2A}" sibTransId="{7057C2B2-13DB-4594-9FC3-FD03734FFA1D}"/>
    <dgm:cxn modelId="{A9424E30-0283-4EB8-8AC1-83260AB5FF22}" srcId="{408DE2A0-7BA7-458D-99A1-D9B3F741FE62}" destId="{A0487429-BEEA-4814-A7FD-DF3D8DDB8992}" srcOrd="1" destOrd="0" parTransId="{173A3E42-C226-407F-8237-FD1E5BB3E420}" sibTransId="{E2FD1593-85B8-4ED3-9E3C-EE793DFF1658}"/>
    <dgm:cxn modelId="{1D9DB933-B562-49AA-A92D-BAA94C19B152}" type="presOf" srcId="{A0487429-BEEA-4814-A7FD-DF3D8DDB8992}" destId="{D23DF7B9-1508-4D64-BF74-796D8F9392E5}" srcOrd="0" destOrd="0" presId="urn:microsoft.com/office/officeart/2005/8/layout/vList2"/>
    <dgm:cxn modelId="{7835A542-DEE3-492D-AF86-4C7E692D928E}" type="presOf" srcId="{3309BE94-2E55-4780-8847-E2314BB6B5CA}" destId="{E02B32B1-A93B-45CE-A8E9-B011A91A1719}" srcOrd="0" destOrd="0" presId="urn:microsoft.com/office/officeart/2005/8/layout/vList2"/>
    <dgm:cxn modelId="{F5A1A44B-50FB-4C38-BC3A-6CC53E41B616}" srcId="{A0487429-BEEA-4814-A7FD-DF3D8DDB8992}" destId="{4C3E55F0-CFAD-4CDF-AFB4-7EA3B30C2C0A}" srcOrd="0" destOrd="0" parTransId="{DA552DF3-2578-49D5-B151-85AED4F0B1F2}" sibTransId="{E544601E-07D6-4C33-8042-DB025AEE11B5}"/>
    <dgm:cxn modelId="{0DFE376C-6ADB-42B6-B120-E3C6CF69EBB1}" srcId="{408DE2A0-7BA7-458D-99A1-D9B3F741FE62}" destId="{118D28A0-2C81-4E20-83D8-337E72355E0C}" srcOrd="0" destOrd="0" parTransId="{194D3DDD-781E-487E-BE5E-CC1789E42CF2}" sibTransId="{3C1CC809-8E8C-4D32-A836-E33BAAC1F441}"/>
    <dgm:cxn modelId="{85973558-BC2B-40FE-A323-BC8AF96F0D64}" type="presOf" srcId="{D02A6EB1-2A9E-4313-AFC2-7525C8869E9E}" destId="{F6C34058-B94A-4665-B0D2-FAC45F96C35E}" srcOrd="0" destOrd="0" presId="urn:microsoft.com/office/officeart/2005/8/layout/vList2"/>
    <dgm:cxn modelId="{7CF86685-952F-4D63-AC8E-7EB1B15C26CC}" type="presOf" srcId="{FAD9A2C5-01C8-4B9B-913A-F57905C6BD4C}" destId="{A64A5609-2709-430E-A009-E012925686C4}" srcOrd="0" destOrd="0" presId="urn:microsoft.com/office/officeart/2005/8/layout/vList2"/>
    <dgm:cxn modelId="{051BC786-8D26-4D9E-91A1-C74B41B91965}" srcId="{408DE2A0-7BA7-458D-99A1-D9B3F741FE62}" destId="{0E15DC5B-1B4C-48A9-B98F-835B260FC666}" srcOrd="4" destOrd="0" parTransId="{9DBB4E95-5646-41A8-A5D6-7159A86BB88C}" sibTransId="{6ACE434A-AD9B-466D-A982-F0F1284FDFD6}"/>
    <dgm:cxn modelId="{3CA9A5B2-B697-4079-8B2D-2B9C383738F5}" type="presOf" srcId="{408DE2A0-7BA7-458D-99A1-D9B3F741FE62}" destId="{9FB25CA6-FCCA-4675-BAE8-18913FB635E5}" srcOrd="0" destOrd="0" presId="urn:microsoft.com/office/officeart/2005/8/layout/vList2"/>
    <dgm:cxn modelId="{B5C5B7B3-FE0B-40E5-87E0-351D691C4778}" srcId="{3309BE94-2E55-4780-8847-E2314BB6B5CA}" destId="{D02A6EB1-2A9E-4313-AFC2-7525C8869E9E}" srcOrd="0" destOrd="0" parTransId="{2F0E6EA3-5BDE-437C-BAD3-EB384E4778E6}" sibTransId="{EAEB4C2F-B6F7-4B4F-8268-CBF30DEF8D0B}"/>
    <dgm:cxn modelId="{8069C2BD-91EA-44BC-935D-5B69537D5FB2}" srcId="{118D28A0-2C81-4E20-83D8-337E72355E0C}" destId="{F1CD2F33-95CB-44B2-B2EB-18C0F6AF59F3}" srcOrd="0" destOrd="0" parTransId="{0649B2E2-32EE-4588-BC06-73599311D52F}" sibTransId="{72DA17D0-0320-45F2-9CB8-722D008DBF13}"/>
    <dgm:cxn modelId="{A8CD50C4-9FB6-4D50-97CB-ECD47B5EE62A}" srcId="{408DE2A0-7BA7-458D-99A1-D9B3F741FE62}" destId="{3309BE94-2E55-4780-8847-E2314BB6B5CA}" srcOrd="3" destOrd="0" parTransId="{716BA5BC-8650-4C80-A758-E545C9B2F9C1}" sibTransId="{C7CA6C9E-4294-4543-BF9B-72B740B78668}"/>
    <dgm:cxn modelId="{21A481E3-9585-4D6B-9E9F-1DE0940CB427}" srcId="{2DD08215-E7C0-406F-A2C1-B933C43095E0}" destId="{72372290-65D5-44CE-BB86-7211895908B8}" srcOrd="0" destOrd="0" parTransId="{2274FFB4-4B2C-4153-A18E-A23146937F52}" sibTransId="{3A3E78A7-9F41-42AE-90D3-FFF94E6FB6A1}"/>
    <dgm:cxn modelId="{673046E8-86B7-4C29-B4C5-8F0F3B9CB063}" type="presOf" srcId="{4C3E55F0-CFAD-4CDF-AFB4-7EA3B30C2C0A}" destId="{EFC215ED-B80C-46B7-91C7-A6AC412A000D}" srcOrd="0" destOrd="0" presId="urn:microsoft.com/office/officeart/2005/8/layout/vList2"/>
    <dgm:cxn modelId="{4954C3EA-881A-49D8-9399-61973243C4AC}" type="presOf" srcId="{2DD08215-E7C0-406F-A2C1-B933C43095E0}" destId="{44612A3A-7010-455E-982D-13892276492C}" srcOrd="0" destOrd="0" presId="urn:microsoft.com/office/officeart/2005/8/layout/vList2"/>
    <dgm:cxn modelId="{877468F8-635F-4903-B660-E4806E2B1BDA}" type="presOf" srcId="{118D28A0-2C81-4E20-83D8-337E72355E0C}" destId="{3A05F303-8B79-4418-B387-6B3C4F4217F4}" srcOrd="0" destOrd="0" presId="urn:microsoft.com/office/officeart/2005/8/layout/vList2"/>
    <dgm:cxn modelId="{1D4AEDF9-7731-43A1-A2E2-5ECE0F781982}" srcId="{408DE2A0-7BA7-458D-99A1-D9B3F741FE62}" destId="{2DD08215-E7C0-406F-A2C1-B933C43095E0}" srcOrd="2" destOrd="0" parTransId="{D181264C-9C20-4C80-A9DF-4C20BD8CFC7C}" sibTransId="{6372C50C-2F9B-4534-8705-6AA32B63F789}"/>
    <dgm:cxn modelId="{2D43C8B7-645C-468E-A409-A5567134233C}" type="presParOf" srcId="{9FB25CA6-FCCA-4675-BAE8-18913FB635E5}" destId="{3A05F303-8B79-4418-B387-6B3C4F4217F4}" srcOrd="0" destOrd="0" presId="urn:microsoft.com/office/officeart/2005/8/layout/vList2"/>
    <dgm:cxn modelId="{BFBAE746-0894-4EA7-824A-470BA67A3C40}" type="presParOf" srcId="{9FB25CA6-FCCA-4675-BAE8-18913FB635E5}" destId="{CBDBDD01-3099-41C2-BE30-1FC52A6D2D21}" srcOrd="1" destOrd="0" presId="urn:microsoft.com/office/officeart/2005/8/layout/vList2"/>
    <dgm:cxn modelId="{4EE747EF-E8BF-42B5-B1DE-382827F88E81}" type="presParOf" srcId="{9FB25CA6-FCCA-4675-BAE8-18913FB635E5}" destId="{D23DF7B9-1508-4D64-BF74-796D8F9392E5}" srcOrd="2" destOrd="0" presId="urn:microsoft.com/office/officeart/2005/8/layout/vList2"/>
    <dgm:cxn modelId="{95650106-B99C-49AE-AAA5-DF53C0BB4582}" type="presParOf" srcId="{9FB25CA6-FCCA-4675-BAE8-18913FB635E5}" destId="{EFC215ED-B80C-46B7-91C7-A6AC412A000D}" srcOrd="3" destOrd="0" presId="urn:microsoft.com/office/officeart/2005/8/layout/vList2"/>
    <dgm:cxn modelId="{220F97E3-329D-48D4-868A-19E3EDCACF3B}" type="presParOf" srcId="{9FB25CA6-FCCA-4675-BAE8-18913FB635E5}" destId="{44612A3A-7010-455E-982D-13892276492C}" srcOrd="4" destOrd="0" presId="urn:microsoft.com/office/officeart/2005/8/layout/vList2"/>
    <dgm:cxn modelId="{CA6EB42C-FB5B-4A76-B099-2735C90B7D95}" type="presParOf" srcId="{9FB25CA6-FCCA-4675-BAE8-18913FB635E5}" destId="{10B49261-2E38-4333-877D-540977F0CE76}" srcOrd="5" destOrd="0" presId="urn:microsoft.com/office/officeart/2005/8/layout/vList2"/>
    <dgm:cxn modelId="{7CA50D29-3AE0-4D13-BC6D-86A34F1C50AB}" type="presParOf" srcId="{9FB25CA6-FCCA-4675-BAE8-18913FB635E5}" destId="{E02B32B1-A93B-45CE-A8E9-B011A91A1719}" srcOrd="6" destOrd="0" presId="urn:microsoft.com/office/officeart/2005/8/layout/vList2"/>
    <dgm:cxn modelId="{28D76CBE-DB7F-4053-BC8E-7F7C3D27A125}" type="presParOf" srcId="{9FB25CA6-FCCA-4675-BAE8-18913FB635E5}" destId="{F6C34058-B94A-4665-B0D2-FAC45F96C35E}" srcOrd="7" destOrd="0" presId="urn:microsoft.com/office/officeart/2005/8/layout/vList2"/>
    <dgm:cxn modelId="{AFABD40D-3935-4391-AE4F-5E84B7D7E124}" type="presParOf" srcId="{9FB25CA6-FCCA-4675-BAE8-18913FB635E5}" destId="{98DC2228-4CA8-4FBD-BE7A-F2BCAB7EE064}" srcOrd="8" destOrd="0" presId="urn:microsoft.com/office/officeart/2005/8/layout/vList2"/>
    <dgm:cxn modelId="{49B8C388-A1F2-4414-BAF7-E7C252231BEA}" type="presParOf" srcId="{9FB25CA6-FCCA-4675-BAE8-18913FB635E5}" destId="{A64A5609-2709-430E-A009-E012925686C4}" srcOrd="9"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7B6242-D4E7-4B12-9987-445776BC5E20}" type="doc">
      <dgm:prSet loTypeId="urn:microsoft.com/office/officeart/2005/8/layout/lProcess3" loCatId="process" qsTypeId="urn:microsoft.com/office/officeart/2005/8/quickstyle/3d3" qsCatId="3D" csTypeId="urn:microsoft.com/office/officeart/2005/8/colors/colorful3" csCatId="colorful" phldr="1"/>
      <dgm:spPr/>
      <dgm:t>
        <a:bodyPr/>
        <a:lstStyle/>
        <a:p>
          <a:endParaRPr lang="es-ES"/>
        </a:p>
      </dgm:t>
    </dgm:pt>
    <dgm:pt modelId="{224C2218-7DFA-4586-A30F-D586B967D91D}">
      <dgm:prSet custT="1"/>
      <dgm:spPr>
        <a:ln>
          <a:solidFill>
            <a:schemeClr val="accent3">
              <a:lumMod val="75000"/>
            </a:schemeClr>
          </a:solidFill>
        </a:ln>
        <a:effectLst>
          <a:outerShdw blurRad="50800" dist="38100" dir="2700000" algn="tl" rotWithShape="0">
            <a:prstClr val="black">
              <a:alpha val="40000"/>
            </a:prstClr>
          </a:outerShdw>
        </a:effectLst>
      </dgm:spPr>
      <dgm:t>
        <a:bodyPr/>
        <a:lstStyle/>
        <a:p>
          <a:r>
            <a:rPr lang="hr-HR" sz="2000" b="1">
              <a:effectLst>
                <a:outerShdw blurRad="38100" dist="38100" dir="2700000" algn="tl">
                  <a:srgbClr val="000000"/>
                </a:outerShdw>
              </a:effectLst>
            </a:rPr>
            <a:t>1.Kor. 8, 4-7a</a:t>
          </a:r>
          <a:endParaRPr lang="en" sz="2000" b="1" dirty="0">
            <a:effectLst>
              <a:outerShdw blurRad="38100" dist="38100" dir="2700000" algn="tl">
                <a:srgbClr val="000000"/>
              </a:outerShdw>
            </a:effectLst>
          </a:endParaRPr>
        </a:p>
      </dgm:t>
    </dgm:pt>
    <dgm:pt modelId="{D434FE00-034B-4EFE-B0E6-0427505F5C1B}" type="parTrans" cxnId="{31F2B435-5555-4916-8F07-6CD01FE334B4}">
      <dgm:prSet/>
      <dgm:spPr/>
      <dgm:t>
        <a:bodyPr/>
        <a:lstStyle/>
        <a:p>
          <a:endParaRPr lang="es-ES" sz="2000" b="1"/>
        </a:p>
      </dgm:t>
    </dgm:pt>
    <dgm:pt modelId="{5C9A743E-16D3-428C-8CD7-35756BD3F73E}" type="sibTrans" cxnId="{31F2B435-5555-4916-8F07-6CD01FE334B4}">
      <dgm:prSet/>
      <dgm:spPr/>
      <dgm:t>
        <a:bodyPr/>
        <a:lstStyle/>
        <a:p>
          <a:endParaRPr lang="es-ES" sz="2000" b="1"/>
        </a:p>
      </dgm:t>
    </dgm:pt>
    <dgm:pt modelId="{495E32CE-A560-4586-B8F3-D2EA05F9A542}">
      <dgm:prSet custT="1"/>
      <dgm:spPr>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hr-HR" sz="2000" b="1"/>
            <a:t>Snažni razumiju da idoli nisu ništa, jer postoji samo jedan pravi Bog.</a:t>
          </a:r>
          <a:endParaRPr lang="en" sz="2000" b="1" dirty="0"/>
        </a:p>
      </dgm:t>
    </dgm:pt>
    <dgm:pt modelId="{1565C228-8A09-41B2-9D03-42108DEBD83E}" type="parTrans" cxnId="{1FB5E159-81D2-432A-851A-7D2866B36C59}">
      <dgm:prSet/>
      <dgm:spPr/>
      <dgm:t>
        <a:bodyPr/>
        <a:lstStyle/>
        <a:p>
          <a:endParaRPr lang="es-ES" sz="2000" b="1"/>
        </a:p>
      </dgm:t>
    </dgm:pt>
    <dgm:pt modelId="{32AAFBA5-04AD-4A9D-A94A-A283268A9F17}" type="sibTrans" cxnId="{1FB5E159-81D2-432A-851A-7D2866B36C59}">
      <dgm:prSet/>
      <dgm:spPr/>
      <dgm:t>
        <a:bodyPr/>
        <a:lstStyle/>
        <a:p>
          <a:endParaRPr lang="es-ES" sz="2000" b="1"/>
        </a:p>
      </dgm:t>
    </dgm:pt>
    <dgm:pt modelId="{E6360339-6A3E-49F1-84F7-906784CE42A9}">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hr-HR" sz="2000" b="1"/>
            <a:t>Slabi još nisu shvatili ovu istinu.</a:t>
          </a:r>
          <a:endParaRPr lang="en" sz="2000" b="1" dirty="0"/>
        </a:p>
      </dgm:t>
    </dgm:pt>
    <dgm:pt modelId="{8630F8C6-AC79-4DF2-B825-9A3CE97A60C3}" type="parTrans" cxnId="{9405A14A-B7EF-4321-95C6-7998D5CCD051}">
      <dgm:prSet/>
      <dgm:spPr/>
      <dgm:t>
        <a:bodyPr/>
        <a:lstStyle/>
        <a:p>
          <a:endParaRPr lang="es-ES" sz="2000" b="1"/>
        </a:p>
      </dgm:t>
    </dgm:pt>
    <dgm:pt modelId="{B10A8677-375B-48B8-86A7-89695A4675E8}" type="sibTrans" cxnId="{9405A14A-B7EF-4321-95C6-7998D5CCD051}">
      <dgm:prSet/>
      <dgm:spPr/>
      <dgm:t>
        <a:bodyPr/>
        <a:lstStyle/>
        <a:p>
          <a:endParaRPr lang="es-ES" sz="2000" b="1"/>
        </a:p>
      </dgm:t>
    </dgm:pt>
    <dgm:pt modelId="{B89D38D2-6F54-4911-9BA5-F9613B9FB2D7}">
      <dgm:prSet custT="1"/>
      <dgm:spPr>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en" sz="2000" b="1">
              <a:effectLst>
                <a:outerShdw blurRad="38100" dist="38100" dir="2700000" algn="tl">
                  <a:srgbClr val="000000"/>
                </a:outerShdw>
              </a:effectLst>
            </a:rPr>
            <a:t>1</a:t>
          </a:r>
          <a:r>
            <a:rPr lang="hr-HR" sz="2000" b="1">
              <a:effectLst>
                <a:outerShdw blurRad="38100" dist="38100" dir="2700000" algn="tl">
                  <a:srgbClr val="000000"/>
                </a:outerShdw>
              </a:effectLst>
            </a:rPr>
            <a:t>. Kor.</a:t>
          </a:r>
          <a:r>
            <a:rPr lang="en" sz="2000" b="1">
              <a:effectLst>
                <a:outerShdw blurRad="38100" dist="38100" dir="2700000" algn="tl">
                  <a:srgbClr val="000000"/>
                </a:outerShdw>
              </a:effectLst>
            </a:rPr>
            <a:t> </a:t>
          </a:r>
          <a:r>
            <a:rPr lang="hr-HR" sz="2000" b="1">
              <a:effectLst>
                <a:outerShdw blurRad="38100" dist="38100" dir="2700000" algn="tl">
                  <a:srgbClr val="000000"/>
                </a:outerShdw>
              </a:effectLst>
            </a:rPr>
            <a:t>8,</a:t>
          </a:r>
          <a:r>
            <a:rPr lang="en" sz="2000" b="1">
              <a:effectLst>
                <a:outerShdw blurRad="38100" dist="38100" dir="2700000" algn="tl">
                  <a:srgbClr val="000000"/>
                </a:outerShdw>
              </a:effectLst>
            </a:rPr>
            <a:t>7b</a:t>
          </a:r>
          <a:endParaRPr lang="en" sz="2000" b="1" dirty="0">
            <a:effectLst>
              <a:outerShdw blurRad="38100" dist="38100" dir="2700000" algn="tl">
                <a:srgbClr val="000000"/>
              </a:outerShdw>
            </a:effectLst>
          </a:endParaRPr>
        </a:p>
      </dgm:t>
    </dgm:pt>
    <dgm:pt modelId="{BDED1566-0B9B-46D9-A6D0-00977A92710E}" type="parTrans" cxnId="{94822324-E684-4E42-96AA-74E6C2460135}">
      <dgm:prSet/>
      <dgm:spPr/>
      <dgm:t>
        <a:bodyPr/>
        <a:lstStyle/>
        <a:p>
          <a:endParaRPr lang="es-ES" sz="2000" b="1"/>
        </a:p>
      </dgm:t>
    </dgm:pt>
    <dgm:pt modelId="{BAA07EB6-A7B9-4F88-8597-5AB32C407EDE}" type="sibTrans" cxnId="{94822324-E684-4E42-96AA-74E6C2460135}">
      <dgm:prSet/>
      <dgm:spPr/>
      <dgm:t>
        <a:bodyPr/>
        <a:lstStyle/>
        <a:p>
          <a:endParaRPr lang="es-ES" sz="2000" b="1"/>
        </a:p>
      </dgm:t>
    </dgm:pt>
    <dgm:pt modelId="{2776CE47-33C5-40EF-BDC8-89BC80748243}">
      <dgm:prSet custT="1"/>
      <dgm:spPr>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hr-HR" sz="2000" b="1"/>
            <a:t>Jaki jedu meso žrtvovano idolima jer znaju da idoli ne mogu kontaminirati hranu.</a:t>
          </a:r>
          <a:endParaRPr lang="en" sz="2000" b="1" dirty="0"/>
        </a:p>
      </dgm:t>
    </dgm:pt>
    <dgm:pt modelId="{AF2800DF-E080-4F2F-BD31-44D7D3434318}" type="parTrans" cxnId="{FA58B6BA-62B9-4D1D-BF8D-39709A42C926}">
      <dgm:prSet/>
      <dgm:spPr/>
      <dgm:t>
        <a:bodyPr/>
        <a:lstStyle/>
        <a:p>
          <a:endParaRPr lang="es-ES" sz="2000" b="1"/>
        </a:p>
      </dgm:t>
    </dgm:pt>
    <dgm:pt modelId="{C0E89EDB-02C4-4D12-B196-1E066A98E810}" type="sibTrans" cxnId="{FA58B6BA-62B9-4D1D-BF8D-39709A42C926}">
      <dgm:prSet/>
      <dgm:spPr/>
      <dgm:t>
        <a:bodyPr/>
        <a:lstStyle/>
        <a:p>
          <a:endParaRPr lang="es-ES" sz="2000" b="1"/>
        </a:p>
      </dgm:t>
    </dgm:pt>
    <dgm:pt modelId="{F4F2E759-ADF5-473B-AA6E-EA8B436E7DE6}">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hr-HR" sz="2000" b="1"/>
            <a:t>Slabi veruju da greše ako jedu to meso.</a:t>
          </a:r>
          <a:endParaRPr lang="en" sz="2000" b="1" dirty="0"/>
        </a:p>
      </dgm:t>
    </dgm:pt>
    <dgm:pt modelId="{763CA71F-CE65-4A16-940D-E609ABD26EF4}" type="parTrans" cxnId="{89E165C4-DBD2-4752-925A-3FEE713E0D81}">
      <dgm:prSet/>
      <dgm:spPr/>
      <dgm:t>
        <a:bodyPr/>
        <a:lstStyle/>
        <a:p>
          <a:endParaRPr lang="es-ES" sz="2000" b="1"/>
        </a:p>
      </dgm:t>
    </dgm:pt>
    <dgm:pt modelId="{320786B9-12EB-4D98-891C-928F3DF1B6CC}" type="sibTrans" cxnId="{89E165C4-DBD2-4752-925A-3FEE713E0D81}">
      <dgm:prSet/>
      <dgm:spPr/>
      <dgm:t>
        <a:bodyPr/>
        <a:lstStyle/>
        <a:p>
          <a:endParaRPr lang="es-ES" sz="2000" b="1"/>
        </a:p>
      </dgm:t>
    </dgm:pt>
    <dgm:pt modelId="{47A19946-25A5-4B56-A141-E5677607D29C}" type="pres">
      <dgm:prSet presAssocID="{A37B6242-D4E7-4B12-9987-445776BC5E20}" presName="Name0" presStyleCnt="0">
        <dgm:presLayoutVars>
          <dgm:chPref val="3"/>
          <dgm:dir/>
          <dgm:animLvl val="lvl"/>
          <dgm:resizeHandles/>
        </dgm:presLayoutVars>
      </dgm:prSet>
      <dgm:spPr/>
    </dgm:pt>
    <dgm:pt modelId="{32934454-E9A8-4B99-AA01-149E2CE26C77}" type="pres">
      <dgm:prSet presAssocID="{224C2218-7DFA-4586-A30F-D586B967D91D}" presName="horFlow" presStyleCnt="0"/>
      <dgm:spPr/>
    </dgm:pt>
    <dgm:pt modelId="{96A1A607-75D1-49D1-9A28-DF4A61F2840B}" type="pres">
      <dgm:prSet presAssocID="{224C2218-7DFA-4586-A30F-D586B967D91D}" presName="bigChev" presStyleLbl="node1" presStyleIdx="0" presStyleCnt="2" custLinFactNeighborX="-26395"/>
      <dgm:spPr/>
    </dgm:pt>
    <dgm:pt modelId="{8B05C955-7CBB-4A66-B50A-4405E037C69A}" type="pres">
      <dgm:prSet presAssocID="{1565C228-8A09-41B2-9D03-42108DEBD83E}" presName="parTrans" presStyleCnt="0"/>
      <dgm:spPr/>
    </dgm:pt>
    <dgm:pt modelId="{E90EB568-0294-4AFD-BC10-719F13A82570}" type="pres">
      <dgm:prSet presAssocID="{495E32CE-A560-4586-B8F3-D2EA05F9A542}" presName="node" presStyleLbl="alignAccFollowNode1" presStyleIdx="0" presStyleCnt="4" custScaleX="249022">
        <dgm:presLayoutVars>
          <dgm:bulletEnabled val="1"/>
        </dgm:presLayoutVars>
      </dgm:prSet>
      <dgm:spPr/>
    </dgm:pt>
    <dgm:pt modelId="{61B0D29C-851E-4945-B601-61B64299E6E6}" type="pres">
      <dgm:prSet presAssocID="{32AAFBA5-04AD-4A9D-A94A-A283268A9F17}" presName="sibTrans" presStyleCnt="0"/>
      <dgm:spPr/>
    </dgm:pt>
    <dgm:pt modelId="{068719C7-C5E4-40BB-8BAF-8186DB790EF8}" type="pres">
      <dgm:prSet presAssocID="{E6360339-6A3E-49F1-84F7-906784CE42A9}" presName="node" presStyleLbl="alignAccFollowNode1" presStyleIdx="1" presStyleCnt="4" custScaleX="170897">
        <dgm:presLayoutVars>
          <dgm:bulletEnabled val="1"/>
        </dgm:presLayoutVars>
      </dgm:prSet>
      <dgm:spPr/>
    </dgm:pt>
    <dgm:pt modelId="{3EB0BDC6-A27E-421A-B935-968B70168D30}" type="pres">
      <dgm:prSet presAssocID="{224C2218-7DFA-4586-A30F-D586B967D91D}" presName="vSp" presStyleCnt="0"/>
      <dgm:spPr/>
    </dgm:pt>
    <dgm:pt modelId="{1BD6A2E0-D850-44C0-84C6-9AD3F2A13B67}" type="pres">
      <dgm:prSet presAssocID="{B89D38D2-6F54-4911-9BA5-F9613B9FB2D7}" presName="horFlow" presStyleCnt="0"/>
      <dgm:spPr/>
    </dgm:pt>
    <dgm:pt modelId="{666AC947-4D8B-44F5-BA63-AF83B5AD4115}" type="pres">
      <dgm:prSet presAssocID="{B89D38D2-6F54-4911-9BA5-F9613B9FB2D7}" presName="bigChev" presStyleLbl="node1" presStyleIdx="1" presStyleCnt="2"/>
      <dgm:spPr/>
    </dgm:pt>
    <dgm:pt modelId="{7158B2A0-4BD7-4765-AEFA-CCE05EFAD61D}" type="pres">
      <dgm:prSet presAssocID="{AF2800DF-E080-4F2F-BD31-44D7D3434318}" presName="parTrans" presStyleCnt="0"/>
      <dgm:spPr/>
    </dgm:pt>
    <dgm:pt modelId="{6F7ADDF0-0B6A-451D-A9A2-A1F29DEE9070}" type="pres">
      <dgm:prSet presAssocID="{2776CE47-33C5-40EF-BDC8-89BC80748243}" presName="node" presStyleLbl="alignAccFollowNode1" presStyleIdx="2" presStyleCnt="4" custScaleX="249022">
        <dgm:presLayoutVars>
          <dgm:bulletEnabled val="1"/>
        </dgm:presLayoutVars>
      </dgm:prSet>
      <dgm:spPr/>
    </dgm:pt>
    <dgm:pt modelId="{058D1250-6804-46F2-964A-AFC95B8A7331}" type="pres">
      <dgm:prSet presAssocID="{C0E89EDB-02C4-4D12-B196-1E066A98E810}" presName="sibTrans" presStyleCnt="0"/>
      <dgm:spPr/>
    </dgm:pt>
    <dgm:pt modelId="{531987D8-A72D-4C2C-ABC1-F5CAF8BEE0FD}" type="pres">
      <dgm:prSet presAssocID="{F4F2E759-ADF5-473B-AA6E-EA8B436E7DE6}" presName="node" presStyleLbl="alignAccFollowNode1" presStyleIdx="3" presStyleCnt="4" custScaleX="170897">
        <dgm:presLayoutVars>
          <dgm:bulletEnabled val="1"/>
        </dgm:presLayoutVars>
      </dgm:prSet>
      <dgm:spPr/>
    </dgm:pt>
  </dgm:ptLst>
  <dgm:cxnLst>
    <dgm:cxn modelId="{638ECA00-AC3F-4699-AE6A-84874F37BBFC}" type="presOf" srcId="{A37B6242-D4E7-4B12-9987-445776BC5E20}" destId="{47A19946-25A5-4B56-A141-E5677607D29C}" srcOrd="0" destOrd="0" presId="urn:microsoft.com/office/officeart/2005/8/layout/lProcess3"/>
    <dgm:cxn modelId="{94822324-E684-4E42-96AA-74E6C2460135}" srcId="{A37B6242-D4E7-4B12-9987-445776BC5E20}" destId="{B89D38D2-6F54-4911-9BA5-F9613B9FB2D7}" srcOrd="1" destOrd="0" parTransId="{BDED1566-0B9B-46D9-A6D0-00977A92710E}" sibTransId="{BAA07EB6-A7B9-4F88-8597-5AB32C407EDE}"/>
    <dgm:cxn modelId="{31F2B435-5555-4916-8F07-6CD01FE334B4}" srcId="{A37B6242-D4E7-4B12-9987-445776BC5E20}" destId="{224C2218-7DFA-4586-A30F-D586B967D91D}" srcOrd="0" destOrd="0" parTransId="{D434FE00-034B-4EFE-B0E6-0427505F5C1B}" sibTransId="{5C9A743E-16D3-428C-8CD7-35756BD3F73E}"/>
    <dgm:cxn modelId="{9405A14A-B7EF-4321-95C6-7998D5CCD051}" srcId="{224C2218-7DFA-4586-A30F-D586B967D91D}" destId="{E6360339-6A3E-49F1-84F7-906784CE42A9}" srcOrd="1" destOrd="0" parTransId="{8630F8C6-AC79-4DF2-B825-9A3CE97A60C3}" sibTransId="{B10A8677-375B-48B8-86A7-89695A4675E8}"/>
    <dgm:cxn modelId="{A95D574E-7849-487B-818E-7C8D62471BE3}" type="presOf" srcId="{224C2218-7DFA-4586-A30F-D586B967D91D}" destId="{96A1A607-75D1-49D1-9A28-DF4A61F2840B}" srcOrd="0" destOrd="0" presId="urn:microsoft.com/office/officeart/2005/8/layout/lProcess3"/>
    <dgm:cxn modelId="{CAF14152-FD1F-4D0F-A3B2-E76C586D5B0E}" type="presOf" srcId="{495E32CE-A560-4586-B8F3-D2EA05F9A542}" destId="{E90EB568-0294-4AFD-BC10-719F13A82570}" srcOrd="0" destOrd="0" presId="urn:microsoft.com/office/officeart/2005/8/layout/lProcess3"/>
    <dgm:cxn modelId="{A947C772-8294-4CB0-8D9E-11C06DA061C2}" type="presOf" srcId="{B89D38D2-6F54-4911-9BA5-F9613B9FB2D7}" destId="{666AC947-4D8B-44F5-BA63-AF83B5AD4115}" srcOrd="0" destOrd="0" presId="urn:microsoft.com/office/officeart/2005/8/layout/lProcess3"/>
    <dgm:cxn modelId="{491F0E57-3200-474F-8F62-B0477F2904A0}" type="presOf" srcId="{E6360339-6A3E-49F1-84F7-906784CE42A9}" destId="{068719C7-C5E4-40BB-8BAF-8186DB790EF8}" srcOrd="0" destOrd="0" presId="urn:microsoft.com/office/officeart/2005/8/layout/lProcess3"/>
    <dgm:cxn modelId="{1FB5E159-81D2-432A-851A-7D2866B36C59}" srcId="{224C2218-7DFA-4586-A30F-D586B967D91D}" destId="{495E32CE-A560-4586-B8F3-D2EA05F9A542}" srcOrd="0" destOrd="0" parTransId="{1565C228-8A09-41B2-9D03-42108DEBD83E}" sibTransId="{32AAFBA5-04AD-4A9D-A94A-A283268A9F17}"/>
    <dgm:cxn modelId="{5F71EC7E-7C40-4242-9BFF-8B5EF55B4BA1}" type="presOf" srcId="{2776CE47-33C5-40EF-BDC8-89BC80748243}" destId="{6F7ADDF0-0B6A-451D-A9A2-A1F29DEE9070}" srcOrd="0" destOrd="0" presId="urn:microsoft.com/office/officeart/2005/8/layout/lProcess3"/>
    <dgm:cxn modelId="{FA58B6BA-62B9-4D1D-BF8D-39709A42C926}" srcId="{B89D38D2-6F54-4911-9BA5-F9613B9FB2D7}" destId="{2776CE47-33C5-40EF-BDC8-89BC80748243}" srcOrd="0" destOrd="0" parTransId="{AF2800DF-E080-4F2F-BD31-44D7D3434318}" sibTransId="{C0E89EDB-02C4-4D12-B196-1E066A98E810}"/>
    <dgm:cxn modelId="{89E165C4-DBD2-4752-925A-3FEE713E0D81}" srcId="{B89D38D2-6F54-4911-9BA5-F9613B9FB2D7}" destId="{F4F2E759-ADF5-473B-AA6E-EA8B436E7DE6}" srcOrd="1" destOrd="0" parTransId="{763CA71F-CE65-4A16-940D-E609ABD26EF4}" sibTransId="{320786B9-12EB-4D98-891C-928F3DF1B6CC}"/>
    <dgm:cxn modelId="{D99E98F0-7DF0-4CCD-8C01-6F45B6F3654B}" type="presOf" srcId="{F4F2E759-ADF5-473B-AA6E-EA8B436E7DE6}" destId="{531987D8-A72D-4C2C-ABC1-F5CAF8BEE0FD}" srcOrd="0" destOrd="0" presId="urn:microsoft.com/office/officeart/2005/8/layout/lProcess3"/>
    <dgm:cxn modelId="{AFDBA5F7-60EC-45F6-9822-47ABEB0CCDF7}" type="presParOf" srcId="{47A19946-25A5-4B56-A141-E5677607D29C}" destId="{32934454-E9A8-4B99-AA01-149E2CE26C77}" srcOrd="0" destOrd="0" presId="urn:microsoft.com/office/officeart/2005/8/layout/lProcess3"/>
    <dgm:cxn modelId="{03212490-6585-4A87-8028-02319D48B625}" type="presParOf" srcId="{32934454-E9A8-4B99-AA01-149E2CE26C77}" destId="{96A1A607-75D1-49D1-9A28-DF4A61F2840B}" srcOrd="0" destOrd="0" presId="urn:microsoft.com/office/officeart/2005/8/layout/lProcess3"/>
    <dgm:cxn modelId="{4E90A83E-B20B-4ADB-9A50-F0D52169F634}" type="presParOf" srcId="{32934454-E9A8-4B99-AA01-149E2CE26C77}" destId="{8B05C955-7CBB-4A66-B50A-4405E037C69A}" srcOrd="1" destOrd="0" presId="urn:microsoft.com/office/officeart/2005/8/layout/lProcess3"/>
    <dgm:cxn modelId="{D92E6114-3F22-4E98-BD0F-8125C56998D7}" type="presParOf" srcId="{32934454-E9A8-4B99-AA01-149E2CE26C77}" destId="{E90EB568-0294-4AFD-BC10-719F13A82570}" srcOrd="2" destOrd="0" presId="urn:microsoft.com/office/officeart/2005/8/layout/lProcess3"/>
    <dgm:cxn modelId="{CBE7AA8A-37A3-4F21-9A3A-27474C4C30C2}" type="presParOf" srcId="{32934454-E9A8-4B99-AA01-149E2CE26C77}" destId="{61B0D29C-851E-4945-B601-61B64299E6E6}" srcOrd="3" destOrd="0" presId="urn:microsoft.com/office/officeart/2005/8/layout/lProcess3"/>
    <dgm:cxn modelId="{92008BF3-E5BD-458A-8DDB-807676B88E16}" type="presParOf" srcId="{32934454-E9A8-4B99-AA01-149E2CE26C77}" destId="{068719C7-C5E4-40BB-8BAF-8186DB790EF8}" srcOrd="4" destOrd="0" presId="urn:microsoft.com/office/officeart/2005/8/layout/lProcess3"/>
    <dgm:cxn modelId="{BFDBD1F9-B301-4845-A755-230550CBAF30}" type="presParOf" srcId="{47A19946-25A5-4B56-A141-E5677607D29C}" destId="{3EB0BDC6-A27E-421A-B935-968B70168D30}" srcOrd="1" destOrd="0" presId="urn:microsoft.com/office/officeart/2005/8/layout/lProcess3"/>
    <dgm:cxn modelId="{76185782-0063-4DCB-95DD-FD47B4F8915B}" type="presParOf" srcId="{47A19946-25A5-4B56-A141-E5677607D29C}" destId="{1BD6A2E0-D850-44C0-84C6-9AD3F2A13B67}" srcOrd="2" destOrd="0" presId="urn:microsoft.com/office/officeart/2005/8/layout/lProcess3"/>
    <dgm:cxn modelId="{ED525077-897D-471D-90EA-BCDCE9E9A1A1}" type="presParOf" srcId="{1BD6A2E0-D850-44C0-84C6-9AD3F2A13B67}" destId="{666AC947-4D8B-44F5-BA63-AF83B5AD4115}" srcOrd="0" destOrd="0" presId="urn:microsoft.com/office/officeart/2005/8/layout/lProcess3"/>
    <dgm:cxn modelId="{A63E831C-87DE-4D90-9722-E66D3933706F}" type="presParOf" srcId="{1BD6A2E0-D850-44C0-84C6-9AD3F2A13B67}" destId="{7158B2A0-4BD7-4765-AEFA-CCE05EFAD61D}" srcOrd="1" destOrd="0" presId="urn:microsoft.com/office/officeart/2005/8/layout/lProcess3"/>
    <dgm:cxn modelId="{8C8F13A4-9924-4599-8E95-4A276658FEE7}" type="presParOf" srcId="{1BD6A2E0-D850-44C0-84C6-9AD3F2A13B67}" destId="{6F7ADDF0-0B6A-451D-A9A2-A1F29DEE9070}" srcOrd="2" destOrd="0" presId="urn:microsoft.com/office/officeart/2005/8/layout/lProcess3"/>
    <dgm:cxn modelId="{BBB906BE-6B2F-499C-98B7-7C1D4DF83605}" type="presParOf" srcId="{1BD6A2E0-D850-44C0-84C6-9AD3F2A13B67}" destId="{058D1250-6804-46F2-964A-AFC95B8A7331}" srcOrd="3" destOrd="0" presId="urn:microsoft.com/office/officeart/2005/8/layout/lProcess3"/>
    <dgm:cxn modelId="{434C94A9-5A4C-4FDE-A0A9-845C9CC63A31}" type="presParOf" srcId="{1BD6A2E0-D850-44C0-84C6-9AD3F2A13B67}" destId="{531987D8-A72D-4C2C-ABC1-F5CAF8BEE0FD}" srcOrd="4"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CB63BE-EA62-416F-972E-5B6217987F3E}" type="doc">
      <dgm:prSet loTypeId="urn:microsoft.com/office/officeart/2005/8/layout/vList4" loCatId="picture" qsTypeId="urn:microsoft.com/office/officeart/2005/8/quickstyle/3d1" qsCatId="3D" csTypeId="urn:microsoft.com/office/officeart/2005/8/colors/colorful1" csCatId="colorful" phldr="1"/>
      <dgm:spPr/>
      <dgm:t>
        <a:bodyPr/>
        <a:lstStyle/>
        <a:p>
          <a:endParaRPr lang="es-ES"/>
        </a:p>
      </dgm:t>
    </dgm:pt>
    <dgm:pt modelId="{03942CB3-9D9C-4136-8880-46DADD6644AC}">
      <dgm:prSet custT="1"/>
      <dgm:spPr>
        <a:solidFill>
          <a:schemeClr val="accent2"/>
        </a:solidFill>
      </dgm:spPr>
      <dgm:t>
        <a:bodyPr/>
        <a:lstStyle/>
        <a:p>
          <a:pPr>
            <a:buNone/>
          </a:pPr>
          <a:r>
            <a:rPr lang="en" sz="2000" b="1">
              <a:solidFill>
                <a:schemeClr val="accent2">
                  <a:lumMod val="50000"/>
                </a:schemeClr>
              </a:solidFill>
            </a:rPr>
            <a:t>⁕ </a:t>
          </a:r>
          <a:r>
            <a:rPr lang="pl-PL" sz="2000" b="1">
              <a:solidFill>
                <a:schemeClr val="tx1"/>
              </a:solidFill>
            </a:rPr>
            <a:t>Pravo da ga zajednica hrani (1 Kor. 9,4).</a:t>
          </a:r>
          <a:endParaRPr lang="es-ES" sz="2000" dirty="0">
            <a:solidFill>
              <a:schemeClr val="tx1"/>
            </a:solidFill>
          </a:endParaRPr>
        </a:p>
      </dgm:t>
    </dgm:pt>
    <dgm:pt modelId="{C5BEA955-A922-4467-9813-9213E5F27624}" type="parTrans" cxnId="{66DB58E5-AC69-4919-860E-E19C29F33BC6}">
      <dgm:prSet/>
      <dgm:spPr/>
      <dgm:t>
        <a:bodyPr/>
        <a:lstStyle/>
        <a:p>
          <a:endParaRPr lang="es-ES" sz="2000"/>
        </a:p>
      </dgm:t>
    </dgm:pt>
    <dgm:pt modelId="{8154CB7F-71F2-428A-9CB4-9BDC7581140F}" type="sibTrans" cxnId="{66DB58E5-AC69-4919-860E-E19C29F33BC6}">
      <dgm:prSet/>
      <dgm:spPr/>
      <dgm:t>
        <a:bodyPr/>
        <a:lstStyle/>
        <a:p>
          <a:endParaRPr lang="es-ES" sz="2000"/>
        </a:p>
      </dgm:t>
    </dgm:pt>
    <dgm:pt modelId="{3FB8E94F-B91A-4F40-9FBD-1868CAA1D215}">
      <dgm:prSet custT="1"/>
      <dgm:spPr>
        <a:solidFill>
          <a:schemeClr val="tx2">
            <a:lumMod val="75000"/>
          </a:schemeClr>
        </a:solidFill>
      </dgm:spPr>
      <dgm:t>
        <a:bodyPr/>
        <a:lstStyle/>
        <a:p>
          <a:pPr>
            <a:buNone/>
          </a:pPr>
          <a:r>
            <a:rPr lang="en" sz="2000" b="1">
              <a:solidFill>
                <a:schemeClr val="tx2">
                  <a:lumMod val="20000"/>
                  <a:lumOff val="80000"/>
                </a:schemeClr>
              </a:solidFill>
              <a:effectLst>
                <a:outerShdw blurRad="38100" dist="38100" dir="2700000" algn="tl">
                  <a:srgbClr val="000000"/>
                </a:outerShdw>
              </a:effectLst>
            </a:rPr>
            <a:t>⁕ </a:t>
          </a:r>
          <a:r>
            <a:rPr lang="hr-HR" sz="2000" b="1">
              <a:effectLst>
                <a:outerShdw blurRad="38100" dist="38100" dir="2700000" algn="tl">
                  <a:srgbClr val="000000"/>
                </a:outerShdw>
              </a:effectLst>
            </a:rPr>
            <a:t>Pravo da bude u pratnji svoje žene (1. Kor. 9,5).</a:t>
          </a:r>
          <a:endParaRPr lang="es-ES" sz="2000" dirty="0">
            <a:effectLst>
              <a:outerShdw blurRad="38100" dist="38100" dir="2700000" algn="tl">
                <a:srgbClr val="000000"/>
              </a:outerShdw>
            </a:effectLst>
          </a:endParaRPr>
        </a:p>
      </dgm:t>
    </dgm:pt>
    <dgm:pt modelId="{968CD9E5-65AC-4BA8-B056-21F8B45C2EE4}" type="parTrans" cxnId="{9D1E0E2B-B861-4A09-AE11-9ABC4508277C}">
      <dgm:prSet/>
      <dgm:spPr/>
      <dgm:t>
        <a:bodyPr/>
        <a:lstStyle/>
        <a:p>
          <a:endParaRPr lang="es-ES" sz="2000"/>
        </a:p>
      </dgm:t>
    </dgm:pt>
    <dgm:pt modelId="{C9DD17F3-EA30-4390-B8BF-E6FD7F95B681}" type="sibTrans" cxnId="{9D1E0E2B-B861-4A09-AE11-9ABC4508277C}">
      <dgm:prSet/>
      <dgm:spPr/>
      <dgm:t>
        <a:bodyPr/>
        <a:lstStyle/>
        <a:p>
          <a:endParaRPr lang="es-ES" sz="2000"/>
        </a:p>
      </dgm:t>
    </dgm:pt>
    <dgm:pt modelId="{EA4EAAA4-3102-49A9-8391-4D88A61E3350}">
      <dgm:prSet custT="1"/>
      <dgm:spPr>
        <a:solidFill>
          <a:schemeClr val="accent5"/>
        </a:solidFill>
      </dgm:spPr>
      <dgm:t>
        <a:bodyPr/>
        <a:lstStyle/>
        <a:p>
          <a:pPr>
            <a:buNone/>
            <a:tabLst>
              <a:tab pos="269875" algn="l"/>
            </a:tabLst>
          </a:pPr>
          <a:r>
            <a:rPr lang="en" sz="2000" b="1">
              <a:solidFill>
                <a:schemeClr val="accent5">
                  <a:lumMod val="20000"/>
                  <a:lumOff val="80000"/>
                </a:schemeClr>
              </a:solidFill>
              <a:effectLst>
                <a:outerShdw blurRad="50800" dist="38100" dir="5400000" algn="ctr" rotWithShape="0">
                  <a:schemeClr val="tx1"/>
                </a:outerShdw>
              </a:effectLst>
            </a:rPr>
            <a:t>⁕ </a:t>
          </a:r>
          <a:r>
            <a:rPr lang="hr-HR" sz="2000" b="1">
              <a:effectLst>
                <a:outerShdw blurRad="50800" dist="38100" dir="5400000" algn="ctr" rotWithShape="0">
                  <a:schemeClr val="tx1"/>
                </a:outerShdw>
              </a:effectLst>
            </a:rPr>
            <a:t>Pravo da se ne obavljaju uobičajeni održavajući poslovi (1. Kor. 9,6).</a:t>
          </a:r>
          <a:endParaRPr lang="es-ES" sz="2000" dirty="0">
            <a:effectLst>
              <a:outerShdw blurRad="50800" dist="38100" dir="5400000" algn="ctr" rotWithShape="0">
                <a:schemeClr val="tx1"/>
              </a:outerShdw>
            </a:effectLst>
          </a:endParaRPr>
        </a:p>
      </dgm:t>
    </dgm:pt>
    <dgm:pt modelId="{733BBF15-7430-42BE-9784-878F9721A70D}" type="parTrans" cxnId="{42D4AD7F-B144-476F-90F4-FA2C6F7238E9}">
      <dgm:prSet/>
      <dgm:spPr/>
      <dgm:t>
        <a:bodyPr/>
        <a:lstStyle/>
        <a:p>
          <a:endParaRPr lang="es-ES" sz="2000"/>
        </a:p>
      </dgm:t>
    </dgm:pt>
    <dgm:pt modelId="{393D40A6-5BB1-4F59-98F1-4D4E9616E1D7}" type="sibTrans" cxnId="{42D4AD7F-B144-476F-90F4-FA2C6F7238E9}">
      <dgm:prSet/>
      <dgm:spPr/>
      <dgm:t>
        <a:bodyPr/>
        <a:lstStyle/>
        <a:p>
          <a:endParaRPr lang="es-ES" sz="2000"/>
        </a:p>
      </dgm:t>
    </dgm:pt>
    <dgm:pt modelId="{49EC6A2F-89BB-4D45-AD42-2C2217D52EE7}">
      <dgm:prSet custT="1"/>
      <dgm:spPr>
        <a:solidFill>
          <a:schemeClr val="accent2"/>
        </a:solidFill>
      </dgm:spPr>
      <dgm:t>
        <a:bodyPr/>
        <a:lstStyle/>
        <a:p>
          <a:pPr>
            <a:buFont typeface="Wingdings" panose="05000000000000000000" pitchFamily="2" charset="2"/>
            <a:buChar char="Ø"/>
            <a:tabLst>
              <a:tab pos="1433513" algn="l"/>
            </a:tabLst>
          </a:pPr>
          <a:r>
            <a:rPr lang="hr-HR" sz="2000" b="1">
              <a:solidFill>
                <a:schemeClr val="tx1"/>
              </a:solidFill>
            </a:rPr>
            <a:t>Pavle se odriče svog prava apostola da ga podržavaju crkve kojima služi, kao što su to činili drugi apostoli...</a:t>
          </a:r>
          <a:endParaRPr lang="es-ES" sz="2000" dirty="0">
            <a:solidFill>
              <a:schemeClr val="tx1"/>
            </a:solidFill>
          </a:endParaRPr>
        </a:p>
      </dgm:t>
    </dgm:pt>
    <dgm:pt modelId="{8457B35D-12C9-4919-80C4-CAC586FA105F}" type="parTrans" cxnId="{D23052DE-8F53-4A16-8278-AA2E89B9A3A9}">
      <dgm:prSet/>
      <dgm:spPr/>
      <dgm:t>
        <a:bodyPr/>
        <a:lstStyle/>
        <a:p>
          <a:endParaRPr lang="es-ES" sz="2000"/>
        </a:p>
      </dgm:t>
    </dgm:pt>
    <dgm:pt modelId="{AE3800F5-C4EC-4127-A793-A2EC1E3A0126}" type="sibTrans" cxnId="{D23052DE-8F53-4A16-8278-AA2E89B9A3A9}">
      <dgm:prSet/>
      <dgm:spPr/>
      <dgm:t>
        <a:bodyPr/>
        <a:lstStyle/>
        <a:p>
          <a:endParaRPr lang="es-ES" sz="2000"/>
        </a:p>
      </dgm:t>
    </dgm:pt>
    <dgm:pt modelId="{2D033899-8014-4392-A649-546F546E44BE}">
      <dgm:prSet custT="1"/>
      <dgm:spPr>
        <a:solidFill>
          <a:schemeClr val="tx2">
            <a:lumMod val="75000"/>
          </a:schemeClr>
        </a:solidFill>
      </dgm:spPr>
      <dgm:t>
        <a:bodyPr/>
        <a:lstStyle/>
        <a:p>
          <a:pPr>
            <a:buFont typeface="Wingdings" panose="05000000000000000000" pitchFamily="2" charset="2"/>
            <a:buChar char="Ø"/>
          </a:pPr>
          <a:r>
            <a:rPr lang="hr-HR" sz="2000" b="1">
              <a:effectLst>
                <a:outerShdw blurRad="38100" dist="38100" dir="2700000" algn="tl">
                  <a:srgbClr val="000000"/>
                </a:outerShdw>
              </a:effectLst>
            </a:rPr>
            <a:t>Opća praksa među apostolima bila je da putuju sa svojim suprugama kako bi se brinuli o njima i pomagali im u službi. Ova žena, kao i njezin muž, imala bi pravo na podršku crkve.</a:t>
          </a:r>
          <a:endParaRPr lang="es-ES" sz="2000" dirty="0">
            <a:effectLst>
              <a:outerShdw blurRad="38100" dist="38100" dir="2700000" algn="tl">
                <a:srgbClr val="000000"/>
              </a:outerShdw>
            </a:effectLst>
          </a:endParaRPr>
        </a:p>
      </dgm:t>
    </dgm:pt>
    <dgm:pt modelId="{68969D03-FBEE-4B43-A8A1-FE6821B37BF9}" type="parTrans" cxnId="{9BDBA08D-65F9-4EE9-BF9B-A76FDC79E541}">
      <dgm:prSet/>
      <dgm:spPr/>
      <dgm:t>
        <a:bodyPr/>
        <a:lstStyle/>
        <a:p>
          <a:endParaRPr lang="es-ES" sz="2000"/>
        </a:p>
      </dgm:t>
    </dgm:pt>
    <dgm:pt modelId="{7DD54A3B-F80A-4A5E-99DA-AF7FDB404839}" type="sibTrans" cxnId="{9BDBA08D-65F9-4EE9-BF9B-A76FDC79E541}">
      <dgm:prSet/>
      <dgm:spPr/>
      <dgm:t>
        <a:bodyPr/>
        <a:lstStyle/>
        <a:p>
          <a:endParaRPr lang="es-ES" sz="2000"/>
        </a:p>
      </dgm:t>
    </dgm:pt>
    <dgm:pt modelId="{D70A179F-097B-4B05-BC4C-144113917F64}">
      <dgm:prSet custT="1"/>
      <dgm:spPr>
        <a:solidFill>
          <a:schemeClr val="accent5"/>
        </a:solidFill>
      </dgm:spPr>
      <dgm:t>
        <a:bodyPr/>
        <a:lstStyle/>
        <a:p>
          <a:pPr>
            <a:buFont typeface="Wingdings" panose="05000000000000000000" pitchFamily="2" charset="2"/>
            <a:buChar char="Ø"/>
          </a:pPr>
          <a:r>
            <a:rPr lang="hr-HR" sz="2000" b="1">
              <a:effectLst>
                <a:outerShdw blurRad="50800" dist="38100" dir="5400000" algn="ctr" rotWithShape="0">
                  <a:schemeClr val="tx1"/>
                </a:outerShdw>
              </a:effectLst>
            </a:rPr>
            <a:t>Pavle želi zarađivati za život kako ne bi ljudi pomislili da želi iskoristiti svoju publiku i pokazati im nesebičnost.</a:t>
          </a:r>
          <a:endParaRPr lang="es-ES" sz="2000" dirty="0">
            <a:effectLst>
              <a:outerShdw blurRad="50800" dist="38100" dir="5400000" algn="ctr" rotWithShape="0">
                <a:schemeClr val="tx1"/>
              </a:outerShdw>
            </a:effectLst>
          </a:endParaRPr>
        </a:p>
      </dgm:t>
    </dgm:pt>
    <dgm:pt modelId="{CFEB01E6-53C9-438B-ABCF-5A0252CDA0E6}" type="parTrans" cxnId="{3998D6F0-AE27-4B74-A2D9-E195DF127B6A}">
      <dgm:prSet/>
      <dgm:spPr/>
      <dgm:t>
        <a:bodyPr/>
        <a:lstStyle/>
        <a:p>
          <a:endParaRPr lang="es-ES" sz="2000"/>
        </a:p>
      </dgm:t>
    </dgm:pt>
    <dgm:pt modelId="{BE2BECFE-E762-4CA1-8EBA-E1EBCE2A906C}" type="sibTrans" cxnId="{3998D6F0-AE27-4B74-A2D9-E195DF127B6A}">
      <dgm:prSet/>
      <dgm:spPr/>
      <dgm:t>
        <a:bodyPr/>
        <a:lstStyle/>
        <a:p>
          <a:endParaRPr lang="es-ES" sz="2000"/>
        </a:p>
      </dgm:t>
    </dgm:pt>
    <dgm:pt modelId="{DB27B909-7CE8-4132-93E1-474F1295A631}" type="pres">
      <dgm:prSet presAssocID="{4DCB63BE-EA62-416F-972E-5B6217987F3E}" presName="linear" presStyleCnt="0">
        <dgm:presLayoutVars>
          <dgm:dir/>
          <dgm:resizeHandles val="exact"/>
        </dgm:presLayoutVars>
      </dgm:prSet>
      <dgm:spPr/>
    </dgm:pt>
    <dgm:pt modelId="{E658DD70-15B0-4AA4-8F15-6C7B8876895C}" type="pres">
      <dgm:prSet presAssocID="{03942CB3-9D9C-4136-8880-46DADD6644AC}" presName="comp" presStyleCnt="0"/>
      <dgm:spPr/>
    </dgm:pt>
    <dgm:pt modelId="{B0B5F2F0-467F-45EA-827F-B947316FAE2A}" type="pres">
      <dgm:prSet presAssocID="{03942CB3-9D9C-4136-8880-46DADD6644AC}" presName="box" presStyleLbl="node1" presStyleIdx="0" presStyleCnt="3"/>
      <dgm:spPr/>
    </dgm:pt>
    <dgm:pt modelId="{AB8C7CC9-BA0B-4F46-AD9D-9D84D3686FF9}" type="pres">
      <dgm:prSet presAssocID="{03942CB3-9D9C-4136-8880-46DADD6644AC}" presName="img" presStyleLbl="fgImgPlace1" presStyleIdx="0" presStyleCnt="3"/>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79C596E9-7AAA-4AAC-BDB2-B5ED843AC08D}" type="pres">
      <dgm:prSet presAssocID="{03942CB3-9D9C-4136-8880-46DADD6644AC}" presName="text" presStyleLbl="node1" presStyleIdx="0" presStyleCnt="3">
        <dgm:presLayoutVars>
          <dgm:bulletEnabled val="1"/>
        </dgm:presLayoutVars>
      </dgm:prSet>
      <dgm:spPr/>
    </dgm:pt>
    <dgm:pt modelId="{15E9A38B-8BE8-4EDC-9E45-422B70F71134}" type="pres">
      <dgm:prSet presAssocID="{8154CB7F-71F2-428A-9CB4-9BDC7581140F}" presName="spacer" presStyleCnt="0"/>
      <dgm:spPr/>
    </dgm:pt>
    <dgm:pt modelId="{5FD0E560-0351-4AED-9428-19415E4D947D}" type="pres">
      <dgm:prSet presAssocID="{3FB8E94F-B91A-4F40-9FBD-1868CAA1D215}" presName="comp" presStyleCnt="0"/>
      <dgm:spPr/>
    </dgm:pt>
    <dgm:pt modelId="{C3C4E1E8-9A50-40FB-B74D-1375FE9DE9EA}" type="pres">
      <dgm:prSet presAssocID="{3FB8E94F-B91A-4F40-9FBD-1868CAA1D215}" presName="box" presStyleLbl="node1" presStyleIdx="1" presStyleCnt="3"/>
      <dgm:spPr/>
    </dgm:pt>
    <dgm:pt modelId="{5B844668-161A-40CE-834D-DBA7B2491ED1}" type="pres">
      <dgm:prSet presAssocID="{3FB8E94F-B91A-4F40-9FBD-1868CAA1D215}" presName="img" presStyleLbl="fgImgPlace1" presStyleIdx="1" presStyleCnt="3"/>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C1283636-2920-432E-A0E9-3097451169D5}" type="pres">
      <dgm:prSet presAssocID="{3FB8E94F-B91A-4F40-9FBD-1868CAA1D215}" presName="text" presStyleLbl="node1" presStyleIdx="1" presStyleCnt="3">
        <dgm:presLayoutVars>
          <dgm:bulletEnabled val="1"/>
        </dgm:presLayoutVars>
      </dgm:prSet>
      <dgm:spPr/>
    </dgm:pt>
    <dgm:pt modelId="{D26C9CB4-610B-4E22-A604-9CD97B724534}" type="pres">
      <dgm:prSet presAssocID="{C9DD17F3-EA30-4390-B8BF-E6FD7F95B681}" presName="spacer" presStyleCnt="0"/>
      <dgm:spPr/>
    </dgm:pt>
    <dgm:pt modelId="{8F9A6C2E-DC98-4DAC-8FB2-07CE63FE2507}" type="pres">
      <dgm:prSet presAssocID="{EA4EAAA4-3102-49A9-8391-4D88A61E3350}" presName="comp" presStyleCnt="0"/>
      <dgm:spPr/>
    </dgm:pt>
    <dgm:pt modelId="{BDAA947B-83D1-4802-AE95-32137525D2E9}" type="pres">
      <dgm:prSet presAssocID="{EA4EAAA4-3102-49A9-8391-4D88A61E3350}" presName="box" presStyleLbl="node1" presStyleIdx="2" presStyleCnt="3"/>
      <dgm:spPr/>
    </dgm:pt>
    <dgm:pt modelId="{099A9D28-0AA8-42AD-86D9-0B379C1B1FD4}" type="pres">
      <dgm:prSet presAssocID="{EA4EAAA4-3102-49A9-8391-4D88A61E3350}" presName="img" presStyleLbl="fgImgPlace1" presStyleIdx="2" presStyleCnt="3"/>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C0D450B1-33D8-4B63-AC48-24C92858B4C9}" type="pres">
      <dgm:prSet presAssocID="{EA4EAAA4-3102-49A9-8391-4D88A61E3350}" presName="text" presStyleLbl="node1" presStyleIdx="2" presStyleCnt="3">
        <dgm:presLayoutVars>
          <dgm:bulletEnabled val="1"/>
        </dgm:presLayoutVars>
      </dgm:prSet>
      <dgm:spPr/>
    </dgm:pt>
  </dgm:ptLst>
  <dgm:cxnLst>
    <dgm:cxn modelId="{0D056809-A959-4D1B-959D-FD78369CD383}" type="presOf" srcId="{03942CB3-9D9C-4136-8880-46DADD6644AC}" destId="{79C596E9-7AAA-4AAC-BDB2-B5ED843AC08D}" srcOrd="1" destOrd="0" presId="urn:microsoft.com/office/officeart/2005/8/layout/vList4"/>
    <dgm:cxn modelId="{DAF8D818-3A7D-465D-897F-20B862B030E9}" type="presOf" srcId="{D70A179F-097B-4B05-BC4C-144113917F64}" destId="{BDAA947B-83D1-4802-AE95-32137525D2E9}" srcOrd="0" destOrd="1" presId="urn:microsoft.com/office/officeart/2005/8/layout/vList4"/>
    <dgm:cxn modelId="{B4854322-FA8D-4307-944E-1D935AE618C3}" type="presOf" srcId="{EA4EAAA4-3102-49A9-8391-4D88A61E3350}" destId="{C0D450B1-33D8-4B63-AC48-24C92858B4C9}" srcOrd="1" destOrd="0" presId="urn:microsoft.com/office/officeart/2005/8/layout/vList4"/>
    <dgm:cxn modelId="{48A71726-5F39-46B3-B7D5-8C2B1D5609E6}" type="presOf" srcId="{2D033899-8014-4392-A649-546F546E44BE}" destId="{C1283636-2920-432E-A0E9-3097451169D5}" srcOrd="1" destOrd="1" presId="urn:microsoft.com/office/officeart/2005/8/layout/vList4"/>
    <dgm:cxn modelId="{529FA327-F094-43FF-BC61-0DB29626F7CB}" type="presOf" srcId="{3FB8E94F-B91A-4F40-9FBD-1868CAA1D215}" destId="{C1283636-2920-432E-A0E9-3097451169D5}" srcOrd="1" destOrd="0" presId="urn:microsoft.com/office/officeart/2005/8/layout/vList4"/>
    <dgm:cxn modelId="{9D1E0E2B-B861-4A09-AE11-9ABC4508277C}" srcId="{4DCB63BE-EA62-416F-972E-5B6217987F3E}" destId="{3FB8E94F-B91A-4F40-9FBD-1868CAA1D215}" srcOrd="1" destOrd="0" parTransId="{968CD9E5-65AC-4BA8-B056-21F8B45C2EE4}" sibTransId="{C9DD17F3-EA30-4390-B8BF-E6FD7F95B681}"/>
    <dgm:cxn modelId="{7F6E9B34-94CC-47C0-AA2A-26DE7DFCDEF0}" type="presOf" srcId="{3FB8E94F-B91A-4F40-9FBD-1868CAA1D215}" destId="{C3C4E1E8-9A50-40FB-B74D-1375FE9DE9EA}" srcOrd="0" destOrd="0" presId="urn:microsoft.com/office/officeart/2005/8/layout/vList4"/>
    <dgm:cxn modelId="{60B03048-20CA-48E3-918E-7C5E613D300B}" type="presOf" srcId="{EA4EAAA4-3102-49A9-8391-4D88A61E3350}" destId="{BDAA947B-83D1-4802-AE95-32137525D2E9}" srcOrd="0" destOrd="0" presId="urn:microsoft.com/office/officeart/2005/8/layout/vList4"/>
    <dgm:cxn modelId="{EE59726C-066D-4D82-A897-556070A08A0D}" type="presOf" srcId="{49EC6A2F-89BB-4D45-AD42-2C2217D52EE7}" destId="{79C596E9-7AAA-4AAC-BDB2-B5ED843AC08D}" srcOrd="1" destOrd="1" presId="urn:microsoft.com/office/officeart/2005/8/layout/vList4"/>
    <dgm:cxn modelId="{964E8D5A-366B-4857-A349-48C787280D32}" type="presOf" srcId="{4DCB63BE-EA62-416F-972E-5B6217987F3E}" destId="{DB27B909-7CE8-4132-93E1-474F1295A631}" srcOrd="0" destOrd="0" presId="urn:microsoft.com/office/officeart/2005/8/layout/vList4"/>
    <dgm:cxn modelId="{42D4AD7F-B144-476F-90F4-FA2C6F7238E9}" srcId="{4DCB63BE-EA62-416F-972E-5B6217987F3E}" destId="{EA4EAAA4-3102-49A9-8391-4D88A61E3350}" srcOrd="2" destOrd="0" parTransId="{733BBF15-7430-42BE-9784-878F9721A70D}" sibTransId="{393D40A6-5BB1-4F59-98F1-4D4E9616E1D7}"/>
    <dgm:cxn modelId="{FCC64485-83BE-4397-84B2-7105C2F56414}" type="presOf" srcId="{03942CB3-9D9C-4136-8880-46DADD6644AC}" destId="{B0B5F2F0-467F-45EA-827F-B947316FAE2A}" srcOrd="0" destOrd="0" presId="urn:microsoft.com/office/officeart/2005/8/layout/vList4"/>
    <dgm:cxn modelId="{C61F5989-56F7-4A59-AA0B-88155C22089B}" type="presOf" srcId="{49EC6A2F-89BB-4D45-AD42-2C2217D52EE7}" destId="{B0B5F2F0-467F-45EA-827F-B947316FAE2A}" srcOrd="0" destOrd="1" presId="urn:microsoft.com/office/officeart/2005/8/layout/vList4"/>
    <dgm:cxn modelId="{E5CCF589-AE6A-4AA4-A95E-8F3B01E090FC}" type="presOf" srcId="{D70A179F-097B-4B05-BC4C-144113917F64}" destId="{C0D450B1-33D8-4B63-AC48-24C92858B4C9}" srcOrd="1" destOrd="1" presId="urn:microsoft.com/office/officeart/2005/8/layout/vList4"/>
    <dgm:cxn modelId="{9BDBA08D-65F9-4EE9-BF9B-A76FDC79E541}" srcId="{3FB8E94F-B91A-4F40-9FBD-1868CAA1D215}" destId="{2D033899-8014-4392-A649-546F546E44BE}" srcOrd="0" destOrd="0" parTransId="{68969D03-FBEE-4B43-A8A1-FE6821B37BF9}" sibTransId="{7DD54A3B-F80A-4A5E-99DA-AF7FDB404839}"/>
    <dgm:cxn modelId="{D23052DE-8F53-4A16-8278-AA2E89B9A3A9}" srcId="{03942CB3-9D9C-4136-8880-46DADD6644AC}" destId="{49EC6A2F-89BB-4D45-AD42-2C2217D52EE7}" srcOrd="0" destOrd="0" parTransId="{8457B35D-12C9-4919-80C4-CAC586FA105F}" sibTransId="{AE3800F5-C4EC-4127-A793-A2EC1E3A0126}"/>
    <dgm:cxn modelId="{66DB58E5-AC69-4919-860E-E19C29F33BC6}" srcId="{4DCB63BE-EA62-416F-972E-5B6217987F3E}" destId="{03942CB3-9D9C-4136-8880-46DADD6644AC}" srcOrd="0" destOrd="0" parTransId="{C5BEA955-A922-4467-9813-9213E5F27624}" sibTransId="{8154CB7F-71F2-428A-9CB4-9BDC7581140F}"/>
    <dgm:cxn modelId="{678690EB-A492-42AB-BC7C-62716037DA4C}" type="presOf" srcId="{2D033899-8014-4392-A649-546F546E44BE}" destId="{C3C4E1E8-9A50-40FB-B74D-1375FE9DE9EA}" srcOrd="0" destOrd="1" presId="urn:microsoft.com/office/officeart/2005/8/layout/vList4"/>
    <dgm:cxn modelId="{3998D6F0-AE27-4B74-A2D9-E195DF127B6A}" srcId="{EA4EAAA4-3102-49A9-8391-4D88A61E3350}" destId="{D70A179F-097B-4B05-BC4C-144113917F64}" srcOrd="0" destOrd="0" parTransId="{CFEB01E6-53C9-438B-ABCF-5A0252CDA0E6}" sibTransId="{BE2BECFE-E762-4CA1-8EBA-E1EBCE2A906C}"/>
    <dgm:cxn modelId="{16B8C3D1-8C48-4200-9293-68A5DC4502DC}" type="presParOf" srcId="{DB27B909-7CE8-4132-93E1-474F1295A631}" destId="{E658DD70-15B0-4AA4-8F15-6C7B8876895C}" srcOrd="0" destOrd="0" presId="urn:microsoft.com/office/officeart/2005/8/layout/vList4"/>
    <dgm:cxn modelId="{822CA089-3FEB-471D-BFD9-1FFEAD103DB1}" type="presParOf" srcId="{E658DD70-15B0-4AA4-8F15-6C7B8876895C}" destId="{B0B5F2F0-467F-45EA-827F-B947316FAE2A}" srcOrd="0" destOrd="0" presId="urn:microsoft.com/office/officeart/2005/8/layout/vList4"/>
    <dgm:cxn modelId="{25F8E702-F7F8-467D-A610-CDB2303CCC87}" type="presParOf" srcId="{E658DD70-15B0-4AA4-8F15-6C7B8876895C}" destId="{AB8C7CC9-BA0B-4F46-AD9D-9D84D3686FF9}" srcOrd="1" destOrd="0" presId="urn:microsoft.com/office/officeart/2005/8/layout/vList4"/>
    <dgm:cxn modelId="{30BC5928-D6A9-44A0-8208-6144171278F9}" type="presParOf" srcId="{E658DD70-15B0-4AA4-8F15-6C7B8876895C}" destId="{79C596E9-7AAA-4AAC-BDB2-B5ED843AC08D}" srcOrd="2" destOrd="0" presId="urn:microsoft.com/office/officeart/2005/8/layout/vList4"/>
    <dgm:cxn modelId="{193D1C43-6C19-433C-9575-2A803CD2EFAF}" type="presParOf" srcId="{DB27B909-7CE8-4132-93E1-474F1295A631}" destId="{15E9A38B-8BE8-4EDC-9E45-422B70F71134}" srcOrd="1" destOrd="0" presId="urn:microsoft.com/office/officeart/2005/8/layout/vList4"/>
    <dgm:cxn modelId="{FD1BAC68-E9F2-4EC9-B9A9-B46294CE93F6}" type="presParOf" srcId="{DB27B909-7CE8-4132-93E1-474F1295A631}" destId="{5FD0E560-0351-4AED-9428-19415E4D947D}" srcOrd="2" destOrd="0" presId="urn:microsoft.com/office/officeart/2005/8/layout/vList4"/>
    <dgm:cxn modelId="{7C58AA35-943C-4C27-AE2D-FA3448C969A0}" type="presParOf" srcId="{5FD0E560-0351-4AED-9428-19415E4D947D}" destId="{C3C4E1E8-9A50-40FB-B74D-1375FE9DE9EA}" srcOrd="0" destOrd="0" presId="urn:microsoft.com/office/officeart/2005/8/layout/vList4"/>
    <dgm:cxn modelId="{CBB614F3-8ED0-436C-9BB8-5F7F648A1D6D}" type="presParOf" srcId="{5FD0E560-0351-4AED-9428-19415E4D947D}" destId="{5B844668-161A-40CE-834D-DBA7B2491ED1}" srcOrd="1" destOrd="0" presId="urn:microsoft.com/office/officeart/2005/8/layout/vList4"/>
    <dgm:cxn modelId="{A286B9F9-05DE-4C46-AE3B-41859B7E08A9}" type="presParOf" srcId="{5FD0E560-0351-4AED-9428-19415E4D947D}" destId="{C1283636-2920-432E-A0E9-3097451169D5}" srcOrd="2" destOrd="0" presId="urn:microsoft.com/office/officeart/2005/8/layout/vList4"/>
    <dgm:cxn modelId="{36FC2B71-F79F-42D7-B2FF-B66ECB835D0D}" type="presParOf" srcId="{DB27B909-7CE8-4132-93E1-474F1295A631}" destId="{D26C9CB4-610B-4E22-A604-9CD97B724534}" srcOrd="3" destOrd="0" presId="urn:microsoft.com/office/officeart/2005/8/layout/vList4"/>
    <dgm:cxn modelId="{DF430A59-6365-47C5-A7A0-CD6BDFB26F61}" type="presParOf" srcId="{DB27B909-7CE8-4132-93E1-474F1295A631}" destId="{8F9A6C2E-DC98-4DAC-8FB2-07CE63FE2507}" srcOrd="4" destOrd="0" presId="urn:microsoft.com/office/officeart/2005/8/layout/vList4"/>
    <dgm:cxn modelId="{8C615A38-590D-4868-A318-49FB22F86E1C}" type="presParOf" srcId="{8F9A6C2E-DC98-4DAC-8FB2-07CE63FE2507}" destId="{BDAA947B-83D1-4802-AE95-32137525D2E9}" srcOrd="0" destOrd="0" presId="urn:microsoft.com/office/officeart/2005/8/layout/vList4"/>
    <dgm:cxn modelId="{63134D53-4DD5-4970-BA20-9BE997663141}" type="presParOf" srcId="{8F9A6C2E-DC98-4DAC-8FB2-07CE63FE2507}" destId="{099A9D28-0AA8-42AD-86D9-0B379C1B1FD4}" srcOrd="1" destOrd="0" presId="urn:microsoft.com/office/officeart/2005/8/layout/vList4"/>
    <dgm:cxn modelId="{0F04C4C6-5398-4155-AF64-6D187B08F55F}" type="presParOf" srcId="{8F9A6C2E-DC98-4DAC-8FB2-07CE63FE2507}" destId="{C0D450B1-33D8-4B63-AC48-24C92858B4C9}" srcOrd="2" destOrd="0" presId="urn:microsoft.com/office/officeart/2005/8/layout/vList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DEAD651-CBFC-4DD3-8709-AABE667429DE}" type="doc">
      <dgm:prSet loTypeId="urn:microsoft.com/office/officeart/2008/layout/AlternatingPictureBlocks" loCatId="picture" qsTypeId="urn:microsoft.com/office/officeart/2005/8/quickstyle/simple5" qsCatId="simple" csTypeId="urn:microsoft.com/office/officeart/2005/8/colors/colorful2" csCatId="colorful" phldr="1"/>
      <dgm:spPr/>
      <dgm:t>
        <a:bodyPr/>
        <a:lstStyle/>
        <a:p>
          <a:endParaRPr lang="es-ES"/>
        </a:p>
      </dgm:t>
    </dgm:pt>
    <dgm:pt modelId="{C57A2463-73F7-4A35-8536-694E79125833}">
      <dgm:prSet custT="1"/>
      <dgm:spPr>
        <a:solidFill>
          <a:schemeClr val="accent1">
            <a:lumMod val="75000"/>
          </a:schemeClr>
        </a:solidFill>
      </dgm:spPr>
      <dgm:t>
        <a:bodyPr/>
        <a:lstStyle/>
        <a:p>
          <a:r>
            <a:rPr lang="hr-HR" sz="2000" b="1">
              <a:effectLst>
                <a:outerShdw blurRad="38100" dist="38100" dir="2700000" algn="tl">
                  <a:srgbClr val="000000">
                    <a:alpha val="43137"/>
                  </a:srgbClr>
                </a:outerShdw>
              </a:effectLst>
            </a:rPr>
            <a:t>Mesnica je prodavala i hranu žrtvovanu idolima i hranu koja nije bila žrtvovana. Vernik nije smio pitati o poreklu te hrane kako ne bi stekao dojam da smatra nezakonitim jesti takvu vrstu mesa (1 Kor. 10,25).</a:t>
          </a:r>
          <a:endParaRPr lang="es-ES" sz="2000" dirty="0">
            <a:effectLst>
              <a:outerShdw blurRad="38100" dist="38100" dir="2700000" algn="tl">
                <a:srgbClr val="000000">
                  <a:alpha val="43137"/>
                </a:srgbClr>
              </a:outerShdw>
            </a:effectLst>
          </a:endParaRPr>
        </a:p>
      </dgm:t>
    </dgm:pt>
    <dgm:pt modelId="{92262206-A2CF-45AE-B064-EBF79028278D}" type="parTrans" cxnId="{81542003-7C51-4F9D-A97F-70ADE4602A04}">
      <dgm:prSet/>
      <dgm:spPr/>
      <dgm:t>
        <a:bodyPr/>
        <a:lstStyle/>
        <a:p>
          <a:endParaRPr lang="es-ES" sz="2000"/>
        </a:p>
      </dgm:t>
    </dgm:pt>
    <dgm:pt modelId="{28224BF8-8A5A-4DA4-A3EB-73C991032B77}" type="sibTrans" cxnId="{81542003-7C51-4F9D-A97F-70ADE4602A04}">
      <dgm:prSet/>
      <dgm:spPr/>
      <dgm:t>
        <a:bodyPr/>
        <a:lstStyle/>
        <a:p>
          <a:endParaRPr lang="es-ES" sz="2000"/>
        </a:p>
      </dgm:t>
    </dgm:pt>
    <dgm:pt modelId="{A8DDCDF6-3FDB-4155-95EF-B4E07571C9DE}">
      <dgm:prSet custT="1"/>
      <dgm:spPr>
        <a:solidFill>
          <a:schemeClr val="accent3">
            <a:lumMod val="75000"/>
          </a:schemeClr>
        </a:solidFill>
      </dgm:spPr>
      <dgm:t>
        <a:bodyPr/>
        <a:lstStyle/>
        <a:p>
          <a:pPr algn="ctr"/>
          <a:r>
            <a:rPr lang="hr-HR" sz="2000" b="1">
              <a:effectLst>
                <a:outerShdw blurRad="38100" dist="38100" dir="2700000" algn="tl">
                  <a:srgbClr val="000000">
                    <a:alpha val="43137"/>
                  </a:srgbClr>
                </a:outerShdw>
              </a:effectLst>
            </a:rPr>
            <a:t>Nevernik je pozvao vernika da jede. Vernik je jeo bez pitanja (sve mu je dopušteno). No domaćin je rekao da je meso bilo ponuđeno idolu. Stoga se, kako se ne bi uvrijedila savest domaćina, smatralo neprikladnim da vernik uživa u tom mesu (1. Kor. 10,27-29).</a:t>
          </a:r>
          <a:endParaRPr lang="es-ES" sz="2000" dirty="0">
            <a:effectLst>
              <a:outerShdw blurRad="38100" dist="38100" dir="2700000" algn="tl">
                <a:srgbClr val="000000">
                  <a:alpha val="43137"/>
                </a:srgbClr>
              </a:outerShdw>
            </a:effectLst>
          </a:endParaRPr>
        </a:p>
      </dgm:t>
    </dgm:pt>
    <dgm:pt modelId="{2FAE1962-A6BE-433E-93CC-7E9C8A03CDE1}" type="parTrans" cxnId="{69ADB80F-113B-480A-AD58-F084AF91B9E8}">
      <dgm:prSet/>
      <dgm:spPr/>
      <dgm:t>
        <a:bodyPr/>
        <a:lstStyle/>
        <a:p>
          <a:endParaRPr lang="es-ES" sz="2000"/>
        </a:p>
      </dgm:t>
    </dgm:pt>
    <dgm:pt modelId="{64D749C5-2BCF-48F2-A97A-6DD01ADB0F63}" type="sibTrans" cxnId="{69ADB80F-113B-480A-AD58-F084AF91B9E8}">
      <dgm:prSet/>
      <dgm:spPr/>
      <dgm:t>
        <a:bodyPr/>
        <a:lstStyle/>
        <a:p>
          <a:endParaRPr lang="es-ES" sz="2000"/>
        </a:p>
      </dgm:t>
    </dgm:pt>
    <dgm:pt modelId="{3F657BE6-B03F-44B6-A83A-61C249F358F0}" type="pres">
      <dgm:prSet presAssocID="{2DEAD651-CBFC-4DD3-8709-AABE667429DE}" presName="linearFlow" presStyleCnt="0">
        <dgm:presLayoutVars>
          <dgm:dir/>
          <dgm:resizeHandles val="exact"/>
        </dgm:presLayoutVars>
      </dgm:prSet>
      <dgm:spPr/>
    </dgm:pt>
    <dgm:pt modelId="{7D8E6C64-315B-406D-88B1-3136C2650312}" type="pres">
      <dgm:prSet presAssocID="{C57A2463-73F7-4A35-8536-694E79125833}" presName="comp" presStyleCnt="0"/>
      <dgm:spPr/>
    </dgm:pt>
    <dgm:pt modelId="{CE134132-FE13-4424-8622-70394E38BE37}" type="pres">
      <dgm:prSet presAssocID="{C57A2463-73F7-4A35-8536-694E79125833}" presName="rect2" presStyleLbl="node1" presStyleIdx="0" presStyleCnt="2" custScaleX="375759" custLinFactNeighborX="50877" custLinFactNeighborY="-71">
        <dgm:presLayoutVars>
          <dgm:bulletEnabled val="1"/>
        </dgm:presLayoutVars>
      </dgm:prSet>
      <dgm:spPr/>
    </dgm:pt>
    <dgm:pt modelId="{0E39B0EA-1CF8-4763-B1A5-529D112E96FB}" type="pres">
      <dgm:prSet presAssocID="{C57A2463-73F7-4A35-8536-694E79125833}" presName="rect1" presStyleLbl="lnNode1" presStyleIdx="0" presStyleCnt="2" custScaleX="207473" custLinFactX="-100000" custLinFactNeighborX="-156971" custLinFactNeighborY="3988"/>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266C7530-BA7C-436A-98A3-448E33D1AC20}" type="pres">
      <dgm:prSet presAssocID="{28224BF8-8A5A-4DA4-A3EB-73C991032B77}" presName="sibTrans" presStyleCnt="0"/>
      <dgm:spPr/>
    </dgm:pt>
    <dgm:pt modelId="{0E65F4C4-DA14-4AD3-B023-4F630B1BC0FC}" type="pres">
      <dgm:prSet presAssocID="{A8DDCDF6-3FDB-4155-95EF-B4E07571C9DE}" presName="comp" presStyleCnt="0"/>
      <dgm:spPr/>
    </dgm:pt>
    <dgm:pt modelId="{657811B2-F473-496A-9C98-072C8525BBFC}" type="pres">
      <dgm:prSet presAssocID="{A8DDCDF6-3FDB-4155-95EF-B4E07571C9DE}" presName="rect2" presStyleLbl="node1" presStyleIdx="1" presStyleCnt="2" custScaleX="375759" custScaleY="134237" custLinFactNeighborX="-49522" custLinFactNeighborY="-972">
        <dgm:presLayoutVars>
          <dgm:bulletEnabled val="1"/>
        </dgm:presLayoutVars>
      </dgm:prSet>
      <dgm:spPr/>
    </dgm:pt>
    <dgm:pt modelId="{599A541C-F2D6-406B-8AAD-AE6417A2067B}" type="pres">
      <dgm:prSet presAssocID="{A8DDCDF6-3FDB-4155-95EF-B4E07571C9DE}" presName="rect1" presStyleLbl="lnNode1" presStyleIdx="1" presStyleCnt="2" custScaleX="207473" custScaleY="134237" custLinFactX="100000" custLinFactNeighborX="156312" custLinFactNeighborY="2051"/>
      <dgm:spPr>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dgm:spPr>
    </dgm:pt>
  </dgm:ptLst>
  <dgm:cxnLst>
    <dgm:cxn modelId="{81542003-7C51-4F9D-A97F-70ADE4602A04}" srcId="{2DEAD651-CBFC-4DD3-8709-AABE667429DE}" destId="{C57A2463-73F7-4A35-8536-694E79125833}" srcOrd="0" destOrd="0" parTransId="{92262206-A2CF-45AE-B064-EBF79028278D}" sibTransId="{28224BF8-8A5A-4DA4-A3EB-73C991032B77}"/>
    <dgm:cxn modelId="{69ADB80F-113B-480A-AD58-F084AF91B9E8}" srcId="{2DEAD651-CBFC-4DD3-8709-AABE667429DE}" destId="{A8DDCDF6-3FDB-4155-95EF-B4E07571C9DE}" srcOrd="1" destOrd="0" parTransId="{2FAE1962-A6BE-433E-93CC-7E9C8A03CDE1}" sibTransId="{64D749C5-2BCF-48F2-A97A-6DD01ADB0F63}"/>
    <dgm:cxn modelId="{AEA6BB49-BC50-4FDE-859F-18AD78927272}" type="presOf" srcId="{2DEAD651-CBFC-4DD3-8709-AABE667429DE}" destId="{3F657BE6-B03F-44B6-A83A-61C249F358F0}" srcOrd="0" destOrd="0" presId="urn:microsoft.com/office/officeart/2008/layout/AlternatingPictureBlocks"/>
    <dgm:cxn modelId="{196248A7-8909-4D2F-A082-38678EA61BA3}" type="presOf" srcId="{C57A2463-73F7-4A35-8536-694E79125833}" destId="{CE134132-FE13-4424-8622-70394E38BE37}" srcOrd="0" destOrd="0" presId="urn:microsoft.com/office/officeart/2008/layout/AlternatingPictureBlocks"/>
    <dgm:cxn modelId="{7E5E3AD7-EF8E-41A4-90B0-56FBA6B65AF4}" type="presOf" srcId="{A8DDCDF6-3FDB-4155-95EF-B4E07571C9DE}" destId="{657811B2-F473-496A-9C98-072C8525BBFC}" srcOrd="0" destOrd="0" presId="urn:microsoft.com/office/officeart/2008/layout/AlternatingPictureBlocks"/>
    <dgm:cxn modelId="{C6AF9A4F-14EA-4437-A4A1-2464982B314F}" type="presParOf" srcId="{3F657BE6-B03F-44B6-A83A-61C249F358F0}" destId="{7D8E6C64-315B-406D-88B1-3136C2650312}" srcOrd="0" destOrd="0" presId="urn:microsoft.com/office/officeart/2008/layout/AlternatingPictureBlocks"/>
    <dgm:cxn modelId="{9D1121BD-CFDB-469D-8C8B-B7C46F0606CB}" type="presParOf" srcId="{7D8E6C64-315B-406D-88B1-3136C2650312}" destId="{CE134132-FE13-4424-8622-70394E38BE37}" srcOrd="0" destOrd="0" presId="urn:microsoft.com/office/officeart/2008/layout/AlternatingPictureBlocks"/>
    <dgm:cxn modelId="{2F36630E-33AA-414D-A3E4-13E4C5E015E3}" type="presParOf" srcId="{7D8E6C64-315B-406D-88B1-3136C2650312}" destId="{0E39B0EA-1CF8-4763-B1A5-529D112E96FB}" srcOrd="1" destOrd="0" presId="urn:microsoft.com/office/officeart/2008/layout/AlternatingPictureBlocks"/>
    <dgm:cxn modelId="{4A5AD5CF-272D-4A64-9352-1536B3F184F0}" type="presParOf" srcId="{3F657BE6-B03F-44B6-A83A-61C249F358F0}" destId="{266C7530-BA7C-436A-98A3-448E33D1AC20}" srcOrd="1" destOrd="0" presId="urn:microsoft.com/office/officeart/2008/layout/AlternatingPictureBlocks"/>
    <dgm:cxn modelId="{D3B5C852-FA70-4DF3-9AA1-EA9F4FFD6E6A}" type="presParOf" srcId="{3F657BE6-B03F-44B6-A83A-61C249F358F0}" destId="{0E65F4C4-DA14-4AD3-B023-4F630B1BC0FC}" srcOrd="2" destOrd="0" presId="urn:microsoft.com/office/officeart/2008/layout/AlternatingPictureBlocks"/>
    <dgm:cxn modelId="{B1C06911-9C45-4161-BDEB-0755A036FEEE}" type="presParOf" srcId="{0E65F4C4-DA14-4AD3-B023-4F630B1BC0FC}" destId="{657811B2-F473-496A-9C98-072C8525BBFC}" srcOrd="0" destOrd="0" presId="urn:microsoft.com/office/officeart/2008/layout/AlternatingPictureBlocks"/>
    <dgm:cxn modelId="{5E437AE8-E7C0-4873-BBA5-C41EFEF1303F}" type="presParOf" srcId="{0E65F4C4-DA14-4AD3-B023-4F630B1BC0FC}" destId="{599A541C-F2D6-406B-8AAD-AE6417A2067B}" srcOrd="1" destOrd="0" presId="urn:microsoft.com/office/officeart/2008/layout/AlternatingPictureBlock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5F303-8B79-4418-B387-6B3C4F4217F4}">
      <dsp:nvSpPr>
        <dsp:cNvPr id="0" name=""/>
        <dsp:cNvSpPr/>
      </dsp:nvSpPr>
      <dsp:spPr>
        <a:xfrm>
          <a:off x="0" y="35247"/>
          <a:ext cx="5886449" cy="359999"/>
        </a:xfrm>
        <a:prstGeom prst="roundRect">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hr-HR" sz="2000" b="1" kern="1200"/>
            <a:t>1. Korinćanima 8:</a:t>
          </a:r>
          <a:endParaRPr lang="en" sz="2000" b="1" kern="1200" dirty="0"/>
        </a:p>
      </dsp:txBody>
      <dsp:txXfrm>
        <a:off x="17574" y="52821"/>
        <a:ext cx="5851301" cy="324851"/>
      </dsp:txXfrm>
    </dsp:sp>
    <dsp:sp modelId="{CBDBDD01-3099-41C2-BE30-1FC52A6D2D21}">
      <dsp:nvSpPr>
        <dsp:cNvPr id="0" name=""/>
        <dsp:cNvSpPr/>
      </dsp:nvSpPr>
      <dsp:spPr>
        <a:xfrm>
          <a:off x="0" y="395247"/>
          <a:ext cx="5886449" cy="910800"/>
        </a:xfrm>
        <a:prstGeom prst="rect">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hr-HR" sz="2000" b="1" kern="1200">
              <a:solidFill>
                <a:srgbClr val="105660"/>
              </a:solidFill>
            </a:rPr>
            <a:t>Hrana žrtvovana idolima
(Znanje i ljubav)</a:t>
          </a:r>
          <a:endParaRPr lang="en" sz="2000" b="1" kern="1200" dirty="0">
            <a:solidFill>
              <a:srgbClr val="105660"/>
            </a:solidFill>
          </a:endParaRPr>
        </a:p>
      </dsp:txBody>
      <dsp:txXfrm>
        <a:off x="0" y="395247"/>
        <a:ext cx="5886449" cy="910800"/>
      </dsp:txXfrm>
    </dsp:sp>
    <dsp:sp modelId="{D23DF7B9-1508-4D64-BF74-796D8F9392E5}">
      <dsp:nvSpPr>
        <dsp:cNvPr id="0" name=""/>
        <dsp:cNvSpPr/>
      </dsp:nvSpPr>
      <dsp:spPr>
        <a:xfrm>
          <a:off x="0" y="1306047"/>
          <a:ext cx="5886449" cy="359999"/>
        </a:xfrm>
        <a:prstGeom prst="roundRect">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hr-HR" sz="2000" b="1" kern="1200"/>
            <a:t>1. Korinćanima 9</a:t>
          </a:r>
          <a:endParaRPr lang="en" sz="2000" b="1" kern="1200"/>
        </a:p>
      </dsp:txBody>
      <dsp:txXfrm>
        <a:off x="17574" y="1323621"/>
        <a:ext cx="5851301" cy="324851"/>
      </dsp:txXfrm>
    </dsp:sp>
    <dsp:sp modelId="{EFC215ED-B80C-46B7-91C7-A6AC412A000D}">
      <dsp:nvSpPr>
        <dsp:cNvPr id="0" name=""/>
        <dsp:cNvSpPr/>
      </dsp:nvSpPr>
      <dsp:spPr>
        <a:xfrm>
          <a:off x="0" y="1666046"/>
          <a:ext cx="5886449" cy="910800"/>
        </a:xfrm>
        <a:prstGeom prst="rect">
          <a:avLst/>
        </a:prstGeom>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hr-HR" sz="2000" b="1" kern="1200">
              <a:solidFill>
                <a:schemeClr val="accent1">
                  <a:lumMod val="50000"/>
                </a:schemeClr>
              </a:solidFill>
            </a:rPr>
            <a:t>Pavle se odriče svojih prava
(Prava evanđelja)</a:t>
          </a:r>
          <a:endParaRPr lang="en" sz="2000" b="1" kern="1200" dirty="0">
            <a:solidFill>
              <a:schemeClr val="accent1">
                <a:lumMod val="50000"/>
              </a:schemeClr>
            </a:solidFill>
          </a:endParaRPr>
        </a:p>
      </dsp:txBody>
      <dsp:txXfrm>
        <a:off x="0" y="1666046"/>
        <a:ext cx="5886449" cy="910800"/>
      </dsp:txXfrm>
    </dsp:sp>
    <dsp:sp modelId="{44612A3A-7010-455E-982D-13892276492C}">
      <dsp:nvSpPr>
        <dsp:cNvPr id="0" name=""/>
        <dsp:cNvSpPr/>
      </dsp:nvSpPr>
      <dsp:spPr>
        <a:xfrm>
          <a:off x="0" y="2576846"/>
          <a:ext cx="5886449" cy="359999"/>
        </a:xfrm>
        <a:prstGeom prst="roundRect">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hr-HR" sz="2000" b="1" kern="1200"/>
            <a:t>1. Korinćanima 10,1-13:</a:t>
          </a:r>
          <a:endParaRPr lang="en" sz="2000" b="1" kern="1200" dirty="0"/>
        </a:p>
      </dsp:txBody>
      <dsp:txXfrm>
        <a:off x="17574" y="2594420"/>
        <a:ext cx="5851301" cy="324851"/>
      </dsp:txXfrm>
    </dsp:sp>
    <dsp:sp modelId="{10B49261-2E38-4333-877D-540977F0CE76}">
      <dsp:nvSpPr>
        <dsp:cNvPr id="0" name=""/>
        <dsp:cNvSpPr/>
      </dsp:nvSpPr>
      <dsp:spPr>
        <a:xfrm>
          <a:off x="0" y="2936846"/>
          <a:ext cx="5886449" cy="910800"/>
        </a:xfrm>
        <a:prstGeom prst="rect">
          <a:avLst/>
        </a:prstGeom>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hr-HR" sz="2000" b="1" kern="1200">
              <a:solidFill>
                <a:schemeClr val="accent5">
                  <a:lumMod val="50000"/>
                </a:schemeClr>
              </a:solidFill>
            </a:rPr>
            <a:t>Upozorenje na idolopoklonstvo
(Pouka iz prošlosti)</a:t>
          </a:r>
          <a:endParaRPr lang="en" sz="2000" b="1" kern="1200" dirty="0">
            <a:solidFill>
              <a:schemeClr val="accent5">
                <a:lumMod val="50000"/>
              </a:schemeClr>
            </a:solidFill>
          </a:endParaRPr>
        </a:p>
      </dsp:txBody>
      <dsp:txXfrm>
        <a:off x="0" y="2936846"/>
        <a:ext cx="5886449" cy="910800"/>
      </dsp:txXfrm>
    </dsp:sp>
    <dsp:sp modelId="{E02B32B1-A93B-45CE-A8E9-B011A91A1719}">
      <dsp:nvSpPr>
        <dsp:cNvPr id="0" name=""/>
        <dsp:cNvSpPr/>
      </dsp:nvSpPr>
      <dsp:spPr>
        <a:xfrm>
          <a:off x="0" y="3847646"/>
          <a:ext cx="5886449" cy="359999"/>
        </a:xfrm>
        <a:prstGeom prst="roundRect">
          <a:avLst/>
        </a:prstGeom>
        <a:solidFill>
          <a:schemeClr val="accent6">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hr-HR" sz="2000" b="1" kern="1200"/>
            <a:t>1. Korinćanima 10,14-22:</a:t>
          </a:r>
          <a:endParaRPr lang="en" sz="2000" b="1" kern="1200" dirty="0"/>
        </a:p>
      </dsp:txBody>
      <dsp:txXfrm>
        <a:off x="17574" y="3865220"/>
        <a:ext cx="5851301" cy="324851"/>
      </dsp:txXfrm>
    </dsp:sp>
    <dsp:sp modelId="{F6C34058-B94A-4665-B0D2-FAC45F96C35E}">
      <dsp:nvSpPr>
        <dsp:cNvPr id="0" name=""/>
        <dsp:cNvSpPr/>
      </dsp:nvSpPr>
      <dsp:spPr>
        <a:xfrm>
          <a:off x="0" y="4207645"/>
          <a:ext cx="5886449" cy="910800"/>
        </a:xfrm>
        <a:prstGeom prst="rect">
          <a:avLst/>
        </a:prstGeom>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hr-HR" sz="2000" b="1" kern="1200">
              <a:solidFill>
                <a:schemeClr val="accent6">
                  <a:lumMod val="50000"/>
                </a:schemeClr>
              </a:solidFill>
            </a:rPr>
            <a:t>Gospodinova čaša i čaša demona
(Napustiti idolopoklonstvo)</a:t>
          </a:r>
          <a:endParaRPr lang="en" sz="2000" b="1" kern="1200" dirty="0">
            <a:solidFill>
              <a:schemeClr val="accent6">
                <a:lumMod val="50000"/>
              </a:schemeClr>
            </a:solidFill>
          </a:endParaRPr>
        </a:p>
      </dsp:txBody>
      <dsp:txXfrm>
        <a:off x="0" y="4207645"/>
        <a:ext cx="5886449" cy="910800"/>
      </dsp:txXfrm>
    </dsp:sp>
    <dsp:sp modelId="{98DC2228-4CA8-4FBD-BE7A-F2BCAB7EE064}">
      <dsp:nvSpPr>
        <dsp:cNvPr id="0" name=""/>
        <dsp:cNvSpPr/>
      </dsp:nvSpPr>
      <dsp:spPr>
        <a:xfrm>
          <a:off x="0" y="5118445"/>
          <a:ext cx="5886449" cy="359999"/>
        </a:xfrm>
        <a:prstGeom prst="roundRect">
          <a:avLst/>
        </a:prstGeom>
        <a:solidFill>
          <a:schemeClr val="accent3">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hr-HR" sz="2000" b="1" kern="1200"/>
            <a:t>1. Korinćanima 10,23-33:</a:t>
          </a:r>
          <a:endParaRPr lang="en" sz="2000" b="1" kern="1200" dirty="0"/>
        </a:p>
      </dsp:txBody>
      <dsp:txXfrm>
        <a:off x="17574" y="5136019"/>
        <a:ext cx="5851301" cy="324851"/>
      </dsp:txXfrm>
    </dsp:sp>
    <dsp:sp modelId="{A64A5609-2709-430E-A009-E012925686C4}">
      <dsp:nvSpPr>
        <dsp:cNvPr id="0" name=""/>
        <dsp:cNvSpPr/>
      </dsp:nvSpPr>
      <dsp:spPr>
        <a:xfrm>
          <a:off x="0" y="5478445"/>
          <a:ext cx="5886449" cy="910800"/>
        </a:xfrm>
        <a:prstGeom prst="rect">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hr-HR" sz="2000" b="1" kern="1200">
              <a:solidFill>
                <a:schemeClr val="accent3">
                  <a:lumMod val="50000"/>
                </a:schemeClr>
              </a:solidFill>
            </a:rPr>
            <a:t>Učini sve na slavu Božju
(Što je zakonito, a što prikladno)</a:t>
          </a:r>
          <a:endParaRPr lang="en" sz="2000" b="1" kern="1200" dirty="0">
            <a:solidFill>
              <a:schemeClr val="accent3">
                <a:lumMod val="50000"/>
              </a:schemeClr>
            </a:solidFill>
          </a:endParaRPr>
        </a:p>
      </dsp:txBody>
      <dsp:txXfrm>
        <a:off x="0" y="5478445"/>
        <a:ext cx="5886449" cy="9108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1A607-75D1-49D1-9A28-DF4A61F2840B}">
      <dsp:nvSpPr>
        <dsp:cNvPr id="0" name=""/>
        <dsp:cNvSpPr/>
      </dsp:nvSpPr>
      <dsp:spPr>
        <a:xfrm>
          <a:off x="0" y="621"/>
          <a:ext cx="2664883" cy="1065953"/>
        </a:xfrm>
        <a:prstGeom prst="chevron">
          <a:avLst/>
        </a:prstGeom>
        <a:solidFill>
          <a:schemeClr val="accent3">
            <a:hueOff val="0"/>
            <a:satOff val="0"/>
            <a:lumOff val="0"/>
            <a:alphaOff val="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r-HR" sz="2000" b="1" kern="1200">
              <a:effectLst>
                <a:outerShdw blurRad="38100" dist="38100" dir="2700000" algn="tl">
                  <a:srgbClr val="000000"/>
                </a:outerShdw>
              </a:effectLst>
            </a:rPr>
            <a:t>1.Kor. 8, 4-7a</a:t>
          </a:r>
          <a:endParaRPr lang="en" sz="2000" b="1" kern="1200" dirty="0">
            <a:effectLst>
              <a:outerShdw blurRad="38100" dist="38100" dir="2700000" algn="tl">
                <a:srgbClr val="000000"/>
              </a:outerShdw>
            </a:effectLst>
          </a:endParaRPr>
        </a:p>
      </dsp:txBody>
      <dsp:txXfrm>
        <a:off x="532977" y="621"/>
        <a:ext cx="1598930" cy="1065953"/>
      </dsp:txXfrm>
    </dsp:sp>
    <dsp:sp modelId="{E90EB568-0294-4AFD-BC10-719F13A82570}">
      <dsp:nvSpPr>
        <dsp:cNvPr id="0" name=""/>
        <dsp:cNvSpPr/>
      </dsp:nvSpPr>
      <dsp:spPr>
        <a:xfrm>
          <a:off x="2337432" y="91227"/>
          <a:ext cx="5508002" cy="884741"/>
        </a:xfrm>
        <a:prstGeom prst="chevron">
          <a:avLst/>
        </a:prstGeom>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r-HR" sz="2000" b="1" kern="1200"/>
            <a:t>Snažni razumiju da idoli nisu ništa, jer postoji samo jedan pravi Bog.</a:t>
          </a:r>
          <a:endParaRPr lang="en" sz="2000" b="1" kern="1200" dirty="0"/>
        </a:p>
      </dsp:txBody>
      <dsp:txXfrm>
        <a:off x="2779803" y="91227"/>
        <a:ext cx="4623261" cy="884741"/>
      </dsp:txXfrm>
    </dsp:sp>
    <dsp:sp modelId="{068719C7-C5E4-40BB-8BAF-8186DB790EF8}">
      <dsp:nvSpPr>
        <dsp:cNvPr id="0" name=""/>
        <dsp:cNvSpPr/>
      </dsp:nvSpPr>
      <dsp:spPr>
        <a:xfrm>
          <a:off x="7535775" y="91227"/>
          <a:ext cx="3779991" cy="884741"/>
        </a:xfrm>
        <a:prstGeom prst="chevron">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r-HR" sz="2000" b="1" kern="1200"/>
            <a:t>Slabi još nisu shvatili ovu istinu.</a:t>
          </a:r>
          <a:endParaRPr lang="en" sz="2000" b="1" kern="1200" dirty="0"/>
        </a:p>
      </dsp:txBody>
      <dsp:txXfrm>
        <a:off x="7978146" y="91227"/>
        <a:ext cx="2895250" cy="884741"/>
      </dsp:txXfrm>
    </dsp:sp>
    <dsp:sp modelId="{666AC947-4D8B-44F5-BA63-AF83B5AD4115}">
      <dsp:nvSpPr>
        <dsp:cNvPr id="0" name=""/>
        <dsp:cNvSpPr/>
      </dsp:nvSpPr>
      <dsp:spPr>
        <a:xfrm>
          <a:off x="18983" y="1215808"/>
          <a:ext cx="2664883" cy="1065953"/>
        </a:xfrm>
        <a:prstGeom prst="chevron">
          <a:avLst/>
        </a:prstGeom>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a:effectLst>
                <a:outerShdw blurRad="38100" dist="38100" dir="2700000" algn="tl">
                  <a:srgbClr val="000000"/>
                </a:outerShdw>
              </a:effectLst>
            </a:rPr>
            <a:t>1</a:t>
          </a:r>
          <a:r>
            <a:rPr lang="hr-HR" sz="2000" b="1" kern="1200">
              <a:effectLst>
                <a:outerShdw blurRad="38100" dist="38100" dir="2700000" algn="tl">
                  <a:srgbClr val="000000"/>
                </a:outerShdw>
              </a:effectLst>
            </a:rPr>
            <a:t>. Kor.</a:t>
          </a:r>
          <a:r>
            <a:rPr lang="en" sz="2000" b="1" kern="1200">
              <a:effectLst>
                <a:outerShdw blurRad="38100" dist="38100" dir="2700000" algn="tl">
                  <a:srgbClr val="000000"/>
                </a:outerShdw>
              </a:effectLst>
            </a:rPr>
            <a:t> </a:t>
          </a:r>
          <a:r>
            <a:rPr lang="hr-HR" sz="2000" b="1" kern="1200">
              <a:effectLst>
                <a:outerShdw blurRad="38100" dist="38100" dir="2700000" algn="tl">
                  <a:srgbClr val="000000"/>
                </a:outerShdw>
              </a:effectLst>
            </a:rPr>
            <a:t>8,</a:t>
          </a:r>
          <a:r>
            <a:rPr lang="en" sz="2000" b="1" kern="1200">
              <a:effectLst>
                <a:outerShdw blurRad="38100" dist="38100" dir="2700000" algn="tl">
                  <a:srgbClr val="000000"/>
                </a:outerShdw>
              </a:effectLst>
            </a:rPr>
            <a:t>7b</a:t>
          </a:r>
          <a:endParaRPr lang="en" sz="2000" b="1" kern="1200" dirty="0">
            <a:effectLst>
              <a:outerShdw blurRad="38100" dist="38100" dir="2700000" algn="tl">
                <a:srgbClr val="000000"/>
              </a:outerShdw>
            </a:effectLst>
          </a:endParaRPr>
        </a:p>
      </dsp:txBody>
      <dsp:txXfrm>
        <a:off x="551960" y="1215808"/>
        <a:ext cx="1598930" cy="1065953"/>
      </dsp:txXfrm>
    </dsp:sp>
    <dsp:sp modelId="{6F7ADDF0-0B6A-451D-A9A2-A1F29DEE9070}">
      <dsp:nvSpPr>
        <dsp:cNvPr id="0" name=""/>
        <dsp:cNvSpPr/>
      </dsp:nvSpPr>
      <dsp:spPr>
        <a:xfrm>
          <a:off x="2337432" y="1306414"/>
          <a:ext cx="5508002" cy="884741"/>
        </a:xfrm>
        <a:prstGeom prst="chevron">
          <a:avLst/>
        </a:prstGeom>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r-HR" sz="2000" b="1" kern="1200"/>
            <a:t>Jaki jedu meso žrtvovano idolima jer znaju da idoli ne mogu kontaminirati hranu.</a:t>
          </a:r>
          <a:endParaRPr lang="en" sz="2000" b="1" kern="1200" dirty="0"/>
        </a:p>
      </dsp:txBody>
      <dsp:txXfrm>
        <a:off x="2779803" y="1306414"/>
        <a:ext cx="4623261" cy="884741"/>
      </dsp:txXfrm>
    </dsp:sp>
    <dsp:sp modelId="{531987D8-A72D-4C2C-ABC1-F5CAF8BEE0FD}">
      <dsp:nvSpPr>
        <dsp:cNvPr id="0" name=""/>
        <dsp:cNvSpPr/>
      </dsp:nvSpPr>
      <dsp:spPr>
        <a:xfrm>
          <a:off x="7535775" y="1306414"/>
          <a:ext cx="3779991" cy="884741"/>
        </a:xfrm>
        <a:prstGeom prst="chevron">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r-HR" sz="2000" b="1" kern="1200"/>
            <a:t>Slabi veruju da greše ako jedu to meso.</a:t>
          </a:r>
          <a:endParaRPr lang="en" sz="2000" b="1" kern="1200" dirty="0"/>
        </a:p>
      </dsp:txBody>
      <dsp:txXfrm>
        <a:off x="7978146" y="1306414"/>
        <a:ext cx="2895250" cy="88474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B5F2F0-467F-45EA-827F-B947316FAE2A}">
      <dsp:nvSpPr>
        <dsp:cNvPr id="0" name=""/>
        <dsp:cNvSpPr/>
      </dsp:nvSpPr>
      <dsp:spPr>
        <a:xfrm>
          <a:off x="0" y="0"/>
          <a:ext cx="11553423" cy="1383460"/>
        </a:xfrm>
        <a:prstGeom prst="roundRect">
          <a:avLst>
            <a:gd name="adj" fmla="val 10000"/>
          </a:avLst>
        </a:prstGeom>
        <a:solidFill>
          <a:schemeClr val="accent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 sz="2000" b="1" kern="1200">
              <a:solidFill>
                <a:schemeClr val="accent2">
                  <a:lumMod val="50000"/>
                </a:schemeClr>
              </a:solidFill>
            </a:rPr>
            <a:t>⁕ </a:t>
          </a:r>
          <a:r>
            <a:rPr lang="pl-PL" sz="2000" b="1" kern="1200">
              <a:solidFill>
                <a:schemeClr val="tx1"/>
              </a:solidFill>
            </a:rPr>
            <a:t>Pravo da ga zajednica hrani (1 Kor. 9,4).</a:t>
          </a:r>
          <a:endParaRPr lang="es-ES" sz="2000" kern="1200" dirty="0">
            <a:solidFill>
              <a:schemeClr val="tx1"/>
            </a:solidFill>
          </a:endParaRPr>
        </a:p>
        <a:p>
          <a:pPr marL="228600" lvl="1" indent="-228600" algn="l" defTabSz="889000">
            <a:lnSpc>
              <a:spcPct val="90000"/>
            </a:lnSpc>
            <a:spcBef>
              <a:spcPct val="0"/>
            </a:spcBef>
            <a:spcAft>
              <a:spcPct val="15000"/>
            </a:spcAft>
            <a:buFont typeface="Wingdings" panose="05000000000000000000" pitchFamily="2" charset="2"/>
            <a:buChar char="Ø"/>
            <a:tabLst>
              <a:tab pos="1433513" algn="l"/>
            </a:tabLst>
          </a:pPr>
          <a:r>
            <a:rPr lang="hr-HR" sz="2000" b="1" kern="1200">
              <a:solidFill>
                <a:schemeClr val="tx1"/>
              </a:solidFill>
            </a:rPr>
            <a:t>Pavle se odriče svog prava apostola da ga podržavaju crkve kojima služi, kao što su to činili drugi apostoli...</a:t>
          </a:r>
          <a:endParaRPr lang="es-ES" sz="2000" kern="1200" dirty="0">
            <a:solidFill>
              <a:schemeClr val="tx1"/>
            </a:solidFill>
          </a:endParaRPr>
        </a:p>
      </dsp:txBody>
      <dsp:txXfrm>
        <a:off x="2449030" y="0"/>
        <a:ext cx="9104392" cy="1383460"/>
      </dsp:txXfrm>
    </dsp:sp>
    <dsp:sp modelId="{AB8C7CC9-BA0B-4F46-AD9D-9D84D3686FF9}">
      <dsp:nvSpPr>
        <dsp:cNvPr id="0" name=""/>
        <dsp:cNvSpPr/>
      </dsp:nvSpPr>
      <dsp:spPr>
        <a:xfrm>
          <a:off x="138346" y="138346"/>
          <a:ext cx="2310684" cy="1106768"/>
        </a:xfrm>
        <a:prstGeom prst="roundRect">
          <a:avLst>
            <a:gd name="adj" fmla="val 10000"/>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C3C4E1E8-9A50-40FB-B74D-1375FE9DE9EA}">
      <dsp:nvSpPr>
        <dsp:cNvPr id="0" name=""/>
        <dsp:cNvSpPr/>
      </dsp:nvSpPr>
      <dsp:spPr>
        <a:xfrm>
          <a:off x="0" y="1521806"/>
          <a:ext cx="11553423" cy="1383460"/>
        </a:xfrm>
        <a:prstGeom prst="roundRect">
          <a:avLst>
            <a:gd name="adj" fmla="val 10000"/>
          </a:avLst>
        </a:prstGeom>
        <a:solidFill>
          <a:schemeClr val="tx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 sz="2000" b="1" kern="1200">
              <a:solidFill>
                <a:schemeClr val="tx2">
                  <a:lumMod val="20000"/>
                  <a:lumOff val="80000"/>
                </a:schemeClr>
              </a:solidFill>
              <a:effectLst>
                <a:outerShdw blurRad="38100" dist="38100" dir="2700000" algn="tl">
                  <a:srgbClr val="000000"/>
                </a:outerShdw>
              </a:effectLst>
            </a:rPr>
            <a:t>⁕ </a:t>
          </a:r>
          <a:r>
            <a:rPr lang="hr-HR" sz="2000" b="1" kern="1200">
              <a:effectLst>
                <a:outerShdw blurRad="38100" dist="38100" dir="2700000" algn="tl">
                  <a:srgbClr val="000000"/>
                </a:outerShdw>
              </a:effectLst>
            </a:rPr>
            <a:t>Pravo da bude u pratnji svoje žene (1. Kor. 9,5).</a:t>
          </a:r>
          <a:endParaRPr lang="es-ES" sz="2000" kern="1200" dirty="0">
            <a:effectLst>
              <a:outerShdw blurRad="38100" dist="38100" dir="2700000" algn="tl">
                <a:srgbClr val="000000"/>
              </a:outerShdw>
            </a:effectLst>
          </a:endParaRPr>
        </a:p>
        <a:p>
          <a:pPr marL="228600" lvl="1" indent="-228600" algn="l" defTabSz="889000">
            <a:lnSpc>
              <a:spcPct val="90000"/>
            </a:lnSpc>
            <a:spcBef>
              <a:spcPct val="0"/>
            </a:spcBef>
            <a:spcAft>
              <a:spcPct val="15000"/>
            </a:spcAft>
            <a:buFont typeface="Wingdings" panose="05000000000000000000" pitchFamily="2" charset="2"/>
            <a:buChar char="Ø"/>
          </a:pPr>
          <a:r>
            <a:rPr lang="hr-HR" sz="2000" b="1" kern="1200">
              <a:effectLst>
                <a:outerShdw blurRad="38100" dist="38100" dir="2700000" algn="tl">
                  <a:srgbClr val="000000"/>
                </a:outerShdw>
              </a:effectLst>
            </a:rPr>
            <a:t>Opća praksa među apostolima bila je da putuju sa svojim suprugama kako bi se brinuli o njima i pomagali im u službi. Ova žena, kao i njezin muž, imala bi pravo na podršku crkve.</a:t>
          </a:r>
          <a:endParaRPr lang="es-ES" sz="2000" kern="1200" dirty="0">
            <a:effectLst>
              <a:outerShdw blurRad="38100" dist="38100" dir="2700000" algn="tl">
                <a:srgbClr val="000000"/>
              </a:outerShdw>
            </a:effectLst>
          </a:endParaRPr>
        </a:p>
      </dsp:txBody>
      <dsp:txXfrm>
        <a:off x="2449030" y="1521806"/>
        <a:ext cx="9104392" cy="1383460"/>
      </dsp:txXfrm>
    </dsp:sp>
    <dsp:sp modelId="{5B844668-161A-40CE-834D-DBA7B2491ED1}">
      <dsp:nvSpPr>
        <dsp:cNvPr id="0" name=""/>
        <dsp:cNvSpPr/>
      </dsp:nvSpPr>
      <dsp:spPr>
        <a:xfrm>
          <a:off x="138346" y="1660152"/>
          <a:ext cx="2310684" cy="1106768"/>
        </a:xfrm>
        <a:prstGeom prst="roundRect">
          <a:avLst>
            <a:gd name="adj" fmla="val 1000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BDAA947B-83D1-4802-AE95-32137525D2E9}">
      <dsp:nvSpPr>
        <dsp:cNvPr id="0" name=""/>
        <dsp:cNvSpPr/>
      </dsp:nvSpPr>
      <dsp:spPr>
        <a:xfrm>
          <a:off x="0" y="3043612"/>
          <a:ext cx="11553423" cy="1383460"/>
        </a:xfrm>
        <a:prstGeom prst="roundRect">
          <a:avLst>
            <a:gd name="adj" fmla="val 10000"/>
          </a:avLst>
        </a:prstGeom>
        <a:solidFill>
          <a:schemeClr val="accent5"/>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tabLst>
              <a:tab pos="269875" algn="l"/>
            </a:tabLst>
          </a:pPr>
          <a:r>
            <a:rPr lang="en" sz="2000" b="1" kern="1200">
              <a:solidFill>
                <a:schemeClr val="accent5">
                  <a:lumMod val="20000"/>
                  <a:lumOff val="80000"/>
                </a:schemeClr>
              </a:solidFill>
              <a:effectLst>
                <a:outerShdw blurRad="50800" dist="38100" dir="5400000" algn="ctr" rotWithShape="0">
                  <a:schemeClr val="tx1"/>
                </a:outerShdw>
              </a:effectLst>
            </a:rPr>
            <a:t>⁕ </a:t>
          </a:r>
          <a:r>
            <a:rPr lang="hr-HR" sz="2000" b="1" kern="1200">
              <a:effectLst>
                <a:outerShdw blurRad="50800" dist="38100" dir="5400000" algn="ctr" rotWithShape="0">
                  <a:schemeClr val="tx1"/>
                </a:outerShdw>
              </a:effectLst>
            </a:rPr>
            <a:t>Pravo da se ne obavljaju uobičajeni održavajući poslovi (1. Kor. 9,6).</a:t>
          </a:r>
          <a:endParaRPr lang="es-ES" sz="2000" kern="1200" dirty="0">
            <a:effectLst>
              <a:outerShdw blurRad="50800" dist="38100" dir="5400000" algn="ctr" rotWithShape="0">
                <a:schemeClr val="tx1"/>
              </a:outerShdw>
            </a:effectLst>
          </a:endParaRPr>
        </a:p>
        <a:p>
          <a:pPr marL="228600" lvl="1" indent="-228600" algn="l" defTabSz="889000">
            <a:lnSpc>
              <a:spcPct val="90000"/>
            </a:lnSpc>
            <a:spcBef>
              <a:spcPct val="0"/>
            </a:spcBef>
            <a:spcAft>
              <a:spcPct val="15000"/>
            </a:spcAft>
            <a:buFont typeface="Wingdings" panose="05000000000000000000" pitchFamily="2" charset="2"/>
            <a:buChar char="Ø"/>
          </a:pPr>
          <a:r>
            <a:rPr lang="hr-HR" sz="2000" b="1" kern="1200">
              <a:effectLst>
                <a:outerShdw blurRad="50800" dist="38100" dir="5400000" algn="ctr" rotWithShape="0">
                  <a:schemeClr val="tx1"/>
                </a:outerShdw>
              </a:effectLst>
            </a:rPr>
            <a:t>Pavle želi zarađivati za život kako ne bi ljudi pomislili da želi iskoristiti svoju publiku i pokazati im nesebičnost.</a:t>
          </a:r>
          <a:endParaRPr lang="es-ES" sz="2000" kern="1200" dirty="0">
            <a:effectLst>
              <a:outerShdw blurRad="50800" dist="38100" dir="5400000" algn="ctr" rotWithShape="0">
                <a:schemeClr val="tx1"/>
              </a:outerShdw>
            </a:effectLst>
          </a:endParaRPr>
        </a:p>
      </dsp:txBody>
      <dsp:txXfrm>
        <a:off x="2449030" y="3043612"/>
        <a:ext cx="9104392" cy="1383460"/>
      </dsp:txXfrm>
    </dsp:sp>
    <dsp:sp modelId="{099A9D28-0AA8-42AD-86D9-0B379C1B1FD4}">
      <dsp:nvSpPr>
        <dsp:cNvPr id="0" name=""/>
        <dsp:cNvSpPr/>
      </dsp:nvSpPr>
      <dsp:spPr>
        <a:xfrm>
          <a:off x="138346" y="3181958"/>
          <a:ext cx="2310684" cy="1106768"/>
        </a:xfrm>
        <a:prstGeom prst="roundRect">
          <a:avLst>
            <a:gd name="adj" fmla="val 10000"/>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134132-FE13-4424-8622-70394E38BE37}">
      <dsp:nvSpPr>
        <dsp:cNvPr id="0" name=""/>
        <dsp:cNvSpPr/>
      </dsp:nvSpPr>
      <dsp:spPr>
        <a:xfrm>
          <a:off x="2506051" y="0"/>
          <a:ext cx="9323998" cy="1122287"/>
        </a:xfrm>
        <a:prstGeom prst="rect">
          <a:avLst/>
        </a:prstGeom>
        <a:solidFill>
          <a:schemeClr val="accent1">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r-HR" sz="2000" b="1" kern="1200">
              <a:effectLst>
                <a:outerShdw blurRad="38100" dist="38100" dir="2700000" algn="tl">
                  <a:srgbClr val="000000">
                    <a:alpha val="43137"/>
                  </a:srgbClr>
                </a:outerShdw>
              </a:effectLst>
            </a:rPr>
            <a:t>Mesnica je prodavala i hranu žrtvovanu idolima i hranu koja nije bila žrtvovana. Vernik nije smio pitati o poreklu te hrane kako ne bi stekao dojam da smatra nezakonitim jesti takvu vrstu mesa (1 Kor. 10,25).</a:t>
          </a:r>
          <a:endParaRPr lang="es-ES" sz="2000" kern="1200" dirty="0">
            <a:effectLst>
              <a:outerShdw blurRad="38100" dist="38100" dir="2700000" algn="tl">
                <a:srgbClr val="000000">
                  <a:alpha val="43137"/>
                </a:srgbClr>
              </a:outerShdw>
            </a:effectLst>
          </a:endParaRPr>
        </a:p>
      </dsp:txBody>
      <dsp:txXfrm>
        <a:off x="2506051" y="0"/>
        <a:ext cx="9323998" cy="1122287"/>
      </dsp:txXfrm>
    </dsp:sp>
    <dsp:sp modelId="{0E39B0EA-1CF8-4763-B1A5-529D112E96FB}">
      <dsp:nvSpPr>
        <dsp:cNvPr id="0" name=""/>
        <dsp:cNvSpPr/>
      </dsp:nvSpPr>
      <dsp:spPr>
        <a:xfrm>
          <a:off x="4" y="45550"/>
          <a:ext cx="2305158" cy="1122287"/>
        </a:xfrm>
        <a:prstGeom prst="rect">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57811B2-F473-496A-9C98-072C8525BBFC}">
      <dsp:nvSpPr>
        <dsp:cNvPr id="0" name=""/>
        <dsp:cNvSpPr/>
      </dsp:nvSpPr>
      <dsp:spPr>
        <a:xfrm>
          <a:off x="24197" y="1344094"/>
          <a:ext cx="9323998" cy="1506524"/>
        </a:xfrm>
        <a:prstGeom prst="rect">
          <a:avLst/>
        </a:prstGeom>
        <a:solidFill>
          <a:schemeClr val="accent3">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r-HR" sz="2000" b="1" kern="1200">
              <a:effectLst>
                <a:outerShdw blurRad="38100" dist="38100" dir="2700000" algn="tl">
                  <a:srgbClr val="000000">
                    <a:alpha val="43137"/>
                  </a:srgbClr>
                </a:outerShdw>
              </a:effectLst>
            </a:rPr>
            <a:t>Nevernik je pozvao vernika da jede. Vernik je jeo bez pitanja (sve mu je dopušteno). No domaćin je rekao da je meso bilo ponuđeno idolu. Stoga se, kako se ne bi uvrijedila savest domaćina, smatralo neprikladnim da vernik uživa u tom mesu (1. Kor. 10,27-29).</a:t>
          </a:r>
          <a:endParaRPr lang="es-ES" sz="2000" kern="1200" dirty="0">
            <a:effectLst>
              <a:outerShdw blurRad="38100" dist="38100" dir="2700000" algn="tl">
                <a:srgbClr val="000000">
                  <a:alpha val="43137"/>
                </a:srgbClr>
              </a:outerShdw>
            </a:effectLst>
          </a:endParaRPr>
        </a:p>
      </dsp:txBody>
      <dsp:txXfrm>
        <a:off x="24197" y="1344094"/>
        <a:ext cx="9323998" cy="1506524"/>
      </dsp:txXfrm>
    </dsp:sp>
    <dsp:sp modelId="{599A541C-F2D6-406B-8AAD-AE6417A2067B}">
      <dsp:nvSpPr>
        <dsp:cNvPr id="0" name=""/>
        <dsp:cNvSpPr/>
      </dsp:nvSpPr>
      <dsp:spPr>
        <a:xfrm>
          <a:off x="9517564" y="1355797"/>
          <a:ext cx="2305158" cy="1506524"/>
        </a:xfrm>
        <a:prstGeom prst="rect">
          <a:avLst/>
        </a:prstGeom>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CBEB3C-76EB-4420-86E8-D7F3F3FF81CA}" type="datetimeFigureOut">
              <a:rPr lang="es-ES" smtClean="0"/>
              <a:t>27/07/2026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267E30-FE9E-40EA-84B3-21069DDC4356}" type="slidenum">
              <a:rPr lang="es-ES" smtClean="0"/>
              <a:t>‹Nº›</a:t>
            </a:fld>
            <a:endParaRPr lang="es-ES"/>
          </a:p>
        </p:txBody>
      </p:sp>
    </p:spTree>
    <p:extLst>
      <p:ext uri="{BB962C8B-B14F-4D97-AF65-F5344CB8AC3E}">
        <p14:creationId xmlns:p14="http://schemas.microsoft.com/office/powerpoint/2010/main" val="3820762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1BAEF6-E745-CC32-C0B6-79474846D64E}"/>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7A2E9018-06DC-42E1-10BF-34BB89ADBD3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211295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7EFD4-C381-C66C-2897-F7FDA42580B7}"/>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B5373F54-BA32-F83F-8059-4461B34D8035}"/>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931278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57070-CEA5-8628-B450-FEBCBBA39CB0}"/>
            </a:ext>
          </a:extLst>
        </p:cNvPr>
        <p:cNvGrpSpPr/>
        <p:nvPr/>
      </p:nvGrpSpPr>
      <p:grpSpPr>
        <a:xfrm>
          <a:off x="0" y="0"/>
          <a:ext cx="0" cy="0"/>
          <a:chOff x="0" y="0"/>
          <a:chExt cx="0" cy="0"/>
        </a:xfrm>
      </p:grpSpPr>
      <p:sp>
        <p:nvSpPr>
          <p:cNvPr id="33794" name="Rectangle 7">
            <a:extLst>
              <a:ext uri="{FF2B5EF4-FFF2-40B4-BE49-F238E27FC236}">
                <a16:creationId xmlns:a16="http://schemas.microsoft.com/office/drawing/2014/main" id="{733E290D-5B27-9DF1-15C8-3DC34AE037F4}"/>
              </a:ext>
            </a:extLst>
          </p:cNvPr>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E925FF6-22C7-4322-ACD3-DD0AC5CF51FE}"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32771" name="Rectangle 2">
            <a:extLst>
              <a:ext uri="{FF2B5EF4-FFF2-40B4-BE49-F238E27FC236}">
                <a16:creationId xmlns:a16="http://schemas.microsoft.com/office/drawing/2014/main" id="{E16B7624-8158-4715-D79F-692B8A7BE430}"/>
              </a:ext>
            </a:extLst>
          </p:cNvPr>
          <p:cNvSpPr>
            <a:spLocks noGrp="1" noRot="1" noChangeAspect="1" noChangeArrowheads="1" noTextEdit="1"/>
          </p:cNvSpPr>
          <p:nvPr>
            <p:ph type="sldImg"/>
          </p:nvPr>
        </p:nvSpPr>
        <p:spPr>
          <a:ln/>
        </p:spPr>
        <p:txBody>
          <a:bodyPr/>
          <a:lstStyle/>
          <a:p>
            <a:endParaRPr lang="en-US"/>
          </a:p>
        </p:txBody>
      </p:sp>
      <p:sp>
        <p:nvSpPr>
          <p:cNvPr id="32772" name="Rectangle 3">
            <a:extLst>
              <a:ext uri="{FF2B5EF4-FFF2-40B4-BE49-F238E27FC236}">
                <a16:creationId xmlns:a16="http://schemas.microsoft.com/office/drawing/2014/main" id="{EDBB2C9F-DA24-F01B-B1F0-77A374AEF36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1211547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896DF-36A2-D24B-0EAD-F994CAD821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B0782B-A1EC-47D0-2B35-4DA45BDF15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84DB1B-A818-BB06-1488-A03E617716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F0F0D3-14B4-C567-65D6-EC1EAE4F1FE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40F7FA-8030-4EC2-BE41-E9347173BAD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47213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9C553-4E0B-6299-678E-4BAFFD8CC6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BDF492-28C9-C17E-1F0D-3C8ED398803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212D85C-AE5F-1F19-1A79-14A87085155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245665B-2C7D-4CD1-A2BB-D8783E4BDE16}"/>
              </a:ext>
            </a:extLst>
          </p:cNvPr>
          <p:cNvSpPr>
            <a:spLocks noGrp="1"/>
          </p:cNvSpPr>
          <p:nvPr>
            <p:ph type="sldNum" sz="quarter" idx="10"/>
          </p:nvPr>
        </p:nvSpPr>
        <p:spPr/>
        <p:txBody>
          <a:bodyPr/>
          <a:lstStyle/>
          <a:p>
            <a:pPr marL="0" marR="0" lvl="0" indent="0" algn="r" defTabSz="471145" rtl="0" eaLnBrk="1" fontAlgn="auto" latinLnBrk="0" hangingPunct="1">
              <a:lnSpc>
                <a:spcPct val="100000"/>
              </a:lnSpc>
              <a:spcBef>
                <a:spcPts val="0"/>
              </a:spcBef>
              <a:spcAft>
                <a:spcPts val="0"/>
              </a:spcAft>
              <a:buClrTx/>
              <a:buSzTx/>
              <a:buFontTx/>
              <a:buNone/>
              <a:tabLst/>
              <a:defRPr/>
            </a:pPr>
            <a:fld id="{E8CE834C-7734-4704-8BA5-4110D759F9C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71145"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15973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5"/>
          </p:nvPr>
        </p:nvSpPr>
        <p:spPr/>
        <p:txBody>
          <a:bodyPr/>
          <a:lstStyle/>
          <a:p>
            <a:fld id="{98267E30-FE9E-40EA-84B3-21069DDC4356}" type="slidenum">
              <a:rPr lang="es-ES" smtClean="0"/>
              <a:t>6</a:t>
            </a:fld>
            <a:endParaRPr lang="es-ES"/>
          </a:p>
        </p:txBody>
      </p:sp>
    </p:spTree>
    <p:extLst>
      <p:ext uri="{BB962C8B-B14F-4D97-AF65-F5344CB8AC3E}">
        <p14:creationId xmlns:p14="http://schemas.microsoft.com/office/powerpoint/2010/main" val="2767307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98267E30-FE9E-40EA-84B3-21069DDC4356}" type="slidenum">
              <a:rPr lang="es-ES" smtClean="0"/>
              <a:t>8</a:t>
            </a:fld>
            <a:endParaRPr lang="es-ES"/>
          </a:p>
        </p:txBody>
      </p:sp>
    </p:spTree>
    <p:extLst>
      <p:ext uri="{BB962C8B-B14F-4D97-AF65-F5344CB8AC3E}">
        <p14:creationId xmlns:p14="http://schemas.microsoft.com/office/powerpoint/2010/main" val="26817854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5"/>
          </p:nvPr>
        </p:nvSpPr>
        <p:spPr/>
        <p:txBody>
          <a:bodyPr/>
          <a:lstStyle/>
          <a:p>
            <a:fld id="{98267E30-FE9E-40EA-84B3-21069DDC4356}" type="slidenum">
              <a:rPr lang="es-ES" smtClean="0"/>
              <a:t>10</a:t>
            </a:fld>
            <a:endParaRPr lang="es-ES"/>
          </a:p>
        </p:txBody>
      </p:sp>
    </p:spTree>
    <p:extLst>
      <p:ext uri="{BB962C8B-B14F-4D97-AF65-F5344CB8AC3E}">
        <p14:creationId xmlns:p14="http://schemas.microsoft.com/office/powerpoint/2010/main" val="5815654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09876-4484-60FA-18AB-F80C5C059E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6A71AD-2615-6850-ADED-5A75BB77E9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E537C9-845B-4CC3-936F-6715C55420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2AC57E-E8A2-5544-67D3-7EC4E1AE53E1}"/>
              </a:ext>
            </a:extLst>
          </p:cNvPr>
          <p:cNvSpPr>
            <a:spLocks noGrp="1"/>
          </p:cNvSpPr>
          <p:nvPr>
            <p:ph type="sldNum" sz="quarter" idx="10"/>
          </p:nvPr>
        </p:nvSpPr>
        <p:spPr/>
        <p:txBody>
          <a:bodyPr/>
          <a:lstStyle/>
          <a:p>
            <a:pPr marL="0" marR="0" lvl="0" indent="0" algn="r" defTabSz="471145" rtl="0" eaLnBrk="1" fontAlgn="auto" latinLnBrk="0" hangingPunct="1">
              <a:lnSpc>
                <a:spcPct val="100000"/>
              </a:lnSpc>
              <a:spcBef>
                <a:spcPts val="0"/>
              </a:spcBef>
              <a:spcAft>
                <a:spcPts val="0"/>
              </a:spcAft>
              <a:buClrTx/>
              <a:buSzTx/>
              <a:buFontTx/>
              <a:buNone/>
              <a:tabLst/>
              <a:defRPr/>
            </a:pPr>
            <a:fld id="{E8CE834C-7734-4704-8BA5-4110D759F9C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71145"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657455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8F29C-919C-592B-D3A9-51F7D164CF96}"/>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0B7A85C7-50B5-D3DC-F3F6-A15ACFFCF69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480335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F3591E-19C6-AB12-F213-EE3A17BA7B2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B634B23C-DD71-C8A0-00FF-1C3BF7E3A2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FE2B95FE-0A62-3840-7F9A-2F8E70719389}"/>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5" name="Marcador de pie de página 4">
            <a:extLst>
              <a:ext uri="{FF2B5EF4-FFF2-40B4-BE49-F238E27FC236}">
                <a16:creationId xmlns:a16="http://schemas.microsoft.com/office/drawing/2014/main" id="{E42D2441-0F71-5C8A-E22E-BA70D00F3E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E99CA30-97B6-7D45-F15F-75807FC67228}"/>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2284380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05BE3-73F9-C09C-807F-C5A06B4E2D70}"/>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D0C76B0-33F6-BA9B-52DC-3E6336A61B4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DBE28EF-E107-D317-9A73-78C18EC5FDCD}"/>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5" name="Marcador de pie de página 4">
            <a:extLst>
              <a:ext uri="{FF2B5EF4-FFF2-40B4-BE49-F238E27FC236}">
                <a16:creationId xmlns:a16="http://schemas.microsoft.com/office/drawing/2014/main" id="{D6C1BAED-413F-0B34-8511-AAA889F0281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5958CD-2ED8-4EFB-DED2-4C37FCE18A1F}"/>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357561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0B72BB4-D295-6945-4375-CA5446E6706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BD1C598-3B47-0BA1-E7EF-6DDA2EC6AE9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FAEEA00-2D01-3D54-AD3E-6C406AE78179}"/>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5" name="Marcador de pie de página 4">
            <a:extLst>
              <a:ext uri="{FF2B5EF4-FFF2-40B4-BE49-F238E27FC236}">
                <a16:creationId xmlns:a16="http://schemas.microsoft.com/office/drawing/2014/main" id="{A954E531-AFCB-8694-C869-2DAD043FF53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7A49DA-E0E7-86E9-3702-6C7FAC08A3D1}"/>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127537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27/07/2026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16688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27/07/2026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835445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27/07/2026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180630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27/07/2026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8478871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27/07/2026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09538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27/07/2026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294204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27/07/2026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780966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27/07/2026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83442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4C5BAA-7CBC-68DF-17C9-7CDDED310FC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DEA5CED-B4AA-711A-63E3-2CBF548F345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7E8A076-FA51-C636-0EEC-B77068ABB4B1}"/>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5" name="Marcador de pie de página 4">
            <a:extLst>
              <a:ext uri="{FF2B5EF4-FFF2-40B4-BE49-F238E27FC236}">
                <a16:creationId xmlns:a16="http://schemas.microsoft.com/office/drawing/2014/main" id="{D730CD1E-AB82-7860-923C-AE6CC891BCB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6D93957-AB2B-74F4-5EF6-3DE2B9A0546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52529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27/07/2026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488903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27/07/2026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040156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27/07/2026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156190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441789735"/>
      </p:ext>
    </p:extLst>
  </p:cSld>
  <p:clrMapOvr>
    <a:masterClrMapping/>
  </p:clrMapOvr>
  <p:transition spd="med">
    <p:zo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480234725"/>
      </p:ext>
    </p:extLst>
  </p:cSld>
  <p:clrMapOvr>
    <a:masterClrMapping/>
  </p:clrMapOvr>
  <p:transition spd="med">
    <p:zo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81568983"/>
      </p:ext>
    </p:extLst>
  </p:cSld>
  <p:clrMapOvr>
    <a:masterClrMapping/>
  </p:clrMapOvr>
  <p:transition spd="med">
    <p:zo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638400411"/>
      </p:ext>
    </p:extLst>
  </p:cSld>
  <p:clrMapOvr>
    <a:masterClrMapping/>
  </p:clrMapOvr>
  <p:transition spd="med">
    <p:zo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108116492"/>
      </p:ext>
    </p:extLst>
  </p:cSld>
  <p:clrMapOvr>
    <a:masterClrMapping/>
  </p:clrMapOvr>
  <p:transition spd="med">
    <p:zo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874966764"/>
      </p:ext>
    </p:extLst>
  </p:cSld>
  <p:clrMapOvr>
    <a:masterClrMapping/>
  </p:clrMapOvr>
  <p:transition spd="med">
    <p:zo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574794369"/>
      </p:ext>
    </p:extLst>
  </p:cSld>
  <p:clrMapOvr>
    <a:masterClrMapping/>
  </p:clrMapOvr>
  <p:transition spd="med">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32440-7996-8488-9246-0BB63CFA00D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8539EC52-F466-4DEB-CC77-F4212B759AF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EA4E13F-B9EA-4E69-D9B5-78679946E18D}"/>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5" name="Marcador de pie de página 4">
            <a:extLst>
              <a:ext uri="{FF2B5EF4-FFF2-40B4-BE49-F238E27FC236}">
                <a16:creationId xmlns:a16="http://schemas.microsoft.com/office/drawing/2014/main" id="{5ABEEB1A-9C46-C54A-A2C2-9FF021FA041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70ECA82-60A5-E70A-79D6-BDA1FFB94F3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4212565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008618346"/>
      </p:ext>
    </p:extLst>
  </p:cSld>
  <p:clrMapOvr>
    <a:masterClrMapping/>
  </p:clrMapOvr>
  <p:transition spd="med">
    <p:zo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704620309"/>
      </p:ext>
    </p:extLst>
  </p:cSld>
  <p:clrMapOvr>
    <a:masterClrMapping/>
  </p:clrMapOvr>
  <p:transition spd="med">
    <p:zo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23638593"/>
      </p:ext>
    </p:extLst>
  </p:cSld>
  <p:clrMapOvr>
    <a:masterClrMapping/>
  </p:clrMapOvr>
  <p:transition spd="med">
    <p:zo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223536152"/>
      </p:ext>
    </p:extLst>
  </p:cSld>
  <p:clrMapOvr>
    <a:masterClrMapping/>
  </p:clrMapOvr>
  <p:transition spd="med">
    <p:zo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633142366"/>
      </p:ext>
    </p:extLst>
  </p:cSld>
  <p:clrMapOvr>
    <a:masterClrMapping/>
  </p:clrMapOvr>
  <p:transition spd="med">
    <p:zo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616713671"/>
      </p:ext>
    </p:extLst>
  </p:cSld>
  <p:clrMapOvr>
    <a:masterClrMapping/>
  </p:clrMapOvr>
  <p:transition spd="med">
    <p:zoom/>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210135919"/>
      </p:ext>
    </p:extLst>
  </p:cSld>
  <p:clrMapOvr>
    <a:masterClrMapping/>
  </p:clrMapOvr>
  <p:transition spd="med">
    <p:zoom/>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996344614"/>
      </p:ext>
    </p:extLst>
  </p:cSld>
  <p:clrMapOvr>
    <a:masterClrMapping/>
  </p:clrMapOvr>
  <p:transition spd="med">
    <p:zoom/>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718488544"/>
      </p:ext>
    </p:extLst>
  </p:cSld>
  <p:clrMapOvr>
    <a:masterClrMapping/>
  </p:clrMapOvr>
  <p:transition spd="med">
    <p:zoom/>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905559985"/>
      </p:ext>
    </p:extLst>
  </p:cSld>
  <p:clrMapOvr>
    <a:masterClrMapping/>
  </p:clrMapOvr>
  <p:transition spd="med">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FD3C37-910C-B864-00DF-8A4953B0108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C23E8CB3-35C5-DE31-7237-AE99BD140CF1}"/>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341BD252-1EA7-16B9-1A85-F437880CA28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B7882186-69F6-42D1-7CB7-E2D81A83C38A}"/>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6" name="Marcador de pie de página 5">
            <a:extLst>
              <a:ext uri="{FF2B5EF4-FFF2-40B4-BE49-F238E27FC236}">
                <a16:creationId xmlns:a16="http://schemas.microsoft.com/office/drawing/2014/main" id="{1235090A-C70C-8089-27DF-F867750E201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2CD7306-0C26-9BC1-E241-859C45FC6997}"/>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985472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581877030"/>
      </p:ext>
    </p:extLst>
  </p:cSld>
  <p:clrMapOvr>
    <a:masterClrMapping/>
  </p:clrMapOvr>
  <p:transition spd="med">
    <p:zoom/>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174488399"/>
      </p:ext>
    </p:extLst>
  </p:cSld>
  <p:clrMapOvr>
    <a:masterClrMapping/>
  </p:clrMapOvr>
  <p:transition spd="med">
    <p:zoom/>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761311155"/>
      </p:ext>
    </p:extLst>
  </p:cSld>
  <p:clrMapOvr>
    <a:masterClrMapping/>
  </p:clrMapOvr>
  <p:transition spd="med">
    <p:zoom/>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602362506"/>
      </p:ext>
    </p:extLst>
  </p:cSld>
  <p:clrMapOvr>
    <a:masterClrMapping/>
  </p:clrMapOvr>
  <p:transition spd="med">
    <p:zoom/>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667515090"/>
      </p:ext>
    </p:extLst>
  </p:cSld>
  <p:clrMapOvr>
    <a:masterClrMapping/>
  </p:clrMapOvr>
  <p:transition spd="med">
    <p:zoom/>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017242724"/>
      </p:ext>
    </p:extLst>
  </p:cSld>
  <p:clrMapOvr>
    <a:masterClrMapping/>
  </p:clrMapOvr>
  <p:transition spd="med">
    <p:zoom/>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829109638"/>
      </p:ext>
    </p:extLst>
  </p:cSld>
  <p:clrMapOvr>
    <a:masterClrMapping/>
  </p:clrMapOvr>
  <p:transition spd="med">
    <p:zoom/>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560252819"/>
      </p:ext>
    </p:extLst>
  </p:cSld>
  <p:clrMapOvr>
    <a:masterClrMapping/>
  </p:clrMapOvr>
  <p:transition spd="med">
    <p:zoom/>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809281751"/>
      </p:ext>
    </p:extLst>
  </p:cSld>
  <p:clrMapOvr>
    <a:masterClrMapping/>
  </p:clrMapOvr>
  <p:transition spd="med">
    <p:zoom/>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292893041"/>
      </p:ext>
    </p:extLst>
  </p:cSld>
  <p:clrMapOvr>
    <a:masterClrMapping/>
  </p:clrMapOvr>
  <p:transition spd="med">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502A45-6868-77C2-80FC-A223585D503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4B9B477-1D96-4A9E-24A9-182A64B853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8A951813-9B09-9406-D2AE-30887B905A4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92777C62-BB9A-0E42-9547-0B0CD139C8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F5FEED4-222B-AD9A-2607-A1AE31124D5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F95581B-F4A4-1C6C-0C75-68F97F526E68}"/>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8" name="Marcador de pie de página 7">
            <a:extLst>
              <a:ext uri="{FF2B5EF4-FFF2-40B4-BE49-F238E27FC236}">
                <a16:creationId xmlns:a16="http://schemas.microsoft.com/office/drawing/2014/main" id="{D03E964A-C7A2-EBDD-BBDB-1385115A9D6E}"/>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0963A3AA-7DF6-C240-3169-46720A5B1E7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35893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958569736"/>
      </p:ext>
    </p:extLst>
  </p:cSld>
  <p:clrMapOvr>
    <a:masterClrMapping/>
  </p:clrMapOvr>
  <p:transition spd="med">
    <p:zoom/>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035608647"/>
      </p:ext>
    </p:extLst>
  </p:cSld>
  <p:clrMapOvr>
    <a:masterClrMapping/>
  </p:clrMapOvr>
  <p:transition spd="med">
    <p:zoom/>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259552490"/>
      </p:ext>
    </p:extLst>
  </p:cSld>
  <p:clrMapOvr>
    <a:masterClrMapping/>
  </p:clrMapOvr>
  <p:transition spd="med">
    <p:zoom/>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619927578"/>
      </p:ext>
    </p:extLst>
  </p:cSld>
  <p:clrMapOvr>
    <a:masterClrMapping/>
  </p:clrMapOvr>
  <p:transition spd="med">
    <p:zoom/>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093905141"/>
      </p:ext>
    </p:extLst>
  </p:cSld>
  <p:clrMapOvr>
    <a:masterClrMapping/>
  </p:clrMapOvr>
  <p:transition spd="med">
    <p:zoom/>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721022337"/>
      </p:ext>
    </p:extLst>
  </p:cSld>
  <p:clrMapOvr>
    <a:masterClrMapping/>
  </p:clrMapOvr>
  <p:transition spd="med">
    <p:zoom/>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69014706"/>
      </p:ext>
    </p:extLst>
  </p:cSld>
  <p:clrMapOvr>
    <a:masterClrMapping/>
  </p:clrMapOvr>
  <p:transition spd="med">
    <p:zoom/>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706079151"/>
      </p:ext>
    </p:extLst>
  </p:cSld>
  <p:clrMapOvr>
    <a:masterClrMapping/>
  </p:clrMapOvr>
  <p:transition spd="med">
    <p:zoom/>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707009517"/>
      </p:ext>
    </p:extLst>
  </p:cSld>
  <p:clrMapOvr>
    <a:masterClrMapping/>
  </p:clrMapOvr>
  <p:transition spd="med">
    <p:zoom/>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057176999"/>
      </p:ext>
    </p:extLst>
  </p:cSld>
  <p:clrMapOvr>
    <a:masterClrMapping/>
  </p:clrMapOvr>
  <p:transition spd="med">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A4F316-07FF-DD7D-50AD-9B5BAD20D762}"/>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A1E9A22B-021E-8ABA-C123-0B739A626904}"/>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4" name="Marcador de pie de página 3">
            <a:extLst>
              <a:ext uri="{FF2B5EF4-FFF2-40B4-BE49-F238E27FC236}">
                <a16:creationId xmlns:a16="http://schemas.microsoft.com/office/drawing/2014/main" id="{C9E07D80-10A2-04EA-DF6D-3F80DD5B0F94}"/>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EC32E8E7-7617-5CB8-E04B-880F271CB4D4}"/>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67971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833870855"/>
      </p:ext>
    </p:extLst>
  </p:cSld>
  <p:clrMapOvr>
    <a:masterClrMapping/>
  </p:clrMapOvr>
  <p:transition spd="med">
    <p:zoom/>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282864713"/>
      </p:ext>
    </p:extLst>
  </p:cSld>
  <p:clrMapOvr>
    <a:masterClrMapping/>
  </p:clrMapOvr>
  <p:transition spd="med">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D91C5F9-9592-6D26-375E-62E6F384DFC2}"/>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3" name="Marcador de pie de página 2">
            <a:extLst>
              <a:ext uri="{FF2B5EF4-FFF2-40B4-BE49-F238E27FC236}">
                <a16:creationId xmlns:a16="http://schemas.microsoft.com/office/drawing/2014/main" id="{056AE424-635E-B5EE-580D-848AE11F192C}"/>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7DF50616-FCE0-2B4C-689C-FCA12F105C4A}"/>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6873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53BDCC-29C3-ED3B-C163-95DAD64D9DB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BA8571D-1364-5BFC-F607-03E871C4F7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574B9DC-3B6E-2D70-B05E-69FF4640A6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574D498-A7E8-E24F-5722-AC393C2FAEEC}"/>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6" name="Marcador de pie de página 5">
            <a:extLst>
              <a:ext uri="{FF2B5EF4-FFF2-40B4-BE49-F238E27FC236}">
                <a16:creationId xmlns:a16="http://schemas.microsoft.com/office/drawing/2014/main" id="{D206E0AF-DF8E-9EE0-E681-D7F580CB42E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0EBF0B5-D4B2-7375-B386-3E945D4DD25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838259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89FAD9-51CD-1896-A4B7-8B6EF0C7633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33E57F10-1CA6-EE02-0F24-A943BC1E7E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11397F1-B55F-4181-9A53-4E41F968D5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74024F9-95E2-C6FB-AB72-41F1C47ACAD6}"/>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6" name="Marcador de pie de página 5">
            <a:extLst>
              <a:ext uri="{FF2B5EF4-FFF2-40B4-BE49-F238E27FC236}">
                <a16:creationId xmlns:a16="http://schemas.microsoft.com/office/drawing/2014/main" id="{AC554B6C-A236-6546-57C3-9801F8F9312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5C7EA71-EF8D-715E-5A3D-19194A86D51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00063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73886C0-5448-5A5F-15E0-F82E83FE32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8B99F5B6-82AC-5333-B5DA-6A62B1C21D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FCF134C-7668-6EC2-CC6F-0C69A7121F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4A83FA5-1FFB-4397-BDDB-D0C620EFADCE}" type="datetimeFigureOut">
              <a:rPr lang="es-ES" smtClean="0"/>
              <a:t>27/07/2026</a:t>
            </a:fld>
            <a:endParaRPr lang="es-ES"/>
          </a:p>
        </p:txBody>
      </p:sp>
      <p:sp>
        <p:nvSpPr>
          <p:cNvPr id="5" name="Marcador de pie de página 4">
            <a:extLst>
              <a:ext uri="{FF2B5EF4-FFF2-40B4-BE49-F238E27FC236}">
                <a16:creationId xmlns:a16="http://schemas.microsoft.com/office/drawing/2014/main" id="{BA9E43A1-582B-9123-20FB-E399C4D8D8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161EC31-ED24-8FC0-F18D-734834D228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44E8EA0-AD2E-4F0C-AFFE-6C04742881D9}" type="slidenum">
              <a:rPr lang="es-ES" smtClean="0"/>
              <a:t>‹Nº›</a:t>
            </a:fld>
            <a:endParaRPr lang="es-ES"/>
          </a:p>
        </p:txBody>
      </p:sp>
    </p:spTree>
    <p:extLst>
      <p:ext uri="{BB962C8B-B14F-4D97-AF65-F5344CB8AC3E}">
        <p14:creationId xmlns:p14="http://schemas.microsoft.com/office/powerpoint/2010/main" val="36496161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27/07/2026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33807037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9"/>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defTabSz="914377" fontAlgn="base">
              <a:spcBef>
                <a:spcPct val="0"/>
              </a:spcBef>
              <a:spcAft>
                <a:spcPct val="0"/>
              </a:spcAft>
              <a:defRPr/>
            </a:pPr>
            <a:fld id="{9B4A480E-7100-4ACB-B397-32B634C39ACF}" type="slidenum">
              <a:rPr lang="en-US" smtClean="0">
                <a:solidFill>
                  <a:srgbClr val="000000"/>
                </a:solidFill>
              </a:rPr>
              <a:pPr defTabSz="914377"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377" fontAlgn="base">
              <a:spcBef>
                <a:spcPct val="0"/>
              </a:spcBef>
              <a:spcAft>
                <a:spcPct val="0"/>
              </a:spcAft>
            </a:pPr>
            <a:endParaRPr lang="en-US" sz="1800" dirty="0">
              <a:solidFill>
                <a:srgbClr val="000000"/>
              </a:solidFill>
              <a:cs typeface="Arial" charset="0"/>
            </a:endParaRPr>
          </a:p>
        </p:txBody>
      </p:sp>
    </p:spTree>
    <p:extLst>
      <p:ext uri="{BB962C8B-B14F-4D97-AF65-F5344CB8AC3E}">
        <p14:creationId xmlns:p14="http://schemas.microsoft.com/office/powerpoint/2010/main" val="7175988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189" algn="ctr" rtl="0" fontAlgn="base">
        <a:spcBef>
          <a:spcPct val="0"/>
        </a:spcBef>
        <a:spcAft>
          <a:spcPct val="0"/>
        </a:spcAft>
        <a:defRPr sz="4400" b="1">
          <a:solidFill>
            <a:schemeClr val="bg1"/>
          </a:solidFill>
          <a:latin typeface="Arial" charset="0"/>
        </a:defRPr>
      </a:lvl6pPr>
      <a:lvl7pPr marL="914377" algn="ctr" rtl="0" fontAlgn="base">
        <a:spcBef>
          <a:spcPct val="0"/>
        </a:spcBef>
        <a:spcAft>
          <a:spcPct val="0"/>
        </a:spcAft>
        <a:defRPr sz="4400" b="1">
          <a:solidFill>
            <a:schemeClr val="bg1"/>
          </a:solidFill>
          <a:latin typeface="Arial" charset="0"/>
        </a:defRPr>
      </a:lvl7pPr>
      <a:lvl8pPr marL="1371566" algn="ctr" rtl="0" fontAlgn="base">
        <a:spcBef>
          <a:spcPct val="0"/>
        </a:spcBef>
        <a:spcAft>
          <a:spcPct val="0"/>
        </a:spcAft>
        <a:defRPr sz="4400" b="1">
          <a:solidFill>
            <a:schemeClr val="bg1"/>
          </a:solidFill>
          <a:latin typeface="Arial" charset="0"/>
        </a:defRPr>
      </a:lvl8pPr>
      <a:lvl9pPr marL="1828754" algn="ctr" rtl="0" fontAlgn="base">
        <a:spcBef>
          <a:spcPct val="0"/>
        </a:spcBef>
        <a:spcAft>
          <a:spcPct val="0"/>
        </a:spcAft>
        <a:defRPr sz="4400" b="1">
          <a:solidFill>
            <a:schemeClr val="bg1"/>
          </a:solidFill>
          <a:latin typeface="Arial" charset="0"/>
        </a:defRPr>
      </a:lvl9pPr>
    </p:titleStyle>
    <p:bodyStyle>
      <a:lvl1pPr marL="342891" indent="-342891" algn="l" rtl="0" eaLnBrk="0" fontAlgn="base" hangingPunct="0">
        <a:spcBef>
          <a:spcPct val="20000"/>
        </a:spcBef>
        <a:spcAft>
          <a:spcPct val="0"/>
        </a:spcAft>
        <a:buChar char="•"/>
        <a:defRPr sz="3200" b="1">
          <a:solidFill>
            <a:schemeClr val="bg1"/>
          </a:solidFill>
          <a:latin typeface="+mn-lt"/>
          <a:ea typeface="+mn-ea"/>
          <a:cs typeface="+mn-cs"/>
        </a:defRPr>
      </a:lvl1pPr>
      <a:lvl2pPr marL="742932" indent="-285744" algn="l" rtl="0" eaLnBrk="0" fontAlgn="base" hangingPunct="0">
        <a:spcBef>
          <a:spcPct val="20000"/>
        </a:spcBef>
        <a:spcAft>
          <a:spcPct val="0"/>
        </a:spcAft>
        <a:buChar char="–"/>
        <a:defRPr sz="2800">
          <a:solidFill>
            <a:schemeClr val="tx1"/>
          </a:solidFill>
          <a:latin typeface="+mn-lt"/>
        </a:defRPr>
      </a:lvl2pPr>
      <a:lvl3pPr marL="1142971" indent="-228594" algn="l" rtl="0" eaLnBrk="0" fontAlgn="base" hangingPunct="0">
        <a:spcBef>
          <a:spcPct val="20000"/>
        </a:spcBef>
        <a:spcAft>
          <a:spcPct val="0"/>
        </a:spcAft>
        <a:buChar char="•"/>
        <a:defRPr sz="2400">
          <a:solidFill>
            <a:schemeClr val="tx1"/>
          </a:solidFill>
          <a:latin typeface="+mn-lt"/>
        </a:defRPr>
      </a:lvl3pPr>
      <a:lvl4pPr marL="1600160" indent="-228594" algn="l" rtl="0" eaLnBrk="0" fontAlgn="base" hangingPunct="0">
        <a:spcBef>
          <a:spcPct val="20000"/>
        </a:spcBef>
        <a:spcAft>
          <a:spcPct val="0"/>
        </a:spcAft>
        <a:buChar char="–"/>
        <a:defRPr sz="2000">
          <a:solidFill>
            <a:schemeClr val="tx1"/>
          </a:solidFill>
          <a:latin typeface="+mn-lt"/>
        </a:defRPr>
      </a:lvl4pPr>
      <a:lvl5pPr marL="2057349" indent="-228594" algn="l" rtl="0" eaLnBrk="0" fontAlgn="base" hangingPunct="0">
        <a:spcBef>
          <a:spcPct val="20000"/>
        </a:spcBef>
        <a:spcAft>
          <a:spcPct val="0"/>
        </a:spcAft>
        <a:buChar char="»"/>
        <a:defRPr sz="2000">
          <a:solidFill>
            <a:schemeClr val="tx1"/>
          </a:solidFill>
          <a:latin typeface="+mn-lt"/>
        </a:defRPr>
      </a:lvl5pPr>
      <a:lvl6pPr marL="2514537" indent="-228594" algn="l" rtl="0" fontAlgn="base">
        <a:spcBef>
          <a:spcPct val="20000"/>
        </a:spcBef>
        <a:spcAft>
          <a:spcPct val="0"/>
        </a:spcAft>
        <a:buChar char="»"/>
        <a:defRPr sz="2000">
          <a:solidFill>
            <a:schemeClr val="tx1"/>
          </a:solidFill>
          <a:latin typeface="+mn-lt"/>
        </a:defRPr>
      </a:lvl6pPr>
      <a:lvl7pPr marL="2971726" indent="-228594" algn="l" rtl="0" fontAlgn="base">
        <a:spcBef>
          <a:spcPct val="20000"/>
        </a:spcBef>
        <a:spcAft>
          <a:spcPct val="0"/>
        </a:spcAft>
        <a:buChar char="»"/>
        <a:defRPr sz="2000">
          <a:solidFill>
            <a:schemeClr val="tx1"/>
          </a:solidFill>
          <a:latin typeface="+mn-lt"/>
        </a:defRPr>
      </a:lvl7pPr>
      <a:lvl8pPr marL="3428914" indent="-228594" algn="l" rtl="0" fontAlgn="base">
        <a:spcBef>
          <a:spcPct val="20000"/>
        </a:spcBef>
        <a:spcAft>
          <a:spcPct val="0"/>
        </a:spcAft>
        <a:buChar char="»"/>
        <a:defRPr sz="2000">
          <a:solidFill>
            <a:schemeClr val="tx1"/>
          </a:solidFill>
          <a:latin typeface="+mn-lt"/>
        </a:defRPr>
      </a:lvl8pPr>
      <a:lvl9pPr marL="3886103" indent="-228594"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9"/>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defTabSz="914377" fontAlgn="base">
              <a:spcBef>
                <a:spcPct val="0"/>
              </a:spcBef>
              <a:spcAft>
                <a:spcPct val="0"/>
              </a:spcAft>
              <a:defRPr/>
            </a:pPr>
            <a:fld id="{9B4A480E-7100-4ACB-B397-32B634C39ACF}" type="slidenum">
              <a:rPr lang="en-US" smtClean="0">
                <a:solidFill>
                  <a:srgbClr val="000000"/>
                </a:solidFill>
              </a:rPr>
              <a:pPr defTabSz="914377"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userDrawn="1"/>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userDrawn="1"/>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userDrawn="1"/>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377" fontAlgn="base">
              <a:spcBef>
                <a:spcPct val="0"/>
              </a:spcBef>
              <a:spcAft>
                <a:spcPct val="0"/>
              </a:spcAft>
            </a:pPr>
            <a:endParaRPr lang="en-US" sz="1800" dirty="0">
              <a:solidFill>
                <a:srgbClr val="000000"/>
              </a:solidFill>
              <a:cs typeface="Arial" charset="0"/>
            </a:endParaRPr>
          </a:p>
        </p:txBody>
      </p:sp>
    </p:spTree>
    <p:extLst>
      <p:ext uri="{BB962C8B-B14F-4D97-AF65-F5344CB8AC3E}">
        <p14:creationId xmlns:p14="http://schemas.microsoft.com/office/powerpoint/2010/main" val="3226877237"/>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189" algn="ctr" rtl="0" fontAlgn="base">
        <a:spcBef>
          <a:spcPct val="0"/>
        </a:spcBef>
        <a:spcAft>
          <a:spcPct val="0"/>
        </a:spcAft>
        <a:defRPr sz="4400" b="1">
          <a:solidFill>
            <a:schemeClr val="bg1"/>
          </a:solidFill>
          <a:latin typeface="Arial" charset="0"/>
        </a:defRPr>
      </a:lvl6pPr>
      <a:lvl7pPr marL="914377" algn="ctr" rtl="0" fontAlgn="base">
        <a:spcBef>
          <a:spcPct val="0"/>
        </a:spcBef>
        <a:spcAft>
          <a:spcPct val="0"/>
        </a:spcAft>
        <a:defRPr sz="4400" b="1">
          <a:solidFill>
            <a:schemeClr val="bg1"/>
          </a:solidFill>
          <a:latin typeface="Arial" charset="0"/>
        </a:defRPr>
      </a:lvl7pPr>
      <a:lvl8pPr marL="1371566" algn="ctr" rtl="0" fontAlgn="base">
        <a:spcBef>
          <a:spcPct val="0"/>
        </a:spcBef>
        <a:spcAft>
          <a:spcPct val="0"/>
        </a:spcAft>
        <a:defRPr sz="4400" b="1">
          <a:solidFill>
            <a:schemeClr val="bg1"/>
          </a:solidFill>
          <a:latin typeface="Arial" charset="0"/>
        </a:defRPr>
      </a:lvl8pPr>
      <a:lvl9pPr marL="1828754" algn="ctr" rtl="0" fontAlgn="base">
        <a:spcBef>
          <a:spcPct val="0"/>
        </a:spcBef>
        <a:spcAft>
          <a:spcPct val="0"/>
        </a:spcAft>
        <a:defRPr sz="4400" b="1">
          <a:solidFill>
            <a:schemeClr val="bg1"/>
          </a:solidFill>
          <a:latin typeface="Arial" charset="0"/>
        </a:defRPr>
      </a:lvl9pPr>
    </p:titleStyle>
    <p:bodyStyle>
      <a:lvl1pPr marL="342891" indent="-342891" algn="l" rtl="0" eaLnBrk="0" fontAlgn="base" hangingPunct="0">
        <a:spcBef>
          <a:spcPct val="20000"/>
        </a:spcBef>
        <a:spcAft>
          <a:spcPct val="0"/>
        </a:spcAft>
        <a:buChar char="•"/>
        <a:defRPr sz="3200" b="1">
          <a:solidFill>
            <a:schemeClr val="bg1"/>
          </a:solidFill>
          <a:latin typeface="+mn-lt"/>
          <a:ea typeface="+mn-ea"/>
          <a:cs typeface="+mn-cs"/>
        </a:defRPr>
      </a:lvl1pPr>
      <a:lvl2pPr marL="742932" indent="-285744" algn="l" rtl="0" eaLnBrk="0" fontAlgn="base" hangingPunct="0">
        <a:spcBef>
          <a:spcPct val="20000"/>
        </a:spcBef>
        <a:spcAft>
          <a:spcPct val="0"/>
        </a:spcAft>
        <a:buChar char="–"/>
        <a:defRPr sz="2800">
          <a:solidFill>
            <a:schemeClr val="tx1"/>
          </a:solidFill>
          <a:latin typeface="+mn-lt"/>
        </a:defRPr>
      </a:lvl2pPr>
      <a:lvl3pPr marL="1142971" indent="-228594" algn="l" rtl="0" eaLnBrk="0" fontAlgn="base" hangingPunct="0">
        <a:spcBef>
          <a:spcPct val="20000"/>
        </a:spcBef>
        <a:spcAft>
          <a:spcPct val="0"/>
        </a:spcAft>
        <a:buChar char="•"/>
        <a:defRPr sz="2400">
          <a:solidFill>
            <a:schemeClr val="tx1"/>
          </a:solidFill>
          <a:latin typeface="+mn-lt"/>
        </a:defRPr>
      </a:lvl3pPr>
      <a:lvl4pPr marL="1600160" indent="-228594" algn="l" rtl="0" eaLnBrk="0" fontAlgn="base" hangingPunct="0">
        <a:spcBef>
          <a:spcPct val="20000"/>
        </a:spcBef>
        <a:spcAft>
          <a:spcPct val="0"/>
        </a:spcAft>
        <a:buChar char="–"/>
        <a:defRPr sz="2000">
          <a:solidFill>
            <a:schemeClr val="tx1"/>
          </a:solidFill>
          <a:latin typeface="+mn-lt"/>
        </a:defRPr>
      </a:lvl4pPr>
      <a:lvl5pPr marL="2057349" indent="-228594" algn="l" rtl="0" eaLnBrk="0" fontAlgn="base" hangingPunct="0">
        <a:spcBef>
          <a:spcPct val="20000"/>
        </a:spcBef>
        <a:spcAft>
          <a:spcPct val="0"/>
        </a:spcAft>
        <a:buChar char="»"/>
        <a:defRPr sz="2000">
          <a:solidFill>
            <a:schemeClr val="tx1"/>
          </a:solidFill>
          <a:latin typeface="+mn-lt"/>
        </a:defRPr>
      </a:lvl5pPr>
      <a:lvl6pPr marL="2514537" indent="-228594" algn="l" rtl="0" fontAlgn="base">
        <a:spcBef>
          <a:spcPct val="20000"/>
        </a:spcBef>
        <a:spcAft>
          <a:spcPct val="0"/>
        </a:spcAft>
        <a:buChar char="»"/>
        <a:defRPr sz="2000">
          <a:solidFill>
            <a:schemeClr val="tx1"/>
          </a:solidFill>
          <a:latin typeface="+mn-lt"/>
        </a:defRPr>
      </a:lvl6pPr>
      <a:lvl7pPr marL="2971726" indent="-228594" algn="l" rtl="0" fontAlgn="base">
        <a:spcBef>
          <a:spcPct val="20000"/>
        </a:spcBef>
        <a:spcAft>
          <a:spcPct val="0"/>
        </a:spcAft>
        <a:buChar char="»"/>
        <a:defRPr sz="2000">
          <a:solidFill>
            <a:schemeClr val="tx1"/>
          </a:solidFill>
          <a:latin typeface="+mn-lt"/>
        </a:defRPr>
      </a:lvl7pPr>
      <a:lvl8pPr marL="3428914" indent="-228594" algn="l" rtl="0" fontAlgn="base">
        <a:spcBef>
          <a:spcPct val="20000"/>
        </a:spcBef>
        <a:spcAft>
          <a:spcPct val="0"/>
        </a:spcAft>
        <a:buChar char="»"/>
        <a:defRPr sz="2000">
          <a:solidFill>
            <a:schemeClr val="tx1"/>
          </a:solidFill>
          <a:latin typeface="+mn-lt"/>
        </a:defRPr>
      </a:lvl8pPr>
      <a:lvl9pPr marL="3886103" indent="-228594"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fontAlgn="base">
              <a:spcBef>
                <a:spcPct val="0"/>
              </a:spcBef>
              <a:spcAft>
                <a:spcPct val="0"/>
              </a:spcAft>
              <a:defRPr/>
            </a:pPr>
            <a:fld id="{9B4A480E-7100-4ACB-B397-32B634C39ACF}" type="slidenum">
              <a:rPr lang="en-US" smtClean="0">
                <a:solidFill>
                  <a:srgbClr val="000000"/>
                </a:solidFill>
              </a:rPr>
              <a:pPr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400"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400"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400" fontAlgn="base">
              <a:spcBef>
                <a:spcPct val="0"/>
              </a:spcBef>
              <a:spcAft>
                <a:spcPct val="0"/>
              </a:spcAft>
            </a:pPr>
            <a:endParaRPr lang="en-US" sz="1800">
              <a:solidFill>
                <a:srgbClr val="000000"/>
              </a:solidFill>
              <a:cs typeface="Arial" charset="0"/>
            </a:endParaRPr>
          </a:p>
        </p:txBody>
      </p:sp>
    </p:spTree>
    <p:extLst>
      <p:ext uri="{BB962C8B-B14F-4D97-AF65-F5344CB8AC3E}">
        <p14:creationId xmlns:p14="http://schemas.microsoft.com/office/powerpoint/2010/main" val="1175649038"/>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200" algn="ctr" rtl="0" fontAlgn="base">
        <a:spcBef>
          <a:spcPct val="0"/>
        </a:spcBef>
        <a:spcAft>
          <a:spcPct val="0"/>
        </a:spcAft>
        <a:defRPr sz="4400" b="1">
          <a:solidFill>
            <a:schemeClr val="bg1"/>
          </a:solidFill>
          <a:latin typeface="Arial" charset="0"/>
        </a:defRPr>
      </a:lvl6pPr>
      <a:lvl7pPr marL="914400" algn="ctr" rtl="0" fontAlgn="base">
        <a:spcBef>
          <a:spcPct val="0"/>
        </a:spcBef>
        <a:spcAft>
          <a:spcPct val="0"/>
        </a:spcAft>
        <a:defRPr sz="4400" b="1">
          <a:solidFill>
            <a:schemeClr val="bg1"/>
          </a:solidFill>
          <a:latin typeface="Arial" charset="0"/>
        </a:defRPr>
      </a:lvl7pPr>
      <a:lvl8pPr marL="1371600" algn="ctr" rtl="0" fontAlgn="base">
        <a:spcBef>
          <a:spcPct val="0"/>
        </a:spcBef>
        <a:spcAft>
          <a:spcPct val="0"/>
        </a:spcAft>
        <a:defRPr sz="4400" b="1">
          <a:solidFill>
            <a:schemeClr val="bg1"/>
          </a:solidFill>
          <a:latin typeface="Arial" charset="0"/>
        </a:defRPr>
      </a:lvl8pPr>
      <a:lvl9pPr marL="1828800" algn="ctr" rtl="0" fontAlgn="base">
        <a:spcBef>
          <a:spcPct val="0"/>
        </a:spcBef>
        <a:spcAft>
          <a:spcPct val="0"/>
        </a:spcAft>
        <a:defRPr sz="4400" b="1">
          <a:solidFill>
            <a:schemeClr val="bg1"/>
          </a:solidFill>
          <a:latin typeface="Arial" charset="0"/>
        </a:defRPr>
      </a:lvl9pPr>
    </p:titleStyle>
    <p:bodyStyle>
      <a:lvl1pPr marL="342900" indent="-342900" algn="l" rtl="0" eaLnBrk="0" fontAlgn="base" hangingPunct="0">
        <a:spcBef>
          <a:spcPct val="20000"/>
        </a:spcBef>
        <a:spcAft>
          <a:spcPct val="0"/>
        </a:spcAft>
        <a:buChar char="•"/>
        <a:defRPr sz="3200" b="1">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4.xml"/></Relationships>
</file>

<file path=ppt/slides/_rels/slide10.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34.jpeg"/><Relationship Id="rId7" Type="http://schemas.openxmlformats.org/officeDocument/2006/relationships/diagramColors" Target="../diagrams/colors4.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QuickStyle" Target="../diagrams/quickStyle4.xml"/><Relationship Id="rId11" Type="http://schemas.openxmlformats.org/officeDocument/2006/relationships/image" Target="../media/image38.jpeg"/><Relationship Id="rId5" Type="http://schemas.openxmlformats.org/officeDocument/2006/relationships/diagramLayout" Target="../diagrams/layout4.xml"/><Relationship Id="rId10" Type="http://schemas.microsoft.com/office/2007/relationships/hdphoto" Target="../media/hdphoto3.wdp"/><Relationship Id="rId4" Type="http://schemas.openxmlformats.org/officeDocument/2006/relationships/diagramData" Target="../diagrams/data4.xml"/><Relationship Id="rId9" Type="http://schemas.openxmlformats.org/officeDocument/2006/relationships/image" Target="../media/image37.png"/></Relationships>
</file>

<file path=ppt/slides/_rels/slide1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42.xml"/><Relationship Id="rId5" Type="http://schemas.openxmlformats.org/officeDocument/2006/relationships/image" Target="../media/image6.jpe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4.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9.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1.jpeg"/><Relationship Id="rId7" Type="http://schemas.openxmlformats.org/officeDocument/2006/relationships/diagramColors" Target="../diagrams/colors2.xml"/><Relationship Id="rId12"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image" Target="../media/image14.jpeg"/><Relationship Id="rId5" Type="http://schemas.openxmlformats.org/officeDocument/2006/relationships/diagramLayout" Target="../diagrams/layout2.xml"/><Relationship Id="rId10" Type="http://schemas.openxmlformats.org/officeDocument/2006/relationships/image" Target="../media/image13.jpeg"/><Relationship Id="rId4" Type="http://schemas.openxmlformats.org/officeDocument/2006/relationships/diagramData" Target="../diagrams/data2.xml"/><Relationship Id="rId9" Type="http://schemas.openxmlformats.org/officeDocument/2006/relationships/image" Target="../media/image12.jpeg"/></Relationships>
</file>

<file path=ppt/slides/_rels/slide7.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7.jpeg"/><Relationship Id="rId7" Type="http://schemas.openxmlformats.org/officeDocument/2006/relationships/diagramColors" Target="../diagrams/colors3.xml"/><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8.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jpeg"/><Relationship Id="rId7" Type="http://schemas.openxmlformats.org/officeDocument/2006/relationships/image" Target="../media/image25.jpeg"/><Relationship Id="rId12" Type="http://schemas.openxmlformats.org/officeDocument/2006/relationships/image" Target="../media/image30.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4.jpeg"/><Relationship Id="rId11" Type="http://schemas.openxmlformats.org/officeDocument/2006/relationships/image" Target="../media/image29.jpeg"/><Relationship Id="rId5" Type="http://schemas.openxmlformats.org/officeDocument/2006/relationships/image" Target="../media/image23.jpeg"/><Relationship Id="rId10" Type="http://schemas.openxmlformats.org/officeDocument/2006/relationships/image" Target="../media/image28.jpeg"/><Relationship Id="rId4" Type="http://schemas.openxmlformats.org/officeDocument/2006/relationships/image" Target="../media/image22.jpeg"/><Relationship Id="rId9" Type="http://schemas.openxmlformats.org/officeDocument/2006/relationships/image" Target="../media/image27.jpeg"/></Relationships>
</file>

<file path=ppt/slides/_rels/slide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8F498-7797-2B11-04A6-546B50325007}"/>
            </a:ext>
          </a:extLst>
        </p:cNvPr>
        <p:cNvGrpSpPr/>
        <p:nvPr/>
      </p:nvGrpSpPr>
      <p:grpSpPr>
        <a:xfrm>
          <a:off x="0" y="0"/>
          <a:ext cx="0" cy="0"/>
          <a:chOff x="0" y="0"/>
          <a:chExt cx="0" cy="0"/>
        </a:xfrm>
      </p:grpSpPr>
      <p:sp>
        <p:nvSpPr>
          <p:cNvPr id="3074" name="Text Box 4">
            <a:extLst>
              <a:ext uri="{FF2B5EF4-FFF2-40B4-BE49-F238E27FC236}">
                <a16:creationId xmlns:a16="http://schemas.microsoft.com/office/drawing/2014/main" id="{35C4B9AA-7D3A-E34D-931F-76B32A99300D}"/>
              </a:ext>
            </a:extLst>
          </p:cNvPr>
          <p:cNvSpPr txBox="1">
            <a:spLocks noChangeArrowheads="1"/>
          </p:cNvSpPr>
          <p:nvPr/>
        </p:nvSpPr>
        <p:spPr bwMode="auto">
          <a:xfrm>
            <a:off x="1" y="-76200"/>
            <a:ext cx="12391728"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100000"/>
              </a:lnSpc>
              <a:spcBef>
                <a:spcPct val="50000"/>
              </a:spcBef>
              <a:spcAft>
                <a:spcPct val="0"/>
              </a:spcAft>
              <a:buClrTx/>
              <a:buSzTx/>
              <a:buFontTx/>
              <a:buNone/>
              <a:tabLst/>
              <a:defRPr/>
            </a:pP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POUKA SUB</a:t>
            </a:r>
            <a:r>
              <a:rPr kumimoji="0" lang="sr-Latn-R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a:t>
            </a: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 </a:t>
            </a:r>
            <a:r>
              <a:rPr kumimoji="0" lang="hr-HR" sz="6600" b="1"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Š</a:t>
            </a:r>
            <a:r>
              <a:rPr kumimoji="0" lang="en-US" sz="6600" b="1"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KOLE </a:t>
            </a: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 </a:t>
            </a:r>
            <a:r>
              <a:rPr kumimoji="0" lang="hr-HR"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PRVA I DRUGA POSLANICA KORINĆANIMA</a:t>
            </a:r>
            <a:endParaRPr kumimoji="0" lang="en-US" sz="3200" b="1" i="0" u="none" strike="noStrike" kern="1200" cap="none" spc="0" normalizeH="0" baseline="0" noProof="0" dirty="0">
              <a:ln>
                <a:noFill/>
              </a:ln>
              <a:solidFill>
                <a:srgbClr val="DDDDDD"/>
              </a:solidFill>
              <a:effectLst/>
              <a:uLnTx/>
              <a:uFillTx/>
              <a:latin typeface="Times New Roman" pitchFamily="18" charset="0"/>
              <a:ea typeface="+mn-ea"/>
              <a:cs typeface="Arial" charset="0"/>
            </a:endParaRPr>
          </a:p>
        </p:txBody>
      </p:sp>
      <p:sp>
        <p:nvSpPr>
          <p:cNvPr id="6149" name="Rectangle 5">
            <a:extLst>
              <a:ext uri="{FF2B5EF4-FFF2-40B4-BE49-F238E27FC236}">
                <a16:creationId xmlns:a16="http://schemas.microsoft.com/office/drawing/2014/main" id="{904C1301-BBEF-AB2C-67F7-B32409812D36}"/>
              </a:ext>
            </a:extLst>
          </p:cNvPr>
          <p:cNvSpPr>
            <a:spLocks noChangeArrowheads="1"/>
          </p:cNvSpPr>
          <p:nvPr/>
        </p:nvSpPr>
        <p:spPr bwMode="auto">
          <a:xfrm>
            <a:off x="1524000" y="6150114"/>
            <a:ext cx="9245600" cy="707887"/>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3077" name="Text Box 7">
            <a:extLst>
              <a:ext uri="{FF2B5EF4-FFF2-40B4-BE49-F238E27FC236}">
                <a16:creationId xmlns:a16="http://schemas.microsoft.com/office/drawing/2014/main" id="{859882A5-99FC-9E8B-8502-70CA4F943B99}"/>
              </a:ext>
            </a:extLst>
          </p:cNvPr>
          <p:cNvSpPr txBox="1">
            <a:spLocks noChangeArrowheads="1"/>
          </p:cNvSpPr>
          <p:nvPr/>
        </p:nvSpPr>
        <p:spPr bwMode="auto">
          <a:xfrm>
            <a:off x="515566" y="6366933"/>
            <a:ext cx="1109926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100000"/>
              </a:lnSpc>
              <a:spcBef>
                <a:spcPct val="50000"/>
              </a:spcBef>
              <a:spcAft>
                <a:spcPct val="0"/>
              </a:spcAft>
              <a:buClrTx/>
              <a:buSzTx/>
              <a:buFontTx/>
              <a:buNone/>
              <a:tabLst/>
              <a:defRPr/>
            </a:pPr>
            <a:r>
              <a:rPr kumimoji="0" lang="sr-Latn-RS"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3</a:t>
            </a:r>
            <a:r>
              <a:rPr kumimoji="0" lang="hr-HR" sz="2000" b="1" i="0" u="none" strike="noStrike" kern="1200" cap="none" spc="0" normalizeH="0" baseline="0" noProof="0">
                <a:ln>
                  <a:noFill/>
                </a:ln>
                <a:solidFill>
                  <a:srgbClr val="DDDDDD"/>
                </a:solidFill>
                <a:effectLst/>
                <a:uLnTx/>
                <a:uFillTx/>
                <a:latin typeface="Arial Narrow" panose="020B0606020202030204" pitchFamily="34" charset="0"/>
                <a:ea typeface="+mn-ea"/>
                <a:cs typeface="Arial" charset="0"/>
              </a:rPr>
              <a:t>. tromesečje </a:t>
            </a:r>
            <a:r>
              <a:rPr kumimoji="0" lang="hr-HR"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2026</a:t>
            </a:r>
            <a:r>
              <a:rPr kumimoji="0" lang="hr-HR" sz="2000" b="1" i="0" u="none" strike="noStrike" kern="1200" cap="none" spc="0" normalizeH="0" baseline="0" noProof="0">
                <a:ln>
                  <a:noFill/>
                </a:ln>
                <a:solidFill>
                  <a:srgbClr val="DDDDDD"/>
                </a:solidFill>
                <a:effectLst/>
                <a:uLnTx/>
                <a:uFillTx/>
                <a:latin typeface="Arial Narrow" panose="020B0606020202030204" pitchFamily="34" charset="0"/>
                <a:ea typeface="+mn-ea"/>
                <a:cs typeface="Arial" charset="0"/>
              </a:rPr>
              <a:t>.</a:t>
            </a:r>
            <a:r>
              <a:rPr kumimoji="0" lang="en-US" sz="2000" b="1" i="0" u="none" strike="noStrike" kern="1200" cap="none" spc="0" normalizeH="0" baseline="0" noProof="0">
                <a:ln>
                  <a:noFill/>
                </a:ln>
                <a:solidFill>
                  <a:srgbClr val="DDDDDD"/>
                </a:solidFill>
                <a:effectLst/>
                <a:uLnTx/>
                <a:uFillTx/>
                <a:latin typeface="Arial" charset="0"/>
                <a:ea typeface="+mn-ea"/>
                <a:cs typeface="Arial" charset="0"/>
              </a:rPr>
              <a:t>         </a:t>
            </a:r>
            <a:r>
              <a:rPr kumimoji="0" lang="hr-HR" sz="2000" b="1" i="0" u="none" strike="noStrike" kern="1200" cap="none" spc="0" normalizeH="0" baseline="0" noProof="0">
                <a:ln>
                  <a:noFill/>
                </a:ln>
                <a:solidFill>
                  <a:srgbClr val="DDDDDD"/>
                </a:solidFill>
                <a:effectLst/>
                <a:uLnTx/>
                <a:uFillTx/>
                <a:latin typeface="Arial" charset="0"/>
                <a:ea typeface="+mn-ea"/>
                <a:cs typeface="Arial" charset="0"/>
              </a:rPr>
              <a:t>                     </a:t>
            </a:r>
            <a:r>
              <a:rPr kumimoji="0" lang="en-US" sz="2000" b="1" i="0" u="none" strike="noStrike" kern="1200" cap="none" spc="0" normalizeH="0" baseline="0" noProof="0" dirty="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P</a:t>
            </a:r>
            <a:r>
              <a:rPr kumimoji="0" lang="hr-HR" sz="2000" b="1" i="0" u="none" strike="noStrike" kern="1200" cap="none" spc="0" normalizeH="0" baseline="0" noProof="0" dirty="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rezentacija biblijske </a:t>
            </a:r>
            <a:r>
              <a:rPr kumimoji="0" lang="hr-HR"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pouke                         </a:t>
            </a:r>
            <a:r>
              <a:rPr lang="sr-Latn-RS" sz="2000" b="1">
                <a:solidFill>
                  <a:srgbClr val="DDDDDD"/>
                </a:solidFill>
                <a:effectLst>
                  <a:outerShdw blurRad="38100" dist="38100" dir="2700000" algn="tl">
                    <a:srgbClr val="000000">
                      <a:alpha val="43137"/>
                    </a:srgbClr>
                  </a:outerShdw>
                </a:effectLst>
              </a:rPr>
              <a:t>1</a:t>
            </a:r>
            <a:r>
              <a:rPr kumimoji="0" lang="sr-Latn-RS"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 </a:t>
            </a:r>
            <a:r>
              <a:rPr lang="hr-HR" sz="2000" b="1">
                <a:solidFill>
                  <a:srgbClr val="DDDDDD"/>
                </a:solidFill>
                <a:effectLst>
                  <a:outerShdw blurRad="38100" dist="38100" dir="2700000" algn="tl">
                    <a:srgbClr val="000000">
                      <a:alpha val="43137"/>
                    </a:srgbClr>
                  </a:outerShdw>
                </a:effectLst>
              </a:rPr>
              <a:t>avgust</a:t>
            </a:r>
            <a:r>
              <a:rPr kumimoji="0" lang="en-US"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Narrow" panose="020B0606020202030204" pitchFamily="34" charset="0"/>
                <a:ea typeface="+mn-ea"/>
                <a:cs typeface="Arial" charset="0"/>
              </a:rPr>
              <a:t> </a:t>
            </a:r>
            <a:r>
              <a:rPr kumimoji="0" lang="hr-HR"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2026</a:t>
            </a:r>
            <a:r>
              <a:rPr kumimoji="0" lang="en-US"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a:t>
            </a:r>
            <a:r>
              <a:rPr kumimoji="0" lang="hr-HR"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 </a:t>
            </a:r>
            <a:endParaRPr kumimoji="0" lang="en-US" sz="2000" b="1" i="0" u="none" strike="noStrike" kern="1200" cap="none" spc="0" normalizeH="0" baseline="0" noProof="0" dirty="0">
              <a:ln>
                <a:noFill/>
              </a:ln>
              <a:solidFill>
                <a:srgbClr val="DDDDDD"/>
              </a:solidFill>
              <a:effectLst/>
              <a:uLnTx/>
              <a:uFillTx/>
              <a:latin typeface="Arial" charset="0"/>
              <a:ea typeface="+mn-ea"/>
              <a:cs typeface="Arial" charset="0"/>
            </a:endParaRPr>
          </a:p>
        </p:txBody>
      </p:sp>
      <p:sp>
        <p:nvSpPr>
          <p:cNvPr id="2" name="AutoShape 2" descr="data:image/jpeg;base64,/9j/4AAQSkZJRgABAQAAAQABAAD/2wCEAAkGBxQTEhUUExQVFRQWGBgVFRQVFBcUHBgWFhUWGhUXFxUYHSggGBolHBQVITEhJSkrLi4uFx8zODMsNygtLiwBCgoKDg0OGhAQGywkHyQsLCwsLCwsLCwsLCwsLCwsLCwsLCwsLCwsLCwsLCwsLCwsLCwsLCwsLCwsLCwsLCwsLP/AABEIAQUAwQMBIgACEQEDEQH/xAAcAAEAAgMBAQEAAAAAAAAAAAAABQYDBAcCAQj/xABCEAABAwIDBAYHBAgGAwAAAAABAAIDBBEFITESQVFhBhMicYGRBzKhscHR8EJSYnIUI4KSssLh8RUkM0NTomNzo//EABkBAQADAQEAAAAAAAAAAAAAAAABAgMEBf/EACQRAQEAAgICAgICAwAAAAAAAAABAhEDIRIxBEEiYRNxFEJR/9oADAMBAAIRAxEAPwDuKIiAiIgIiICIiAiwVdYyMbT3Bo5/JQOJ9NKeJgcLuvblkdCeSi2RMlqyoud13pNY0lrWNuDbNwz7gM7rSj9Ikr7gWaNAdjO53A3N/IKPKJ8K6iiouGdKZLtL3AtJz2gB5OGm7W/zuFHXNkFwfLMHuO9TMpS42NpERSqIiICIiAiIgIiICIiAiIgIiICIue9Oem/V/qad2Zyc8Hz2fDeot0mTa3Yzj0NM0l7hfcwEXJ4cvFc4xr0gTOPZdsNubNZ5W2tde7wVIxDE3SOJJOWTRe9idfH4qNlkyA7lS21pJInZsee92Z2tnO5zuc/Zew7r8Vp1lSXtDSctTw8VoxC2W9JX7h9f0UaTtmi2SS0cbg79DfPyWxTQk56CwOWVjfUd614LNH4it4O2Wi2vyUUiTwysPWsYTk5zbnxNzyyuVcOiFS9sjWAnZO2Rflnbu08yqb0bw4zSB2jGg9r5d9z5ldK6M4aGuBvcgn9luyGgd5OfhZRLN6Xyl8drkEXwL6t3MIiICIiAiIgIiICIiAiIgIiIKl6ROkH6NTlrfXeCLclw2WpLnF7jc21O9zj/AHPirN6QMUM1TJnk1xAHJps35qmk7vE/X1qs/bT0yhwFvq53lGkXv5fXFYw3yXpp8gpRt9c/PP8Av9fW9e2nesTj9cF82v7fXmhttwuANys7Q6Q2G/K44cvHJRAffVW3o1TbLmuduzA58VTkvjNteLG53UX3BaBsULWgWyF++y2mVZjcHM1GduI3haD8Ua1he45Kovx+SoqWMh7MYOZ3kb1xayvcd3449V2jAsXZVQiWO4aSW2PFpse/MKQUV0bijjgZHHazRppmTcnxJUqvRxu5t5eU1bBERWVEREBERAREQEREBERAWOeTZa53AE+QWRa+Ij9VJ+R38JQfm3EpLyPPFx9ijGAjPit/FRZzhwJB81oMzIVIvl7ZxuCON9NN3M8Vj2vcssbbAef15hBilH9UtfTl7VmczsnyHxK87OvcD5GybNMMcdpBfTX68VbKd5FlWib58CfgrHRXc0Eb1hzd6dXxrq14rZHSki9mN3nIX4nkvnRmhcJ3WBAsC0OFi4EDtkbr3yClafBustc9ne3ce9WHC8LDHAhoH1xWFz61HT4fl5WsDMSlgcCHe1X/AADGhO0Xyd7/AOq5jVRsdLJ1hOyz32upv0dwPnf1o7ELHZAuu5x/KPVHMqeG5TL8UfIxwuO8nS0RF6DyhERAREQEREBERAREQFo45Js08p/AR55fFbyjOkp/ysvJt/IhRfSZ7fm/F33keeJv8lqHJbWIDtDu+JWm43KrE32yRuzH1p/ZbBfc8tfkPcsDWWWVgy96Jj283HAfXuzXlxyPO1vyjRY3Tg5f1PksPXEuDT2bnZu7Kx5qE/0ydbZWHC5rMCgpsPc2+hN81J0Elxbgs+TVnTfg3jl2teH4hZTsGJXVNpDZTMNQA0lcmTvk20seexpLjq76ClfRJNK+qcG36pjCXndcnsN773PgqNX1TpZbZ5m3FdN9FeJxNfLTNBYSGuaD9pw2uscTxILcuS6uLHx1txc2dzls9R0lQeL4+2MyNaRtRt2iTmL67PfZeulGNtpoxc2e+4YeFhmfC4XP6VgqZHgudsfa2XWLnOF3XJB4jPmp5uXXUU4OHynlfToWFY6yWnZMTk/aAy12XEaeCkaera/Q+BFlQ3vDDFBD2Y42hjBe9r5uJJ1O/NTPXbA2i42HNZz5Fl/S+Xxprf2tDZATYEXGouvSq1CTcEa2z5f1U7BiDSO12e9a8fNMvfTDk4bj67biL4Cvq3YiIiAiIgLRxtoMEgOhaR5iy3lW+nWLtgp3X1cCAPrQa5qL6TPbgeMvu/S2bsuGa0YhnyWxVSbbi7ise1lYb9e5Vi19smxffvsPLVY6t9hZq+00oub8MkcL5ofTWpiA4bQJF87HPvB+CudBE2QAAskbaxDmtvbgbqpyR7/orPDms+THbbhz8ekvjsIY8C4uRci+nD65KOwyYB/Io6mzuFpSMLTY+fkq4Y9aW5M75eWlsjeNy8y1NmkKDpalwGvDy0XyWsJyKp/F22/yOmSllAl2jwPmtqmxN8VQ2djrOab+W4+0KIdMvsslwOPHl9WW3j3ty+fWnVvSHigmpKOcC22XG3ezMeYUR0UrGMhu49o3d+8bj2W8lqY9C9mH4eyQEFzZngHK20WbN/A+1aFLsilLye0ABbaA0AFtnUm91lyzbfgup+u07T1skt5IhfZLnE5ZZ8+QHksjsZfI5rL8C62fdl5ZdyreGVkkURYLWdc8xfXTVSOD1Bgc5/rFw13g56eawyx06cctyLhh+NtYw7RsBrfX+91sUFSZjtbr5X0A+J7lz2uqXvlaXDshwcWg2vnnc8SMuSslPjILm9Wwi2VgD53KrcdRM1bdOnYdINnZ3hbagejkjrDa9Z2ZHAKeXocWW8Y8vlx8c7BERaMxERBp4riDYIzI82A05lcR6b446okO0TsjdmBna7beHjZdJ6cB8lo4xtOPqi9rcSeG7yVepOgEIPWVbzI7cxps3uFlnbutZOnLKSkfM/ZiY57joGjQcSRorRSejeqfbaLWDzXWcIpGRt2YYmsbwaLX7zvW3sy/ct4hDUclrfRnOxm0wteRu9U+HHuyVQq6Z8Li2RpYdCCLDzXdarEZoyRJGQ05bQzA53Gir2LOiqAWyNBvlf3d6r5SLfx2uTia2uh1IOS13SbLgfrgpfpBgogN4ydk3uw7sr3HEe5QcQ2iOCt1Ypqy6WKmzCzT0YcLWWGk3KTj0XNlbK7sJLO1cmoHN0zW5gfRepqgXMaA0O2C5zg0BxF7cTlbzCk5mXy3rpPR/BnQ0LmEbMjrzW4GwsDzs0LTDO1hy8WOKo4R6JZXG807G2Ni1oLjla2ZtqFc8H9GtHC5r3B0rmm/bts347IG5TeD1e2A778bJPEix9ymGm+YW87c2U0ovpeotqjZIB/oyNJ/K8Fh9pZ5Ll1PEHWXdOmFH1tFUs1JieR+Zo2m+0BcOw7QLHm67dHx7vptsjzW0zMrA3VZIcly13YxnbDtO96sWBPBIjYy7ibKIpG3Ft5XQOh+CCJnWu9dw7PJp3959yYY3PLSOXOceG6m6CiEbeLt5+A5LaRF6Mkk1Hk223dERFKBeXlelhnOSVMR0zQCSBmd61G04vtON+W7+q91hKipqghZWtpFggqW6e5bYN1WKOa5VjpXZK0u1cppiqI3bs+RVaxvB2PFwDFJxt2T3jd3q5L4+MHIi45pcdoxzscqgj2X9XPGDfLMe0FVjpn0V/RHieLOnkNjb/bedx4NO7nlwXZ8SwmNzbEWG7keIO5QGIBsbTDO3bikGybi4cDuPAqmtNdzNyOB6kYpclp4/hDqOUMuXQvzhk4t+6T94b/ArVZWdtjNznNB7i4ArPLDbTHPx9r90Jo29YyeVoc0khgOdiPtEeOXcSukye7LwVSloNh8rGjJzWzMAyzF9oDv7fsVhwqsEsTXbxkfgfJaYTXTPkvl21+jRsGj7rC392aQD2BWOn0CpeD1nak/O5o/ecT/ABK0OqrNaANp7vVbe3eSdwCvjVM52xdLavqqOofwjcB3uGyPa4LiNEywXVfSdKRh7gdXPjabfnBP8K5tRQ9lY89bfFnt8aF7aMivT2LbhZaFx3mzR+0bLlrunSb6B4M6od1rxaBhtnrI4bh+Ebz4cbdOVb6AkfoxaPsvI/6tPxVkXbw4yY7n28z5GeWWdl+hERbMBERAWKVZVhn0UVMQ9cVA1UZup2rIuomWotoLlZVviUFO66sFNIG6uCrTXSO32HkpGj2BvLiplMosUbgdDdZFrQRi2llsBaMaPYCLHQqKqqMEGKQbTHaX919x4FS68TRBwsUsJdOe4zgTXROpJj2T2oJd7XDQ94vYjfdcimp3wz9XILPY9oPg4WI5HI3X6HxnD+ujdG7Jwza7g7c7u3Fcm6a0BkgE9rTU52ZRvLGuzJ/Kc+4lZ6013ubXz9PzpnnU7TD37O17muWLB6jqpZ4TkG3c38urfeR+yoGvqv8AKRSDVj43j3H2OKx4riXa2xq+NzPG3Z95ULSM/Rucu2OL3F/7zifdZXykftNdIPtdhh4MBtcd+Z8lzuin6mMv0sAxneRYeWvgrz0VxFj4GMdq0WUwy9Ir0s1FqeGP70oNuTWn5hU6iGSmfSzU7U9MwaBr3eZaPgobDjdYc/tt8fqNqODNesQbssYPxj3FbdOxYMadYM/P8Cuae3TauXo/f2Zm8HNPm238qtqpHQGb9dMzcWMd5Ej+ZXdehwX8I875E1yUREWrAREQFhnGSzLHIoqYg6umJKj52tYOJUvXzW0ULUMAzd5LOto1XFz8ybN+vNbdBVsaQG5neVWsUxIk7IyC94C47VyVXbTXTpVM+4Wwo/DTcBSC2jmy9iBEUqsNVDtDLUafJUDpfTDN4HZkBilHMtIBPeMvALoqgOkmGB7HfdcLO5H7LvA2VMo0wvbnNJnQBrtRstPe02PtCio7yOiZqQ8jwaD/AEUs0FsLmHUPNxzBz9qjcMlDJKiY6RgBg4yPAsPOypG1b1cNqQRj1Y9ebt/yVx6NPDRYNuVTKGKwucyczzvvVmwrHmRZFt+5QmzrpWPSNW7ddb/jjY3xN3H+ILFhYyWDpRRVL6uaodTzNje64cY3W2Q0AXNstN694W/ILLlacKyUqjuko7DbbnA+/wCa36Y5LSx8/qvFvvC58fboqb6DyWqm/jie3xBa7+Uroy5N0Xn2ammN/tFv7zXD4rrK7Pj38dOL5c/Pf6ERF0OUREQFin0WVYZ3WCipiIq8s1WsVqScgpXGanVV5h2issq6MYh5I881JYabFeqmm3rUEuwVVfboeDS5KYComB4yLgXVomxuCNt3yNaOZWuNc+WKTRQlN0rpn2LJAQdCMx5hSEWIxu0ePNW3FfGtoleXWIIOhyKbQK8kIOY9NaAwS5eq8XB5j42t5Kl1b7RxN/5JHSu7h2GewErtXSrCv0mncwf6g7UZ/EBp3HTxXFa4XkDfuBrLfl19t1TWmsu4tFOOxfl8FN9D8ID39e8dkH9WDvI1f3Ddz7loYHQGbZYNNXHgPmr9DS7DQBuFu4DQKuM3WmeWppvMKiMW6MQzXcGiOT77Ra5/E3Q9+q3GyELZY/JXsl6rGW43cc9noXwv2HixG/cRxB4KJ6Qm0TvD3hdOxjD2yx2OTvsu4H5Fcr6UXEbgciCAQdx2hdceXH45O3Dl88b/ANecFqLSQHTZljN+W0AfYV2tcFwh/wCsi/8AYz+MLvS34Ptz/K70IiLocoiIgLSrjkt1a1S26irYqfi7DdRNH61irLilOq7PGWuB3LG+3RL0zVxDQq3WOLjYKZxR+1ayiqhoYOZRDVbOWaZncAsJo31LiwEut653Xv6g5DfxK+TOcBZtzI/h9hvHvO7zVm6LwNp4jJJkB7TuAG8qxpEHokIWGWR/Vtbq65B5AWzJ5KDl6TVDXWhv1Y0Mg2i7mbaeatdaHVT+snNmD/TiByaPi7mtSowgSHZhZ+0chb4qNpka+G+kKVlhJHfmx38p+avdD0q/ViSVkkbTvewgLX6N9CYoLSSDbk1udB3Dct/EAx5tJ6o0ap9KdVJYfjMMwuyRjvyuB9ioPTjo64VQlhY57ZsyGNLtl49a9tAbg371eKPCWFovG1jPu2G07vO4ctVKsaGgBoDQNABYDwVvau5L0qfR7E4KeEBzrOuQSdXFuRNtzQbgd3NTf+OQXa1zwwu9USAx7X5doAO8FEdIMIpnzxyTNBa8GMg+qXixYXDu2h5LLVU0oaWyxsmgORYALhu6zeSj0tdXtPPjTRRGBM6toZHIZIHf6RcbmMj/AG3b7d+YUnBPtg7nA2cOBUyq2Mde+8L+IaSO8Z/Bc39Izf1TJh/uENd+dpGfiB7FfsUm2YpD+E+1VPpZTdZhjraxujk/7gH2OKplNtMOopuD324hvMjP4gu/LhPR2C88A/8AIz3hd2VeD7T8n/UREXQ5RERAWKQLKvLgiYia2NV+sgBFlZ6pqgMRFgSVnk2xqsVkoaM92SgqqbV50vYDidwUjWMLyb5NFySdw3lRtBTmolFh2Bk0cuPedfJVi6e6I019p8gHFznZAAa9wUPj2OddJ2DaJhswaX4uI5+5b/SuvEbBSRHOwMzh5hnuJ8OaqStIi1MQ4iTqpnDsWLXAlVGN6sOCsDnAHRReidulUWPQvaAXWNtF6h6lp2m9o7ic7dyiaShYACAFJQgAJLftWyT0ySYg7uC8txK+QzK0qm5K+0zLJumppsV1F1sWy7UODvEf3W1RnZaGOORyaTuNtL+Bsvsci84wz/LyEes1vWN/NH22+1oVkfpEYnG+AmWIXOr2ffA/n4FSFPWskDJ4zdkgse/mNxFiD3LJVSBwDtzgCO4qs4PJ1VVPTf7creujHB/2gO+1/A8VX1VvcSfSyW0VvvOA+PwWq1m3RTt3uif7G3HuWLpJJtCJvIk+4fFSmBQjYLTq5pHmLKPdT6xUvoJB1lZCLXDQ55/Zbl7SF19UX0YYG6KN08os942Gt+6wG5vzJAy5BXpTxY+OKnPn5ZCIi1YiIiAvhX1fCg1ahiruLRk5K0ShVrpHU9Uwkeucm8jxVMmuCidJZ8/0dnEGUj2N+J8FuYbMKaGSW2UbC63EgZDxNgoqClJcScyTck6k8Vv4vEf0OVv3tgf/AEb8lRrVTw6oM209xu8kl3ecyt11MoaFhhftDuI4hW2m2ZGBzVa1TSGNOpXDn7JC8ywr7CLFRatIuGDPc94CszoLBRfQ6AFpf5KensNVOM6Ut7R3UL2yILTr8SazfoomDpBd1go3ItMbVrZAsr2bTHt4tcPMFa9PVbTbrzRT3LgrbUsqIp5700fJoHlkoySHaqaeQa5tP15rYoM49nhcLdipwOrd93ad5BZ+2vpF4mdqa33QB8fip/BWj5KtgEuLt5JVkwimOROmqY+zP0mMLZZluDnD/sVtrBS/aHB3vAPxWdbxzX2IiIgREQEREHh6qmOU+27Pfp4D681a5AoipoZH5ghpvx0GuVuOV+7eq5RphdKpFh2ay4jQXYGc9oj3D2qxNwpwzOZ/rw0G8+Sxf4bJvLcze3Dxtn5Kml/Jzqswa+5a9HTOhdkOydR9b10ebCCdw9/wC1JcEvrn4WUaq/lFaNOHjabmFpT0xCtMeEOYbt36t3H5FbX+FBw08FGqSxBdHOkZguwi4PvUvVY7tjJYZcAHBY5MLI3JbU6x2hMTqHOWphwIddTrsOJ3IMOI3Kq/Tfw6vIFlK4c/tnuUFT05BU9h8atiyyRdA2znD8R96mZGdgAanLwOq0o4bSHvU3BFp3K2MRlUdFQBuZWxTzOvkMlvyQXWWKABW0pcnqn387H2W+Czry0L0rs6IiIgREQEREBfLL6iD5ZeS1e0QYzGvJiCzIo0nbWdTBBTBbFksmjyYDThYZKILdslk0nyRn+HjgvD8OClrL5ZR4p86iGYXmtqOkst6yWTxLlUd+hZkrbjjss1ksp0i5PgavtkX1SqIiICIiAiIgIiICIiAiIgIiIC+IiD6iIgIiICIiAiIgIiICIiAiIgIiIP/9k=">
            <a:extLst>
              <a:ext uri="{FF2B5EF4-FFF2-40B4-BE49-F238E27FC236}">
                <a16:creationId xmlns:a16="http://schemas.microsoft.com/office/drawing/2014/main" id="{2AEF997D-FFF2-20D9-AAA7-53FE7716D732}"/>
              </a:ext>
            </a:extLst>
          </p:cNvPr>
          <p:cNvSpPr>
            <a:spLocks noChangeAspect="1" noChangeArrowheads="1"/>
          </p:cNvSpPr>
          <p:nvPr/>
        </p:nvSpPr>
        <p:spPr bwMode="auto">
          <a:xfrm>
            <a:off x="1679575" y="-14446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3" name="Rectangle 2">
            <a:extLst>
              <a:ext uri="{FF2B5EF4-FFF2-40B4-BE49-F238E27FC236}">
                <a16:creationId xmlns:a16="http://schemas.microsoft.com/office/drawing/2014/main" id="{CEF5D79D-DD08-BF6D-CDFB-B57E4719294E}"/>
              </a:ext>
            </a:extLst>
          </p:cNvPr>
          <p:cNvSpPr/>
          <p:nvPr/>
        </p:nvSpPr>
        <p:spPr>
          <a:xfrm>
            <a:off x="1524002" y="-76200"/>
            <a:ext cx="9143999" cy="1107996"/>
          </a:xfrm>
          <a:prstGeom prst="rect">
            <a:avLst/>
          </a:prstGeom>
          <a:noFill/>
        </p:spPr>
        <p:txBody>
          <a:bodyPr wrap="square" lIns="91440" tIns="45720" rIns="91440" bIns="45720">
            <a:spAutoFit/>
          </a:bodyPr>
          <a:lstStyle/>
          <a:p>
            <a:pPr marL="0" marR="0" lvl="0" indent="0" algn="ctr" defTabSz="914377" rtl="0" eaLnBrk="1" fontAlgn="base" latinLnBrk="0" hangingPunct="1">
              <a:lnSpc>
                <a:spcPct val="100000"/>
              </a:lnSpc>
              <a:spcBef>
                <a:spcPct val="0"/>
              </a:spcBef>
              <a:spcAft>
                <a:spcPct val="0"/>
              </a:spcAft>
              <a:buClrTx/>
              <a:buSzTx/>
              <a:buFontTx/>
              <a:buNone/>
              <a:tabLst/>
              <a:defRPr/>
            </a:pPr>
            <a:r>
              <a:rPr kumimoji="0" lang="en-US" sz="5400" b="1" i="0" u="none" strike="noStrike" kern="1200" cap="none" spc="0" normalizeH="0" baseline="0" noProof="0" dirty="0">
                <a:ln w="9525">
                  <a:solidFill>
                    <a:srgbClr val="FFFFFF"/>
                  </a:solidFill>
                  <a:prstDash val="solid"/>
                </a:ln>
                <a:solidFill>
                  <a:srgbClr val="FFC000"/>
                </a:solidFill>
                <a:effectLst>
                  <a:outerShdw blurRad="12700" dist="38100" dir="2700000" algn="tl" rotWithShape="0">
                    <a:srgbClr val="FFFFFF">
                      <a:lumMod val="50000"/>
                    </a:srgbClr>
                  </a:outerShdw>
                </a:effectLst>
                <a:uLnTx/>
                <a:uFillTx/>
                <a:latin typeface="Britannic Bold" panose="020B0903060703020204" pitchFamily="34" charset="0"/>
                <a:ea typeface="+mn-ea"/>
                <a:cs typeface="Arial" charset="0"/>
              </a:rPr>
              <a:t> </a:t>
            </a:r>
            <a:r>
              <a:rPr kumimoji="0" lang="hr-HR" sz="6600" b="1" i="0" u="none" strike="noStrike" kern="1200" cap="none" spc="0" normalizeH="0" baseline="0" noProof="0" dirty="0">
                <a:ln w="9525">
                  <a:solidFill>
                    <a:srgbClr val="FFFFFF"/>
                  </a:solidFill>
                  <a:prstDash val="solid"/>
                </a:ln>
                <a:solidFill>
                  <a:srgbClr val="FFC000"/>
                </a:solidFill>
                <a:effectLst>
                  <a:outerShdw blurRad="12700" dist="38100" dir="2700000" algn="tl" rotWithShape="0">
                    <a:srgbClr val="FFFFFF">
                      <a:lumMod val="50000"/>
                    </a:srgbClr>
                  </a:outerShdw>
                </a:effectLst>
                <a:uLnTx/>
                <a:uFillTx/>
                <a:latin typeface="Bodoni MT Poster Compressed" panose="02070706080601050204" pitchFamily="18" charset="0"/>
                <a:ea typeface="+mn-ea"/>
                <a:cs typeface="Biome" panose="020B0502040204020203" pitchFamily="34" charset="0"/>
              </a:rPr>
              <a:t> </a:t>
            </a:r>
            <a:endParaRPr kumimoji="0" lang="en-US" sz="5400" b="1" i="0" u="none" strike="noStrike" kern="1200" cap="none" spc="0" normalizeH="0" baseline="0" noProof="0" dirty="0">
              <a:ln w="9525">
                <a:solidFill>
                  <a:srgbClr val="FFFFFF"/>
                </a:solidFill>
                <a:prstDash val="solid"/>
              </a:ln>
              <a:solidFill>
                <a:srgbClr val="FFC000"/>
              </a:solidFill>
              <a:effectLst>
                <a:outerShdw blurRad="12700" dist="38100" dir="2700000" algn="tl" rotWithShape="0">
                  <a:srgbClr val="FFFFFF">
                    <a:lumMod val="50000"/>
                  </a:srgbClr>
                </a:outerShdw>
              </a:effectLst>
              <a:uLnTx/>
              <a:uFillTx/>
              <a:latin typeface="Bodoni MT Poster Compressed" panose="02070706080601050204" pitchFamily="18" charset="0"/>
              <a:ea typeface="+mn-ea"/>
              <a:cs typeface="Biome" panose="020B0502040204020203" pitchFamily="34" charset="0"/>
            </a:endParaRPr>
          </a:p>
        </p:txBody>
      </p:sp>
      <p:pic>
        <p:nvPicPr>
          <p:cNvPr id="8" name="Picture 7">
            <a:extLst>
              <a:ext uri="{FF2B5EF4-FFF2-40B4-BE49-F238E27FC236}">
                <a16:creationId xmlns:a16="http://schemas.microsoft.com/office/drawing/2014/main" id="{40DB8D98-C015-452B-25B4-01E122A31E57}"/>
              </a:ext>
            </a:extLst>
          </p:cNvPr>
          <p:cNvPicPr>
            <a:picLocks noChangeAspect="1"/>
          </p:cNvPicPr>
          <p:nvPr/>
        </p:nvPicPr>
        <p:blipFill>
          <a:blip r:embed="rId3"/>
          <a:stretch>
            <a:fillRect/>
          </a:stretch>
        </p:blipFill>
        <p:spPr>
          <a:xfrm>
            <a:off x="-1" y="894945"/>
            <a:ext cx="12315217" cy="5418306"/>
          </a:xfrm>
          <a:prstGeom prst="rect">
            <a:avLst/>
          </a:prstGeom>
        </p:spPr>
      </p:pic>
    </p:spTree>
    <p:extLst>
      <p:ext uri="{BB962C8B-B14F-4D97-AF65-F5344CB8AC3E}">
        <p14:creationId xmlns:p14="http://schemas.microsoft.com/office/powerpoint/2010/main" val="1319525456"/>
      </p:ext>
    </p:extLst>
  </p:cSld>
  <p:clrMapOvr>
    <a:masterClrMapping/>
  </p:clrMapOvr>
  <p:transition spd="med">
    <p:zoom/>
  </p:transition>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F78A9850-608D-54D7-4167-B0D2648BAE1D}"/>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4C12740-C5E4-91F0-0476-3EDC9881B199}"/>
              </a:ext>
            </a:extLst>
          </p:cNvPr>
          <p:cNvSpPr txBox="1"/>
          <p:nvPr/>
        </p:nvSpPr>
        <p:spPr>
          <a:xfrm>
            <a:off x="0" y="0"/>
            <a:ext cx="12192000" cy="1077218"/>
          </a:xfrm>
          <a:prstGeom prst="rect">
            <a:avLst/>
          </a:prstGeom>
          <a:noFill/>
        </p:spPr>
        <p:txBody>
          <a:bodyPr wrap="square">
            <a:spAutoFit/>
          </a:bodyPr>
          <a:lstStyle/>
          <a:p>
            <a:pPr algn="ctr"/>
            <a:r>
              <a:rPr lang="pl-PL" sz="4000" b="1" spc="300">
                <a:ln w="13462">
                  <a:solidFill>
                    <a:schemeClr val="bg1"/>
                  </a:solidFill>
                  <a:prstDash val="solid"/>
                </a:ln>
                <a:solidFill>
                  <a:srgbClr val="337519"/>
                </a:solidFill>
                <a:effectLst>
                  <a:outerShdw dist="38100" dir="2700000" algn="bl" rotWithShape="0">
                    <a:schemeClr val="accent3">
                      <a:lumMod val="75000"/>
                    </a:schemeClr>
                  </a:outerShdw>
                </a:effectLst>
              </a:rPr>
              <a:t>ŠTO JE ZAKONITO, A ŠTO PRIKLADNO                </a:t>
            </a:r>
            <a:r>
              <a:rPr lang="hr-HR" sz="2400" b="1">
                <a:ln w="13462">
                  <a:noFill/>
                  <a:prstDash val="solid"/>
                </a:ln>
                <a:solidFill>
                  <a:srgbClr val="105660"/>
                </a:solidFill>
                <a:effectLst>
                  <a:outerShdw dist="25400" dir="2700000" algn="bl" rotWithShape="0">
                    <a:schemeClr val="accent4">
                      <a:alpha val="43000"/>
                    </a:schemeClr>
                  </a:outerShdw>
                </a:effectLst>
              </a:rPr>
              <a:t>1. Korinćanima 10,23-33 (Činite sve na slavu Božju).</a:t>
            </a:r>
            <a:endParaRPr kumimoji="0" lang="en" sz="2400" b="1" i="0" u="none" strike="noStrike" kern="1200" normalizeH="0" baseline="0" noProof="0" dirty="0">
              <a:ln w="13462">
                <a:noFill/>
                <a:prstDash val="solid"/>
              </a:ln>
              <a:solidFill>
                <a:srgbClr val="105660"/>
              </a:solidFill>
              <a:effectLst>
                <a:outerShdw dist="25400" dir="2700000" algn="bl" rotWithShape="0">
                  <a:schemeClr val="accent4">
                    <a:alpha val="43000"/>
                  </a:schemeClr>
                </a:outerShdw>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7DA90913-1AF9-78F2-C6F8-EE21FBE64D83}"/>
              </a:ext>
            </a:extLst>
          </p:cNvPr>
          <p:cNvSpPr txBox="1"/>
          <p:nvPr/>
        </p:nvSpPr>
        <p:spPr>
          <a:xfrm>
            <a:off x="78582" y="1117921"/>
            <a:ext cx="12034836" cy="369332"/>
          </a:xfrm>
          <a:prstGeom prst="rect">
            <a:avLst/>
          </a:prstGeom>
          <a:solidFill>
            <a:schemeClr val="accent6">
              <a:lumMod val="20000"/>
              <a:lumOff val="80000"/>
            </a:schemeClr>
          </a:solidFill>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chemeClr val="accent6">
                    <a:lumMod val="50000"/>
                  </a:schemeClr>
                </a:solidFill>
                <a:latin typeface="Comic Sans MS" panose="030F0702030302020204" pitchFamily="66" charset="0"/>
              </a:rPr>
              <a:t>“</a:t>
            </a:r>
            <a:r>
              <a:rPr lang="hr-HR" b="1" dirty="0">
                <a:solidFill>
                  <a:schemeClr val="accent6">
                    <a:lumMod val="50000"/>
                  </a:schemeClr>
                </a:solidFill>
                <a:latin typeface="Comic Sans MS" panose="030F0702030302020204" pitchFamily="66" charset="0"/>
              </a:rPr>
              <a:t>Ako dokle </a:t>
            </a:r>
            <a:r>
              <a:rPr lang="en-US" b="1" dirty="0" err="1">
                <a:solidFill>
                  <a:schemeClr val="accent6">
                    <a:lumMod val="50000"/>
                  </a:schemeClr>
                </a:solidFill>
                <a:latin typeface="Comic Sans MS" panose="030F0702030302020204" pitchFamily="66" charset="0"/>
              </a:rPr>
              <a:t>jedete</a:t>
            </a:r>
            <a:r>
              <a:rPr lang="hr-HR" b="1" dirty="0">
                <a:solidFill>
                  <a:schemeClr val="accent6">
                    <a:lumMod val="50000"/>
                  </a:schemeClr>
                </a:solidFill>
                <a:latin typeface="Comic Sans MS" panose="030F0702030302020204" pitchFamily="66" charset="0"/>
              </a:rPr>
              <a:t>,</a:t>
            </a:r>
            <a:r>
              <a:rPr lang="en-US" b="1" dirty="0">
                <a:solidFill>
                  <a:schemeClr val="accent6">
                    <a:lumMod val="50000"/>
                  </a:schemeClr>
                </a:solidFill>
                <a:latin typeface="Comic Sans MS" panose="030F0702030302020204" pitchFamily="66" charset="0"/>
              </a:rPr>
              <a:t> </a:t>
            </a:r>
            <a:r>
              <a:rPr lang="hr-HR" b="1" dirty="0">
                <a:solidFill>
                  <a:schemeClr val="accent6">
                    <a:lumMod val="50000"/>
                  </a:schemeClr>
                </a:solidFill>
                <a:latin typeface="Comic Sans MS" panose="030F0702030302020204" pitchFamily="66" charset="0"/>
              </a:rPr>
              <a:t>ako </a:t>
            </a:r>
            <a:r>
              <a:rPr lang="en-US" b="1" dirty="0">
                <a:solidFill>
                  <a:schemeClr val="accent6">
                    <a:lumMod val="50000"/>
                  </a:schemeClr>
                </a:solidFill>
                <a:latin typeface="Comic Sans MS" panose="030F0702030302020204" pitchFamily="66" charset="0"/>
              </a:rPr>
              <a:t>li </a:t>
            </a:r>
            <a:r>
              <a:rPr lang="en-US" b="1" dirty="0" err="1">
                <a:solidFill>
                  <a:schemeClr val="accent6">
                    <a:lumMod val="50000"/>
                  </a:schemeClr>
                </a:solidFill>
                <a:latin typeface="Comic Sans MS" panose="030F0702030302020204" pitchFamily="66" charset="0"/>
              </a:rPr>
              <a:t>pijete</a:t>
            </a:r>
            <a:r>
              <a:rPr lang="en-US" b="1" dirty="0">
                <a:solidFill>
                  <a:schemeClr val="accent6">
                    <a:lumMod val="50000"/>
                  </a:schemeClr>
                </a:solidFill>
                <a:latin typeface="Comic Sans MS" panose="030F0702030302020204" pitchFamily="66" charset="0"/>
              </a:rPr>
              <a:t>, </a:t>
            </a:r>
            <a:r>
              <a:rPr lang="hr-HR" b="1" dirty="0">
                <a:solidFill>
                  <a:schemeClr val="accent6">
                    <a:lumMod val="50000"/>
                  </a:schemeClr>
                </a:solidFill>
                <a:latin typeface="Comic Sans MS" panose="030F0702030302020204" pitchFamily="66" charset="0"/>
              </a:rPr>
              <a:t>ako </a:t>
            </a:r>
            <a:r>
              <a:rPr lang="en-US" b="1" dirty="0">
                <a:solidFill>
                  <a:schemeClr val="accent6">
                    <a:lumMod val="50000"/>
                  </a:schemeClr>
                </a:solidFill>
                <a:latin typeface="Comic Sans MS" panose="030F0702030302020204" pitchFamily="66" charset="0"/>
              </a:rPr>
              <a:t>li </a:t>
            </a:r>
            <a:r>
              <a:rPr lang="hr-HR" b="1" dirty="0">
                <a:solidFill>
                  <a:schemeClr val="accent6">
                    <a:lumMod val="50000"/>
                  </a:schemeClr>
                </a:solidFill>
                <a:latin typeface="Comic Sans MS" panose="030F0702030302020204" pitchFamily="66" charset="0"/>
              </a:rPr>
              <a:t>drugo </a:t>
            </a:r>
            <a:r>
              <a:rPr lang="en-US" b="1" dirty="0" err="1">
                <a:solidFill>
                  <a:schemeClr val="accent6">
                    <a:lumMod val="50000"/>
                  </a:schemeClr>
                </a:solidFill>
                <a:latin typeface="Comic Sans MS" panose="030F0702030302020204" pitchFamily="66" charset="0"/>
              </a:rPr>
              <a:t>što</a:t>
            </a:r>
            <a:r>
              <a:rPr lang="en-US" b="1" dirty="0">
                <a:solidFill>
                  <a:schemeClr val="accent6">
                    <a:lumMod val="50000"/>
                  </a:schemeClr>
                </a:solidFill>
                <a:latin typeface="Comic Sans MS" panose="030F0702030302020204" pitchFamily="66" charset="0"/>
              </a:rPr>
              <a:t> </a:t>
            </a:r>
            <a:r>
              <a:rPr lang="hr-HR" b="1" dirty="0">
                <a:solidFill>
                  <a:schemeClr val="accent6">
                    <a:lumMod val="50000"/>
                  </a:schemeClr>
                </a:solidFill>
                <a:latin typeface="Comic Sans MS" panose="030F0702030302020204" pitchFamily="66" charset="0"/>
              </a:rPr>
              <a:t>čin</a:t>
            </a:r>
            <a:r>
              <a:rPr lang="en-US" b="1" dirty="0" err="1">
                <a:solidFill>
                  <a:schemeClr val="accent6">
                    <a:lumMod val="50000"/>
                  </a:schemeClr>
                </a:solidFill>
                <a:latin typeface="Comic Sans MS" panose="030F0702030302020204" pitchFamily="66" charset="0"/>
              </a:rPr>
              <a:t>ite</a:t>
            </a:r>
            <a:r>
              <a:rPr lang="en-US" b="1" dirty="0">
                <a:solidFill>
                  <a:schemeClr val="accent6">
                    <a:lumMod val="50000"/>
                  </a:schemeClr>
                </a:solidFill>
                <a:latin typeface="Comic Sans MS" panose="030F0702030302020204" pitchFamily="66" charset="0"/>
              </a:rPr>
              <a:t>, </a:t>
            </a:r>
            <a:r>
              <a:rPr lang="en-US" b="1" dirty="0" err="1">
                <a:solidFill>
                  <a:schemeClr val="accent6">
                    <a:lumMod val="50000"/>
                  </a:schemeClr>
                </a:solidFill>
                <a:latin typeface="Comic Sans MS" panose="030F0702030302020204" pitchFamily="66" charset="0"/>
              </a:rPr>
              <a:t>sve</a:t>
            </a:r>
            <a:r>
              <a:rPr lang="en-US" b="1" dirty="0">
                <a:solidFill>
                  <a:schemeClr val="accent6">
                    <a:lumMod val="50000"/>
                  </a:schemeClr>
                </a:solidFill>
                <a:latin typeface="Comic Sans MS" panose="030F0702030302020204" pitchFamily="66" charset="0"/>
              </a:rPr>
              <a:t> </a:t>
            </a:r>
            <a:r>
              <a:rPr lang="en-US" b="1" dirty="0" err="1">
                <a:solidFill>
                  <a:schemeClr val="accent6">
                    <a:lumMod val="50000"/>
                  </a:schemeClr>
                </a:solidFill>
                <a:latin typeface="Comic Sans MS" panose="030F0702030302020204" pitchFamily="66" charset="0"/>
              </a:rPr>
              <a:t>na</a:t>
            </a:r>
            <a:r>
              <a:rPr lang="en-US" b="1" dirty="0">
                <a:solidFill>
                  <a:schemeClr val="accent6">
                    <a:lumMod val="50000"/>
                  </a:schemeClr>
                </a:solidFill>
                <a:latin typeface="Comic Sans MS" panose="030F0702030302020204" pitchFamily="66" charset="0"/>
              </a:rPr>
              <a:t> </a:t>
            </a:r>
            <a:r>
              <a:rPr lang="en-US" b="1" dirty="0" err="1">
                <a:solidFill>
                  <a:schemeClr val="accent6">
                    <a:lumMod val="50000"/>
                  </a:schemeClr>
                </a:solidFill>
                <a:latin typeface="Comic Sans MS" panose="030F0702030302020204" pitchFamily="66" charset="0"/>
              </a:rPr>
              <a:t>slavu</a:t>
            </a:r>
            <a:r>
              <a:rPr lang="en-US" b="1" dirty="0">
                <a:solidFill>
                  <a:schemeClr val="accent6">
                    <a:lumMod val="50000"/>
                  </a:schemeClr>
                </a:solidFill>
                <a:latin typeface="Comic Sans MS" panose="030F0702030302020204" pitchFamily="66" charset="0"/>
              </a:rPr>
              <a:t> </a:t>
            </a:r>
            <a:r>
              <a:rPr lang="en-US" b="1" dirty="0" err="1">
                <a:solidFill>
                  <a:schemeClr val="accent6">
                    <a:lumMod val="50000"/>
                  </a:schemeClr>
                </a:solidFill>
                <a:latin typeface="Comic Sans MS" panose="030F0702030302020204" pitchFamily="66" charset="0"/>
              </a:rPr>
              <a:t>Božju</a:t>
            </a:r>
            <a:r>
              <a:rPr lang="hr-HR" b="1" dirty="0">
                <a:solidFill>
                  <a:schemeClr val="accent6">
                    <a:lumMod val="50000"/>
                  </a:schemeClr>
                </a:solidFill>
                <a:latin typeface="Comic Sans MS" panose="030F0702030302020204" pitchFamily="66" charset="0"/>
              </a:rPr>
              <a:t> činite</a:t>
            </a:r>
            <a:r>
              <a:rPr lang="en-US" b="1" dirty="0">
                <a:solidFill>
                  <a:schemeClr val="accent6">
                    <a:lumMod val="50000"/>
                  </a:schemeClr>
                </a:solidFill>
                <a:latin typeface="Comic Sans MS" panose="030F0702030302020204" pitchFamily="66" charset="0"/>
              </a:rPr>
              <a:t>." </a:t>
            </a:r>
            <a:r>
              <a:rPr lang="en-US" sz="1400" b="1" dirty="0">
                <a:solidFill>
                  <a:schemeClr val="accent6">
                    <a:lumMod val="50000"/>
                  </a:schemeClr>
                </a:solidFill>
                <a:latin typeface="Comic Sans MS" panose="030F0702030302020204" pitchFamily="66" charset="0"/>
              </a:rPr>
              <a:t>(1. Kor</a:t>
            </a:r>
            <a:r>
              <a:rPr lang="hr-HR" sz="1400" b="1" dirty="0">
                <a:solidFill>
                  <a:schemeClr val="accent6">
                    <a:lumMod val="50000"/>
                  </a:schemeClr>
                </a:solidFill>
                <a:latin typeface="Comic Sans MS" panose="030F0702030302020204" pitchFamily="66" charset="0"/>
              </a:rPr>
              <a:t>.</a:t>
            </a:r>
            <a:r>
              <a:rPr lang="en-US" sz="1400" b="1" dirty="0">
                <a:solidFill>
                  <a:schemeClr val="accent6">
                    <a:lumMod val="50000"/>
                  </a:schemeClr>
                </a:solidFill>
                <a:latin typeface="Comic Sans MS" panose="030F0702030302020204" pitchFamily="66" charset="0"/>
              </a:rPr>
              <a:t> 10</a:t>
            </a:r>
            <a:r>
              <a:rPr lang="hr-HR" sz="1400" b="1" dirty="0">
                <a:solidFill>
                  <a:schemeClr val="accent6">
                    <a:lumMod val="50000"/>
                  </a:schemeClr>
                </a:solidFill>
                <a:latin typeface="Comic Sans MS" panose="030F0702030302020204" pitchFamily="66" charset="0"/>
              </a:rPr>
              <a:t>,</a:t>
            </a:r>
            <a:r>
              <a:rPr lang="en-US" sz="1400" b="1" dirty="0">
                <a:solidFill>
                  <a:schemeClr val="accent6">
                    <a:lumMod val="50000"/>
                  </a:schemeClr>
                </a:solidFill>
                <a:latin typeface="Comic Sans MS" panose="030F0702030302020204" pitchFamily="66" charset="0"/>
              </a:rPr>
              <a:t>31)</a:t>
            </a:r>
            <a:r>
              <a:rPr lang="hr-HR" sz="1400" b="1" dirty="0">
                <a:solidFill>
                  <a:schemeClr val="accent6">
                    <a:lumMod val="50000"/>
                  </a:schemeClr>
                </a:solidFill>
                <a:latin typeface="Comic Sans MS" panose="030F0702030302020204" pitchFamily="66" charset="0"/>
              </a:rPr>
              <a:t>.</a:t>
            </a:r>
            <a:endParaRPr lang="en" sz="1400" b="1" dirty="0">
              <a:solidFill>
                <a:schemeClr val="accent6">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8D8FD9CF-9C2D-9074-1EE9-BA98C5E1EE2C}"/>
              </a:ext>
            </a:extLst>
          </p:cNvPr>
          <p:cNvSpPr txBox="1"/>
          <p:nvPr/>
        </p:nvSpPr>
        <p:spPr>
          <a:xfrm>
            <a:off x="0" y="1527956"/>
            <a:ext cx="12191999" cy="707886"/>
          </a:xfrm>
          <a:prstGeom prst="rect">
            <a:avLst/>
          </a:prstGeom>
          <a:noFill/>
        </p:spPr>
        <p:txBody>
          <a:bodyPr wrap="square" rtlCol="0">
            <a:spAutoFit/>
          </a:bodyPr>
          <a:lstStyle/>
          <a:p>
            <a:pPr algn="ctr">
              <a:spcBef>
                <a:spcPts val="600"/>
              </a:spcBef>
            </a:pPr>
            <a:r>
              <a:rPr lang="en" sz="2000" b="1"/>
              <a:t>“</a:t>
            </a:r>
            <a:r>
              <a:rPr lang="hr-HR" sz="2000" b="1"/>
              <a:t>Sve je dozvoljeno, ali nije sve korisno" (1. Kor. 10,23 SSP).</a:t>
            </a:r>
            <a:br>
              <a:rPr lang="hr-HR" sz="2000" b="1"/>
            </a:br>
            <a:r>
              <a:rPr lang="hr-HR" sz="2000" b="1"/>
              <a:t>Evo dva konkretna primera:</a:t>
            </a:r>
            <a:endParaRPr lang="en" sz="2000" b="1" dirty="0"/>
          </a:p>
        </p:txBody>
      </p:sp>
      <p:graphicFrame>
        <p:nvGraphicFramePr>
          <p:cNvPr id="2" name="Diagrama 1">
            <a:extLst>
              <a:ext uri="{FF2B5EF4-FFF2-40B4-BE49-F238E27FC236}">
                <a16:creationId xmlns:a16="http://schemas.microsoft.com/office/drawing/2014/main" id="{8659AE6C-0EC6-B735-3E73-DC821EB2A1B1}"/>
              </a:ext>
            </a:extLst>
          </p:cNvPr>
          <p:cNvGraphicFramePr/>
          <p:nvPr>
            <p:extLst>
              <p:ext uri="{D42A27DB-BD31-4B8C-83A1-F6EECF244321}">
                <p14:modId xmlns:p14="http://schemas.microsoft.com/office/powerpoint/2010/main" val="2611481018"/>
              </p:ext>
            </p:extLst>
          </p:nvPr>
        </p:nvGraphicFramePr>
        <p:xfrm>
          <a:off x="180975" y="2276545"/>
          <a:ext cx="11830050" cy="286232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C9790D64-078E-2E31-829C-BC24CA2AE196}"/>
              </a:ext>
            </a:extLst>
          </p:cNvPr>
          <p:cNvSpPr txBox="1"/>
          <p:nvPr/>
        </p:nvSpPr>
        <p:spPr>
          <a:xfrm>
            <a:off x="4591050" y="5161091"/>
            <a:ext cx="7600949" cy="707886"/>
          </a:xfrm>
          <a:prstGeom prst="rect">
            <a:avLst/>
          </a:prstGeom>
          <a:noFill/>
        </p:spPr>
        <p:txBody>
          <a:bodyPr wrap="square" rtlCol="0">
            <a:spAutoFit/>
          </a:bodyPr>
          <a:lstStyle/>
          <a:p>
            <a:pPr>
              <a:spcBef>
                <a:spcPts val="600"/>
              </a:spcBef>
            </a:pPr>
            <a:r>
              <a:rPr lang="hr-HR" sz="2000" b="1"/>
              <a:t>Osnovna načela iza ovih uputa također su dva: hvaliti Boga u svemu (1 Kor. 10,31); i tražiti dobrobit drugih (1. Kor. 10,24.32).</a:t>
            </a:r>
            <a:endParaRPr lang="en" sz="2000" b="1" dirty="0"/>
          </a:p>
        </p:txBody>
      </p:sp>
      <p:pic>
        <p:nvPicPr>
          <p:cNvPr id="9" name="Imagen 8">
            <a:extLst>
              <a:ext uri="{FF2B5EF4-FFF2-40B4-BE49-F238E27FC236}">
                <a16:creationId xmlns:a16="http://schemas.microsoft.com/office/drawing/2014/main" id="{AAE9A871-DE2B-A9C4-D90E-258A3B767F2E}"/>
              </a:ext>
            </a:extLst>
          </p:cNvPr>
          <p:cNvPicPr>
            <a:picLocks noChangeAspect="1"/>
          </p:cNvPicPr>
          <p:nvPr/>
        </p:nvPicPr>
        <p:blipFill>
          <a:blip r:embed="rId9" cstate="email">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a:ext>
            </a:extLst>
          </a:blip>
          <a:stretch>
            <a:fillRect/>
          </a:stretch>
        </p:blipFill>
        <p:spPr>
          <a:xfrm>
            <a:off x="180975" y="5286375"/>
            <a:ext cx="2587558" cy="1447800"/>
          </a:xfrm>
          <a:prstGeom prst="rect">
            <a:avLst/>
          </a:prstGeom>
          <a:ln w="38100" cap="sq">
            <a:solidFill>
              <a:schemeClr val="accent4">
                <a:lumMod val="50000"/>
              </a:schemeClr>
            </a:solidFill>
            <a:prstDash val="solid"/>
            <a:miter lim="800000"/>
          </a:ln>
          <a:effectLst>
            <a:outerShdw blurRad="50800" dist="38100" dir="2700000" algn="tl" rotWithShape="0">
              <a:srgbClr val="000000">
                <a:alpha val="43000"/>
              </a:srgbClr>
            </a:outerShdw>
          </a:effectLst>
        </p:spPr>
      </p:pic>
      <p:pic>
        <p:nvPicPr>
          <p:cNvPr id="11" name="Imagen 10">
            <a:extLst>
              <a:ext uri="{FF2B5EF4-FFF2-40B4-BE49-F238E27FC236}">
                <a16:creationId xmlns:a16="http://schemas.microsoft.com/office/drawing/2014/main" id="{021CE8ED-11CF-7B73-82EE-5E54304961A9}"/>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2938428" y="5286374"/>
            <a:ext cx="1464966" cy="1447799"/>
          </a:xfrm>
          <a:prstGeom prst="rect">
            <a:avLst/>
          </a:prstGeom>
          <a:solidFill>
            <a:srgbClr val="FFFFFF">
              <a:shade val="85000"/>
            </a:srgbClr>
          </a:solidFill>
          <a:ln w="88900" cap="sq">
            <a:solidFill>
              <a:schemeClr val="bg2">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6D269F3-E9BF-85D6-7DEC-D3A9FD902E3E}"/>
              </a:ext>
            </a:extLst>
          </p:cNvPr>
          <p:cNvSpPr txBox="1"/>
          <p:nvPr/>
        </p:nvSpPr>
        <p:spPr>
          <a:xfrm>
            <a:off x="4591049" y="6150114"/>
            <a:ext cx="7600949" cy="707886"/>
          </a:xfrm>
          <a:prstGeom prst="rect">
            <a:avLst/>
          </a:prstGeom>
          <a:noFill/>
        </p:spPr>
        <p:txBody>
          <a:bodyPr wrap="square">
            <a:spAutoFit/>
          </a:bodyPr>
          <a:lstStyle/>
          <a:p>
            <a:pPr lvl="0">
              <a:spcBef>
                <a:spcPts val="600"/>
              </a:spcBef>
              <a:defRPr/>
            </a:pPr>
            <a:r>
              <a:rPr lang="hr-HR" sz="2000" b="1">
                <a:solidFill>
                  <a:prstClr val="black"/>
                </a:solidFill>
              </a:rPr>
              <a:t>To jest, voleti Boga iznad svega, a bližnjega svoga kao samoga sebe (baš kao što je Isus tražio od bogatog mladića).</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7236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4" dur="1000" fill="hold"/>
                                        <p:tgtEl>
                                          <p:spTgt spid="6"/>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grpId="0" nodeType="clickEffect">
                                  <p:stCondLst>
                                    <p:cond delay="0"/>
                                  </p:stCondLst>
                                  <p:childTnLst>
                                    <p:set>
                                      <p:cBhvr>
                                        <p:cTn id="32" dur="1" fill="hold">
                                          <p:stCondLst>
                                            <p:cond delay="0"/>
                                          </p:stCondLst>
                                        </p:cTn>
                                        <p:tgtEl>
                                          <p:spTgt spid="2">
                                            <p:graphicEl>
                                              <a:dgm id="{0E39B0EA-1CF8-4763-B1A5-529D112E96FB}"/>
                                            </p:graphicEl>
                                          </p:spTgt>
                                        </p:tgtEl>
                                        <p:attrNameLst>
                                          <p:attrName>style.visibility</p:attrName>
                                        </p:attrNameLst>
                                      </p:cBhvr>
                                      <p:to>
                                        <p:strVal val="visible"/>
                                      </p:to>
                                    </p:set>
                                    <p:animEffect transition="in" filter="wipe(right)">
                                      <p:cBhvr>
                                        <p:cTn id="33" dur="500"/>
                                        <p:tgtEl>
                                          <p:spTgt spid="2">
                                            <p:graphicEl>
                                              <a:dgm id="{0E39B0EA-1CF8-4763-B1A5-529D112E96FB}"/>
                                            </p:graphicEl>
                                          </p:spTgt>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2">
                                            <p:graphicEl>
                                              <a:dgm id="{CE134132-FE13-4424-8622-70394E38BE37}"/>
                                            </p:graphicEl>
                                          </p:spTgt>
                                        </p:tgtEl>
                                        <p:attrNameLst>
                                          <p:attrName>style.visibility</p:attrName>
                                        </p:attrNameLst>
                                      </p:cBhvr>
                                      <p:to>
                                        <p:strVal val="visible"/>
                                      </p:to>
                                    </p:set>
                                    <p:animEffect transition="in" filter="wipe(left)">
                                      <p:cBhvr>
                                        <p:cTn id="36" dur="500"/>
                                        <p:tgtEl>
                                          <p:spTgt spid="2">
                                            <p:graphicEl>
                                              <a:dgm id="{CE134132-FE13-4424-8622-70394E38BE37}"/>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599A541C-F2D6-406B-8AAD-AE6417A2067B}"/>
                                            </p:graphicEl>
                                          </p:spTgt>
                                        </p:tgtEl>
                                        <p:attrNameLst>
                                          <p:attrName>style.visibility</p:attrName>
                                        </p:attrNameLst>
                                      </p:cBhvr>
                                      <p:to>
                                        <p:strVal val="visible"/>
                                      </p:to>
                                    </p:set>
                                    <p:animEffect transition="in" filter="wipe(left)">
                                      <p:cBhvr>
                                        <p:cTn id="41" dur="500"/>
                                        <p:tgtEl>
                                          <p:spTgt spid="2">
                                            <p:graphicEl>
                                              <a:dgm id="{599A541C-F2D6-406B-8AAD-AE6417A2067B}"/>
                                            </p:graphicEl>
                                          </p:spTgt>
                                        </p:tgtEl>
                                      </p:cBhvr>
                                    </p:animEffect>
                                  </p:childTnLst>
                                </p:cTn>
                              </p:par>
                              <p:par>
                                <p:cTn id="42" presetID="22" presetClass="entr" presetSubtype="2" fill="hold" grpId="0" nodeType="withEffect">
                                  <p:stCondLst>
                                    <p:cond delay="0"/>
                                  </p:stCondLst>
                                  <p:childTnLst>
                                    <p:set>
                                      <p:cBhvr>
                                        <p:cTn id="43" dur="1" fill="hold">
                                          <p:stCondLst>
                                            <p:cond delay="0"/>
                                          </p:stCondLst>
                                        </p:cTn>
                                        <p:tgtEl>
                                          <p:spTgt spid="2">
                                            <p:graphicEl>
                                              <a:dgm id="{657811B2-F473-496A-9C98-072C8525BBFC}"/>
                                            </p:graphicEl>
                                          </p:spTgt>
                                        </p:tgtEl>
                                        <p:attrNameLst>
                                          <p:attrName>style.visibility</p:attrName>
                                        </p:attrNameLst>
                                      </p:cBhvr>
                                      <p:to>
                                        <p:strVal val="visible"/>
                                      </p:to>
                                    </p:set>
                                    <p:animEffect transition="in" filter="wipe(right)">
                                      <p:cBhvr>
                                        <p:cTn id="44" dur="500"/>
                                        <p:tgtEl>
                                          <p:spTgt spid="2">
                                            <p:graphicEl>
                                              <a:dgm id="{657811B2-F473-496A-9C98-072C8525BBFC}"/>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25" presetClass="entr" presetSubtype="0"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50"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51"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52" dur="1000" fill="hold"/>
                                        <p:tgtEl>
                                          <p:spTgt spid="9"/>
                                        </p:tgtEl>
                                        <p:attrNameLst>
                                          <p:attrName>ppt_h</p:attrName>
                                        </p:attrNameLst>
                                      </p:cBhvr>
                                      <p:tavLst>
                                        <p:tav tm="0">
                                          <p:val>
                                            <p:strVal val="#ppt_h"/>
                                          </p:val>
                                        </p:tav>
                                        <p:tav tm="100000">
                                          <p:val>
                                            <p:strVal val="#ppt_h"/>
                                          </p:val>
                                        </p:tav>
                                      </p:tavLst>
                                    </p:anim>
                                    <p:anim calcmode="lin" valueType="num">
                                      <p:cBhvr>
                                        <p:cTn id="53"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54"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55"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56" dur="1000" decel="50000">
                                          <p:stCondLst>
                                            <p:cond delay="0"/>
                                          </p:stCondLst>
                                        </p:cTn>
                                        <p:tgtEl>
                                          <p:spTgt spid="9"/>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left)">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49" presetClass="entr" presetSubtype="0" decel="100000" fill="hold" nodeType="clickEffect">
                                  <p:stCondLst>
                                    <p:cond delay="0"/>
                                  </p:stCondLst>
                                  <p:childTnLst>
                                    <p:set>
                                      <p:cBhvr>
                                        <p:cTn id="64" dur="1" fill="hold">
                                          <p:stCondLst>
                                            <p:cond delay="0"/>
                                          </p:stCondLst>
                                        </p:cTn>
                                        <p:tgtEl>
                                          <p:spTgt spid="11"/>
                                        </p:tgtEl>
                                        <p:attrNameLst>
                                          <p:attrName>style.visibility</p:attrName>
                                        </p:attrNameLst>
                                      </p:cBhvr>
                                      <p:to>
                                        <p:strVal val="visible"/>
                                      </p:to>
                                    </p:set>
                                    <p:anim calcmode="lin" valueType="num">
                                      <p:cBhvr>
                                        <p:cTn id="65" dur="500" fill="hold"/>
                                        <p:tgtEl>
                                          <p:spTgt spid="11"/>
                                        </p:tgtEl>
                                        <p:attrNameLst>
                                          <p:attrName>ppt_w</p:attrName>
                                        </p:attrNameLst>
                                      </p:cBhvr>
                                      <p:tavLst>
                                        <p:tav tm="0">
                                          <p:val>
                                            <p:fltVal val="0"/>
                                          </p:val>
                                        </p:tav>
                                        <p:tav tm="100000">
                                          <p:val>
                                            <p:strVal val="#ppt_w"/>
                                          </p:val>
                                        </p:tav>
                                      </p:tavLst>
                                    </p:anim>
                                    <p:anim calcmode="lin" valueType="num">
                                      <p:cBhvr>
                                        <p:cTn id="66" dur="500" fill="hold"/>
                                        <p:tgtEl>
                                          <p:spTgt spid="11"/>
                                        </p:tgtEl>
                                        <p:attrNameLst>
                                          <p:attrName>ppt_h</p:attrName>
                                        </p:attrNameLst>
                                      </p:cBhvr>
                                      <p:tavLst>
                                        <p:tav tm="0">
                                          <p:val>
                                            <p:fltVal val="0"/>
                                          </p:val>
                                        </p:tav>
                                        <p:tav tm="100000">
                                          <p:val>
                                            <p:strVal val="#ppt_h"/>
                                          </p:val>
                                        </p:tav>
                                      </p:tavLst>
                                    </p:anim>
                                    <p:anim calcmode="lin" valueType="num">
                                      <p:cBhvr>
                                        <p:cTn id="67" dur="500" fill="hold"/>
                                        <p:tgtEl>
                                          <p:spTgt spid="11"/>
                                        </p:tgtEl>
                                        <p:attrNameLst>
                                          <p:attrName>style.rotation</p:attrName>
                                        </p:attrNameLst>
                                      </p:cBhvr>
                                      <p:tavLst>
                                        <p:tav tm="0">
                                          <p:val>
                                            <p:fltVal val="360"/>
                                          </p:val>
                                        </p:tav>
                                        <p:tav tm="100000">
                                          <p:val>
                                            <p:fltVal val="0"/>
                                          </p:val>
                                        </p:tav>
                                      </p:tavLst>
                                    </p:anim>
                                    <p:animEffect transition="in" filter="fade">
                                      <p:cBhvr>
                                        <p:cTn id="68" dur="500"/>
                                        <p:tgtEl>
                                          <p:spTgt spid="11"/>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7"/>
                                        </p:tgtEl>
                                        <p:attrNameLst>
                                          <p:attrName>style.visibility</p:attrName>
                                        </p:attrNameLst>
                                      </p:cBhvr>
                                      <p:to>
                                        <p:strVal val="visible"/>
                                      </p:to>
                                    </p:set>
                                    <p:animEffect transition="in" filter="wipe(left)">
                                      <p:cBhvr>
                                        <p:cTn id="7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89F5094-B2A5-0D17-598D-D098E11AD38A}"/>
              </a:ext>
            </a:extLst>
          </p:cNvPr>
          <p:cNvSpPr txBox="1"/>
          <p:nvPr/>
        </p:nvSpPr>
        <p:spPr>
          <a:xfrm>
            <a:off x="1300162" y="1429167"/>
            <a:ext cx="9839326" cy="3862596"/>
          </a:xfrm>
          <a:prstGeom prst="rect">
            <a:avLst/>
          </a:prstGeom>
          <a:noFill/>
        </p:spPr>
        <p:txBody>
          <a:bodyPr wrap="square">
            <a:spAutoFit/>
          </a:bodyPr>
          <a:lstStyle/>
          <a:p>
            <a:pPr algn="just">
              <a:spcBef>
                <a:spcPts val="600"/>
              </a:spcBef>
            </a:pPr>
            <a:r>
              <a:rPr lang="en" sz="2400" b="1">
                <a:latin typeface="Constantia" panose="02030602050306030303" pitchFamily="18" charset="0"/>
              </a:rPr>
              <a:t>“</a:t>
            </a:r>
            <a:r>
              <a:rPr lang="en-US" sz="2400" b="1">
                <a:latin typeface="Constantia" panose="02030602050306030303" pitchFamily="18" charset="0"/>
              </a:rPr>
              <a:t>Apostol je zakleo Korinćane: </a:t>
            </a:r>
            <a:r>
              <a:rPr lang="hr-HR" sz="2400" b="1">
                <a:latin typeface="Constantia" panose="02030602050306030303" pitchFamily="18" charset="0"/>
              </a:rPr>
              <a:t>‘K</a:t>
            </a:r>
            <a:r>
              <a:rPr lang="en-US" sz="2400" b="1">
                <a:latin typeface="Constantia" panose="02030602050306030303" pitchFamily="18" charset="0"/>
              </a:rPr>
              <a:t>o misli da stoji, neka pazi da ne padne.</a:t>
            </a:r>
            <a:r>
              <a:rPr lang="hr-HR" sz="2400" b="1">
                <a:latin typeface="Constantia" panose="02030602050306030303" pitchFamily="18" charset="0"/>
              </a:rPr>
              <a:t>’</a:t>
            </a:r>
            <a:r>
              <a:rPr lang="en-US" sz="2400" b="1">
                <a:latin typeface="Constantia" panose="02030602050306030303" pitchFamily="18" charset="0"/>
              </a:rPr>
              <a:t> Ako posta</a:t>
            </a:r>
            <a:r>
              <a:rPr lang="hr-HR" sz="2400" b="1">
                <a:latin typeface="Constantia" panose="02030602050306030303" pitchFamily="18" charset="0"/>
              </a:rPr>
              <a:t>nu</a:t>
            </a:r>
            <a:r>
              <a:rPr lang="en-US" sz="2400" b="1">
                <a:latin typeface="Constantia" panose="02030602050306030303" pitchFamily="18" charset="0"/>
              </a:rPr>
              <a:t> hvalisavi i samouvereni, zanemarujući </a:t>
            </a:r>
            <a:r>
              <a:rPr lang="hr-HR" sz="2400" b="1">
                <a:latin typeface="Constantia" panose="02030602050306030303" pitchFamily="18" charset="0"/>
              </a:rPr>
              <a:t>budnost</a:t>
            </a:r>
            <a:r>
              <a:rPr lang="en-US" sz="2400" b="1">
                <a:latin typeface="Constantia" panose="02030602050306030303" pitchFamily="18" charset="0"/>
              </a:rPr>
              <a:t> i molitvu, pa</a:t>
            </a:r>
            <a:r>
              <a:rPr lang="hr-HR" sz="2400" b="1">
                <a:latin typeface="Constantia" panose="02030602050306030303" pitchFamily="18" charset="0"/>
              </a:rPr>
              <a:t>đće</a:t>
            </a:r>
            <a:r>
              <a:rPr lang="en-US" sz="2400" b="1">
                <a:latin typeface="Constantia" panose="02030602050306030303" pitchFamily="18" charset="0"/>
              </a:rPr>
              <a:t> u težak greh, </a:t>
            </a:r>
            <a:r>
              <a:rPr lang="hr-HR" sz="2400" b="1">
                <a:latin typeface="Constantia" panose="02030602050306030303" pitchFamily="18" charset="0"/>
              </a:rPr>
              <a:t>i time navući</a:t>
            </a:r>
            <a:r>
              <a:rPr lang="en-US" sz="2400" b="1">
                <a:latin typeface="Constantia" panose="02030602050306030303" pitchFamily="18" charset="0"/>
              </a:rPr>
              <a:t>ći na sebe Božji gnev. […]
Pav</a:t>
            </a:r>
            <a:r>
              <a:rPr lang="hr-HR" sz="2400" b="1">
                <a:latin typeface="Constantia" panose="02030602050306030303" pitchFamily="18" charset="0"/>
              </a:rPr>
              <a:t>le</a:t>
            </a:r>
            <a:r>
              <a:rPr lang="en-US" sz="2400" b="1">
                <a:latin typeface="Constantia" panose="02030602050306030303" pitchFamily="18" charset="0"/>
              </a:rPr>
              <a:t> je po</a:t>
            </a:r>
            <a:r>
              <a:rPr lang="hr-HR" sz="2400" b="1">
                <a:latin typeface="Constantia" panose="02030602050306030303" pitchFamily="18" charset="0"/>
              </a:rPr>
              <a:t>z</a:t>
            </a:r>
            <a:r>
              <a:rPr lang="en-US" sz="2400" b="1">
                <a:latin typeface="Constantia" panose="02030602050306030303" pitchFamily="18" charset="0"/>
              </a:rPr>
              <a:t>i</a:t>
            </a:r>
            <a:r>
              <a:rPr lang="hr-HR" sz="2400" b="1">
                <a:latin typeface="Constantia" panose="02030602050306030303" pitchFamily="18" charset="0"/>
              </a:rPr>
              <a:t>v</a:t>
            </a:r>
            <a:r>
              <a:rPr lang="en-US" sz="2400" b="1">
                <a:latin typeface="Constantia" panose="02030602050306030303" pitchFamily="18" charset="0"/>
              </a:rPr>
              <a:t>ao svoju braću da s</a:t>
            </a:r>
            <a:r>
              <a:rPr lang="hr-HR" sz="2400" b="1">
                <a:latin typeface="Constantia" panose="02030602050306030303" pitchFamily="18" charset="0"/>
              </a:rPr>
              <a:t>ama</a:t>
            </a:r>
            <a:r>
              <a:rPr lang="en-US" sz="2400" b="1">
                <a:latin typeface="Constantia" panose="02030602050306030303" pitchFamily="18" charset="0"/>
              </a:rPr>
              <a:t> </a:t>
            </a:r>
            <a:r>
              <a:rPr lang="hr-HR" sz="2400" b="1">
                <a:latin typeface="Constantia" panose="02030602050306030303" pitchFamily="18" charset="0"/>
              </a:rPr>
              <a:t>ocene</a:t>
            </a:r>
            <a:r>
              <a:rPr lang="en-US" sz="2400" b="1">
                <a:latin typeface="Constantia" panose="02030602050306030303" pitchFamily="18" charset="0"/>
              </a:rPr>
              <a:t> kak</a:t>
            </a:r>
            <a:r>
              <a:rPr lang="hr-HR" sz="2400" b="1">
                <a:latin typeface="Constantia" panose="02030602050306030303" pitchFamily="18" charset="0"/>
              </a:rPr>
              <a:t>o</a:t>
            </a:r>
            <a:r>
              <a:rPr lang="en-US" sz="2400" b="1">
                <a:latin typeface="Constantia" panose="02030602050306030303" pitchFamily="18" charset="0"/>
              </a:rPr>
              <a:t> </a:t>
            </a:r>
            <a:r>
              <a:rPr lang="hr-HR" sz="2400" b="1">
                <a:latin typeface="Constantia" panose="02030602050306030303" pitchFamily="18" charset="0"/>
              </a:rPr>
              <a:t>će </a:t>
            </a:r>
            <a:r>
              <a:rPr lang="en-US" sz="2400" b="1">
                <a:latin typeface="Constantia" panose="02030602050306030303" pitchFamily="18" charset="0"/>
              </a:rPr>
              <a:t>njihove riječi i dela </a:t>
            </a:r>
            <a:r>
              <a:rPr lang="hr-HR" sz="2400" b="1">
                <a:latin typeface="Constantia" panose="02030602050306030303" pitchFamily="18" charset="0"/>
              </a:rPr>
              <a:t>uticati</a:t>
            </a:r>
            <a:r>
              <a:rPr lang="en-US" sz="2400" b="1">
                <a:latin typeface="Constantia" panose="02030602050306030303" pitchFamily="18" charset="0"/>
              </a:rPr>
              <a:t> na druge i da ne čine ništa, koliko god to samo po sebi bilo nevino, što bi </a:t>
            </a:r>
            <a:r>
              <a:rPr lang="hr-HR" sz="2400" b="1">
                <a:latin typeface="Constantia" panose="02030602050306030303" pitchFamily="18" charset="0"/>
              </a:rPr>
              <a:t>izgleda</a:t>
            </a:r>
            <a:r>
              <a:rPr lang="en-US" sz="2400" b="1">
                <a:latin typeface="Constantia" panose="02030602050306030303" pitchFamily="18" charset="0"/>
              </a:rPr>
              <a:t>lo da odobrava</a:t>
            </a:r>
            <a:r>
              <a:rPr lang="hr-HR" sz="2400" b="1">
                <a:latin typeface="Constantia" panose="02030602050306030303" pitchFamily="18" charset="0"/>
              </a:rPr>
              <a:t>ju </a:t>
            </a:r>
            <a:r>
              <a:rPr lang="en-US" sz="2400" b="1">
                <a:latin typeface="Constantia" panose="02030602050306030303" pitchFamily="18" charset="0"/>
              </a:rPr>
              <a:t> idolopoklonstvo ili</a:t>
            </a:r>
            <a:r>
              <a:rPr lang="hr-HR" sz="2400" b="1">
                <a:latin typeface="Constantia" panose="02030602050306030303" pitchFamily="18" charset="0"/>
              </a:rPr>
              <a:t> da</a:t>
            </a:r>
            <a:r>
              <a:rPr lang="en-US" sz="2400" b="1">
                <a:latin typeface="Constantia" panose="02030602050306030303" pitchFamily="18" charset="0"/>
              </a:rPr>
              <a:t> vrijeđa</a:t>
            </a:r>
            <a:r>
              <a:rPr lang="hr-HR" sz="2400" b="1">
                <a:latin typeface="Constantia" panose="02030602050306030303" pitchFamily="18" charset="0"/>
              </a:rPr>
              <a:t>ju</a:t>
            </a:r>
            <a:r>
              <a:rPr lang="en-US" sz="2400" b="1">
                <a:latin typeface="Constantia" panose="02030602050306030303" pitchFamily="18" charset="0"/>
              </a:rPr>
              <a:t> </a:t>
            </a:r>
            <a:r>
              <a:rPr lang="hr-HR" sz="2400" b="1">
                <a:latin typeface="Constantia" panose="02030602050306030303" pitchFamily="18" charset="0"/>
              </a:rPr>
              <a:t>osećaj</a:t>
            </a:r>
            <a:r>
              <a:rPr lang="en-US" sz="2400" b="1">
                <a:latin typeface="Constantia" panose="02030602050306030303" pitchFamily="18" charset="0"/>
              </a:rPr>
              <a:t>e </a:t>
            </a:r>
            <a:r>
              <a:rPr lang="hr-HR" sz="2400" b="1">
                <a:latin typeface="Constantia" panose="02030602050306030303" pitchFamily="18" charset="0"/>
              </a:rPr>
              <a:t>nekoga</a:t>
            </a:r>
            <a:r>
              <a:rPr lang="en-US" sz="2400" b="1">
                <a:latin typeface="Constantia" panose="02030602050306030303" pitchFamily="18" charset="0"/>
              </a:rPr>
              <a:t> ko</a:t>
            </a:r>
            <a:r>
              <a:rPr lang="hr-HR" sz="2400" b="1">
                <a:latin typeface="Constantia" panose="02030602050306030303" pitchFamily="18" charset="0"/>
              </a:rPr>
              <a:t> je</a:t>
            </a:r>
            <a:r>
              <a:rPr lang="en-US" sz="2400" b="1">
                <a:latin typeface="Constantia" panose="02030602050306030303" pitchFamily="18" charset="0"/>
              </a:rPr>
              <a:t> mo</a:t>
            </a:r>
            <a:r>
              <a:rPr lang="hr-HR" sz="2400" b="1">
                <a:latin typeface="Constantia" panose="02030602050306030303" pitchFamily="18" charset="0"/>
              </a:rPr>
              <a:t>žda</a:t>
            </a:r>
            <a:r>
              <a:rPr lang="en-US" sz="2400" b="1">
                <a:latin typeface="Constantia" panose="02030602050306030303" pitchFamily="18" charset="0"/>
              </a:rPr>
              <a:t> slab u veri. „</a:t>
            </a:r>
            <a:r>
              <a:rPr lang="hr-HR" sz="2400" b="1">
                <a:latin typeface="Constantia" panose="02030602050306030303" pitchFamily="18" charset="0"/>
              </a:rPr>
              <a:t>Ak</a:t>
            </a:r>
            <a:r>
              <a:rPr lang="en-US" sz="2400" b="1">
                <a:latin typeface="Constantia" panose="02030602050306030303" pitchFamily="18" charset="0"/>
              </a:rPr>
              <a:t>o da</a:t>
            </a:r>
            <a:r>
              <a:rPr lang="hr-HR" sz="2400" b="1">
                <a:latin typeface="Constantia" panose="02030602050306030303" pitchFamily="18" charset="0"/>
              </a:rPr>
              <a:t>kle</a:t>
            </a:r>
            <a:r>
              <a:rPr lang="en-US" sz="2400" b="1">
                <a:latin typeface="Constantia" panose="02030602050306030303" pitchFamily="18" charset="0"/>
              </a:rPr>
              <a:t> jedete, </a:t>
            </a:r>
            <a:r>
              <a:rPr lang="hr-HR" sz="2400" b="1">
                <a:latin typeface="Constantia" panose="02030602050306030303" pitchFamily="18" charset="0"/>
              </a:rPr>
              <a:t>ako li </a:t>
            </a:r>
            <a:r>
              <a:rPr lang="en-US" sz="2400" b="1">
                <a:latin typeface="Constantia" panose="02030602050306030303" pitchFamily="18" charset="0"/>
              </a:rPr>
              <a:t>pijete </a:t>
            </a:r>
            <a:r>
              <a:rPr lang="hr-HR" sz="2400" b="1">
                <a:latin typeface="Constantia" panose="02030602050306030303" pitchFamily="18" charset="0"/>
              </a:rPr>
              <a:t>ako </a:t>
            </a:r>
            <a:r>
              <a:rPr lang="en-US" sz="2400" b="1">
                <a:latin typeface="Constantia" panose="02030602050306030303" pitchFamily="18" charset="0"/>
              </a:rPr>
              <a:t>li </a:t>
            </a:r>
            <a:r>
              <a:rPr lang="hr-HR" sz="2400" b="1">
                <a:latin typeface="Constantia" panose="02030602050306030303" pitchFamily="18" charset="0"/>
              </a:rPr>
              <a:t>drugo </a:t>
            </a:r>
            <a:r>
              <a:rPr lang="en-US" sz="2400" b="1">
                <a:latin typeface="Constantia" panose="02030602050306030303" pitchFamily="18" charset="0"/>
              </a:rPr>
              <a:t>što </a:t>
            </a:r>
            <a:r>
              <a:rPr lang="hr-HR" sz="2400" b="1">
                <a:latin typeface="Constantia" panose="02030602050306030303" pitchFamily="18" charset="0"/>
              </a:rPr>
              <a:t>čini</a:t>
            </a:r>
            <a:r>
              <a:rPr lang="en-US" sz="2400" b="1">
                <a:latin typeface="Constantia" panose="02030602050306030303" pitchFamily="18" charset="0"/>
              </a:rPr>
              <a:t>ite, sve na slavu Božju</a:t>
            </a:r>
            <a:r>
              <a:rPr lang="hr-HR" sz="2400" b="1">
                <a:latin typeface="Constantia" panose="02030602050306030303" pitchFamily="18" charset="0"/>
              </a:rPr>
              <a:t> činite</a:t>
            </a:r>
            <a:r>
              <a:rPr lang="en-US" sz="2400" b="1">
                <a:latin typeface="Constantia" panose="02030602050306030303" pitchFamily="18" charset="0"/>
              </a:rPr>
              <a:t>. Ne </a:t>
            </a:r>
            <a:r>
              <a:rPr lang="hr-HR" sz="2400" b="1">
                <a:latin typeface="Constantia" panose="02030602050306030303" pitchFamily="18" charset="0"/>
              </a:rPr>
              <a:t>budi</a:t>
            </a:r>
            <a:r>
              <a:rPr lang="en-US" sz="2400" b="1">
                <a:latin typeface="Constantia" panose="02030602050306030303" pitchFamily="18" charset="0"/>
              </a:rPr>
              <a:t>te n</a:t>
            </a:r>
            <a:r>
              <a:rPr lang="hr-HR" sz="2400" b="1">
                <a:latin typeface="Constantia" panose="02030602050306030303" pitchFamily="18" charset="0"/>
              </a:rPr>
              <a:t>a sablazan nj Jevrejima ni Grcima ni crkvi Božjoj</a:t>
            </a:r>
            <a:r>
              <a:rPr lang="en-US" sz="2400" b="1">
                <a:latin typeface="Constantia" panose="02030602050306030303" pitchFamily="18" charset="0"/>
              </a:rPr>
              <a:t>."</a:t>
            </a:r>
            <a:endParaRPr lang="en" sz="2400" b="1" dirty="0">
              <a:latin typeface="Constantia" panose="02030602050306030303" pitchFamily="18" charset="0"/>
            </a:endParaRPr>
          </a:p>
        </p:txBody>
      </p:sp>
      <p:sp>
        <p:nvSpPr>
          <p:cNvPr id="4" name="CuadroTexto 3">
            <a:extLst>
              <a:ext uri="{FF2B5EF4-FFF2-40B4-BE49-F238E27FC236}">
                <a16:creationId xmlns:a16="http://schemas.microsoft.com/office/drawing/2014/main" id="{5BD16E60-1C48-E153-6092-24242D77882C}"/>
              </a:ext>
            </a:extLst>
          </p:cNvPr>
          <p:cNvSpPr txBox="1"/>
          <p:nvPr/>
        </p:nvSpPr>
        <p:spPr>
          <a:xfrm>
            <a:off x="6462006" y="5661095"/>
            <a:ext cx="4486036" cy="338554"/>
          </a:xfrm>
          <a:prstGeom prst="rect">
            <a:avLst/>
          </a:prstGeom>
          <a:noFill/>
        </p:spPr>
        <p:txBody>
          <a:bodyPr wrap="none" rtlCol="0">
            <a:spAutoFit/>
          </a:bodyPr>
          <a:lstStyle/>
          <a:p>
            <a:pPr algn="r"/>
            <a:r>
              <a:rPr lang="en" sz="1600" b="1"/>
              <a:t>E</a:t>
            </a:r>
            <a:r>
              <a:rPr lang="hr-HR" sz="1600" b="1"/>
              <a:t>len G. Vajt, </a:t>
            </a:r>
            <a:r>
              <a:rPr lang="hr-HR" sz="1600" i="1"/>
              <a:t>Dela apostolska, </a:t>
            </a:r>
            <a:r>
              <a:rPr lang="hr-HR" sz="1600" b="1"/>
              <a:t>str</a:t>
            </a:r>
            <a:r>
              <a:rPr lang="en" sz="1600" b="1"/>
              <a:t>. 316</a:t>
            </a:r>
            <a:r>
              <a:rPr lang="hr-HR" sz="1600" b="1"/>
              <a:t>. original.</a:t>
            </a:r>
            <a:endParaRPr lang="en" sz="1600" b="1" dirty="0"/>
          </a:p>
        </p:txBody>
      </p:sp>
    </p:spTree>
    <p:extLst>
      <p:ext uri="{BB962C8B-B14F-4D97-AF65-F5344CB8AC3E}">
        <p14:creationId xmlns:p14="http://schemas.microsoft.com/office/powerpoint/2010/main" val="3195310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6B2DB-CF06-D366-9040-8461F59C0BA3}"/>
            </a:ext>
          </a:extLst>
        </p:cNvPr>
        <p:cNvGrpSpPr/>
        <p:nvPr/>
      </p:nvGrpSpPr>
      <p:grpSpPr>
        <a:xfrm>
          <a:off x="0" y="0"/>
          <a:ext cx="0" cy="0"/>
          <a:chOff x="0" y="0"/>
          <a:chExt cx="0" cy="0"/>
        </a:xfrm>
      </p:grpSpPr>
      <p:sp>
        <p:nvSpPr>
          <p:cNvPr id="2060" name="Rectangle 12">
            <a:extLst>
              <a:ext uri="{FF2B5EF4-FFF2-40B4-BE49-F238E27FC236}">
                <a16:creationId xmlns:a16="http://schemas.microsoft.com/office/drawing/2014/main" id="{11EEEC3C-3937-0B70-0C60-65A8CD0E928F}"/>
              </a:ext>
            </a:extLst>
          </p:cNvPr>
          <p:cNvSpPr>
            <a:spLocks noChangeArrowheads="1"/>
          </p:cNvSpPr>
          <p:nvPr/>
        </p:nvSpPr>
        <p:spPr bwMode="auto">
          <a:xfrm>
            <a:off x="193040" y="3810000"/>
            <a:ext cx="11900066" cy="2834213"/>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100" name="TextBox 9">
            <a:extLst>
              <a:ext uri="{FF2B5EF4-FFF2-40B4-BE49-F238E27FC236}">
                <a16:creationId xmlns:a16="http://schemas.microsoft.com/office/drawing/2014/main" id="{ADA855D1-6E2D-0D12-C722-282D1E337A91}"/>
              </a:ext>
            </a:extLst>
          </p:cNvPr>
          <p:cNvSpPr txBox="1">
            <a:spLocks noChangeArrowheads="1"/>
          </p:cNvSpPr>
          <p:nvPr/>
        </p:nvSpPr>
        <p:spPr bwMode="auto">
          <a:xfrm>
            <a:off x="1524000" y="382252"/>
            <a:ext cx="9181069"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1597025" algn="l"/>
              </a:tabLst>
              <a:defRPr>
                <a:solidFill>
                  <a:schemeClr val="tx1"/>
                </a:solidFill>
                <a:latin typeface="Arial" charset="0"/>
                <a:cs typeface="Arial" charset="0"/>
              </a:defRPr>
            </a:lvl1pPr>
            <a:lvl2pPr marL="742950" indent="-285750" eaLnBrk="0" hangingPunct="0">
              <a:tabLst>
                <a:tab pos="1597025" algn="l"/>
              </a:tabLst>
              <a:defRPr>
                <a:solidFill>
                  <a:schemeClr val="tx1"/>
                </a:solidFill>
                <a:latin typeface="Arial" charset="0"/>
                <a:cs typeface="Arial" charset="0"/>
              </a:defRPr>
            </a:lvl2pPr>
            <a:lvl3pPr marL="1143000" indent="-228600" eaLnBrk="0" hangingPunct="0">
              <a:tabLst>
                <a:tab pos="1597025" algn="l"/>
              </a:tabLst>
              <a:defRPr>
                <a:solidFill>
                  <a:schemeClr val="tx1"/>
                </a:solidFill>
                <a:latin typeface="Arial" charset="0"/>
                <a:cs typeface="Arial" charset="0"/>
              </a:defRPr>
            </a:lvl3pPr>
            <a:lvl4pPr marL="1600200" indent="-228600" eaLnBrk="0" hangingPunct="0">
              <a:tabLst>
                <a:tab pos="1597025" algn="l"/>
              </a:tabLst>
              <a:defRPr>
                <a:solidFill>
                  <a:schemeClr val="tx1"/>
                </a:solidFill>
                <a:latin typeface="Arial" charset="0"/>
                <a:cs typeface="Arial" charset="0"/>
              </a:defRPr>
            </a:lvl4pPr>
            <a:lvl5pPr marL="2057400" indent="-228600" eaLnBrk="0" hangingPunct="0">
              <a:tabLst>
                <a:tab pos="1597025" algn="l"/>
              </a:tabLst>
              <a:defRPr>
                <a:solidFill>
                  <a:schemeClr val="tx1"/>
                </a:solidFill>
                <a:latin typeface="Arial" charset="0"/>
                <a:cs typeface="Arial" charset="0"/>
              </a:defRPr>
            </a:lvl5pPr>
            <a:lvl6pPr marL="2514600" indent="-228600" eaLnBrk="0" fontAlgn="base" hangingPunct="0">
              <a:spcBef>
                <a:spcPct val="0"/>
              </a:spcBef>
              <a:spcAft>
                <a:spcPct val="0"/>
              </a:spcAft>
              <a:tabLst>
                <a:tab pos="1597025" algn="l"/>
              </a:tabLst>
              <a:defRPr>
                <a:solidFill>
                  <a:schemeClr val="tx1"/>
                </a:solidFill>
                <a:latin typeface="Arial" charset="0"/>
                <a:cs typeface="Arial" charset="0"/>
              </a:defRPr>
            </a:lvl6pPr>
            <a:lvl7pPr marL="2971800" indent="-228600" eaLnBrk="0" fontAlgn="base" hangingPunct="0">
              <a:spcBef>
                <a:spcPct val="0"/>
              </a:spcBef>
              <a:spcAft>
                <a:spcPct val="0"/>
              </a:spcAft>
              <a:tabLst>
                <a:tab pos="1597025" algn="l"/>
              </a:tabLst>
              <a:defRPr>
                <a:solidFill>
                  <a:schemeClr val="tx1"/>
                </a:solidFill>
                <a:latin typeface="Arial" charset="0"/>
                <a:cs typeface="Arial" charset="0"/>
              </a:defRPr>
            </a:lvl7pPr>
            <a:lvl8pPr marL="3429000" indent="-228600" eaLnBrk="0" fontAlgn="base" hangingPunct="0">
              <a:spcBef>
                <a:spcPct val="0"/>
              </a:spcBef>
              <a:spcAft>
                <a:spcPct val="0"/>
              </a:spcAft>
              <a:tabLst>
                <a:tab pos="1597025" algn="l"/>
              </a:tabLst>
              <a:defRPr>
                <a:solidFill>
                  <a:schemeClr val="tx1"/>
                </a:solidFill>
                <a:latin typeface="Arial" charset="0"/>
                <a:cs typeface="Arial" charset="0"/>
              </a:defRPr>
            </a:lvl8pPr>
            <a:lvl9pPr marL="3886200" indent="-228600" eaLnBrk="0" fontAlgn="base" hangingPunct="0">
              <a:spcBef>
                <a:spcPct val="0"/>
              </a:spcBef>
              <a:spcAft>
                <a:spcPct val="0"/>
              </a:spcAft>
              <a:tabLst>
                <a:tab pos="1597025" algn="l"/>
              </a:tabLst>
              <a:defRPr>
                <a:solidFill>
                  <a:schemeClr val="tx1"/>
                </a:solidFill>
                <a:latin typeface="Arial" charset="0"/>
                <a:cs typeface="Arial" charset="0"/>
              </a:defRPr>
            </a:lvl9pPr>
          </a:lstStyle>
          <a:p>
            <a:pPr marL="0" marR="0" lvl="0" indent="0" algn="ctr" defTabSz="914377" rtl="0" eaLnBrk="1" fontAlgn="base" latinLnBrk="0" hangingPunct="1">
              <a:lnSpc>
                <a:spcPct val="100000"/>
              </a:lnSpc>
              <a:spcBef>
                <a:spcPct val="0"/>
              </a:spcBef>
              <a:spcAft>
                <a:spcPct val="0"/>
              </a:spcAft>
              <a:buClrTx/>
              <a:buSzTx/>
              <a:buFontTx/>
              <a:buNone/>
              <a:tabLst>
                <a:tab pos="1596985" algn="l"/>
              </a:tabLst>
              <a:defRPr/>
            </a:pPr>
            <a:r>
              <a:rPr kumimoji="0" lang="hr-HR" sz="4400" b="0"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Impact" pitchFamily="34" charset="0"/>
                <a:ea typeface="+mn-ea"/>
                <a:cs typeface="Arial" charset="0"/>
              </a:rPr>
              <a:t>ZAKLJUČAK</a:t>
            </a:r>
            <a:endParaRPr kumimoji="0" lang="en-US" sz="4400" b="0"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Impact" pitchFamily="34" charset="0"/>
              <a:ea typeface="+mn-ea"/>
              <a:cs typeface="Arial" charset="0"/>
            </a:endParaRPr>
          </a:p>
        </p:txBody>
      </p:sp>
      <p:sp>
        <p:nvSpPr>
          <p:cNvPr id="4101" name="AutoShape 2"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6800A3C2-5944-7DDA-86E7-09733928F544}"/>
              </a:ext>
            </a:extLst>
          </p:cNvPr>
          <p:cNvSpPr>
            <a:spLocks noChangeAspect="1" noChangeArrowheads="1"/>
          </p:cNvSpPr>
          <p:nvPr/>
        </p:nvSpPr>
        <p:spPr bwMode="auto">
          <a:xfrm>
            <a:off x="1679575" y="-876300"/>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102" name="AutoShape 4"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DFF19521-A0EC-5AB3-243E-23E7CCB3953C}"/>
              </a:ext>
            </a:extLst>
          </p:cNvPr>
          <p:cNvSpPr>
            <a:spLocks noChangeAspect="1" noChangeArrowheads="1"/>
          </p:cNvSpPr>
          <p:nvPr/>
        </p:nvSpPr>
        <p:spPr bwMode="auto">
          <a:xfrm>
            <a:off x="1660202" y="-871539"/>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6" name="AutoShape 2" descr="http://220lily.files.wordpress.com/2013/07/il_570xn-374072027_48r9.jpg">
            <a:extLst>
              <a:ext uri="{FF2B5EF4-FFF2-40B4-BE49-F238E27FC236}">
                <a16:creationId xmlns:a16="http://schemas.microsoft.com/office/drawing/2014/main" id="{9E4B1E55-8224-D91E-349E-99348044F967}"/>
              </a:ext>
            </a:extLst>
          </p:cNvPr>
          <p:cNvSpPr>
            <a:spLocks noChangeAspect="1" noChangeArrowheads="1"/>
          </p:cNvSpPr>
          <p:nvPr/>
        </p:nvSpPr>
        <p:spPr bwMode="auto">
          <a:xfrm>
            <a:off x="1679575" y="-14446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33794" name="Picture 2" descr="https://www.lds.org/bc/content/bible-videos/videos/jesus-heals-a-man-born-blind/images/80_jesus-heals-a-man-born-blind_1800x1200_72dpi_2.jpg">
            <a:extLst>
              <a:ext uri="{FF2B5EF4-FFF2-40B4-BE49-F238E27FC236}">
                <a16:creationId xmlns:a16="http://schemas.microsoft.com/office/drawing/2014/main" id="{AD1EA645-6BEB-5801-F140-2963B2231E9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643800" y="-33909000"/>
            <a:ext cx="17145000" cy="11430000"/>
          </a:xfrm>
          <a:prstGeom prst="rect">
            <a:avLst/>
          </a:prstGeom>
          <a:noFill/>
        </p:spPr>
      </p:pic>
      <p:sp>
        <p:nvSpPr>
          <p:cNvPr id="33800" name="AutoShape 8" descr="https://benchprep.com/blog/wp-content/uploads/2012/03/Nursing-School-Program-Caring-for-Sick.jpg">
            <a:extLst>
              <a:ext uri="{FF2B5EF4-FFF2-40B4-BE49-F238E27FC236}">
                <a16:creationId xmlns:a16="http://schemas.microsoft.com/office/drawing/2014/main" id="{F04630A8-D598-E2DD-46E2-58BEA3E4034A}"/>
              </a:ext>
            </a:extLst>
          </p:cNvPr>
          <p:cNvSpPr>
            <a:spLocks noChangeAspect="1" noChangeArrowheads="1"/>
          </p:cNvSpPr>
          <p:nvPr/>
        </p:nvSpPr>
        <p:spPr bwMode="auto">
          <a:xfrm>
            <a:off x="1679575" y="-144462"/>
            <a:ext cx="304800" cy="304801"/>
          </a:xfrm>
          <a:prstGeom prst="rect">
            <a:avLst/>
          </a:prstGeom>
          <a:noFill/>
        </p:spPr>
        <p:txBody>
          <a:bodyPr vert="horz" wrap="square" lIns="91440" tIns="45720" rIns="91440" bIns="45720" numCol="1" anchor="t" anchorCtr="0" compatLnSpc="1">
            <a:prstTxWarp prst="textNoShape">
              <a:avLst/>
            </a:prstTxWarp>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2" name="Picture 2">
            <a:extLst>
              <a:ext uri="{FF2B5EF4-FFF2-40B4-BE49-F238E27FC236}">
                <a16:creationId xmlns:a16="http://schemas.microsoft.com/office/drawing/2014/main" id="{5F8F6AD2-C07C-0026-7D43-6D89491D1B05}"/>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6525850" y="1384411"/>
            <a:ext cx="4068695" cy="2089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descr="http://karnscoc.org/wp-content/uploads/2012/01/bible_5983c.jpg">
            <a:extLst>
              <a:ext uri="{FF2B5EF4-FFF2-40B4-BE49-F238E27FC236}">
                <a16:creationId xmlns:a16="http://schemas.microsoft.com/office/drawing/2014/main" id="{4B037949-3C1D-6BA5-5E22-F0C27FDE3417}"/>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1679575" y="1384412"/>
            <a:ext cx="4584527" cy="2089953"/>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59BD24A0-E91E-ED74-B265-AD53C8E2B753}"/>
              </a:ext>
            </a:extLst>
          </p:cNvPr>
          <p:cNvSpPr txBox="1"/>
          <p:nvPr/>
        </p:nvSpPr>
        <p:spPr>
          <a:xfrm>
            <a:off x="-139148" y="3140765"/>
            <a:ext cx="12431701" cy="3785652"/>
          </a:xfrm>
          <a:prstGeom prst="rect">
            <a:avLst/>
          </a:prstGeom>
          <a:noFill/>
        </p:spPr>
        <p:txBody>
          <a:bodyPr wrap="square" rtlCol="0">
            <a:spAutoFit/>
          </a:bodyP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sr-Latn-RS" sz="2400" b="1" i="0" u="none" strike="noStrike" kern="1200" cap="none" spc="0" normalizeH="0" baseline="0" noProof="0" dirty="0">
              <a:ln>
                <a:noFill/>
              </a:ln>
              <a:solidFill>
                <a:srgbClr val="FFFFFF"/>
              </a:solidFill>
              <a:effectLst/>
              <a:uLnTx/>
              <a:uFillTx/>
              <a:latin typeface="Arial"/>
              <a:ea typeface="+mn-ea"/>
              <a:cs typeface="Arial" charset="0"/>
            </a:endParaRPr>
          </a:p>
          <a:p>
            <a:pPr lvl="0" algn="ctr" defTabSz="914377" fontAlgn="base">
              <a:spcBef>
                <a:spcPct val="0"/>
              </a:spcBef>
              <a:spcAft>
                <a:spcPct val="0"/>
              </a:spcAft>
              <a:defRPr/>
            </a:pPr>
            <a:r>
              <a:rPr lang="en-US" sz="2400" b="1" dirty="0">
                <a:solidFill>
                  <a:srgbClr val="FFFFFF"/>
                </a:solidFill>
                <a:cs typeface="Arial" charset="0"/>
              </a:rPr>
              <a:t>Pav</a:t>
            </a:r>
            <a:r>
              <a:rPr lang="hr-HR" sz="2400" b="1" dirty="0">
                <a:solidFill>
                  <a:srgbClr val="FFFFFF"/>
                </a:solidFill>
                <a:cs typeface="Arial" charset="0"/>
              </a:rPr>
              <a:t>le</a:t>
            </a:r>
            <a:r>
              <a:rPr lang="en-US" sz="2400" b="1" dirty="0">
                <a:solidFill>
                  <a:srgbClr val="FFFFFF"/>
                </a:solidFill>
                <a:cs typeface="Arial" charset="0"/>
              </a:rPr>
              <a:t> </a:t>
            </a:r>
            <a:r>
              <a:rPr lang="en-US" sz="2400" b="1" dirty="0" err="1">
                <a:solidFill>
                  <a:srgbClr val="FFFFFF"/>
                </a:solidFill>
                <a:cs typeface="Arial" charset="0"/>
              </a:rPr>
              <a:t>poziva</a:t>
            </a:r>
            <a:r>
              <a:rPr lang="en-US" sz="2400" b="1" dirty="0">
                <a:solidFill>
                  <a:srgbClr val="FFFFFF"/>
                </a:solidFill>
                <a:cs typeface="Arial" charset="0"/>
              </a:rPr>
              <a:t> </a:t>
            </a:r>
            <a:r>
              <a:rPr lang="en-US" sz="2400" b="1" dirty="0" err="1">
                <a:solidFill>
                  <a:srgbClr val="FFFFFF"/>
                </a:solidFill>
                <a:cs typeface="Arial" charset="0"/>
              </a:rPr>
              <a:t>vjernike</a:t>
            </a:r>
            <a:r>
              <a:rPr lang="en-US" sz="2400" b="1" dirty="0">
                <a:solidFill>
                  <a:srgbClr val="FFFFFF"/>
                </a:solidFill>
                <a:cs typeface="Arial" charset="0"/>
              </a:rPr>
              <a:t> u </a:t>
            </a:r>
            <a:r>
              <a:rPr lang="en-US" sz="2400" b="1" dirty="0" err="1">
                <a:solidFill>
                  <a:srgbClr val="FFFFFF"/>
                </a:solidFill>
                <a:cs typeface="Arial" charset="0"/>
              </a:rPr>
              <a:t>Korintu</a:t>
            </a:r>
            <a:r>
              <a:rPr lang="en-US" sz="2400" b="1" dirty="0">
                <a:solidFill>
                  <a:srgbClr val="FFFFFF"/>
                </a:solidFill>
                <a:cs typeface="Arial" charset="0"/>
              </a:rPr>
              <a:t> </a:t>
            </a:r>
            <a:r>
              <a:rPr lang="en-US" sz="2400" b="1" dirty="0" err="1">
                <a:solidFill>
                  <a:srgbClr val="FFFFFF"/>
                </a:solidFill>
                <a:cs typeface="Arial" charset="0"/>
              </a:rPr>
              <a:t>na</a:t>
            </a:r>
            <a:r>
              <a:rPr lang="en-US" sz="2400" b="1" dirty="0">
                <a:solidFill>
                  <a:srgbClr val="FFFFFF"/>
                </a:solidFill>
                <a:cs typeface="Arial" charset="0"/>
              </a:rPr>
              <a:t> </a:t>
            </a:r>
            <a:r>
              <a:rPr lang="en-US" sz="2400" b="1" dirty="0" err="1">
                <a:solidFill>
                  <a:srgbClr val="FFFFFF"/>
                </a:solidFill>
                <a:cs typeface="Arial" charset="0"/>
              </a:rPr>
              <a:t>opasnost</a:t>
            </a:r>
            <a:r>
              <a:rPr lang="en-US" sz="2400" b="1" dirty="0">
                <a:solidFill>
                  <a:srgbClr val="FFFFFF"/>
                </a:solidFill>
                <a:cs typeface="Arial" charset="0"/>
              </a:rPr>
              <a:t> </a:t>
            </a:r>
            <a:r>
              <a:rPr lang="en-US" sz="2400" b="1" dirty="0" err="1">
                <a:solidFill>
                  <a:srgbClr val="FFFFFF"/>
                </a:solidFill>
                <a:cs typeface="Arial" charset="0"/>
              </a:rPr>
              <a:t>idolopoklonstva</a:t>
            </a:r>
            <a:r>
              <a:rPr lang="en-US" sz="2400" b="1" dirty="0">
                <a:solidFill>
                  <a:srgbClr val="FFFFFF"/>
                </a:solidFill>
                <a:cs typeface="Arial" charset="0"/>
              </a:rPr>
              <a:t>. </a:t>
            </a:r>
            <a:r>
              <a:rPr lang="en-US" sz="2400" b="1" dirty="0" err="1">
                <a:solidFill>
                  <a:srgbClr val="FFFFFF"/>
                </a:solidFill>
                <a:cs typeface="Arial" charset="0"/>
              </a:rPr>
              <a:t>Poziva</a:t>
            </a:r>
            <a:r>
              <a:rPr lang="en-US" sz="2400" b="1" dirty="0">
                <a:solidFill>
                  <a:srgbClr val="FFFFFF"/>
                </a:solidFill>
                <a:cs typeface="Arial" charset="0"/>
              </a:rPr>
              <a:t> </a:t>
            </a:r>
            <a:r>
              <a:rPr lang="en-US" sz="2400" b="1" dirty="0" err="1">
                <a:solidFill>
                  <a:srgbClr val="FFFFFF"/>
                </a:solidFill>
                <a:cs typeface="Arial" charset="0"/>
              </a:rPr>
              <a:t>ih</a:t>
            </a:r>
            <a:r>
              <a:rPr lang="en-US" sz="2400" b="1" dirty="0">
                <a:solidFill>
                  <a:srgbClr val="FFFFFF"/>
                </a:solidFill>
                <a:cs typeface="Arial" charset="0"/>
              </a:rPr>
              <a:t> da </a:t>
            </a:r>
            <a:r>
              <a:rPr lang="en-US" sz="2400" b="1" dirty="0" err="1">
                <a:solidFill>
                  <a:srgbClr val="FFFFFF"/>
                </a:solidFill>
                <a:cs typeface="Arial" charset="0"/>
              </a:rPr>
              <a:t>beže</a:t>
            </a:r>
            <a:r>
              <a:rPr lang="en-US" sz="2400" b="1" dirty="0">
                <a:solidFill>
                  <a:srgbClr val="FFFFFF"/>
                </a:solidFill>
                <a:cs typeface="Arial" charset="0"/>
              </a:rPr>
              <a:t> od </a:t>
            </a:r>
            <a:r>
              <a:rPr lang="hr-HR" sz="2400" b="1" dirty="0">
                <a:solidFill>
                  <a:srgbClr val="FFFFFF"/>
                </a:solidFill>
                <a:cs typeface="Arial" charset="0"/>
              </a:rPr>
              <a:t>tog zla</a:t>
            </a:r>
            <a:r>
              <a:rPr lang="en-US" sz="2400" b="1" dirty="0">
                <a:solidFill>
                  <a:srgbClr val="FFFFFF"/>
                </a:solidFill>
                <a:cs typeface="Arial" charset="0"/>
              </a:rPr>
              <a:t> </a:t>
            </a:r>
            <a:r>
              <a:rPr lang="en-US" sz="2400" b="1" dirty="0" err="1">
                <a:solidFill>
                  <a:srgbClr val="FFFFFF"/>
                </a:solidFill>
                <a:cs typeface="Arial" charset="0"/>
              </a:rPr>
              <a:t>i</a:t>
            </a:r>
            <a:r>
              <a:rPr lang="en-US" sz="2400" b="1" dirty="0">
                <a:solidFill>
                  <a:srgbClr val="FFFFFF"/>
                </a:solidFill>
                <a:cs typeface="Arial" charset="0"/>
              </a:rPr>
              <a:t> da ne </a:t>
            </a:r>
            <a:r>
              <a:rPr lang="en-US" sz="2400" b="1" dirty="0" err="1">
                <a:solidFill>
                  <a:srgbClr val="FFFFFF"/>
                </a:solidFill>
                <a:cs typeface="Arial" charset="0"/>
              </a:rPr>
              <a:t>sudeluju</a:t>
            </a:r>
            <a:r>
              <a:rPr lang="en-US" sz="2400" b="1" dirty="0">
                <a:solidFill>
                  <a:srgbClr val="FFFFFF"/>
                </a:solidFill>
                <a:cs typeface="Arial" charset="0"/>
              </a:rPr>
              <a:t> u p</a:t>
            </a:r>
            <a:r>
              <a:rPr lang="hr-HR" sz="2400" b="1" dirty="0">
                <a:solidFill>
                  <a:srgbClr val="FFFFFF"/>
                </a:solidFill>
                <a:cs typeface="Arial" charset="0"/>
              </a:rPr>
              <a:t>a</a:t>
            </a:r>
            <a:r>
              <a:rPr lang="en-US" sz="2400" b="1" dirty="0" err="1">
                <a:solidFill>
                  <a:srgbClr val="FFFFFF"/>
                </a:solidFill>
                <a:cs typeface="Arial" charset="0"/>
              </a:rPr>
              <a:t>ganskim</a:t>
            </a:r>
            <a:r>
              <a:rPr lang="en-US" sz="2400" b="1" dirty="0">
                <a:solidFill>
                  <a:srgbClr val="FFFFFF"/>
                </a:solidFill>
                <a:cs typeface="Arial" charset="0"/>
              </a:rPr>
              <a:t> </a:t>
            </a:r>
            <a:r>
              <a:rPr lang="en-US" sz="2400" b="1" dirty="0" err="1">
                <a:solidFill>
                  <a:srgbClr val="FFFFFF"/>
                </a:solidFill>
                <a:cs typeface="Arial" charset="0"/>
              </a:rPr>
              <a:t>praksama</a:t>
            </a:r>
            <a:r>
              <a:rPr lang="en-US" sz="2400" b="1" dirty="0">
                <a:solidFill>
                  <a:srgbClr val="FFFFFF"/>
                </a:solidFill>
                <a:cs typeface="Arial" charset="0"/>
              </a:rPr>
              <a:t>, </a:t>
            </a:r>
            <a:r>
              <a:rPr lang="en-US" sz="2400" b="1" dirty="0" err="1">
                <a:solidFill>
                  <a:srgbClr val="FFFFFF"/>
                </a:solidFill>
                <a:cs typeface="Arial" charset="0"/>
              </a:rPr>
              <a:t>podsećajući</a:t>
            </a:r>
            <a:r>
              <a:rPr lang="en-US" sz="2400" b="1" dirty="0">
                <a:solidFill>
                  <a:srgbClr val="FFFFFF"/>
                </a:solidFill>
                <a:cs typeface="Arial" charset="0"/>
              </a:rPr>
              <a:t> </a:t>
            </a:r>
            <a:r>
              <a:rPr lang="en-US" sz="2400" b="1" dirty="0" err="1">
                <a:solidFill>
                  <a:srgbClr val="FFFFFF"/>
                </a:solidFill>
                <a:cs typeface="Arial" charset="0"/>
              </a:rPr>
              <a:t>ih</a:t>
            </a:r>
            <a:r>
              <a:rPr lang="en-US" sz="2400" b="1" dirty="0">
                <a:solidFill>
                  <a:srgbClr val="FFFFFF"/>
                </a:solidFill>
                <a:cs typeface="Arial" charset="0"/>
              </a:rPr>
              <a:t> da je o</a:t>
            </a:r>
            <a:r>
              <a:rPr lang="hr-HR" sz="2400" b="1" dirty="0">
                <a:solidFill>
                  <a:srgbClr val="FFFFFF"/>
                </a:solidFill>
                <a:cs typeface="Arial" charset="0"/>
              </a:rPr>
              <a:t>boža</a:t>
            </a:r>
            <a:r>
              <a:rPr lang="en-US" sz="2400" b="1" dirty="0" err="1">
                <a:solidFill>
                  <a:srgbClr val="FFFFFF"/>
                </a:solidFill>
                <a:cs typeface="Arial" charset="0"/>
              </a:rPr>
              <a:t>vanje</a:t>
            </a:r>
            <a:r>
              <a:rPr lang="en-US" sz="2400" b="1" dirty="0">
                <a:solidFill>
                  <a:srgbClr val="FFFFFF"/>
                </a:solidFill>
                <a:cs typeface="Arial" charset="0"/>
              </a:rPr>
              <a:t> idola </a:t>
            </a:r>
            <a:r>
              <a:rPr lang="en-US" sz="2400" b="1" dirty="0" err="1">
                <a:solidFill>
                  <a:srgbClr val="FFFFFF"/>
                </a:solidFill>
                <a:cs typeface="Arial" charset="0"/>
              </a:rPr>
              <a:t>nespojivo</a:t>
            </a:r>
            <a:r>
              <a:rPr lang="en-US" sz="2400" b="1" dirty="0">
                <a:solidFill>
                  <a:srgbClr val="FFFFFF"/>
                </a:solidFill>
                <a:cs typeface="Arial" charset="0"/>
              </a:rPr>
              <a:t> </a:t>
            </a:r>
            <a:r>
              <a:rPr lang="en-US" sz="2400" b="1" dirty="0" err="1">
                <a:solidFill>
                  <a:srgbClr val="FFFFFF"/>
                </a:solidFill>
                <a:cs typeface="Arial" charset="0"/>
              </a:rPr>
              <a:t>sa</a:t>
            </a:r>
            <a:r>
              <a:rPr lang="en-US" sz="2400" b="1" dirty="0">
                <a:solidFill>
                  <a:srgbClr val="FFFFFF"/>
                </a:solidFill>
                <a:cs typeface="Arial" charset="0"/>
              </a:rPr>
              <a:t> o</a:t>
            </a:r>
            <a:r>
              <a:rPr lang="hr-HR" sz="2400" b="1" dirty="0">
                <a:solidFill>
                  <a:srgbClr val="FFFFFF"/>
                </a:solidFill>
                <a:cs typeface="Arial" charset="0"/>
              </a:rPr>
              <a:t>boža</a:t>
            </a:r>
            <a:r>
              <a:rPr lang="en-US" sz="2400" b="1" dirty="0" err="1">
                <a:solidFill>
                  <a:srgbClr val="FFFFFF"/>
                </a:solidFill>
                <a:cs typeface="Arial" charset="0"/>
              </a:rPr>
              <a:t>vanjem</a:t>
            </a:r>
            <a:r>
              <a:rPr lang="en-US" sz="2400" b="1" dirty="0">
                <a:solidFill>
                  <a:srgbClr val="FFFFFF"/>
                </a:solidFill>
                <a:cs typeface="Arial" charset="0"/>
              </a:rPr>
              <a:t> Boga. </a:t>
            </a:r>
            <a:r>
              <a:rPr lang="en-US" sz="2400" b="1" dirty="0" err="1">
                <a:solidFill>
                  <a:srgbClr val="FFFFFF"/>
                </a:solidFill>
                <a:cs typeface="Arial" charset="0"/>
              </a:rPr>
              <a:t>Poziva</a:t>
            </a:r>
            <a:r>
              <a:rPr lang="en-US" sz="2400" b="1" dirty="0">
                <a:solidFill>
                  <a:srgbClr val="FFFFFF"/>
                </a:solidFill>
                <a:cs typeface="Arial" charset="0"/>
              </a:rPr>
              <a:t> </a:t>
            </a:r>
            <a:r>
              <a:rPr lang="en-US" sz="2400" b="1" dirty="0" err="1">
                <a:solidFill>
                  <a:srgbClr val="FFFFFF"/>
                </a:solidFill>
                <a:cs typeface="Arial" charset="0"/>
              </a:rPr>
              <a:t>ih</a:t>
            </a:r>
            <a:r>
              <a:rPr lang="en-US" sz="2400" b="1" dirty="0">
                <a:solidFill>
                  <a:srgbClr val="FFFFFF"/>
                </a:solidFill>
                <a:cs typeface="Arial" charset="0"/>
              </a:rPr>
              <a:t> </a:t>
            </a:r>
            <a:r>
              <a:rPr lang="en-US" sz="2400" b="1" dirty="0" err="1">
                <a:solidFill>
                  <a:srgbClr val="FFFFFF"/>
                </a:solidFill>
                <a:cs typeface="Arial" charset="0"/>
              </a:rPr>
              <a:t>na</a:t>
            </a:r>
            <a:r>
              <a:rPr lang="en-US" sz="2400" b="1" dirty="0">
                <a:solidFill>
                  <a:srgbClr val="FFFFFF"/>
                </a:solidFill>
                <a:cs typeface="Arial" charset="0"/>
              </a:rPr>
              <a:t> </a:t>
            </a:r>
            <a:r>
              <a:rPr lang="en-US" sz="2400" b="1" dirty="0" err="1">
                <a:solidFill>
                  <a:srgbClr val="FFFFFF"/>
                </a:solidFill>
                <a:cs typeface="Arial" charset="0"/>
              </a:rPr>
              <a:t>kršćansku</a:t>
            </a:r>
            <a:r>
              <a:rPr lang="en-US" sz="2400" b="1" dirty="0">
                <a:solidFill>
                  <a:srgbClr val="FFFFFF"/>
                </a:solidFill>
                <a:cs typeface="Arial" charset="0"/>
              </a:rPr>
              <a:t> </a:t>
            </a:r>
            <a:r>
              <a:rPr lang="en-US" sz="2400" b="1" dirty="0" err="1">
                <a:solidFill>
                  <a:srgbClr val="FFFFFF"/>
                </a:solidFill>
                <a:cs typeface="Arial" charset="0"/>
              </a:rPr>
              <a:t>slobodu</a:t>
            </a:r>
            <a:r>
              <a:rPr lang="en-US" sz="2400" b="1" dirty="0">
                <a:solidFill>
                  <a:srgbClr val="FFFFFF"/>
                </a:solidFill>
                <a:cs typeface="Arial" charset="0"/>
              </a:rPr>
              <a:t> </a:t>
            </a:r>
            <a:r>
              <a:rPr lang="en-US" sz="2400" b="1" dirty="0" err="1">
                <a:solidFill>
                  <a:srgbClr val="FFFFFF"/>
                </a:solidFill>
                <a:cs typeface="Arial" charset="0"/>
              </a:rPr>
              <a:t>i</a:t>
            </a:r>
            <a:r>
              <a:rPr lang="en-US" sz="2400" b="1" dirty="0">
                <a:solidFill>
                  <a:srgbClr val="FFFFFF"/>
                </a:solidFill>
                <a:cs typeface="Arial" charset="0"/>
              </a:rPr>
              <a:t> </a:t>
            </a:r>
            <a:r>
              <a:rPr lang="en-US" sz="2400" b="1" dirty="0" err="1">
                <a:solidFill>
                  <a:srgbClr val="FFFFFF"/>
                </a:solidFill>
                <a:cs typeface="Arial" charset="0"/>
              </a:rPr>
              <a:t>odgo</a:t>
            </a:r>
            <a:r>
              <a:rPr lang="hr-HR" sz="2400" b="1" dirty="0">
                <a:solidFill>
                  <a:srgbClr val="FFFFFF"/>
                </a:solidFill>
                <a:cs typeface="Arial" charset="0"/>
              </a:rPr>
              <a:t>- </a:t>
            </a:r>
            <a:r>
              <a:rPr lang="en-US" sz="2400" b="1" dirty="0" err="1">
                <a:solidFill>
                  <a:srgbClr val="FFFFFF"/>
                </a:solidFill>
                <a:cs typeface="Arial" charset="0"/>
              </a:rPr>
              <a:t>vornost</a:t>
            </a:r>
            <a:r>
              <a:rPr lang="en-US" sz="2400" b="1" dirty="0">
                <a:solidFill>
                  <a:srgbClr val="FFFFFF"/>
                </a:solidFill>
                <a:cs typeface="Arial" charset="0"/>
              </a:rPr>
              <a:t> (1 Kor. 10</a:t>
            </a:r>
            <a:r>
              <a:rPr lang="hr-HR" sz="2400" b="1" dirty="0">
                <a:solidFill>
                  <a:srgbClr val="FFFFFF"/>
                </a:solidFill>
                <a:cs typeface="Arial" charset="0"/>
              </a:rPr>
              <a:t>,</a:t>
            </a:r>
            <a:r>
              <a:rPr lang="en-US" sz="2400" b="1" dirty="0">
                <a:solidFill>
                  <a:srgbClr val="FFFFFF"/>
                </a:solidFill>
                <a:cs typeface="Arial" charset="0"/>
              </a:rPr>
              <a:t>23–30). </a:t>
            </a:r>
            <a:r>
              <a:rPr lang="hr-HR" sz="2400" b="1" dirty="0">
                <a:solidFill>
                  <a:srgbClr val="FFFFFF"/>
                </a:solidFill>
                <a:cs typeface="Arial" charset="0"/>
              </a:rPr>
              <a:t>On</a:t>
            </a:r>
            <a:r>
              <a:rPr lang="en-US" sz="2400" b="1" dirty="0">
                <a:solidFill>
                  <a:srgbClr val="FFFFFF"/>
                </a:solidFill>
                <a:cs typeface="Arial" charset="0"/>
              </a:rPr>
              <a:t> </a:t>
            </a:r>
            <a:r>
              <a:rPr lang="en-US" sz="2400" b="1" dirty="0" err="1">
                <a:solidFill>
                  <a:srgbClr val="FFFFFF"/>
                </a:solidFill>
                <a:cs typeface="Arial" charset="0"/>
              </a:rPr>
              <a:t>govori</a:t>
            </a:r>
            <a:r>
              <a:rPr lang="en-US" sz="2400" b="1" dirty="0">
                <a:solidFill>
                  <a:srgbClr val="FFFFFF"/>
                </a:solidFill>
                <a:cs typeface="Arial" charset="0"/>
              </a:rPr>
              <a:t> o tome </a:t>
            </a:r>
            <a:r>
              <a:rPr lang="en-US" sz="2400" b="1" dirty="0" err="1">
                <a:solidFill>
                  <a:srgbClr val="FFFFFF"/>
                </a:solidFill>
                <a:cs typeface="Arial" charset="0"/>
              </a:rPr>
              <a:t>kako</a:t>
            </a:r>
            <a:r>
              <a:rPr lang="en-US" sz="2400" b="1" dirty="0">
                <a:solidFill>
                  <a:srgbClr val="FFFFFF"/>
                </a:solidFill>
                <a:cs typeface="Arial" charset="0"/>
              </a:rPr>
              <a:t> </a:t>
            </a:r>
            <a:r>
              <a:rPr lang="en-US" sz="2400" b="1" dirty="0" err="1">
                <a:solidFill>
                  <a:srgbClr val="FFFFFF"/>
                </a:solidFill>
                <a:cs typeface="Arial" charset="0"/>
              </a:rPr>
              <a:t>vernici</a:t>
            </a:r>
            <a:r>
              <a:rPr lang="en-US" sz="2400" b="1" dirty="0">
                <a:solidFill>
                  <a:srgbClr val="FFFFFF"/>
                </a:solidFill>
                <a:cs typeface="Arial" charset="0"/>
              </a:rPr>
              <a:t> </a:t>
            </a:r>
            <a:r>
              <a:rPr lang="en-US" sz="2400" b="1" dirty="0" err="1">
                <a:solidFill>
                  <a:srgbClr val="FFFFFF"/>
                </a:solidFill>
                <a:cs typeface="Arial" charset="0"/>
              </a:rPr>
              <a:t>trebaju</a:t>
            </a:r>
            <a:r>
              <a:rPr lang="en-US" sz="2400" b="1" dirty="0">
                <a:solidFill>
                  <a:srgbClr val="FFFFFF"/>
                </a:solidFill>
                <a:cs typeface="Arial" charset="0"/>
              </a:rPr>
              <a:t> </a:t>
            </a:r>
            <a:r>
              <a:rPr lang="en-US" sz="2400" b="1" dirty="0" err="1">
                <a:solidFill>
                  <a:srgbClr val="FFFFFF"/>
                </a:solidFill>
                <a:cs typeface="Arial" charset="0"/>
              </a:rPr>
              <a:t>mudro</a:t>
            </a:r>
            <a:r>
              <a:rPr lang="en-US" sz="2400" b="1" dirty="0">
                <a:solidFill>
                  <a:srgbClr val="FFFFFF"/>
                </a:solidFill>
                <a:cs typeface="Arial" charset="0"/>
              </a:rPr>
              <a:t> </a:t>
            </a:r>
            <a:r>
              <a:rPr lang="en-US" sz="2400" b="1" dirty="0" err="1">
                <a:solidFill>
                  <a:srgbClr val="FFFFFF"/>
                </a:solidFill>
                <a:cs typeface="Arial" charset="0"/>
              </a:rPr>
              <a:t>koristiti</a:t>
            </a:r>
            <a:r>
              <a:rPr lang="en-US" sz="2400" b="1" dirty="0">
                <a:solidFill>
                  <a:srgbClr val="FFFFFF"/>
                </a:solidFill>
                <a:cs typeface="Arial" charset="0"/>
              </a:rPr>
              <a:t> </a:t>
            </a:r>
            <a:r>
              <a:rPr lang="en-US" sz="2400" b="1" dirty="0" err="1">
                <a:solidFill>
                  <a:srgbClr val="FFFFFF"/>
                </a:solidFill>
                <a:cs typeface="Arial" charset="0"/>
              </a:rPr>
              <a:t>svoju</a:t>
            </a:r>
            <a:r>
              <a:rPr lang="en-US" sz="2400" b="1" dirty="0">
                <a:solidFill>
                  <a:srgbClr val="FFFFFF"/>
                </a:solidFill>
                <a:cs typeface="Arial" charset="0"/>
              </a:rPr>
              <a:t> </a:t>
            </a:r>
            <a:r>
              <a:rPr lang="en-US" sz="2400" b="1" dirty="0" err="1">
                <a:solidFill>
                  <a:srgbClr val="FFFFFF"/>
                </a:solidFill>
                <a:cs typeface="Arial" charset="0"/>
              </a:rPr>
              <a:t>slobodu</a:t>
            </a:r>
            <a:r>
              <a:rPr lang="en-US" sz="2400" b="1" dirty="0">
                <a:solidFill>
                  <a:srgbClr val="FFFFFF"/>
                </a:solidFill>
                <a:cs typeface="Arial" charset="0"/>
              </a:rPr>
              <a:t>, </a:t>
            </a:r>
            <a:r>
              <a:rPr lang="hr-HR" sz="2400" b="1" dirty="0">
                <a:solidFill>
                  <a:srgbClr val="FFFFFF"/>
                </a:solidFill>
                <a:cs typeface="Arial" charset="0"/>
              </a:rPr>
              <a:t>naroč</a:t>
            </a:r>
            <a:r>
              <a:rPr lang="en-US" sz="2400" b="1" dirty="0" err="1">
                <a:solidFill>
                  <a:srgbClr val="FFFFFF"/>
                </a:solidFill>
                <a:cs typeface="Arial" charset="0"/>
              </a:rPr>
              <a:t>ito</a:t>
            </a:r>
            <a:r>
              <a:rPr lang="en-US" sz="2400" b="1" dirty="0">
                <a:solidFill>
                  <a:srgbClr val="FFFFFF"/>
                </a:solidFill>
                <a:cs typeface="Arial" charset="0"/>
              </a:rPr>
              <a:t> </a:t>
            </a:r>
            <a:r>
              <a:rPr lang="en-US" sz="2400" b="1" dirty="0" err="1">
                <a:solidFill>
                  <a:srgbClr val="FFFFFF"/>
                </a:solidFill>
                <a:cs typeface="Arial" charset="0"/>
              </a:rPr>
              <a:t>kada</a:t>
            </a:r>
            <a:r>
              <a:rPr lang="en-US" sz="2400" b="1" dirty="0">
                <a:solidFill>
                  <a:srgbClr val="FFFFFF"/>
                </a:solidFill>
                <a:cs typeface="Arial" charset="0"/>
              </a:rPr>
              <a:t> je </a:t>
            </a:r>
            <a:r>
              <a:rPr lang="en-US" sz="2400" b="1" dirty="0" err="1">
                <a:solidFill>
                  <a:srgbClr val="FFFFFF"/>
                </a:solidFill>
                <a:cs typeface="Arial" charset="0"/>
              </a:rPr>
              <a:t>reč</a:t>
            </a:r>
            <a:r>
              <a:rPr lang="en-US" sz="2400" b="1" dirty="0">
                <a:solidFill>
                  <a:srgbClr val="FFFFFF"/>
                </a:solidFill>
                <a:cs typeface="Arial" charset="0"/>
              </a:rPr>
              <a:t> o </a:t>
            </a:r>
            <a:r>
              <a:rPr lang="en-US" sz="2400" b="1" dirty="0" err="1">
                <a:solidFill>
                  <a:srgbClr val="FFFFFF"/>
                </a:solidFill>
                <a:cs typeface="Arial" charset="0"/>
              </a:rPr>
              <a:t>jedenju</a:t>
            </a:r>
            <a:r>
              <a:rPr lang="en-US" sz="2400" b="1" dirty="0">
                <a:solidFill>
                  <a:srgbClr val="FFFFFF"/>
                </a:solidFill>
                <a:cs typeface="Arial" charset="0"/>
              </a:rPr>
              <a:t> </a:t>
            </a:r>
            <a:r>
              <a:rPr lang="en-US" sz="2400" b="1" dirty="0" err="1">
                <a:solidFill>
                  <a:srgbClr val="FFFFFF"/>
                </a:solidFill>
                <a:cs typeface="Arial" charset="0"/>
              </a:rPr>
              <a:t>hrane</a:t>
            </a:r>
            <a:r>
              <a:rPr lang="en-US" sz="2400" b="1" dirty="0">
                <a:solidFill>
                  <a:srgbClr val="FFFFFF"/>
                </a:solidFill>
                <a:cs typeface="Arial" charset="0"/>
              </a:rPr>
              <a:t> </a:t>
            </a:r>
            <a:r>
              <a:rPr lang="en-US" sz="2400" b="1" dirty="0" err="1">
                <a:solidFill>
                  <a:srgbClr val="FFFFFF"/>
                </a:solidFill>
                <a:cs typeface="Arial" charset="0"/>
              </a:rPr>
              <a:t>žrtvovane</a:t>
            </a:r>
            <a:r>
              <a:rPr lang="en-US" sz="2400" b="1" dirty="0">
                <a:solidFill>
                  <a:srgbClr val="FFFFFF"/>
                </a:solidFill>
                <a:cs typeface="Arial" charset="0"/>
              </a:rPr>
              <a:t> </a:t>
            </a:r>
            <a:r>
              <a:rPr lang="en-US" sz="2400" b="1" dirty="0" err="1">
                <a:solidFill>
                  <a:srgbClr val="FFFFFF"/>
                </a:solidFill>
                <a:cs typeface="Arial" charset="0"/>
              </a:rPr>
              <a:t>idolima</a:t>
            </a:r>
            <a:r>
              <a:rPr lang="en-US" sz="2400" b="1" dirty="0">
                <a:solidFill>
                  <a:srgbClr val="FFFFFF"/>
                </a:solidFill>
                <a:cs typeface="Arial" charset="0"/>
              </a:rPr>
              <a:t>. Samo </a:t>
            </a:r>
            <a:r>
              <a:rPr lang="en-US" sz="2400" b="1" dirty="0" err="1">
                <a:solidFill>
                  <a:srgbClr val="FFFFFF"/>
                </a:solidFill>
                <a:cs typeface="Arial" charset="0"/>
              </a:rPr>
              <a:t>zato</a:t>
            </a:r>
            <a:r>
              <a:rPr lang="en-US" sz="2400" b="1" dirty="0">
                <a:solidFill>
                  <a:srgbClr val="FFFFFF"/>
                </a:solidFill>
                <a:cs typeface="Arial" charset="0"/>
              </a:rPr>
              <a:t> </a:t>
            </a:r>
            <a:r>
              <a:rPr lang="en-US" sz="2400" b="1" dirty="0" err="1">
                <a:solidFill>
                  <a:srgbClr val="FFFFFF"/>
                </a:solidFill>
                <a:cs typeface="Arial" charset="0"/>
              </a:rPr>
              <a:t>što</a:t>
            </a:r>
            <a:r>
              <a:rPr lang="en-US" sz="2400" b="1" dirty="0">
                <a:solidFill>
                  <a:srgbClr val="FFFFFF"/>
                </a:solidFill>
                <a:cs typeface="Arial" charset="0"/>
              </a:rPr>
              <a:t> je </a:t>
            </a:r>
            <a:r>
              <a:rPr lang="en-US" sz="2400" b="1" dirty="0" err="1">
                <a:solidFill>
                  <a:srgbClr val="FFFFFF"/>
                </a:solidFill>
                <a:cs typeface="Arial" charset="0"/>
              </a:rPr>
              <a:t>nešto</a:t>
            </a:r>
            <a:r>
              <a:rPr lang="en-US" sz="2400" b="1" dirty="0">
                <a:solidFill>
                  <a:srgbClr val="FFFFFF"/>
                </a:solidFill>
                <a:cs typeface="Arial" charset="0"/>
              </a:rPr>
              <a:t> </a:t>
            </a:r>
            <a:r>
              <a:rPr lang="en-US" sz="2400" b="1" dirty="0" err="1">
                <a:solidFill>
                  <a:srgbClr val="FFFFFF"/>
                </a:solidFill>
                <a:cs typeface="Arial" charset="0"/>
              </a:rPr>
              <a:t>dopušteno</a:t>
            </a:r>
            <a:r>
              <a:rPr lang="en-US" sz="2400" b="1" dirty="0">
                <a:solidFill>
                  <a:srgbClr val="FFFFFF"/>
                </a:solidFill>
                <a:cs typeface="Arial" charset="0"/>
              </a:rPr>
              <a:t> ne </a:t>
            </a:r>
            <a:r>
              <a:rPr lang="en-US" sz="2400" b="1" dirty="0" err="1">
                <a:solidFill>
                  <a:srgbClr val="FFFFFF"/>
                </a:solidFill>
                <a:cs typeface="Arial" charset="0"/>
              </a:rPr>
              <a:t>znači</a:t>
            </a:r>
            <a:r>
              <a:rPr lang="en-US" sz="2400" b="1" dirty="0">
                <a:solidFill>
                  <a:srgbClr val="FFFFFF"/>
                </a:solidFill>
                <a:cs typeface="Arial" charset="0"/>
              </a:rPr>
              <a:t> da je </a:t>
            </a:r>
            <a:r>
              <a:rPr lang="en-US" sz="2400" b="1" dirty="0" err="1">
                <a:solidFill>
                  <a:srgbClr val="FFFFFF"/>
                </a:solidFill>
                <a:cs typeface="Arial" charset="0"/>
              </a:rPr>
              <a:t>korisno</a:t>
            </a:r>
            <a:r>
              <a:rPr lang="en-US" sz="2400" b="1" dirty="0">
                <a:solidFill>
                  <a:srgbClr val="FFFFFF"/>
                </a:solidFill>
                <a:cs typeface="Arial" charset="0"/>
              </a:rPr>
              <a:t> za </a:t>
            </a:r>
            <a:r>
              <a:rPr lang="en-US" sz="2400" b="1" dirty="0" err="1">
                <a:solidFill>
                  <a:srgbClr val="FFFFFF"/>
                </a:solidFill>
                <a:cs typeface="Arial" charset="0"/>
              </a:rPr>
              <a:t>sve</a:t>
            </a:r>
            <a:r>
              <a:rPr lang="en-US" sz="2400" b="1" dirty="0">
                <a:solidFill>
                  <a:srgbClr val="FFFFFF"/>
                </a:solidFill>
                <a:cs typeface="Arial" charset="0"/>
              </a:rPr>
              <a:t>. On </a:t>
            </a:r>
            <a:r>
              <a:rPr lang="en-US" sz="2400" b="1" dirty="0" err="1">
                <a:solidFill>
                  <a:srgbClr val="FFFFFF"/>
                </a:solidFill>
                <a:cs typeface="Arial" charset="0"/>
              </a:rPr>
              <a:t>ih</a:t>
            </a:r>
            <a:r>
              <a:rPr lang="en-US" sz="2400" b="1" dirty="0">
                <a:solidFill>
                  <a:srgbClr val="FFFFFF"/>
                </a:solidFill>
                <a:cs typeface="Arial" charset="0"/>
              </a:rPr>
              <a:t> po</a:t>
            </a:r>
            <a:r>
              <a:rPr lang="hr-HR" sz="2400" b="1" dirty="0">
                <a:solidFill>
                  <a:srgbClr val="FFFFFF"/>
                </a:solidFill>
                <a:cs typeface="Arial" charset="0"/>
              </a:rPr>
              <a:t>ziva</a:t>
            </a:r>
            <a:r>
              <a:rPr lang="en-US" sz="2400" b="1" dirty="0">
                <a:solidFill>
                  <a:srgbClr val="FFFFFF"/>
                </a:solidFill>
                <a:cs typeface="Arial" charset="0"/>
              </a:rPr>
              <a:t> da </a:t>
            </a:r>
            <a:r>
              <a:rPr lang="en-US" sz="2400" b="1" dirty="0" err="1">
                <a:solidFill>
                  <a:srgbClr val="FFFFFF"/>
                </a:solidFill>
                <a:cs typeface="Arial" charset="0"/>
              </a:rPr>
              <a:t>žive</a:t>
            </a:r>
            <a:r>
              <a:rPr lang="en-US" sz="2400" b="1" dirty="0">
                <a:solidFill>
                  <a:srgbClr val="FFFFFF"/>
                </a:solidFill>
                <a:cs typeface="Arial" charset="0"/>
              </a:rPr>
              <a:t> za </a:t>
            </a:r>
            <a:r>
              <a:rPr lang="en-US" sz="2400" b="1" dirty="0" err="1">
                <a:solidFill>
                  <a:srgbClr val="FFFFFF"/>
                </a:solidFill>
                <a:cs typeface="Arial" charset="0"/>
              </a:rPr>
              <a:t>Božju</a:t>
            </a:r>
            <a:r>
              <a:rPr lang="en-US" sz="2400" b="1" dirty="0">
                <a:solidFill>
                  <a:srgbClr val="FFFFFF"/>
                </a:solidFill>
                <a:cs typeface="Arial" charset="0"/>
              </a:rPr>
              <a:t> </a:t>
            </a:r>
            <a:r>
              <a:rPr lang="en-US" sz="2400" b="1" dirty="0" err="1">
                <a:solidFill>
                  <a:srgbClr val="FFFFFF"/>
                </a:solidFill>
                <a:cs typeface="Arial" charset="0"/>
              </a:rPr>
              <a:t>slavu</a:t>
            </a:r>
            <a:r>
              <a:rPr lang="en-US" sz="2400" b="1" dirty="0">
                <a:solidFill>
                  <a:srgbClr val="FFFFFF"/>
                </a:solidFill>
                <a:cs typeface="Arial" charset="0"/>
              </a:rPr>
              <a:t>. (1 Kor. 10</a:t>
            </a:r>
            <a:r>
              <a:rPr lang="hr-HR" sz="2400" b="1" dirty="0">
                <a:solidFill>
                  <a:srgbClr val="FFFFFF"/>
                </a:solidFill>
                <a:cs typeface="Arial" charset="0"/>
              </a:rPr>
              <a:t>,</a:t>
            </a:r>
            <a:r>
              <a:rPr lang="en-US" sz="2400" b="1" dirty="0">
                <a:solidFill>
                  <a:srgbClr val="FFFFFF"/>
                </a:solidFill>
                <a:cs typeface="Arial" charset="0"/>
              </a:rPr>
              <a:t>31–33). Pav</a:t>
            </a:r>
            <a:r>
              <a:rPr lang="hr-HR" sz="2400" b="1" dirty="0">
                <a:solidFill>
                  <a:srgbClr val="FFFFFF"/>
                </a:solidFill>
                <a:cs typeface="Arial" charset="0"/>
              </a:rPr>
              <a:t>le</a:t>
            </a:r>
            <a:r>
              <a:rPr lang="en-US" sz="2400" b="1" dirty="0">
                <a:solidFill>
                  <a:srgbClr val="FFFFFF"/>
                </a:solidFill>
                <a:cs typeface="Arial" charset="0"/>
              </a:rPr>
              <a:t> </a:t>
            </a:r>
            <a:r>
              <a:rPr lang="en-US" sz="2400" b="1" dirty="0" err="1">
                <a:solidFill>
                  <a:srgbClr val="FFFFFF"/>
                </a:solidFill>
                <a:cs typeface="Arial" charset="0"/>
              </a:rPr>
              <a:t>sažima</a:t>
            </a:r>
            <a:r>
              <a:rPr lang="en-US" sz="2400" b="1" dirty="0">
                <a:solidFill>
                  <a:srgbClr val="FFFFFF"/>
                </a:solidFill>
                <a:cs typeface="Arial" charset="0"/>
              </a:rPr>
              <a:t> </a:t>
            </a:r>
            <a:r>
              <a:rPr lang="en-US" sz="2400" b="1" dirty="0" err="1">
                <a:solidFill>
                  <a:srgbClr val="FFFFFF"/>
                </a:solidFill>
                <a:cs typeface="Arial" charset="0"/>
              </a:rPr>
              <a:t>svoju</a:t>
            </a:r>
            <a:r>
              <a:rPr lang="en-US" sz="2400" b="1" dirty="0">
                <a:solidFill>
                  <a:srgbClr val="FFFFFF"/>
                </a:solidFill>
                <a:cs typeface="Arial" charset="0"/>
              </a:rPr>
              <a:t> </a:t>
            </a:r>
            <a:r>
              <a:rPr lang="en-US" sz="2400" b="1" dirty="0" err="1">
                <a:solidFill>
                  <a:srgbClr val="FFFFFF"/>
                </a:solidFill>
                <a:cs typeface="Arial" charset="0"/>
              </a:rPr>
              <a:t>poruku</a:t>
            </a:r>
            <a:r>
              <a:rPr lang="en-US" sz="2400" b="1" dirty="0">
                <a:solidFill>
                  <a:srgbClr val="FFFFFF"/>
                </a:solidFill>
                <a:cs typeface="Arial" charset="0"/>
              </a:rPr>
              <a:t> po</a:t>
            </a:r>
            <a:r>
              <a:rPr lang="hr-HR" sz="2400" b="1" dirty="0">
                <a:solidFill>
                  <a:srgbClr val="FFFFFF"/>
                </a:solidFill>
                <a:cs typeface="Arial" charset="0"/>
              </a:rPr>
              <a:t>zivaj</a:t>
            </a:r>
            <a:r>
              <a:rPr lang="en-US" sz="2400" b="1" dirty="0" err="1">
                <a:solidFill>
                  <a:srgbClr val="FFFFFF"/>
                </a:solidFill>
                <a:cs typeface="Arial" charset="0"/>
              </a:rPr>
              <a:t>ući</a:t>
            </a:r>
            <a:r>
              <a:rPr lang="en-US" sz="2400" b="1" dirty="0">
                <a:solidFill>
                  <a:srgbClr val="FFFFFF"/>
                </a:solidFill>
                <a:cs typeface="Arial" charset="0"/>
              </a:rPr>
              <a:t> </a:t>
            </a:r>
            <a:r>
              <a:rPr lang="en-US" sz="2400" b="1" dirty="0" err="1">
                <a:solidFill>
                  <a:srgbClr val="FFFFFF"/>
                </a:solidFill>
                <a:cs typeface="Arial" charset="0"/>
              </a:rPr>
              <a:t>vernike</a:t>
            </a:r>
            <a:r>
              <a:rPr lang="en-US" sz="2400" b="1" dirty="0">
                <a:solidFill>
                  <a:srgbClr val="FFFFFF"/>
                </a:solidFill>
                <a:cs typeface="Arial" charset="0"/>
              </a:rPr>
              <a:t> da </a:t>
            </a:r>
            <a:r>
              <a:rPr lang="en-US" sz="2400" b="1" dirty="0" err="1">
                <a:solidFill>
                  <a:srgbClr val="FFFFFF"/>
                </a:solidFill>
                <a:cs typeface="Arial" charset="0"/>
              </a:rPr>
              <a:t>svaku</a:t>
            </a:r>
            <a:r>
              <a:rPr lang="en-US" sz="2400" b="1" dirty="0">
                <a:solidFill>
                  <a:srgbClr val="FFFFFF"/>
                </a:solidFill>
                <a:cs typeface="Arial" charset="0"/>
              </a:rPr>
              <a:t> </a:t>
            </a:r>
            <a:r>
              <a:rPr lang="en-US" sz="2400" b="1" dirty="0" err="1">
                <a:solidFill>
                  <a:srgbClr val="FFFFFF"/>
                </a:solidFill>
                <a:cs typeface="Arial" charset="0"/>
              </a:rPr>
              <a:t>odluku</a:t>
            </a:r>
            <a:r>
              <a:rPr lang="en-US" sz="2400" b="1" dirty="0">
                <a:solidFill>
                  <a:srgbClr val="FFFFFF"/>
                </a:solidFill>
                <a:cs typeface="Arial" charset="0"/>
              </a:rPr>
              <a:t> </a:t>
            </a:r>
            <a:r>
              <a:rPr lang="en-US" sz="2400" b="1" dirty="0" err="1">
                <a:solidFill>
                  <a:srgbClr val="FFFFFF"/>
                </a:solidFill>
                <a:cs typeface="Arial" charset="0"/>
              </a:rPr>
              <a:t>donose</a:t>
            </a:r>
            <a:r>
              <a:rPr lang="en-US" sz="2400" b="1" dirty="0">
                <a:solidFill>
                  <a:srgbClr val="FFFFFF"/>
                </a:solidFill>
                <a:cs typeface="Arial" charset="0"/>
              </a:rPr>
              <a:t> </a:t>
            </a:r>
            <a:r>
              <a:rPr lang="hr-HR" sz="2400" b="1" dirty="0">
                <a:solidFill>
                  <a:srgbClr val="FFFFFF"/>
                </a:solidFill>
                <a:cs typeface="Arial" charset="0"/>
              </a:rPr>
              <a:t>imajući </a:t>
            </a:r>
            <a:r>
              <a:rPr lang="en-US" sz="2400" b="1" dirty="0" err="1">
                <a:solidFill>
                  <a:srgbClr val="FFFFFF"/>
                </a:solidFill>
                <a:cs typeface="Arial" charset="0"/>
              </a:rPr>
              <a:t>Božj</a:t>
            </a:r>
            <a:r>
              <a:rPr lang="hr-HR" sz="2400" b="1" dirty="0">
                <a:solidFill>
                  <a:srgbClr val="FFFFFF"/>
                </a:solidFill>
                <a:cs typeface="Arial" charset="0"/>
              </a:rPr>
              <a:t>u</a:t>
            </a:r>
            <a:r>
              <a:rPr lang="en-US" sz="2400" b="1" dirty="0">
                <a:solidFill>
                  <a:srgbClr val="FFFFFF"/>
                </a:solidFill>
                <a:cs typeface="Arial" charset="0"/>
              </a:rPr>
              <a:t> </a:t>
            </a:r>
            <a:r>
              <a:rPr lang="en-US" sz="2400" b="1" dirty="0" err="1">
                <a:solidFill>
                  <a:srgbClr val="FFFFFF"/>
                </a:solidFill>
                <a:cs typeface="Arial" charset="0"/>
              </a:rPr>
              <a:t>slav</a:t>
            </a:r>
            <a:r>
              <a:rPr lang="hr-HR" sz="2400" b="1" dirty="0">
                <a:solidFill>
                  <a:srgbClr val="FFFFFF"/>
                </a:solidFill>
                <a:cs typeface="Arial" charset="0"/>
              </a:rPr>
              <a:t>u</a:t>
            </a:r>
            <a:r>
              <a:rPr lang="en-US" sz="2400" b="1" dirty="0">
                <a:solidFill>
                  <a:srgbClr val="FFFFFF"/>
                </a:solidFill>
                <a:cs typeface="Arial" charset="0"/>
              </a:rPr>
              <a:t> </a:t>
            </a:r>
            <a:r>
              <a:rPr lang="en-US" sz="2400" b="1" dirty="0" err="1">
                <a:solidFill>
                  <a:srgbClr val="FFFFFF"/>
                </a:solidFill>
                <a:cs typeface="Arial" charset="0"/>
              </a:rPr>
              <a:t>na</a:t>
            </a:r>
            <a:r>
              <a:rPr lang="en-US" sz="2400" b="1" dirty="0">
                <a:solidFill>
                  <a:srgbClr val="FFFFFF"/>
                </a:solidFill>
                <a:cs typeface="Arial" charset="0"/>
              </a:rPr>
              <a:t> </a:t>
            </a:r>
            <a:r>
              <a:rPr lang="en-US" sz="2400" b="1" dirty="0" err="1">
                <a:solidFill>
                  <a:srgbClr val="FFFFFF"/>
                </a:solidFill>
                <a:cs typeface="Arial" charset="0"/>
              </a:rPr>
              <a:t>umu</a:t>
            </a:r>
            <a:r>
              <a:rPr lang="en-US" sz="2400" b="1" dirty="0">
                <a:solidFill>
                  <a:srgbClr val="FFFFFF"/>
                </a:solidFill>
                <a:cs typeface="Arial" charset="0"/>
              </a:rPr>
              <a:t>. Osim toga, Pav</a:t>
            </a:r>
            <a:r>
              <a:rPr lang="hr-HR" sz="2400" b="1" dirty="0">
                <a:solidFill>
                  <a:srgbClr val="FFFFFF"/>
                </a:solidFill>
                <a:cs typeface="Arial" charset="0"/>
              </a:rPr>
              <a:t>le</a:t>
            </a:r>
            <a:r>
              <a:rPr lang="en-US" sz="2400" b="1" dirty="0">
                <a:solidFill>
                  <a:srgbClr val="FFFFFF"/>
                </a:solidFill>
                <a:cs typeface="Arial" charset="0"/>
              </a:rPr>
              <a:t> </a:t>
            </a:r>
            <a:r>
              <a:rPr lang="en-US" sz="2400" b="1" dirty="0" err="1">
                <a:solidFill>
                  <a:srgbClr val="FFFFFF"/>
                </a:solidFill>
                <a:cs typeface="Arial" charset="0"/>
              </a:rPr>
              <a:t>ih</a:t>
            </a:r>
            <a:r>
              <a:rPr lang="en-US" sz="2400" b="1" dirty="0">
                <a:solidFill>
                  <a:srgbClr val="FFFFFF"/>
                </a:solidFill>
                <a:cs typeface="Arial" charset="0"/>
              </a:rPr>
              <a:t> po</a:t>
            </a:r>
            <a:r>
              <a:rPr lang="hr-HR" sz="2400" b="1" dirty="0">
                <a:solidFill>
                  <a:srgbClr val="FFFFFF"/>
                </a:solidFill>
                <a:cs typeface="Arial" charset="0"/>
              </a:rPr>
              <a:t>ds</a:t>
            </a:r>
            <a:r>
              <a:rPr lang="en-US" sz="2400" b="1" dirty="0" err="1">
                <a:solidFill>
                  <a:srgbClr val="FFFFFF"/>
                </a:solidFill>
                <a:cs typeface="Arial" charset="0"/>
              </a:rPr>
              <a:t>tiče</a:t>
            </a:r>
            <a:r>
              <a:rPr lang="en-US" sz="2400" b="1" dirty="0">
                <a:solidFill>
                  <a:srgbClr val="FFFFFF"/>
                </a:solidFill>
                <a:cs typeface="Arial" charset="0"/>
              </a:rPr>
              <a:t> da </a:t>
            </a:r>
            <a:r>
              <a:rPr lang="en-US" sz="2400" b="1" dirty="0" err="1">
                <a:solidFill>
                  <a:srgbClr val="FFFFFF"/>
                </a:solidFill>
                <a:cs typeface="Arial" charset="0"/>
              </a:rPr>
              <a:t>djeluju</a:t>
            </a:r>
            <a:r>
              <a:rPr lang="en-US" sz="2400" b="1" dirty="0">
                <a:solidFill>
                  <a:srgbClr val="FFFFFF"/>
                </a:solidFill>
                <a:cs typeface="Arial" charset="0"/>
              </a:rPr>
              <a:t> </a:t>
            </a:r>
            <a:r>
              <a:rPr lang="en-US" sz="2400" b="1" dirty="0" err="1">
                <a:solidFill>
                  <a:srgbClr val="FFFFFF"/>
                </a:solidFill>
                <a:cs typeface="Arial" charset="0"/>
              </a:rPr>
              <a:t>na</a:t>
            </a:r>
            <a:r>
              <a:rPr lang="en-US" sz="2400" b="1" dirty="0">
                <a:solidFill>
                  <a:srgbClr val="FFFFFF"/>
                </a:solidFill>
                <a:cs typeface="Arial" charset="0"/>
              </a:rPr>
              <a:t> </a:t>
            </a:r>
            <a:r>
              <a:rPr lang="en-US" sz="2400" b="1" dirty="0" err="1">
                <a:solidFill>
                  <a:srgbClr val="FFFFFF"/>
                </a:solidFill>
                <a:cs typeface="Arial" charset="0"/>
              </a:rPr>
              <a:t>način</a:t>
            </a:r>
            <a:r>
              <a:rPr lang="en-US" sz="2400" b="1" dirty="0">
                <a:solidFill>
                  <a:srgbClr val="FFFFFF"/>
                </a:solidFill>
                <a:cs typeface="Arial" charset="0"/>
              </a:rPr>
              <a:t> koji </a:t>
            </a:r>
            <a:r>
              <a:rPr lang="en-US" sz="2400" b="1" dirty="0" err="1">
                <a:solidFill>
                  <a:srgbClr val="FFFFFF"/>
                </a:solidFill>
                <a:cs typeface="Arial" charset="0"/>
              </a:rPr>
              <a:t>odražava</a:t>
            </a:r>
            <a:r>
              <a:rPr lang="en-US" sz="2400" b="1" dirty="0">
                <a:solidFill>
                  <a:srgbClr val="FFFFFF"/>
                </a:solidFill>
                <a:cs typeface="Arial" charset="0"/>
              </a:rPr>
              <a:t> </a:t>
            </a:r>
            <a:r>
              <a:rPr lang="hr-HR" sz="2400" b="1" dirty="0">
                <a:solidFill>
                  <a:srgbClr val="FFFFFF"/>
                </a:solidFill>
                <a:cs typeface="Arial" charset="0"/>
              </a:rPr>
              <a:t>H</a:t>
            </a:r>
            <a:r>
              <a:rPr lang="en-US" sz="2400" b="1" dirty="0" err="1">
                <a:solidFill>
                  <a:srgbClr val="FFFFFF"/>
                </a:solidFill>
                <a:cs typeface="Arial" charset="0"/>
              </a:rPr>
              <a:t>rista</a:t>
            </a:r>
            <a:r>
              <a:rPr lang="en-US" sz="2400" b="1" dirty="0">
                <a:solidFill>
                  <a:srgbClr val="FFFFFF"/>
                </a:solidFill>
                <a:cs typeface="Arial" charset="0"/>
              </a:rPr>
              <a:t> </a:t>
            </a:r>
            <a:r>
              <a:rPr lang="en-US" sz="2400" b="1" dirty="0" err="1">
                <a:solidFill>
                  <a:srgbClr val="FFFFFF"/>
                </a:solidFill>
                <a:cs typeface="Arial" charset="0"/>
              </a:rPr>
              <a:t>i</a:t>
            </a:r>
            <a:r>
              <a:rPr lang="en-US" sz="2400" b="1" dirty="0">
                <a:solidFill>
                  <a:srgbClr val="FFFFFF"/>
                </a:solidFill>
                <a:cs typeface="Arial" charset="0"/>
              </a:rPr>
              <a:t> </a:t>
            </a:r>
            <a:r>
              <a:rPr lang="en-US" sz="2400" b="1" dirty="0" err="1">
                <a:solidFill>
                  <a:srgbClr val="FFFFFF"/>
                </a:solidFill>
                <a:cs typeface="Arial" charset="0"/>
              </a:rPr>
              <a:t>usmerava</a:t>
            </a:r>
            <a:r>
              <a:rPr lang="en-US" sz="2400" b="1" dirty="0">
                <a:solidFill>
                  <a:srgbClr val="FFFFFF"/>
                </a:solidFill>
                <a:cs typeface="Arial" charset="0"/>
              </a:rPr>
              <a:t> </a:t>
            </a:r>
            <a:r>
              <a:rPr lang="en-US" sz="2400" b="1" dirty="0" err="1">
                <a:solidFill>
                  <a:srgbClr val="FFFFFF"/>
                </a:solidFill>
                <a:cs typeface="Arial" charset="0"/>
              </a:rPr>
              <a:t>druge</a:t>
            </a:r>
            <a:r>
              <a:rPr lang="en-US" sz="2400" b="1" dirty="0">
                <a:solidFill>
                  <a:srgbClr val="FFFFFF"/>
                </a:solidFill>
                <a:cs typeface="Arial" charset="0"/>
              </a:rPr>
              <a:t> </a:t>
            </a:r>
            <a:r>
              <a:rPr lang="en-US" sz="2400" b="1" dirty="0" err="1">
                <a:solidFill>
                  <a:srgbClr val="FFFFFF"/>
                </a:solidFill>
                <a:cs typeface="Arial" charset="0"/>
              </a:rPr>
              <a:t>prema</a:t>
            </a:r>
            <a:r>
              <a:rPr lang="en-US" sz="2400" b="1" dirty="0">
                <a:solidFill>
                  <a:srgbClr val="FFFFFF"/>
                </a:solidFill>
                <a:cs typeface="Arial" charset="0"/>
              </a:rPr>
              <a:t> </a:t>
            </a:r>
            <a:r>
              <a:rPr lang="en-US" sz="2400" b="1" dirty="0" err="1">
                <a:solidFill>
                  <a:srgbClr val="FFFFFF"/>
                </a:solidFill>
                <a:cs typeface="Arial" charset="0"/>
              </a:rPr>
              <a:t>Njemu</a:t>
            </a:r>
            <a:r>
              <a:rPr lang="en-US" sz="2400" b="1" dirty="0">
                <a:solidFill>
                  <a:srgbClr val="FFFFFF"/>
                </a:solidFill>
                <a:cs typeface="Arial" charset="0"/>
              </a:rPr>
              <a:t>.</a:t>
            </a:r>
            <a:endParaRPr kumimoji="0" lang="en-US" sz="2400" b="1" i="0" u="none" strike="noStrike" kern="1200" cap="none" spc="0" normalizeH="0" baseline="0" noProof="0" dirty="0">
              <a:ln>
                <a:noFill/>
              </a:ln>
              <a:solidFill>
                <a:srgbClr val="FFFFFF"/>
              </a:solidFill>
              <a:effectLst/>
              <a:uLnTx/>
              <a:uFillTx/>
              <a:latin typeface="Arial"/>
              <a:ea typeface="+mn-ea"/>
              <a:cs typeface="Arial" charset="0"/>
            </a:endParaRPr>
          </a:p>
        </p:txBody>
      </p:sp>
    </p:spTree>
    <p:extLst>
      <p:ext uri="{BB962C8B-B14F-4D97-AF65-F5344CB8AC3E}">
        <p14:creationId xmlns:p14="http://schemas.microsoft.com/office/powerpoint/2010/main" val="4064770895"/>
      </p:ext>
    </p:extLst>
  </p:cSld>
  <p:clrMapOvr>
    <a:masterClrMapping/>
  </p:clrMapOvr>
  <p:transition spd="med">
    <p:zo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667000" y="76200"/>
            <a:ext cx="6553200" cy="1143000"/>
          </a:xfrm>
        </p:spPr>
        <p:txBody>
          <a:bodyPr/>
          <a:lstStyle/>
          <a:p>
            <a:pPr eaLnBrk="1" hangingPunct="1"/>
            <a:r>
              <a:rPr lang="hr-HR" dirty="0"/>
              <a:t>PRIMENA</a:t>
            </a:r>
            <a:endParaRPr lang="en-US" dirty="0"/>
          </a:p>
        </p:txBody>
      </p:sp>
      <p:sp>
        <p:nvSpPr>
          <p:cNvPr id="16387" name="Rectangle 3"/>
          <p:cNvSpPr>
            <a:spLocks noGrp="1" noChangeArrowheads="1"/>
          </p:cNvSpPr>
          <p:nvPr>
            <p:ph type="body" idx="1"/>
          </p:nvPr>
        </p:nvSpPr>
        <p:spPr>
          <a:xfrm>
            <a:off x="2667000" y="1676402"/>
            <a:ext cx="8767354" cy="863263"/>
          </a:xfrm>
        </p:spPr>
        <p:txBody>
          <a:bodyPr/>
          <a:lstStyle/>
          <a:p>
            <a:pPr marL="0" indent="0" eaLnBrk="1" hangingPunct="1">
              <a:lnSpc>
                <a:spcPct val="90000"/>
              </a:lnSpc>
              <a:buNone/>
            </a:pPr>
            <a:r>
              <a:rPr lang="hr-HR" sz="2800" dirty="0">
                <a:solidFill>
                  <a:srgbClr val="FFFF99"/>
                </a:solidFill>
              </a:rPr>
              <a:t>Kako mi znanj</a:t>
            </a:r>
            <a:r>
              <a:rPr lang="en-US" sz="2800" dirty="0">
                <a:solidFill>
                  <a:srgbClr val="FFFF99"/>
                </a:solidFill>
              </a:rPr>
              <a:t>e </a:t>
            </a:r>
            <a:r>
              <a:rPr lang="hr-HR" sz="2800" dirty="0">
                <a:solidFill>
                  <a:srgbClr val="FFFF99"/>
                </a:solidFill>
              </a:rPr>
              <a:t>iz pouke</a:t>
            </a:r>
            <a:r>
              <a:rPr lang="hr-HR" sz="2800">
                <a:solidFill>
                  <a:srgbClr val="FFFF99"/>
                </a:solidFill>
              </a:rPr>
              <a:t>: ”</a:t>
            </a:r>
            <a:r>
              <a:rPr lang="sr-Latn-RS" sz="2800">
                <a:solidFill>
                  <a:srgbClr val="FFFF99"/>
                </a:solidFill>
              </a:rPr>
              <a:t>Sve na slavu Božju</a:t>
            </a:r>
            <a:r>
              <a:rPr lang="hr-HR" sz="2800">
                <a:solidFill>
                  <a:srgbClr val="FFFF99"/>
                </a:solidFill>
              </a:rPr>
              <a:t>”, </a:t>
            </a:r>
            <a:r>
              <a:rPr lang="hr-HR" sz="2800" dirty="0">
                <a:solidFill>
                  <a:srgbClr val="FFFF99"/>
                </a:solidFill>
              </a:rPr>
              <a:t>može pomoći danas</a:t>
            </a:r>
            <a:r>
              <a:rPr lang="en-US" sz="2800" dirty="0">
                <a:solidFill>
                  <a:srgbClr val="FFFF99"/>
                </a:solidFill>
              </a:rPr>
              <a:t>? </a:t>
            </a:r>
          </a:p>
        </p:txBody>
      </p:sp>
      <p:sp>
        <p:nvSpPr>
          <p:cNvPr id="16388" name="Rectangle 4"/>
          <p:cNvSpPr>
            <a:spLocks noChangeArrowheads="1"/>
          </p:cNvSpPr>
          <p:nvPr/>
        </p:nvSpPr>
        <p:spPr bwMode="auto">
          <a:xfrm>
            <a:off x="2895600" y="4114802"/>
            <a:ext cx="381000" cy="333375"/>
          </a:xfrm>
          <a:prstGeom prst="rect">
            <a:avLst/>
          </a:prstGeom>
          <a:solidFill>
            <a:srgbClr val="FFFFCC"/>
          </a:solidFill>
          <a:ln w="28575">
            <a:solidFill>
              <a:srgbClr val="9900CC"/>
            </a:solidFill>
            <a:miter lim="800000"/>
            <a:headEnd/>
            <a:tailEnd/>
          </a:ln>
        </p:spPr>
        <p:txBody>
          <a:bodyPr wrap="none" anchor="ct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2000" b="1" i="1" u="none" strike="noStrike" kern="1200" cap="none" spc="0" normalizeH="0" baseline="0" noProof="0" dirty="0">
              <a:ln>
                <a:noFill/>
              </a:ln>
              <a:solidFill>
                <a:srgbClr val="0000FF"/>
              </a:solidFill>
              <a:effectLst/>
              <a:uLnTx/>
              <a:uFillTx/>
              <a:latin typeface="Arial"/>
              <a:ea typeface="+mn-ea"/>
              <a:cs typeface="Arial" charset="0"/>
            </a:endParaRPr>
          </a:p>
        </p:txBody>
      </p:sp>
      <p:sp>
        <p:nvSpPr>
          <p:cNvPr id="20485" name="Freeform 5"/>
          <p:cNvSpPr>
            <a:spLocks/>
          </p:cNvSpPr>
          <p:nvPr/>
        </p:nvSpPr>
        <p:spPr bwMode="auto">
          <a:xfrm>
            <a:off x="2895600" y="3962400"/>
            <a:ext cx="533400" cy="533400"/>
          </a:xfrm>
          <a:custGeom>
            <a:avLst/>
            <a:gdLst>
              <a:gd name="T0" fmla="*/ 0 w 816"/>
              <a:gd name="T1" fmla="*/ 211693125 h 672"/>
              <a:gd name="T2" fmla="*/ 102550072 w 816"/>
              <a:gd name="T3" fmla="*/ 423386250 h 672"/>
              <a:gd name="T4" fmla="*/ 348671029 w 816"/>
              <a:gd name="T5" fmla="*/ 0 h 672"/>
              <a:gd name="T6" fmla="*/ 102550072 w 816"/>
              <a:gd name="T7" fmla="*/ 272176875 h 672"/>
              <a:gd name="T8" fmla="*/ 0 w 816"/>
              <a:gd name="T9" fmla="*/ 211693125 h 6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672">
                <a:moveTo>
                  <a:pt x="0" y="336"/>
                </a:moveTo>
                <a:lnTo>
                  <a:pt x="240" y="672"/>
                </a:lnTo>
                <a:lnTo>
                  <a:pt x="816" y="0"/>
                </a:lnTo>
                <a:lnTo>
                  <a:pt x="240" y="432"/>
                </a:lnTo>
                <a:lnTo>
                  <a:pt x="0" y="33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16390" name="Rectangle 6"/>
          <p:cNvSpPr>
            <a:spLocks noChangeArrowheads="1"/>
          </p:cNvSpPr>
          <p:nvPr/>
        </p:nvSpPr>
        <p:spPr bwMode="auto">
          <a:xfrm>
            <a:off x="2895600" y="4905377"/>
            <a:ext cx="381000" cy="333375"/>
          </a:xfrm>
          <a:prstGeom prst="rect">
            <a:avLst/>
          </a:prstGeom>
          <a:solidFill>
            <a:srgbClr val="FFFFCC"/>
          </a:solidFill>
          <a:ln w="28575">
            <a:solidFill>
              <a:srgbClr val="9900CC"/>
            </a:solidFill>
            <a:miter lim="800000"/>
            <a:headEnd/>
            <a:tailEnd/>
          </a:ln>
        </p:spPr>
        <p:txBody>
          <a:bodyPr wrap="none" anchor="ct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dirty="0">
              <a:ln>
                <a:noFill/>
              </a:ln>
              <a:solidFill>
                <a:srgbClr val="0000FF"/>
              </a:solidFill>
              <a:effectLst/>
              <a:uLnTx/>
              <a:uFillTx/>
              <a:latin typeface="Arial"/>
              <a:ea typeface="+mn-ea"/>
              <a:cs typeface="Arial" charset="0"/>
            </a:endParaRPr>
          </a:p>
        </p:txBody>
      </p:sp>
      <p:sp>
        <p:nvSpPr>
          <p:cNvPr id="20487" name="Freeform 7"/>
          <p:cNvSpPr>
            <a:spLocks/>
          </p:cNvSpPr>
          <p:nvPr/>
        </p:nvSpPr>
        <p:spPr bwMode="auto">
          <a:xfrm>
            <a:off x="2971800" y="4724400"/>
            <a:ext cx="533400" cy="533400"/>
          </a:xfrm>
          <a:custGeom>
            <a:avLst/>
            <a:gdLst>
              <a:gd name="T0" fmla="*/ 0 w 816"/>
              <a:gd name="T1" fmla="*/ 211693125 h 672"/>
              <a:gd name="T2" fmla="*/ 102550072 w 816"/>
              <a:gd name="T3" fmla="*/ 423386250 h 672"/>
              <a:gd name="T4" fmla="*/ 348671029 w 816"/>
              <a:gd name="T5" fmla="*/ 0 h 672"/>
              <a:gd name="T6" fmla="*/ 102550072 w 816"/>
              <a:gd name="T7" fmla="*/ 272176875 h 672"/>
              <a:gd name="T8" fmla="*/ 0 w 816"/>
              <a:gd name="T9" fmla="*/ 211693125 h 6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672">
                <a:moveTo>
                  <a:pt x="0" y="336"/>
                </a:moveTo>
                <a:lnTo>
                  <a:pt x="240" y="672"/>
                </a:lnTo>
                <a:lnTo>
                  <a:pt x="816" y="0"/>
                </a:lnTo>
                <a:lnTo>
                  <a:pt x="240" y="432"/>
                </a:lnTo>
                <a:lnTo>
                  <a:pt x="0" y="33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20488" name="Rectangle 8"/>
          <p:cNvSpPr>
            <a:spLocks noChangeArrowheads="1"/>
          </p:cNvSpPr>
          <p:nvPr/>
        </p:nvSpPr>
        <p:spPr bwMode="auto">
          <a:xfrm>
            <a:off x="3352800" y="3886201"/>
            <a:ext cx="8291119" cy="1905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r>
              <a:rPr kumimoji="0" lang="hr-HR" sz="2000" b="1" i="0" u="none" strike="noStrike" kern="1200" cap="none" spc="0" normalizeH="0" baseline="0" noProof="0" dirty="0">
                <a:ln>
                  <a:noFill/>
                </a:ln>
                <a:solidFill>
                  <a:srgbClr val="FFFFFF"/>
                </a:solidFill>
                <a:effectLst/>
                <a:uLnTx/>
                <a:uFillTx/>
                <a:latin typeface="Arial"/>
                <a:ea typeface="+mn-ea"/>
                <a:cs typeface="Arial" charset="0"/>
              </a:rPr>
              <a:t>Da li ž</a:t>
            </a:r>
            <a:r>
              <a:rPr kumimoji="0" lang="hr-HR" sz="2000" b="1" i="0" u="none" strike="noStrike" kern="1200" cap="none" spc="0" normalizeH="0" baseline="0" noProof="0" dirty="0" err="1">
                <a:ln>
                  <a:noFill/>
                </a:ln>
                <a:solidFill>
                  <a:srgbClr val="FFFFFF"/>
                </a:solidFill>
                <a:effectLst/>
                <a:uLnTx/>
                <a:uFillTx/>
                <a:latin typeface="Arial"/>
                <a:ea typeface="+mn-ea"/>
                <a:cs typeface="Arial" charset="0"/>
              </a:rPr>
              <a:t>elim</a:t>
            </a:r>
            <a:r>
              <a:rPr kumimoji="0" lang="hr-HR" sz="2000" b="1" i="0" u="none" strike="noStrike" kern="1200" cap="none" spc="0" normalizeH="0" baseline="0" noProof="0" dirty="0">
                <a:ln>
                  <a:noFill/>
                </a:ln>
                <a:solidFill>
                  <a:srgbClr val="FFFFFF"/>
                </a:solidFill>
                <a:effectLst/>
                <a:uLnTx/>
                <a:uFillTx/>
                <a:latin typeface="Arial"/>
                <a:ea typeface="+mn-ea"/>
                <a:cs typeface="Arial" charset="0"/>
              </a:rPr>
              <a:t> usred društvenih i kulturoloških</a:t>
            </a:r>
            <a:r>
              <a:rPr kumimoji="0" lang="en-US" sz="2000" b="1" i="0" u="none" strike="noStrike" kern="1200" cap="none" spc="0" normalizeH="0" baseline="0" noProof="0" dirty="0">
                <a:ln>
                  <a:noFill/>
                </a:ln>
                <a:solidFill>
                  <a:srgbClr val="FFFFFF"/>
                </a:solidFill>
                <a:effectLst/>
                <a:uLnTx/>
                <a:uFillTx/>
                <a:latin typeface="Arial"/>
                <a:ea typeface="+mn-ea"/>
                <a:cs typeface="Arial" charset="0"/>
              </a:rPr>
              <a:t> </a:t>
            </a:r>
            <a:r>
              <a:rPr kumimoji="0" lang="hr-HR" sz="2000" b="1" i="0" u="none" strike="noStrike" kern="1200" cap="none" spc="0" normalizeH="0" baseline="0" noProof="0" dirty="0" err="1">
                <a:ln>
                  <a:noFill/>
                </a:ln>
                <a:solidFill>
                  <a:srgbClr val="FFFFFF"/>
                </a:solidFill>
                <a:effectLst/>
                <a:uLnTx/>
                <a:uFillTx/>
                <a:latin typeface="Arial"/>
                <a:ea typeface="+mn-ea"/>
                <a:cs typeface="Arial" charset="0"/>
              </a:rPr>
              <a:t>uticaja</a:t>
            </a:r>
            <a:r>
              <a:rPr kumimoji="0" lang="hr-HR" sz="2000" b="1" i="0" u="none" strike="noStrike" kern="1200" cap="none" spc="0" normalizeH="0" baseline="0" noProof="0" dirty="0">
                <a:ln>
                  <a:noFill/>
                </a:ln>
                <a:solidFill>
                  <a:srgbClr val="FFFFFF"/>
                </a:solidFill>
                <a:effectLst/>
                <a:uLnTx/>
                <a:uFillTx/>
                <a:latin typeface="Arial"/>
                <a:ea typeface="+mn-ea"/>
                <a:cs typeface="Arial" charset="0"/>
              </a:rPr>
              <a:t> da prihvatim Sveto pismo kao autoritativno, nepogrešivo otkrivenje Božje volje? </a:t>
            </a:r>
          </a:p>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0"/>
              </a:spcBef>
              <a:spcAft>
                <a:spcPct val="0"/>
              </a:spcAft>
              <a:buClrTx/>
              <a:buSzTx/>
              <a:buFontTx/>
              <a:buNone/>
              <a:tabLst/>
              <a:defRPr/>
            </a:pPr>
            <a:r>
              <a:rPr kumimoji="0" lang="hr-HR" sz="2000" b="1" i="0" u="none" strike="noStrike" kern="1200" cap="none" spc="0" normalizeH="0" baseline="0" noProof="0" dirty="0">
                <a:ln>
                  <a:noFill/>
                </a:ln>
                <a:solidFill>
                  <a:srgbClr val="FFFFFF"/>
                </a:solidFill>
                <a:effectLst/>
                <a:uLnTx/>
                <a:uFillTx/>
                <a:latin typeface="Arial"/>
                <a:ea typeface="+mn-ea"/>
                <a:cs typeface="Arial" charset="0"/>
              </a:rPr>
              <a:t>Da li želim da ostanem veran celom Pismu a to znači da vršim  zapovesti Božje i čuvam svedočanstvo Isusa Hrista?</a:t>
            </a:r>
            <a:endParaRPr kumimoji="0" lang="en-US" sz="2400" b="1" i="0" u="none" strike="noStrike" kern="1200" cap="none" spc="0" normalizeH="0" baseline="0" noProof="0" dirty="0">
              <a:ln>
                <a:noFill/>
              </a:ln>
              <a:solidFill>
                <a:srgbClr val="FFFFFF"/>
              </a:solidFill>
              <a:effectLst/>
              <a:uLnTx/>
              <a:uFillTx/>
              <a:latin typeface="Arial"/>
              <a:ea typeface="+mn-ea"/>
              <a:cs typeface="Arial" charset="0"/>
            </a:endParaRPr>
          </a:p>
        </p:txBody>
      </p:sp>
      <p:sp>
        <p:nvSpPr>
          <p:cNvPr id="16393" name="Text Box 9"/>
          <p:cNvSpPr txBox="1">
            <a:spLocks noChangeArrowheads="1"/>
          </p:cNvSpPr>
          <p:nvPr/>
        </p:nvSpPr>
        <p:spPr bwMode="auto">
          <a:xfrm>
            <a:off x="1727200" y="1676401"/>
            <a:ext cx="939800" cy="1025281"/>
          </a:xfrm>
          <a:prstGeom prst="rect">
            <a:avLst/>
          </a:prstGeom>
          <a:solidFill>
            <a:srgbClr val="FFFF99"/>
          </a:solidFill>
          <a:ln w="57150">
            <a:solidFill>
              <a:schemeClr val="tx1"/>
            </a:solidFill>
            <a:miter lim="800000"/>
            <a:headEnd/>
            <a:tailEnd/>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sp>
        <p:nvSpPr>
          <p:cNvPr id="2" name="TextBox 1"/>
          <p:cNvSpPr txBox="1"/>
          <p:nvPr/>
        </p:nvSpPr>
        <p:spPr>
          <a:xfrm>
            <a:off x="12954000" y="457200"/>
            <a:ext cx="184731" cy="369332"/>
          </a:xfrm>
          <a:prstGeom prst="rect">
            <a:avLst/>
          </a:prstGeom>
          <a:noFill/>
        </p:spPr>
        <p:txBody>
          <a:bodyPr wrap="none" rtlCol="0">
            <a:spAutoFit/>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 name="Rectangle 3"/>
          <p:cNvSpPr/>
          <p:nvPr/>
        </p:nvSpPr>
        <p:spPr>
          <a:xfrm>
            <a:off x="2667000" y="2844464"/>
            <a:ext cx="8976920" cy="1015663"/>
          </a:xfrm>
          <a:prstGeom prst="rect">
            <a:avLst/>
          </a:prstGeom>
        </p:spPr>
        <p:txBody>
          <a:bodyPr wrap="square">
            <a:spAutoFit/>
          </a:bodyPr>
          <a:lstStyle/>
          <a:p>
            <a:pPr marL="0" marR="0" lvl="0" indent="0" algn="l" defTabSz="914377" rtl="0" eaLnBrk="1" fontAlgn="base" latinLnBrk="0" hangingPunct="1">
              <a:lnSpc>
                <a:spcPct val="100000"/>
              </a:lnSpc>
              <a:spcBef>
                <a:spcPct val="0"/>
              </a:spcBef>
              <a:spcAft>
                <a:spcPct val="0"/>
              </a:spcAft>
              <a:buClrTx/>
              <a:buSzTx/>
              <a:buFontTx/>
              <a:buNone/>
              <a:tabLst/>
              <a:defRPr/>
            </a:pPr>
            <a:r>
              <a:rPr kumimoji="0" lang="hr-HR" sz="2000" b="1" i="0" u="none" strike="noStrike" kern="1200" cap="none" spc="0" normalizeH="0" baseline="0" noProof="0" dirty="0" err="1">
                <a:ln>
                  <a:noFill/>
                </a:ln>
                <a:solidFill>
                  <a:srgbClr val="FFCC66"/>
                </a:solidFill>
                <a:effectLst/>
                <a:uLnTx/>
                <a:uFillTx/>
                <a:latin typeface="Arial"/>
                <a:ea typeface="+mn-ea"/>
                <a:cs typeface="Arial" charset="0"/>
              </a:rPr>
              <a:t>Razumevši</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 da</a:t>
            </a:r>
            <a:r>
              <a:rPr kumimoji="0" lang="en-US" sz="2000" b="1" i="0" u="none" strike="noStrike" kern="1200" cap="none" spc="0" normalizeH="0" baseline="0" noProof="0" dirty="0">
                <a:ln>
                  <a:noFill/>
                </a:ln>
                <a:solidFill>
                  <a:srgbClr val="FFCC66"/>
                </a:solidFill>
                <a:effectLst/>
                <a:uLnTx/>
                <a:uFillTx/>
                <a:latin typeface="Arial"/>
                <a:ea typeface="+mn-ea"/>
                <a:cs typeface="Arial" charset="0"/>
              </a:rPr>
              <a:t> </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mi Isus želi pomoći, da se </a:t>
            </a:r>
            <a:r>
              <a:rPr kumimoji="0" lang="hr-HR" sz="2000" b="1" i="0" u="none" strike="noStrike" kern="1200" cap="none" spc="0" normalizeH="0" baseline="0" noProof="0" dirty="0" err="1">
                <a:ln>
                  <a:noFill/>
                </a:ln>
                <a:solidFill>
                  <a:srgbClr val="FFCC66"/>
                </a:solidFill>
                <a:effectLst/>
                <a:uLnTx/>
                <a:uFillTx/>
                <a:latin typeface="Arial"/>
                <a:ea typeface="+mn-ea"/>
                <a:cs typeface="Arial" charset="0"/>
              </a:rPr>
              <a:t>podsetim</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 naloga: ”Prestanite i znajte da sam ja Bog (</a:t>
            </a:r>
            <a:r>
              <a:rPr kumimoji="0" lang="hr-HR" sz="2000" b="1" i="0" u="none" strike="noStrike" kern="1200" cap="none" spc="0" normalizeH="0" baseline="0" noProof="0" dirty="0" err="1">
                <a:ln>
                  <a:noFill/>
                </a:ln>
                <a:solidFill>
                  <a:srgbClr val="FFCC66"/>
                </a:solidFill>
                <a:effectLst/>
                <a:uLnTx/>
                <a:uFillTx/>
                <a:latin typeface="Arial"/>
                <a:ea typeface="+mn-ea"/>
                <a:cs typeface="Arial" charset="0"/>
              </a:rPr>
              <a:t>Ps</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 46,10), da shvatim da je Biblija još </a:t>
            </a:r>
            <a:r>
              <a:rPr kumimoji="0" lang="hr-HR" sz="2000" b="1" i="0" u="none" strike="noStrike" kern="1200" cap="none" spc="0" normalizeH="0" baseline="0" noProof="0" dirty="0" err="1">
                <a:ln>
                  <a:noFill/>
                </a:ln>
                <a:solidFill>
                  <a:srgbClr val="FFCC66"/>
                </a:solidFill>
                <a:effectLst/>
                <a:uLnTx/>
                <a:uFillTx/>
                <a:latin typeface="Arial"/>
                <a:ea typeface="+mn-ea"/>
                <a:cs typeface="Arial" charset="0"/>
              </a:rPr>
              <a:t>uvek</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 Božji najveći dar koji otkriva Njegov plan otkupljenja,</a:t>
            </a:r>
            <a:endParaRPr kumimoji="0" lang="en-US" sz="2000" b="1" i="0" u="none" strike="noStrike" kern="1200" cap="none" spc="0" normalizeH="0" baseline="0" noProof="0" dirty="0">
              <a:ln>
                <a:noFill/>
              </a:ln>
              <a:solidFill>
                <a:srgbClr val="FFCC66"/>
              </a:solidFill>
              <a:effectLst/>
              <a:uLnTx/>
              <a:uFillTx/>
              <a:latin typeface="Arial"/>
              <a:ea typeface="+mn-ea"/>
              <a:cs typeface="Arial" charset="0"/>
            </a:endParaRPr>
          </a:p>
        </p:txBody>
      </p:sp>
    </p:spTree>
    <p:extLst>
      <p:ext uri="{BB962C8B-B14F-4D97-AF65-F5344CB8AC3E}">
        <p14:creationId xmlns:p14="http://schemas.microsoft.com/office/powerpoint/2010/main" val="3612986094"/>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 calcmode="lin" valueType="num">
                                      <p:cBhvr additive="base">
                                        <p:cTn id="7" dur="500" fill="hold"/>
                                        <p:tgtEl>
                                          <p:spTgt spid="1638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3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20488">
                                            <p:txEl>
                                              <p:pRg st="0" end="0"/>
                                            </p:txEl>
                                          </p:spTgt>
                                        </p:tgtEl>
                                        <p:attrNameLst>
                                          <p:attrName>style.visibility</p:attrName>
                                        </p:attrNameLst>
                                      </p:cBhvr>
                                      <p:to>
                                        <p:strVal val="visible"/>
                                      </p:to>
                                    </p:set>
                                    <p:animEffect transition="in" filter="wipe(left)">
                                      <p:cBhvr>
                                        <p:cTn id="19" dur="1000"/>
                                        <p:tgtEl>
                                          <p:spTgt spid="20488">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20488">
                                            <p:txEl>
                                              <p:pRg st="2" end="2"/>
                                            </p:txEl>
                                          </p:spTgt>
                                        </p:tgtEl>
                                        <p:attrNameLst>
                                          <p:attrName>style.visibility</p:attrName>
                                        </p:attrNameLst>
                                      </p:cBhvr>
                                      <p:to>
                                        <p:strVal val="visible"/>
                                      </p:to>
                                    </p:set>
                                    <p:animEffect transition="in" filter="wipe(left)">
                                      <p:cBhvr>
                                        <p:cTn id="24" dur="1000"/>
                                        <p:tgtEl>
                                          <p:spTgt spid="20488">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20485"/>
                                        </p:tgtEl>
                                        <p:attrNameLst>
                                          <p:attrName>style.visibility</p:attrName>
                                        </p:attrNameLst>
                                      </p:cBhvr>
                                      <p:to>
                                        <p:strVal val="visible"/>
                                      </p:to>
                                    </p:set>
                                    <p:animEffect transition="in" filter="wipe(down)">
                                      <p:cBhvr>
                                        <p:cTn id="29" dur="500"/>
                                        <p:tgtEl>
                                          <p:spTgt spid="20485"/>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20487"/>
                                        </p:tgtEl>
                                        <p:attrNameLst>
                                          <p:attrName>style.visibility</p:attrName>
                                        </p:attrNameLst>
                                      </p:cBhvr>
                                      <p:to>
                                        <p:strVal val="visible"/>
                                      </p:to>
                                    </p:set>
                                    <p:animEffect transition="in" filter="wipe(down)">
                                      <p:cBhvr>
                                        <p:cTn id="34" dur="500"/>
                                        <p:tgtEl>
                                          <p:spTgt spid="204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animBg="1"/>
      <p:bldP spid="2048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43A6A-E534-9296-89AF-3AB7F7F934BA}"/>
            </a:ext>
          </a:extLst>
        </p:cNvPr>
        <p:cNvGrpSpPr/>
        <p:nvPr/>
      </p:nvGrpSpPr>
      <p:grpSpPr>
        <a:xfrm>
          <a:off x="0" y="0"/>
          <a:ext cx="0" cy="0"/>
          <a:chOff x="0" y="0"/>
          <a:chExt cx="0" cy="0"/>
        </a:xfrm>
      </p:grpSpPr>
      <p:sp>
        <p:nvSpPr>
          <p:cNvPr id="18434" name="Rectangle 2">
            <a:extLst>
              <a:ext uri="{FF2B5EF4-FFF2-40B4-BE49-F238E27FC236}">
                <a16:creationId xmlns:a16="http://schemas.microsoft.com/office/drawing/2014/main" id="{6DB38FE1-C77C-0A66-B8F4-B5F3E9A08C67}"/>
              </a:ext>
            </a:extLst>
          </p:cNvPr>
          <p:cNvSpPr>
            <a:spLocks noGrp="1" noChangeArrowheads="1"/>
          </p:cNvSpPr>
          <p:nvPr>
            <p:ph type="title"/>
          </p:nvPr>
        </p:nvSpPr>
        <p:spPr>
          <a:xfrm>
            <a:off x="2971800" y="76200"/>
            <a:ext cx="6705600" cy="1143000"/>
          </a:xfrm>
        </p:spPr>
        <p:txBody>
          <a:bodyPr/>
          <a:lstStyle/>
          <a:p>
            <a:pPr eaLnBrk="1" hangingPunct="1"/>
            <a:r>
              <a:rPr lang="hr-HR" sz="4000" dirty="0"/>
              <a:t>PRENOŠENJE ISTINE</a:t>
            </a:r>
            <a:endParaRPr lang="en-US" sz="4000" dirty="0"/>
          </a:p>
        </p:txBody>
      </p:sp>
      <p:sp>
        <p:nvSpPr>
          <p:cNvPr id="24579" name="Rectangle 3">
            <a:extLst>
              <a:ext uri="{FF2B5EF4-FFF2-40B4-BE49-F238E27FC236}">
                <a16:creationId xmlns:a16="http://schemas.microsoft.com/office/drawing/2014/main" id="{78BDA0CB-D6A9-D6D4-ED0B-696FE4864950}"/>
              </a:ext>
            </a:extLst>
          </p:cNvPr>
          <p:cNvSpPr>
            <a:spLocks noGrp="1" noChangeArrowheads="1"/>
          </p:cNvSpPr>
          <p:nvPr>
            <p:ph type="body" idx="1"/>
          </p:nvPr>
        </p:nvSpPr>
        <p:spPr>
          <a:xfrm>
            <a:off x="3276600" y="1676400"/>
            <a:ext cx="5892114" cy="1143000"/>
          </a:xfrm>
        </p:spPr>
        <p:txBody>
          <a:bodyPr/>
          <a:lstStyle/>
          <a:p>
            <a:pPr eaLnBrk="1" hangingPunct="1">
              <a:buFontTx/>
              <a:buNone/>
            </a:pPr>
            <a:r>
              <a:rPr lang="en-US" sz="2800" dirty="0">
                <a:solidFill>
                  <a:srgbClr val="FFFF99"/>
                </a:solidFill>
              </a:rPr>
              <a:t>   </a:t>
            </a:r>
            <a:r>
              <a:rPr lang="hr-HR" dirty="0">
                <a:solidFill>
                  <a:srgbClr val="FFFF99"/>
                </a:solidFill>
              </a:rPr>
              <a:t>Koje  promene  treba da ostvarimo u svom životu</a:t>
            </a:r>
            <a:r>
              <a:rPr lang="en-US" dirty="0">
                <a:solidFill>
                  <a:srgbClr val="FFFF99"/>
                </a:solidFill>
              </a:rPr>
              <a:t>?</a:t>
            </a:r>
          </a:p>
        </p:txBody>
      </p:sp>
      <p:sp>
        <p:nvSpPr>
          <p:cNvPr id="24580" name="Rectangle 4">
            <a:extLst>
              <a:ext uri="{FF2B5EF4-FFF2-40B4-BE49-F238E27FC236}">
                <a16:creationId xmlns:a16="http://schemas.microsoft.com/office/drawing/2014/main" id="{866D0B0E-D7E3-9EBE-9961-7F3125BE8F76}"/>
              </a:ext>
            </a:extLst>
          </p:cNvPr>
          <p:cNvSpPr>
            <a:spLocks noChangeArrowheads="1"/>
          </p:cNvSpPr>
          <p:nvPr/>
        </p:nvSpPr>
        <p:spPr bwMode="auto">
          <a:xfrm>
            <a:off x="3657601" y="3048000"/>
            <a:ext cx="4349263"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96865" marR="0" lvl="0" indent="-396865" algn="l" defTabSz="914377" rtl="0" eaLnBrk="1" fontAlgn="base" latinLnBrk="0" hangingPunct="1">
              <a:lnSpc>
                <a:spcPct val="100000"/>
              </a:lnSpc>
              <a:spcBef>
                <a:spcPct val="20000"/>
              </a:spcBef>
              <a:spcAft>
                <a:spcPct val="0"/>
              </a:spcAft>
              <a:buClrTx/>
              <a:buSzTx/>
              <a:buFontTx/>
              <a:buChar char="•"/>
              <a:tabLst/>
              <a:defRPr/>
            </a:pPr>
            <a:r>
              <a:rPr kumimoji="0" lang="hr-HR" sz="2800" b="1" i="0" u="none" strike="noStrike" kern="1200" cap="none" spc="0" normalizeH="0" baseline="0" noProof="0" dirty="0">
                <a:ln>
                  <a:noFill/>
                </a:ln>
                <a:solidFill>
                  <a:srgbClr val="FFFFFF"/>
                </a:solidFill>
                <a:effectLst/>
                <a:uLnTx/>
                <a:uFillTx/>
                <a:latin typeface="Arial"/>
                <a:ea typeface="+mn-ea"/>
                <a:cs typeface="Arial" charset="0"/>
              </a:rPr>
              <a:t>Koje biblijsko načelo iz ove pouke možemo  da primenimo danas</a:t>
            </a:r>
            <a:r>
              <a:rPr kumimoji="0" lang="en-US" sz="2800" b="1" i="0" u="none" strike="noStrike" kern="1200" cap="none" spc="0" normalizeH="0" baseline="0" noProof="0" dirty="0">
                <a:ln>
                  <a:noFill/>
                </a:ln>
                <a:solidFill>
                  <a:srgbClr val="FFFFFF"/>
                </a:solidFill>
                <a:effectLst/>
                <a:uLnTx/>
                <a:uFillTx/>
                <a:latin typeface="Arial"/>
                <a:ea typeface="+mn-ea"/>
                <a:cs typeface="Arial" charset="0"/>
              </a:rPr>
              <a:t>? </a:t>
            </a:r>
          </a:p>
        </p:txBody>
      </p:sp>
      <p:sp>
        <p:nvSpPr>
          <p:cNvPr id="18437" name="Text Box 5">
            <a:extLst>
              <a:ext uri="{FF2B5EF4-FFF2-40B4-BE49-F238E27FC236}">
                <a16:creationId xmlns:a16="http://schemas.microsoft.com/office/drawing/2014/main" id="{F3190724-CD9C-3DCE-2B1E-106D403C9303}"/>
              </a:ext>
            </a:extLst>
          </p:cNvPr>
          <p:cNvSpPr txBox="1">
            <a:spLocks noChangeArrowheads="1"/>
          </p:cNvSpPr>
          <p:nvPr/>
        </p:nvSpPr>
        <p:spPr bwMode="auto">
          <a:xfrm>
            <a:off x="2362200" y="1676401"/>
            <a:ext cx="1066800" cy="1025281"/>
          </a:xfrm>
          <a:prstGeom prst="rect">
            <a:avLst/>
          </a:prstGeom>
          <a:solidFill>
            <a:srgbClr val="FFFF99"/>
          </a:solidFill>
          <a:ln w="57150">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spTree>
    <p:extLst>
      <p:ext uri="{BB962C8B-B14F-4D97-AF65-F5344CB8AC3E}">
        <p14:creationId xmlns:p14="http://schemas.microsoft.com/office/powerpoint/2010/main" val="2294276230"/>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wipe(left)">
                                      <p:cBhvr>
                                        <p:cTn id="7" dur="1000"/>
                                        <p:tgtEl>
                                          <p:spTgt spid="2457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nodeType="clickEffect">
                                  <p:stCondLst>
                                    <p:cond delay="0"/>
                                  </p:stCondLst>
                                  <p:childTnLst>
                                    <p:set>
                                      <p:cBhvr>
                                        <p:cTn id="11" dur="1" fill="hold">
                                          <p:stCondLst>
                                            <p:cond delay="0"/>
                                          </p:stCondLst>
                                        </p:cTn>
                                        <p:tgtEl>
                                          <p:spTgt spid="24580">
                                            <p:txEl>
                                              <p:pRg st="0" end="0"/>
                                            </p:txEl>
                                          </p:spTgt>
                                        </p:tgtEl>
                                        <p:attrNameLst>
                                          <p:attrName>style.visibility</p:attrName>
                                        </p:attrNameLst>
                                      </p:cBhvr>
                                      <p:to>
                                        <p:strVal val="visible"/>
                                      </p:to>
                                    </p:set>
                                    <p:anim calcmode="lin" valueType="num">
                                      <p:cBhvr additive="base">
                                        <p:cTn id="12" dur="1000" fill="hold"/>
                                        <p:tgtEl>
                                          <p:spTgt spid="24580">
                                            <p:txEl>
                                              <p:pRg st="0" end="0"/>
                                            </p:txEl>
                                          </p:spTgt>
                                        </p:tgtEl>
                                        <p:attrNameLst>
                                          <p:attrName>ppt_x</p:attrName>
                                        </p:attrNameLst>
                                      </p:cBhvr>
                                      <p:tavLst>
                                        <p:tav tm="0">
                                          <p:val>
                                            <p:strVal val="0-#ppt_w/2"/>
                                          </p:val>
                                        </p:tav>
                                        <p:tav tm="100000">
                                          <p:val>
                                            <p:strVal val="#ppt_x"/>
                                          </p:val>
                                        </p:tav>
                                      </p:tavLst>
                                    </p:anim>
                                    <p:anim calcmode="lin" valueType="num">
                                      <p:cBhvr additive="base">
                                        <p:cTn id="13" dur="1000" fill="hold"/>
                                        <p:tgtEl>
                                          <p:spTgt spid="24580">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172AB-E7B7-67A8-5FA2-6159B82725BB}"/>
            </a:ext>
          </a:extLst>
        </p:cNvPr>
        <p:cNvGrpSpPr/>
        <p:nvPr/>
      </p:nvGrpSpPr>
      <p:grpSpPr>
        <a:xfrm>
          <a:off x="0" y="0"/>
          <a:ext cx="0" cy="0"/>
          <a:chOff x="0" y="0"/>
          <a:chExt cx="0" cy="0"/>
        </a:xfrm>
      </p:grpSpPr>
      <p:sp>
        <p:nvSpPr>
          <p:cNvPr id="17410" name="Rectangle 2">
            <a:extLst>
              <a:ext uri="{FF2B5EF4-FFF2-40B4-BE49-F238E27FC236}">
                <a16:creationId xmlns:a16="http://schemas.microsoft.com/office/drawing/2014/main" id="{6D91DC28-B1D9-71B4-99D4-95C980B3B5B4}"/>
              </a:ext>
            </a:extLst>
          </p:cNvPr>
          <p:cNvSpPr>
            <a:spLocks noGrp="1" noChangeArrowheads="1"/>
          </p:cNvSpPr>
          <p:nvPr>
            <p:ph type="title"/>
          </p:nvPr>
        </p:nvSpPr>
        <p:spPr>
          <a:xfrm>
            <a:off x="2971800" y="76200"/>
            <a:ext cx="6172200" cy="1143000"/>
          </a:xfrm>
        </p:spPr>
        <p:txBody>
          <a:bodyPr/>
          <a:lstStyle/>
          <a:p>
            <a:pPr eaLnBrk="1" hangingPunct="1"/>
            <a:r>
              <a:rPr lang="en-US" dirty="0"/>
              <a:t>PLAN </a:t>
            </a:r>
          </a:p>
        </p:txBody>
      </p:sp>
      <p:sp>
        <p:nvSpPr>
          <p:cNvPr id="22531" name="Rectangle 3">
            <a:extLst>
              <a:ext uri="{FF2B5EF4-FFF2-40B4-BE49-F238E27FC236}">
                <a16:creationId xmlns:a16="http://schemas.microsoft.com/office/drawing/2014/main" id="{4E6660ED-B38A-4756-B099-93CBA07E05BF}"/>
              </a:ext>
            </a:extLst>
          </p:cNvPr>
          <p:cNvSpPr>
            <a:spLocks noGrp="1" noChangeArrowheads="1"/>
          </p:cNvSpPr>
          <p:nvPr>
            <p:ph type="body" idx="1"/>
          </p:nvPr>
        </p:nvSpPr>
        <p:spPr>
          <a:xfrm>
            <a:off x="2368730" y="1676401"/>
            <a:ext cx="9289869" cy="942638"/>
          </a:xfrm>
        </p:spPr>
        <p:txBody>
          <a:bodyPr/>
          <a:lstStyle/>
          <a:p>
            <a:pPr eaLnBrk="1" hangingPunct="1">
              <a:buFontTx/>
              <a:buNone/>
            </a:pPr>
            <a:r>
              <a:rPr lang="en-US" sz="2800" b="0" dirty="0"/>
              <a:t>   </a:t>
            </a:r>
            <a:r>
              <a:rPr lang="hr-HR" sz="2800" dirty="0">
                <a:solidFill>
                  <a:srgbClr val="FFFF99"/>
                </a:solidFill>
              </a:rPr>
              <a:t>Kako pouku: ”</a:t>
            </a:r>
            <a:r>
              <a:rPr lang="hr-BA" sz="2800" dirty="0">
                <a:solidFill>
                  <a:srgbClr val="FFFF99"/>
                </a:solidFill>
              </a:rPr>
              <a:t>Sve na slavu Božju</a:t>
            </a:r>
            <a:r>
              <a:rPr lang="hr-HR" sz="2800" dirty="0">
                <a:solidFill>
                  <a:srgbClr val="FFFF99"/>
                </a:solidFill>
              </a:rPr>
              <a:t>”, možemo da  koristimo iduć</a:t>
            </a:r>
            <a:r>
              <a:rPr lang="sr-Latn-RS" sz="2800" dirty="0">
                <a:solidFill>
                  <a:srgbClr val="FFFF99"/>
                </a:solidFill>
              </a:rPr>
              <a:t>e sedmice</a:t>
            </a:r>
            <a:r>
              <a:rPr lang="hr-HR" sz="2800" dirty="0">
                <a:solidFill>
                  <a:srgbClr val="FFFF99"/>
                </a:solidFill>
              </a:rPr>
              <a:t>?</a:t>
            </a:r>
            <a:endParaRPr lang="en-US" sz="2400" dirty="0">
              <a:solidFill>
                <a:srgbClr val="FFFF99"/>
              </a:solidFill>
            </a:endParaRPr>
          </a:p>
        </p:txBody>
      </p:sp>
      <p:sp>
        <p:nvSpPr>
          <p:cNvPr id="22532" name="Rectangle 4">
            <a:extLst>
              <a:ext uri="{FF2B5EF4-FFF2-40B4-BE49-F238E27FC236}">
                <a16:creationId xmlns:a16="http://schemas.microsoft.com/office/drawing/2014/main" id="{D12229A2-E114-2194-EE25-A3BF0688E90F}"/>
              </a:ext>
            </a:extLst>
          </p:cNvPr>
          <p:cNvSpPr>
            <a:spLocks noChangeArrowheads="1"/>
          </p:cNvSpPr>
          <p:nvPr/>
        </p:nvSpPr>
        <p:spPr bwMode="auto">
          <a:xfrm>
            <a:off x="1377245" y="2685028"/>
            <a:ext cx="10814755" cy="3830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2000" b="1" i="0" u="none" strike="noStrike" kern="1200" cap="none" spc="0" normalizeH="0" baseline="0" noProof="0" dirty="0">
                <a:ln>
                  <a:noFill/>
                </a:ln>
                <a:solidFill>
                  <a:srgbClr val="FF9900"/>
                </a:solidFill>
                <a:effectLst/>
                <a:uLnTx/>
                <a:uFillTx/>
                <a:latin typeface="Arial"/>
                <a:ea typeface="+mn-ea"/>
                <a:cs typeface="Arial" charset="0"/>
              </a:rPr>
              <a:t>Razgovarajte u razredu ili </a:t>
            </a:r>
            <a:r>
              <a:rPr lang="hr-HR" sz="2000" b="1" dirty="0">
                <a:solidFill>
                  <a:srgbClr val="FF9900"/>
                </a:solidFill>
                <a:latin typeface="Arial"/>
                <a:cs typeface="Arial" charset="0"/>
              </a:rPr>
              <a:t>gr</a:t>
            </a:r>
            <a:r>
              <a:rPr kumimoji="0" lang="hr-HR" sz="2000" b="1" i="0" u="none" strike="noStrike" kern="1200" cap="none" spc="0" normalizeH="0" baseline="0" noProof="0" dirty="0">
                <a:ln>
                  <a:noFill/>
                </a:ln>
                <a:solidFill>
                  <a:srgbClr val="FF9900"/>
                </a:solidFill>
                <a:effectLst/>
                <a:uLnTx/>
                <a:uFillTx/>
                <a:latin typeface="Arial"/>
                <a:ea typeface="+mn-ea"/>
                <a:cs typeface="Arial" charset="0"/>
              </a:rPr>
              <a:t>upi:</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1. Pročitaj </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1. Kor. 8,1-13. </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Zašto Pavle znanje i u kojem kontekstu suprotstavlja ljubavi</a:t>
            </a:r>
            <a:r>
              <a:rPr kumimoji="0" lang="sr-Latn-RS" sz="1400" b="1" i="0" u="none" strike="noStrike" kern="1200" cap="none" spc="0" normalizeH="0" baseline="0" noProof="0" dirty="0">
                <a:ln>
                  <a:noFill/>
                </a:ln>
                <a:solidFill>
                  <a:srgbClr val="FFFFFF"/>
                </a:solidFill>
                <a:effectLst/>
                <a:uLnTx/>
                <a:uFillTx/>
                <a:latin typeface="Arial"/>
                <a:ea typeface="+mn-ea"/>
                <a:cs typeface="Arial" charset="0"/>
              </a:rPr>
              <a:t>?</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  Šta</a:t>
            </a:r>
            <a:r>
              <a:rPr kumimoji="0" lang="hr-HR" sz="1400" b="1" i="0" u="none" strike="noStrike" kern="1200" cap="none" spc="0" normalizeH="0" noProof="0" dirty="0">
                <a:ln>
                  <a:noFill/>
                </a:ln>
                <a:solidFill>
                  <a:srgbClr val="FFFFFF"/>
                </a:solidFill>
                <a:effectLst/>
                <a:uLnTx/>
                <a:uFillTx/>
                <a:latin typeface="Arial"/>
                <a:ea typeface="+mn-ea"/>
                <a:cs typeface="Arial" charset="0"/>
              </a:rPr>
              <a:t> nam</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 time želi reći?</a:t>
            </a:r>
            <a:endParaRPr kumimoji="0" lang="hr-HR" sz="18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2. Pročitaj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1. Kor</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 4,10; 8,9-12.  </a:t>
            </a:r>
            <a:r>
              <a:rPr kumimoji="0" lang="sr-Latn-RS" sz="1400" b="1" i="0" u="none" strike="noStrike" kern="1200" cap="none" spc="0" normalizeH="0" baseline="0" noProof="0" dirty="0">
                <a:ln>
                  <a:noFill/>
                </a:ln>
                <a:solidFill>
                  <a:srgbClr val="FFFFFF"/>
                </a:solidFill>
                <a:effectLst/>
                <a:uLnTx/>
                <a:uFillTx/>
                <a:latin typeface="Arial"/>
                <a:ea typeface="+mn-ea"/>
                <a:cs typeface="Arial" charset="0"/>
              </a:rPr>
              <a:t>O kome se govori kao o “jakima“, a o kome kao o “slabima“?</a:t>
            </a:r>
            <a:endParaRPr kumimoji="0" lang="hr-HR" sz="14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67" b="1" i="0" u="none" strike="noStrike" kern="1200" cap="none" spc="0" normalizeH="0" baseline="0" noProof="0" dirty="0">
                <a:ln>
                  <a:noFill/>
                </a:ln>
                <a:solidFill>
                  <a:srgbClr val="FFFFFF"/>
                </a:solidFill>
                <a:effectLst/>
                <a:uLnTx/>
                <a:uFillTx/>
                <a:latin typeface="Arial"/>
                <a:ea typeface="+mn-ea"/>
                <a:cs typeface="Arial" charset="0"/>
              </a:rPr>
              <a:t>3. Pročitaj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1. Koe.. 8,4-6. </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Šta Pavle želi da vjernici moraju znati, citirajući </a:t>
            </a:r>
            <a:r>
              <a:rPr lang="hr-HR" sz="1400" b="1" dirty="0">
                <a:solidFill>
                  <a:srgbClr val="FFFFFF"/>
                </a:solidFill>
                <a:latin typeface="Arial"/>
                <a:cs typeface="Arial" charset="0"/>
              </a:rPr>
              <a:t>5. Moj</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 6,4?   </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67" b="1" i="0" u="none" strike="noStrike" kern="1200" cap="none" spc="0" normalizeH="0" baseline="0" noProof="0" dirty="0">
                <a:ln>
                  <a:noFill/>
                </a:ln>
                <a:solidFill>
                  <a:srgbClr val="FFFFFF"/>
                </a:solidFill>
                <a:effectLst/>
                <a:uLnTx/>
                <a:uFillTx/>
                <a:latin typeface="Arial"/>
                <a:ea typeface="+mn-ea"/>
                <a:cs typeface="Arial" charset="0"/>
              </a:rPr>
              <a:t>4. Pročitaj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1. Kor. 8,9. .</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Šta je trebalo činiti ako je nešto postalo spoticanje za ”slabe”?</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5. Pročitaj</a:t>
            </a:r>
            <a:r>
              <a:rPr kumimoji="0" lang="hr-HR" sz="2000" b="1" i="0" u="none" strike="noStrike" kern="1200" cap="none" spc="0" normalizeH="0" baseline="0" noProof="0" dirty="0">
                <a:ln>
                  <a:noFill/>
                </a:ln>
                <a:solidFill>
                  <a:srgbClr val="FFFFFF"/>
                </a:solidFill>
                <a:effectLst/>
                <a:uLnTx/>
                <a:uFillTx/>
                <a:latin typeface="Arial"/>
                <a:ea typeface="+mn-ea"/>
                <a:cs typeface="Arial" charset="0"/>
              </a:rPr>
              <a:t>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1. Kor.. 9,1.6. </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Kako nam ti stihovi praktično pokazuju šta znači samoodricanje iz ljubavi?                  </a:t>
            </a:r>
            <a:endParaRPr kumimoji="0" lang="hr-HR" sz="16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600" b="1" i="0" u="none" strike="noStrike" kern="1200" cap="none" spc="0" normalizeH="0" baseline="0" noProof="0" dirty="0">
                <a:ln>
                  <a:noFill/>
                </a:ln>
                <a:solidFill>
                  <a:srgbClr val="FFFFFF"/>
                </a:solidFill>
                <a:effectLst/>
                <a:uLnTx/>
                <a:uFillTx/>
                <a:latin typeface="Arial"/>
                <a:ea typeface="+mn-ea"/>
                <a:cs typeface="Arial" charset="0"/>
              </a:rPr>
              <a:t>6. </a:t>
            </a:r>
            <a:r>
              <a:rPr kumimoji="0" lang="hr-HR" sz="1800" b="1" i="0" u="none" strike="noStrike" kern="1200" cap="none" spc="0" normalizeH="0" baseline="0" noProof="0" dirty="0">
                <a:ln>
                  <a:noFill/>
                </a:ln>
                <a:solidFill>
                  <a:srgbClr val="FFFFFF"/>
                </a:solidFill>
                <a:effectLst/>
                <a:uLnTx/>
                <a:uFillTx/>
                <a:latin typeface="Arial"/>
                <a:ea typeface="+mn-ea"/>
                <a:cs typeface="Arial" charset="0"/>
              </a:rPr>
              <a:t>Pročitaj</a:t>
            </a:r>
            <a:r>
              <a:rPr kumimoji="0" lang="hr-HR" sz="1600" b="1" i="0" u="none" strike="noStrike" kern="1200" cap="none" spc="0" normalizeH="0" baseline="0" noProof="0" dirty="0">
                <a:ln>
                  <a:noFill/>
                </a:ln>
                <a:solidFill>
                  <a:srgbClr val="FFFFFF"/>
                </a:solidFill>
                <a:effectLst/>
                <a:uLnTx/>
                <a:uFillTx/>
                <a:latin typeface="Arial"/>
                <a:ea typeface="+mn-ea"/>
                <a:cs typeface="Arial" charset="0"/>
              </a:rPr>
              <a:t>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Djela 18,3..</a:t>
            </a:r>
            <a:r>
              <a:rPr kumimoji="0" lang="hr-HR" sz="1400" b="0" i="1" u="none" strike="noStrike" kern="1200" cap="none" spc="0" normalizeH="0" baseline="0" noProof="0" dirty="0">
                <a:ln>
                  <a:noFill/>
                </a:ln>
                <a:solidFill>
                  <a:srgbClr val="FFFFFF"/>
                </a:solidFill>
                <a:effectLst/>
                <a:uLnTx/>
                <a:uFillTx/>
                <a:latin typeface="Arial"/>
                <a:ea typeface="+mn-ea"/>
                <a:cs typeface="Arial" charset="0"/>
              </a:rPr>
              <a:t> </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Kako se Pavle uzdržavao finansijski?   </a:t>
            </a:r>
            <a:endParaRPr kumimoji="0" lang="hr-HR" sz="16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600" b="1" i="0" u="none" strike="noStrike" kern="1200" cap="none" spc="0" normalizeH="0" baseline="0" noProof="0" dirty="0">
                <a:ln>
                  <a:noFill/>
                </a:ln>
                <a:solidFill>
                  <a:srgbClr val="FFFFFF"/>
                </a:solidFill>
                <a:effectLst/>
                <a:uLnTx/>
                <a:uFillTx/>
                <a:latin typeface="Arial"/>
                <a:ea typeface="+mn-ea"/>
                <a:cs typeface="Arial" charset="0"/>
              </a:rPr>
              <a:t>7. </a:t>
            </a:r>
            <a:r>
              <a:rPr kumimoji="0" lang="hr-HR" sz="1800" b="1" i="0" u="none" strike="noStrike" kern="1200" cap="none" spc="0" normalizeH="0" baseline="0" noProof="0" dirty="0">
                <a:ln>
                  <a:noFill/>
                </a:ln>
                <a:solidFill>
                  <a:srgbClr val="FFFFFF"/>
                </a:solidFill>
                <a:effectLst/>
                <a:uLnTx/>
                <a:uFillTx/>
                <a:latin typeface="Arial"/>
                <a:ea typeface="+mn-ea"/>
                <a:cs typeface="Arial" charset="0"/>
              </a:rPr>
              <a:t>Pročitaj</a:t>
            </a:r>
            <a:r>
              <a:rPr kumimoji="0" lang="hr-HR" sz="1600" b="1" i="0" u="none" strike="noStrike" kern="1200" cap="none" spc="0" normalizeH="0" baseline="0" noProof="0" dirty="0">
                <a:ln>
                  <a:noFill/>
                </a:ln>
                <a:solidFill>
                  <a:srgbClr val="FFFFFF"/>
                </a:solidFill>
                <a:effectLst/>
                <a:uLnTx/>
                <a:uFillTx/>
                <a:latin typeface="Arial"/>
                <a:ea typeface="+mn-ea"/>
                <a:cs typeface="Arial" charset="0"/>
              </a:rPr>
              <a:t> </a:t>
            </a:r>
            <a:r>
              <a:rPr kumimoji="0" lang="sr-Latn-ME" sz="1200" b="0" i="1" u="none" strike="noStrike" kern="1200" cap="none" spc="0" normalizeH="0" baseline="0" noProof="0" dirty="0">
                <a:ln>
                  <a:noFill/>
                </a:ln>
                <a:solidFill>
                  <a:srgbClr val="FFFFFF"/>
                </a:solidFill>
                <a:effectLst/>
                <a:uLnTx/>
                <a:uFillTx/>
                <a:latin typeface="Arial"/>
                <a:ea typeface="+mn-ea"/>
                <a:cs typeface="Arial" charset="0"/>
              </a:rPr>
              <a:t>1. Kor 10,7-11. </a:t>
            </a:r>
            <a:r>
              <a:rPr kumimoji="0" lang="hr-HR" sz="1200" b="1" i="0" u="none" strike="noStrike" kern="1200" cap="none" spc="0" normalizeH="0" baseline="0" noProof="0" dirty="0">
                <a:ln>
                  <a:noFill/>
                </a:ln>
                <a:solidFill>
                  <a:srgbClr val="FFFFFF"/>
                </a:solidFill>
                <a:effectLst/>
                <a:uLnTx/>
                <a:uFillTx/>
                <a:latin typeface="Arial"/>
                <a:ea typeface="+mn-ea"/>
                <a:cs typeface="Arial" charset="0"/>
              </a:rPr>
              <a:t>Koje je grehe Izrael počinio u pustinji i zašto prednosti koje su im dane čine te grehe još gorim? </a:t>
            </a:r>
            <a:endParaRPr kumimoji="0" lang="en-US" sz="14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Arial"/>
                <a:ea typeface="+mn-ea"/>
                <a:cs typeface="Arial" charset="0"/>
              </a:rPr>
              <a:t>8. </a:t>
            </a:r>
            <a:r>
              <a:rPr kumimoji="0" lang="en-US" sz="1800" b="1" i="0" u="none" strike="noStrike" kern="1200" cap="none" spc="0" normalizeH="0" baseline="0" noProof="0" dirty="0">
                <a:ln>
                  <a:noFill/>
                </a:ln>
                <a:solidFill>
                  <a:srgbClr val="FFFFFF"/>
                </a:solidFill>
                <a:effectLst/>
                <a:uLnTx/>
                <a:uFillTx/>
                <a:latin typeface="Arial"/>
                <a:ea typeface="+mn-ea"/>
                <a:cs typeface="Arial" charset="0"/>
              </a:rPr>
              <a:t>Pro</a:t>
            </a:r>
            <a:r>
              <a:rPr kumimoji="0" lang="sr-Latn-RS" sz="1800" b="1" i="0" u="none" strike="noStrike" kern="1200" cap="none" spc="0" normalizeH="0" baseline="0" noProof="0" dirty="0">
                <a:ln>
                  <a:noFill/>
                </a:ln>
                <a:solidFill>
                  <a:srgbClr val="FFFFFF"/>
                </a:solidFill>
                <a:effectLst/>
                <a:uLnTx/>
                <a:uFillTx/>
                <a:latin typeface="Arial"/>
                <a:ea typeface="+mn-ea"/>
                <a:cs typeface="Arial" charset="0"/>
              </a:rPr>
              <a:t>č</a:t>
            </a:r>
            <a:r>
              <a:rPr kumimoji="0" lang="en-US" sz="1800" b="1" i="0" u="none" strike="noStrike" kern="1200" cap="none" spc="0" normalizeH="0" baseline="0" noProof="0" dirty="0" err="1">
                <a:ln>
                  <a:noFill/>
                </a:ln>
                <a:solidFill>
                  <a:srgbClr val="FFFFFF"/>
                </a:solidFill>
                <a:effectLst/>
                <a:uLnTx/>
                <a:uFillTx/>
                <a:latin typeface="Arial"/>
                <a:ea typeface="+mn-ea"/>
                <a:cs typeface="Arial" charset="0"/>
              </a:rPr>
              <a:t>itaj</a:t>
            </a:r>
            <a:r>
              <a:rPr kumimoji="0" lang="en-US" sz="1800" b="1" i="0" u="none" strike="noStrike" kern="1200" cap="none" spc="0" normalizeH="0" baseline="0" noProof="0" dirty="0">
                <a:ln>
                  <a:noFill/>
                </a:ln>
                <a:solidFill>
                  <a:srgbClr val="FFFFFF"/>
                </a:solidFill>
                <a:effectLst/>
                <a:uLnTx/>
                <a:uFillTx/>
                <a:latin typeface="Arial"/>
                <a:ea typeface="+mn-ea"/>
                <a:cs typeface="Arial" charset="0"/>
              </a:rPr>
              <a:t> </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1. Kor. 10,5-22. </a:t>
            </a:r>
            <a:r>
              <a:rPr kumimoji="0" lang="sr-Latn-RS" sz="1400" b="1" i="0" u="none" strike="noStrike" kern="1200" cap="none" spc="0" normalizeH="0" baseline="0" noProof="0" dirty="0">
                <a:ln>
                  <a:noFill/>
                </a:ln>
                <a:solidFill>
                  <a:srgbClr val="FFFFFF"/>
                </a:solidFill>
                <a:effectLst/>
                <a:uLnTx/>
                <a:uFillTx/>
                <a:latin typeface="Arial"/>
                <a:ea typeface="+mn-ea"/>
                <a:cs typeface="Arial" charset="0"/>
              </a:rPr>
              <a:t>Zašto se moramo kloniti ili bežati od idolopoklonstvao?</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sr-Latn-RS" sz="1800" b="1" i="0" u="none" strike="noStrike" kern="1200" cap="none" spc="0" normalizeH="0" baseline="0" noProof="0" dirty="0">
                <a:ln>
                  <a:noFill/>
                </a:ln>
                <a:solidFill>
                  <a:srgbClr val="FFFFFF"/>
                </a:solidFill>
                <a:effectLst/>
                <a:uLnTx/>
                <a:uFillTx/>
                <a:latin typeface="Arial"/>
                <a:ea typeface="+mn-ea"/>
                <a:cs typeface="Arial" charset="0"/>
              </a:rPr>
              <a:t>9. Pročitaj </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Marko 10,17.22; 12,28-31. </a:t>
            </a:r>
            <a:r>
              <a:rPr kumimoji="0" lang="sr-Latn-RS" sz="1400" b="1" i="0" u="none" strike="noStrike" kern="1200" cap="none" spc="0" normalizeH="0" baseline="0" noProof="0" dirty="0">
                <a:ln>
                  <a:noFill/>
                </a:ln>
                <a:solidFill>
                  <a:srgbClr val="FFFFFF"/>
                </a:solidFill>
                <a:effectLst/>
                <a:uLnTx/>
                <a:uFillTx/>
                <a:latin typeface="Arial"/>
                <a:ea typeface="+mn-ea"/>
                <a:cs typeface="Arial" charset="0"/>
              </a:rPr>
              <a:t>Šta je zajedničko tim tekstovima i kako se mogu primeniti na situaciju u 1. Kor. 10?</a:t>
            </a:r>
            <a:endParaRPr kumimoji="0" lang="en-US" sz="2000" b="1" i="0" u="none" strike="noStrike" kern="1200" cap="none" spc="0" normalizeH="0" baseline="0" noProof="0" dirty="0">
              <a:ln>
                <a:noFill/>
              </a:ln>
              <a:solidFill>
                <a:srgbClr val="FFFFFF"/>
              </a:solidFill>
              <a:effectLst/>
              <a:uLnTx/>
              <a:uFillTx/>
              <a:latin typeface="Arial"/>
              <a:ea typeface="+mn-ea"/>
              <a:cs typeface="Arial" charset="0"/>
            </a:endParaRPr>
          </a:p>
        </p:txBody>
      </p:sp>
      <p:sp>
        <p:nvSpPr>
          <p:cNvPr id="17413" name="Text Box 5">
            <a:extLst>
              <a:ext uri="{FF2B5EF4-FFF2-40B4-BE49-F238E27FC236}">
                <a16:creationId xmlns:a16="http://schemas.microsoft.com/office/drawing/2014/main" id="{A151EE14-E045-C9E7-94CC-05FC793C61E2}"/>
              </a:ext>
            </a:extLst>
          </p:cNvPr>
          <p:cNvSpPr txBox="1">
            <a:spLocks noChangeArrowheads="1"/>
          </p:cNvSpPr>
          <p:nvPr/>
        </p:nvSpPr>
        <p:spPr bwMode="auto">
          <a:xfrm>
            <a:off x="1663702" y="1676401"/>
            <a:ext cx="952500" cy="1025281"/>
          </a:xfrm>
          <a:prstGeom prst="rect">
            <a:avLst/>
          </a:prstGeom>
          <a:solidFill>
            <a:srgbClr val="FFFF99"/>
          </a:solidFill>
          <a:ln w="57150">
            <a:solidFill>
              <a:schemeClr val="tx1"/>
            </a:solidFill>
            <a:miter lim="800000"/>
            <a:headEnd/>
            <a:tailEnd/>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spTree>
    <p:extLst>
      <p:ext uri="{BB962C8B-B14F-4D97-AF65-F5344CB8AC3E}">
        <p14:creationId xmlns:p14="http://schemas.microsoft.com/office/powerpoint/2010/main" val="2945407911"/>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 calcmode="lin" valueType="num">
                                      <p:cBhvr additive="base">
                                        <p:cTn id="7" dur="500" fill="hold"/>
                                        <p:tgtEl>
                                          <p:spTgt spid="2253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253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2532">
                                            <p:txEl>
                                              <p:pRg st="0" end="0"/>
                                            </p:txEl>
                                          </p:spTgt>
                                        </p:tgtEl>
                                        <p:attrNameLst>
                                          <p:attrName>style.visibility</p:attrName>
                                        </p:attrNameLst>
                                      </p:cBhvr>
                                      <p:to>
                                        <p:strVal val="visible"/>
                                      </p:to>
                                    </p:set>
                                    <p:anim calcmode="lin" valueType="num">
                                      <p:cBhvr additive="base">
                                        <p:cTn id="13" dur="500" fill="hold"/>
                                        <p:tgtEl>
                                          <p:spTgt spid="22532">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253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2532">
                                            <p:txEl>
                                              <p:pRg st="1" end="1"/>
                                            </p:txEl>
                                          </p:spTgt>
                                        </p:tgtEl>
                                        <p:attrNameLst>
                                          <p:attrName>style.visibility</p:attrName>
                                        </p:attrNameLst>
                                      </p:cBhvr>
                                      <p:to>
                                        <p:strVal val="visible"/>
                                      </p:to>
                                    </p:set>
                                    <p:anim calcmode="lin" valueType="num">
                                      <p:cBhvr additive="base">
                                        <p:cTn id="19" dur="500" fill="hold"/>
                                        <p:tgtEl>
                                          <p:spTgt spid="22532">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253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22532">
                                            <p:txEl>
                                              <p:pRg st="2" end="2"/>
                                            </p:txEl>
                                          </p:spTgt>
                                        </p:tgtEl>
                                        <p:attrNameLst>
                                          <p:attrName>style.visibility</p:attrName>
                                        </p:attrNameLst>
                                      </p:cBhvr>
                                      <p:to>
                                        <p:strVal val="visible"/>
                                      </p:to>
                                    </p:set>
                                    <p:anim calcmode="lin" valueType="num">
                                      <p:cBhvr additive="base">
                                        <p:cTn id="25" dur="500" fill="hold"/>
                                        <p:tgtEl>
                                          <p:spTgt spid="22532">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253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22532">
                                            <p:txEl>
                                              <p:pRg st="3" end="3"/>
                                            </p:txEl>
                                          </p:spTgt>
                                        </p:tgtEl>
                                        <p:attrNameLst>
                                          <p:attrName>style.visibility</p:attrName>
                                        </p:attrNameLst>
                                      </p:cBhvr>
                                      <p:to>
                                        <p:strVal val="visible"/>
                                      </p:to>
                                    </p:set>
                                    <p:anim calcmode="lin" valueType="num">
                                      <p:cBhvr additive="base">
                                        <p:cTn id="31" dur="500" fill="hold"/>
                                        <p:tgtEl>
                                          <p:spTgt spid="22532">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253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22532">
                                            <p:txEl>
                                              <p:pRg st="4" end="4"/>
                                            </p:txEl>
                                          </p:spTgt>
                                        </p:tgtEl>
                                        <p:attrNameLst>
                                          <p:attrName>style.visibility</p:attrName>
                                        </p:attrNameLst>
                                      </p:cBhvr>
                                      <p:to>
                                        <p:strVal val="visible"/>
                                      </p:to>
                                    </p:set>
                                    <p:anim calcmode="lin" valueType="num">
                                      <p:cBhvr additive="base">
                                        <p:cTn id="37" dur="500" fill="hold"/>
                                        <p:tgtEl>
                                          <p:spTgt spid="22532">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2532">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22532">
                                            <p:txEl>
                                              <p:pRg st="5" end="5"/>
                                            </p:txEl>
                                          </p:spTgt>
                                        </p:tgtEl>
                                        <p:attrNameLst>
                                          <p:attrName>style.visibility</p:attrName>
                                        </p:attrNameLst>
                                      </p:cBhvr>
                                      <p:to>
                                        <p:strVal val="visible"/>
                                      </p:to>
                                    </p:set>
                                    <p:anim calcmode="lin" valueType="num">
                                      <p:cBhvr additive="base">
                                        <p:cTn id="43" dur="500" fill="hold"/>
                                        <p:tgtEl>
                                          <p:spTgt spid="22532">
                                            <p:txEl>
                                              <p:pRg st="5" end="5"/>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22532">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22532">
                                            <p:txEl>
                                              <p:pRg st="6" end="6"/>
                                            </p:txEl>
                                          </p:spTgt>
                                        </p:tgtEl>
                                        <p:attrNameLst>
                                          <p:attrName>style.visibility</p:attrName>
                                        </p:attrNameLst>
                                      </p:cBhvr>
                                      <p:to>
                                        <p:strVal val="visible"/>
                                      </p:to>
                                    </p:set>
                                    <p:anim calcmode="lin" valueType="num">
                                      <p:cBhvr additive="base">
                                        <p:cTn id="49" dur="500" fill="hold"/>
                                        <p:tgtEl>
                                          <p:spTgt spid="22532">
                                            <p:txEl>
                                              <p:pRg st="6" end="6"/>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22532">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nodeType="clickEffect">
                                  <p:stCondLst>
                                    <p:cond delay="0"/>
                                  </p:stCondLst>
                                  <p:childTnLst>
                                    <p:set>
                                      <p:cBhvr>
                                        <p:cTn id="54" dur="1" fill="hold">
                                          <p:stCondLst>
                                            <p:cond delay="0"/>
                                          </p:stCondLst>
                                        </p:cTn>
                                        <p:tgtEl>
                                          <p:spTgt spid="22532">
                                            <p:txEl>
                                              <p:pRg st="7" end="7"/>
                                            </p:txEl>
                                          </p:spTgt>
                                        </p:tgtEl>
                                        <p:attrNameLst>
                                          <p:attrName>style.visibility</p:attrName>
                                        </p:attrNameLst>
                                      </p:cBhvr>
                                      <p:to>
                                        <p:strVal val="visible"/>
                                      </p:to>
                                    </p:set>
                                    <p:anim calcmode="lin" valueType="num">
                                      <p:cBhvr additive="base">
                                        <p:cTn id="55" dur="500" fill="hold"/>
                                        <p:tgtEl>
                                          <p:spTgt spid="22532">
                                            <p:txEl>
                                              <p:pRg st="7" end="7"/>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22532">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nodeType="clickEffect">
                                  <p:stCondLst>
                                    <p:cond delay="0"/>
                                  </p:stCondLst>
                                  <p:childTnLst>
                                    <p:set>
                                      <p:cBhvr>
                                        <p:cTn id="60" dur="1" fill="hold">
                                          <p:stCondLst>
                                            <p:cond delay="0"/>
                                          </p:stCondLst>
                                        </p:cTn>
                                        <p:tgtEl>
                                          <p:spTgt spid="22532">
                                            <p:txEl>
                                              <p:pRg st="8" end="8"/>
                                            </p:txEl>
                                          </p:spTgt>
                                        </p:tgtEl>
                                        <p:attrNameLst>
                                          <p:attrName>style.visibility</p:attrName>
                                        </p:attrNameLst>
                                      </p:cBhvr>
                                      <p:to>
                                        <p:strVal val="visible"/>
                                      </p:to>
                                    </p:set>
                                    <p:anim calcmode="lin" valueType="num">
                                      <p:cBhvr additive="base">
                                        <p:cTn id="61" dur="500" fill="hold"/>
                                        <p:tgtEl>
                                          <p:spTgt spid="22532">
                                            <p:txEl>
                                              <p:pRg st="8" end="8"/>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22532">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nodeType="clickEffect">
                                  <p:stCondLst>
                                    <p:cond delay="0"/>
                                  </p:stCondLst>
                                  <p:childTnLst>
                                    <p:set>
                                      <p:cBhvr>
                                        <p:cTn id="66" dur="1" fill="hold">
                                          <p:stCondLst>
                                            <p:cond delay="0"/>
                                          </p:stCondLst>
                                        </p:cTn>
                                        <p:tgtEl>
                                          <p:spTgt spid="22532">
                                            <p:txEl>
                                              <p:pRg st="9" end="9"/>
                                            </p:txEl>
                                          </p:spTgt>
                                        </p:tgtEl>
                                        <p:attrNameLst>
                                          <p:attrName>style.visibility</p:attrName>
                                        </p:attrNameLst>
                                      </p:cBhvr>
                                      <p:to>
                                        <p:strVal val="visible"/>
                                      </p:to>
                                    </p:set>
                                    <p:anim calcmode="lin" valueType="num">
                                      <p:cBhvr additive="base">
                                        <p:cTn id="67" dur="500" fill="hold"/>
                                        <p:tgtEl>
                                          <p:spTgt spid="22532">
                                            <p:txEl>
                                              <p:pRg st="9" end="9"/>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22532">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ED743-34BE-A6AC-65E1-4502CD0ED801}"/>
            </a:ext>
          </a:extLst>
        </p:cNvPr>
        <p:cNvGrpSpPr/>
        <p:nvPr/>
      </p:nvGrpSpPr>
      <p:grpSpPr>
        <a:xfrm>
          <a:off x="0" y="0"/>
          <a:ext cx="0" cy="0"/>
          <a:chOff x="0" y="0"/>
          <a:chExt cx="0" cy="0"/>
        </a:xfrm>
      </p:grpSpPr>
      <p:sp>
        <p:nvSpPr>
          <p:cNvPr id="19458" name="Rectangle 2">
            <a:extLst>
              <a:ext uri="{FF2B5EF4-FFF2-40B4-BE49-F238E27FC236}">
                <a16:creationId xmlns:a16="http://schemas.microsoft.com/office/drawing/2014/main" id="{7C12B0F6-30A0-D754-C647-08AD45A5DB5F}"/>
              </a:ext>
            </a:extLst>
          </p:cNvPr>
          <p:cNvSpPr>
            <a:spLocks noGrp="1" noChangeArrowheads="1"/>
          </p:cNvSpPr>
          <p:nvPr>
            <p:ph type="title"/>
          </p:nvPr>
        </p:nvSpPr>
        <p:spPr>
          <a:xfrm>
            <a:off x="1905000" y="152400"/>
            <a:ext cx="8534400" cy="1143000"/>
          </a:xfrm>
        </p:spPr>
        <p:txBody>
          <a:bodyPr/>
          <a:lstStyle/>
          <a:p>
            <a:pPr eaLnBrk="1" hangingPunct="1"/>
            <a:r>
              <a:rPr lang="hr-HR" sz="4000" dirty="0"/>
              <a:t>PRENOŠENJE ISTINE</a:t>
            </a:r>
            <a:endParaRPr lang="en-US" sz="4000" dirty="0"/>
          </a:p>
        </p:txBody>
      </p:sp>
      <p:sp>
        <p:nvSpPr>
          <p:cNvPr id="19459" name="Rectangle 3">
            <a:extLst>
              <a:ext uri="{FF2B5EF4-FFF2-40B4-BE49-F238E27FC236}">
                <a16:creationId xmlns:a16="http://schemas.microsoft.com/office/drawing/2014/main" id="{2338F220-296B-77B8-3891-9B2254160E97}"/>
              </a:ext>
            </a:extLst>
          </p:cNvPr>
          <p:cNvSpPr>
            <a:spLocks noGrp="1" noChangeArrowheads="1"/>
          </p:cNvSpPr>
          <p:nvPr>
            <p:ph type="body" sz="half" idx="1"/>
          </p:nvPr>
        </p:nvSpPr>
        <p:spPr>
          <a:xfrm>
            <a:off x="3733800" y="1676400"/>
            <a:ext cx="5410200" cy="1295400"/>
          </a:xfrm>
        </p:spPr>
        <p:txBody>
          <a:bodyPr/>
          <a:lstStyle/>
          <a:p>
            <a:pPr marL="0" indent="0" eaLnBrk="1" hangingPunct="1">
              <a:lnSpc>
                <a:spcPct val="90000"/>
              </a:lnSpc>
              <a:buNone/>
            </a:pPr>
            <a:r>
              <a:rPr lang="hr-HR">
                <a:solidFill>
                  <a:srgbClr val="FFFF99"/>
                </a:solidFill>
              </a:rPr>
              <a:t>Koje  promene  treba  da izvršimo</a:t>
            </a:r>
            <a:r>
              <a:rPr lang="en-US">
                <a:solidFill>
                  <a:srgbClr val="FFFF99"/>
                </a:solidFill>
              </a:rPr>
              <a:t> </a:t>
            </a:r>
            <a:r>
              <a:rPr lang="hr-HR" dirty="0">
                <a:solidFill>
                  <a:srgbClr val="FFFF99"/>
                </a:solidFill>
              </a:rPr>
              <a:t>u našem životu</a:t>
            </a:r>
            <a:r>
              <a:rPr lang="en-US" dirty="0">
                <a:solidFill>
                  <a:srgbClr val="FFFF99"/>
                </a:solidFill>
              </a:rPr>
              <a:t>?</a:t>
            </a:r>
            <a:endParaRPr lang="en-US" b="0" dirty="0">
              <a:solidFill>
                <a:srgbClr val="FFFF99"/>
              </a:solidFill>
            </a:endParaRPr>
          </a:p>
        </p:txBody>
      </p:sp>
      <p:sp>
        <p:nvSpPr>
          <p:cNvPr id="19460" name="Text Box 28">
            <a:extLst>
              <a:ext uri="{FF2B5EF4-FFF2-40B4-BE49-F238E27FC236}">
                <a16:creationId xmlns:a16="http://schemas.microsoft.com/office/drawing/2014/main" id="{3E4E20FE-4A60-1A48-A87D-81CFA556A2A4}"/>
              </a:ext>
            </a:extLst>
          </p:cNvPr>
          <p:cNvSpPr txBox="1">
            <a:spLocks noChangeArrowheads="1"/>
          </p:cNvSpPr>
          <p:nvPr/>
        </p:nvSpPr>
        <p:spPr bwMode="auto">
          <a:xfrm>
            <a:off x="4267200" y="2743200"/>
            <a:ext cx="436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hr-HR" sz="2400" b="1" i="0" u="none" strike="noStrike" kern="1200" cap="none" spc="0" normalizeH="0" baseline="0" noProof="0" dirty="0">
                <a:ln>
                  <a:noFill/>
                </a:ln>
                <a:solidFill>
                  <a:srgbClr val="FFFFFF"/>
                </a:solidFill>
                <a:effectLst/>
                <a:uLnTx/>
                <a:uFillTx/>
                <a:latin typeface="Arial" charset="0"/>
                <a:ea typeface="+mn-ea"/>
                <a:cs typeface="Arial" charset="0"/>
              </a:rPr>
              <a:t>            ODLUČITE</a:t>
            </a:r>
            <a:r>
              <a:rPr kumimoji="0" lang="en-US" sz="2400" b="1" i="0" u="none" strike="noStrike" kern="1200" cap="none" spc="0" normalizeH="0" baseline="0" noProof="0" dirty="0">
                <a:ln>
                  <a:noFill/>
                </a:ln>
                <a:solidFill>
                  <a:srgbClr val="FFFFFF"/>
                </a:solidFill>
                <a:effectLst/>
                <a:uLnTx/>
                <a:uFillTx/>
                <a:latin typeface="Arial" charset="0"/>
                <a:ea typeface="+mn-ea"/>
                <a:cs typeface="Arial" charset="0"/>
              </a:rPr>
              <a:t>!</a:t>
            </a:r>
          </a:p>
        </p:txBody>
      </p:sp>
      <p:sp>
        <p:nvSpPr>
          <p:cNvPr id="19461" name="Text Box 29">
            <a:extLst>
              <a:ext uri="{FF2B5EF4-FFF2-40B4-BE49-F238E27FC236}">
                <a16:creationId xmlns:a16="http://schemas.microsoft.com/office/drawing/2014/main" id="{F84BC942-20F4-A518-6CA8-D16DF01B6E0D}"/>
              </a:ext>
            </a:extLst>
          </p:cNvPr>
          <p:cNvSpPr txBox="1">
            <a:spLocks noChangeArrowheads="1"/>
          </p:cNvSpPr>
          <p:nvPr/>
        </p:nvSpPr>
        <p:spPr bwMode="auto">
          <a:xfrm>
            <a:off x="2438400" y="1676401"/>
            <a:ext cx="1066800" cy="1063625"/>
          </a:xfrm>
          <a:prstGeom prst="rect">
            <a:avLst/>
          </a:prstGeom>
          <a:solidFill>
            <a:srgbClr val="FFFF99"/>
          </a:solidFill>
          <a:ln w="57150">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grpSp>
        <p:nvGrpSpPr>
          <p:cNvPr id="56" name="Group 4">
            <a:extLst>
              <a:ext uri="{FF2B5EF4-FFF2-40B4-BE49-F238E27FC236}">
                <a16:creationId xmlns:a16="http://schemas.microsoft.com/office/drawing/2014/main" id="{389086B1-DAD3-DB9F-E05D-1CA747362EF5}"/>
              </a:ext>
            </a:extLst>
          </p:cNvPr>
          <p:cNvGrpSpPr>
            <a:grpSpLocks/>
          </p:cNvGrpSpPr>
          <p:nvPr/>
        </p:nvGrpSpPr>
        <p:grpSpPr bwMode="auto">
          <a:xfrm>
            <a:off x="562332" y="3438780"/>
            <a:ext cx="3176028" cy="3034427"/>
            <a:chOff x="285" y="2227"/>
            <a:chExt cx="947" cy="1786"/>
          </a:xfrm>
        </p:grpSpPr>
        <p:sp>
          <p:nvSpPr>
            <p:cNvPr id="19484" name="Rectangle 5">
              <a:extLst>
                <a:ext uri="{FF2B5EF4-FFF2-40B4-BE49-F238E27FC236}">
                  <a16:creationId xmlns:a16="http://schemas.microsoft.com/office/drawing/2014/main" id="{D43C66C0-C9BA-0981-69E1-FAA91A2C22FF}"/>
                </a:ext>
              </a:extLst>
            </p:cNvPr>
            <p:cNvSpPr>
              <a:spLocks noChangeArrowheads="1"/>
            </p:cNvSpPr>
            <p:nvPr/>
          </p:nvSpPr>
          <p:spPr bwMode="auto">
            <a:xfrm>
              <a:off x="285" y="2227"/>
              <a:ext cx="947" cy="1776"/>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85" name="Text Box 6">
              <a:extLst>
                <a:ext uri="{FF2B5EF4-FFF2-40B4-BE49-F238E27FC236}">
                  <a16:creationId xmlns:a16="http://schemas.microsoft.com/office/drawing/2014/main" id="{1E202D48-A19A-2864-004D-4029FDF5F424}"/>
                </a:ext>
              </a:extLst>
            </p:cNvPr>
            <p:cNvSpPr txBox="1">
              <a:spLocks noChangeArrowheads="1"/>
            </p:cNvSpPr>
            <p:nvPr/>
          </p:nvSpPr>
          <p:spPr bwMode="auto">
            <a:xfrm>
              <a:off x="315" y="2546"/>
              <a:ext cx="901" cy="1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Pisanje pisama drevni je običaj koji ni dan danas još uvek nije zastareo. Ono što je danas drugačije je način na koji pišemo svoja pisma. Istina, umesto papira sada su tu društveni mediji. Po-što nije uvek mogao da bide s ljudima a želio im je nešto reći, Pavle je odlu- čio da im piše. Potičući vernike da preispitaju sebe, svoje ponašanje i okolnu kulturu u svetlu Evanđelja o Isusu Hristu , Pavle piše poruku o krstu. Obe Poslanice Korinćanima nas uče da se čvrsto držimo poruke krsta.</a:t>
              </a:r>
              <a:endParaRPr kumimoji="0" lang="hr-HR" sz="1200" b="1" i="0" u="none" strike="noStrike" kern="1200" cap="none" spc="0" normalizeH="0" baseline="0" noProof="0" dirty="0">
                <a:ln>
                  <a:noFill/>
                </a:ln>
                <a:solidFill>
                  <a:srgbClr val="000000"/>
                </a:solidFill>
                <a:effectLst/>
                <a:uLnTx/>
                <a:uFillTx/>
                <a:latin typeface="Arial" charset="0"/>
                <a:ea typeface="+mn-ea"/>
                <a:cs typeface="Arial" charset="0"/>
              </a:endParaRPr>
            </a:p>
          </p:txBody>
        </p:sp>
      </p:grpSp>
      <p:grpSp>
        <p:nvGrpSpPr>
          <p:cNvPr id="59" name="Group 7">
            <a:extLst>
              <a:ext uri="{FF2B5EF4-FFF2-40B4-BE49-F238E27FC236}">
                <a16:creationId xmlns:a16="http://schemas.microsoft.com/office/drawing/2014/main" id="{EAB1F5C4-42B7-5496-5BD5-389BC8136C62}"/>
              </a:ext>
            </a:extLst>
          </p:cNvPr>
          <p:cNvGrpSpPr>
            <a:grpSpLocks/>
          </p:cNvGrpSpPr>
          <p:nvPr/>
        </p:nvGrpSpPr>
        <p:grpSpPr bwMode="auto">
          <a:xfrm>
            <a:off x="5853505" y="3953103"/>
            <a:ext cx="1840386" cy="2530824"/>
            <a:chOff x="2639" y="2348"/>
            <a:chExt cx="966" cy="1684"/>
          </a:xfrm>
        </p:grpSpPr>
        <p:sp>
          <p:nvSpPr>
            <p:cNvPr id="19482" name="Rectangle 8">
              <a:extLst>
                <a:ext uri="{FF2B5EF4-FFF2-40B4-BE49-F238E27FC236}">
                  <a16:creationId xmlns:a16="http://schemas.microsoft.com/office/drawing/2014/main" id="{D9650F44-4461-698A-4126-41D7AC11AE9C}"/>
                </a:ext>
              </a:extLst>
            </p:cNvPr>
            <p:cNvSpPr>
              <a:spLocks noChangeArrowheads="1"/>
            </p:cNvSpPr>
            <p:nvPr/>
          </p:nvSpPr>
          <p:spPr bwMode="auto">
            <a:xfrm>
              <a:off x="2639" y="2358"/>
              <a:ext cx="961" cy="1674"/>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83" name="Text Box 9">
              <a:extLst>
                <a:ext uri="{FF2B5EF4-FFF2-40B4-BE49-F238E27FC236}">
                  <a16:creationId xmlns:a16="http://schemas.microsoft.com/office/drawing/2014/main" id="{F6218E9C-F718-98FA-7329-F42043CD12BA}"/>
                </a:ext>
              </a:extLst>
            </p:cNvPr>
            <p:cNvSpPr txBox="1">
              <a:spLocks noChangeArrowheads="1"/>
            </p:cNvSpPr>
            <p:nvPr/>
          </p:nvSpPr>
          <p:spPr bwMode="auto">
            <a:xfrm>
              <a:off x="2713" y="2348"/>
              <a:ext cx="892" cy="1674"/>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sr-Latn-RS" sz="1050" b="1" i="0" u="none" strike="noStrike" kern="1200" cap="none" spc="0" normalizeH="0" baseline="0" noProof="0">
                  <a:ln>
                    <a:noFill/>
                  </a:ln>
                  <a:solidFill>
                    <a:srgbClr val="000000"/>
                  </a:solidFill>
                  <a:effectLst/>
                  <a:uLnTx/>
                  <a:uFillTx/>
                  <a:latin typeface="Arial" charset="0"/>
                  <a:ea typeface="+mn-ea"/>
                  <a:cs typeface="Arial" charset="0"/>
                </a:rPr>
                <a:t>Koliko god problemi u Korintu bili uznemiru- jući, Poslanice Korin-ćanima privlaće našu pažnju, ne radi njihvih-problema, već radi izvanrednog naćina na koji im Pavle prilazi. Potičući vernike da preispitaju sebe i svoje ponašanje i okolnu kulturu u svetlu primljenog Evanđelja, Pavle kaže: širi li drugo neka je “prokleto“!?</a:t>
              </a:r>
              <a:endParaRPr kumimoji="0" lang="hr-HR" sz="1050" b="1" i="0" u="none" strike="noStrike" kern="1200" cap="none" spc="0" normalizeH="0" baseline="0" noProof="0" dirty="0">
                <a:ln>
                  <a:noFill/>
                </a:ln>
                <a:solidFill>
                  <a:srgbClr val="000000"/>
                </a:solidFill>
                <a:effectLst/>
                <a:uLnTx/>
                <a:uFillTx/>
                <a:latin typeface="Arial" charset="0"/>
                <a:ea typeface="+mn-ea"/>
                <a:cs typeface="Arial" charset="0"/>
              </a:endParaRPr>
            </a:p>
          </p:txBody>
        </p:sp>
      </p:grpSp>
      <p:grpSp>
        <p:nvGrpSpPr>
          <p:cNvPr id="62" name="Group 10">
            <a:extLst>
              <a:ext uri="{FF2B5EF4-FFF2-40B4-BE49-F238E27FC236}">
                <a16:creationId xmlns:a16="http://schemas.microsoft.com/office/drawing/2014/main" id="{299F7CE3-BB48-DE34-E1EE-3E9FBE66913D}"/>
              </a:ext>
            </a:extLst>
          </p:cNvPr>
          <p:cNvGrpSpPr>
            <a:grpSpLocks/>
          </p:cNvGrpSpPr>
          <p:nvPr/>
        </p:nvGrpSpPr>
        <p:grpSpPr bwMode="auto">
          <a:xfrm>
            <a:off x="3618983" y="3576636"/>
            <a:ext cx="2400818" cy="2874082"/>
            <a:chOff x="1248" y="2437"/>
            <a:chExt cx="1392" cy="1538"/>
          </a:xfrm>
        </p:grpSpPr>
        <p:sp>
          <p:nvSpPr>
            <p:cNvPr id="19480" name="Rectangle 11">
              <a:extLst>
                <a:ext uri="{FF2B5EF4-FFF2-40B4-BE49-F238E27FC236}">
                  <a16:creationId xmlns:a16="http://schemas.microsoft.com/office/drawing/2014/main" id="{2A470950-15ED-7F4B-12DC-813744B7FADC}"/>
                </a:ext>
              </a:extLst>
            </p:cNvPr>
            <p:cNvSpPr>
              <a:spLocks noChangeArrowheads="1"/>
            </p:cNvSpPr>
            <p:nvPr/>
          </p:nvSpPr>
          <p:spPr bwMode="auto">
            <a:xfrm>
              <a:off x="1248" y="2437"/>
              <a:ext cx="1392" cy="1536"/>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81" name="Text Box 12">
              <a:extLst>
                <a:ext uri="{FF2B5EF4-FFF2-40B4-BE49-F238E27FC236}">
                  <a16:creationId xmlns:a16="http://schemas.microsoft.com/office/drawing/2014/main" id="{F63CED44-3AB6-5B7B-B529-F7A0570EC08F}"/>
                </a:ext>
              </a:extLst>
            </p:cNvPr>
            <p:cNvSpPr txBox="1">
              <a:spLocks noChangeArrowheads="1"/>
            </p:cNvSpPr>
            <p:nvPr/>
          </p:nvSpPr>
          <p:spPr bwMode="auto">
            <a:xfrm>
              <a:off x="1253" y="2657"/>
              <a:ext cx="1381" cy="1318"/>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100" b="1" i="0" u="none" strike="noStrike" kern="1200" cap="none" spc="0" normalizeH="0" baseline="0" noProof="0" dirty="0">
                  <a:ln>
                    <a:noFill/>
                  </a:ln>
                  <a:solidFill>
                    <a:srgbClr val="000000"/>
                  </a:solidFill>
                  <a:effectLst/>
                  <a:uLnTx/>
                  <a:uFillTx/>
                  <a:latin typeface="Arial" charset="0"/>
                  <a:ea typeface="+mn-ea"/>
                  <a:cs typeface="Arial" charset="0"/>
                </a:rPr>
                <a:t>1</a:t>
              </a:r>
              <a:r>
                <a:rPr kumimoji="0" lang="hr-HR" sz="1100" b="1" i="0" u="none" strike="noStrike" kern="1200" cap="none" spc="0" normalizeH="0" baseline="0" noProof="0">
                  <a:ln>
                    <a:noFill/>
                  </a:ln>
                  <a:solidFill>
                    <a:srgbClr val="000000"/>
                  </a:solidFill>
                  <a:effectLst/>
                  <a:uLnTx/>
                  <a:uFillTx/>
                  <a:latin typeface="Arial" charset="0"/>
                  <a:ea typeface="+mn-ea"/>
                  <a:cs typeface="Arial" charset="0"/>
                </a:rPr>
                <a:t>. U ovom tromesečju proučava- ćemo Pavlove poslanice Korin- ćanima..U njima nam Pavle pri-kazuje evanđeosku poruku kao bit hrišćanskog života i svjedo- čenja da sve kroz to gledamo.</a:t>
              </a:r>
              <a:endParaRPr kumimoji="0" lang="hr-HR" sz="1100" b="1" i="0" u="none" strike="noStrike" kern="1200" cap="none" spc="0" normalizeH="0" baseline="0" noProof="0" dirty="0">
                <a:ln>
                  <a:noFill/>
                </a:ln>
                <a:solidFill>
                  <a:srgbClr val="000000"/>
                </a:solidFill>
                <a:effectLst/>
                <a:uLnTx/>
                <a:uFillTx/>
                <a:latin typeface="Arial" charset="0"/>
                <a:ea typeface="+mn-e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100" b="1" i="0" u="none" strike="noStrike" kern="1200" cap="none" spc="0" normalizeH="0" baseline="0" noProof="0" dirty="0">
                  <a:ln>
                    <a:noFill/>
                  </a:ln>
                  <a:solidFill>
                    <a:srgbClr val="000000"/>
                  </a:solidFill>
                  <a:effectLst/>
                  <a:uLnTx/>
                  <a:uFillTx/>
                  <a:latin typeface="Arial" charset="0"/>
                  <a:ea typeface="+mn-ea"/>
                  <a:cs typeface="Arial" charset="0"/>
                </a:rPr>
                <a:t>2</a:t>
              </a:r>
              <a:r>
                <a:rPr kumimoji="0" lang="hr-HR" sz="1100" b="1" i="0" u="none" strike="noStrike" kern="1200" cap="none" spc="0" normalizeH="0" baseline="0" noProof="0">
                  <a:ln>
                    <a:noFill/>
                  </a:ln>
                  <a:solidFill>
                    <a:srgbClr val="000000"/>
                  </a:solidFill>
                  <a:effectLst/>
                  <a:uLnTx/>
                  <a:uFillTx/>
                  <a:latin typeface="Arial" charset="0"/>
                  <a:ea typeface="+mn-ea"/>
                  <a:cs typeface="Arial" charset="0"/>
                </a:rPr>
                <a:t>. Idolopoklonstvo Korinta iden-tično je prilikama u kojima živi naš svet danas. Bez obzira na izazove s kojima se suočavamo na putu za Nebo, naš odgovor onima koji nas zapitaju isti je kao onaj koji je vredio za Korinćane: ”Isus Hrist i to razapeti!”</a:t>
              </a:r>
              <a:endParaRPr kumimoji="0" lang="hr-HR" sz="1100" b="1" i="0" u="none" strike="noStrike" kern="1200" cap="none" spc="0" normalizeH="0" baseline="0" noProof="0" dirty="0">
                <a:ln>
                  <a:noFill/>
                </a:ln>
                <a:solidFill>
                  <a:srgbClr val="000000"/>
                </a:solidFill>
                <a:effectLst/>
                <a:uLnTx/>
                <a:uFillTx/>
                <a:latin typeface="Arial" charset="0"/>
                <a:ea typeface="+mn-ea"/>
                <a:cs typeface="Arial" charset="0"/>
              </a:endParaRPr>
            </a:p>
          </p:txBody>
        </p:sp>
      </p:grpSp>
      <p:grpSp>
        <p:nvGrpSpPr>
          <p:cNvPr id="65" name="Group 13">
            <a:extLst>
              <a:ext uri="{FF2B5EF4-FFF2-40B4-BE49-F238E27FC236}">
                <a16:creationId xmlns:a16="http://schemas.microsoft.com/office/drawing/2014/main" id="{7DDF3567-BD52-AB38-99DF-B313F65ADCFD}"/>
              </a:ext>
            </a:extLst>
          </p:cNvPr>
          <p:cNvGrpSpPr>
            <a:grpSpLocks/>
          </p:cNvGrpSpPr>
          <p:nvPr/>
        </p:nvGrpSpPr>
        <p:grpSpPr bwMode="auto">
          <a:xfrm>
            <a:off x="7693890" y="3782201"/>
            <a:ext cx="3213873" cy="2696420"/>
            <a:chOff x="3595" y="2256"/>
            <a:chExt cx="1733" cy="14876"/>
          </a:xfrm>
        </p:grpSpPr>
        <p:sp>
          <p:nvSpPr>
            <p:cNvPr id="19478" name="Rectangle 14">
              <a:extLst>
                <a:ext uri="{FF2B5EF4-FFF2-40B4-BE49-F238E27FC236}">
                  <a16:creationId xmlns:a16="http://schemas.microsoft.com/office/drawing/2014/main" id="{070AD7B9-09DF-11D2-06EE-24BBBA0FCFC0}"/>
                </a:ext>
              </a:extLst>
            </p:cNvPr>
            <p:cNvSpPr>
              <a:spLocks noChangeArrowheads="1"/>
            </p:cNvSpPr>
            <p:nvPr/>
          </p:nvSpPr>
          <p:spPr bwMode="auto">
            <a:xfrm>
              <a:off x="3595" y="2256"/>
              <a:ext cx="1733" cy="1776"/>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Arial" charset="0"/>
                </a:rPr>
                <a:t>  </a:t>
              </a:r>
            </a:p>
          </p:txBody>
        </p:sp>
        <p:sp>
          <p:nvSpPr>
            <p:cNvPr id="19479" name="Text Box 15">
              <a:extLst>
                <a:ext uri="{FF2B5EF4-FFF2-40B4-BE49-F238E27FC236}">
                  <a16:creationId xmlns:a16="http://schemas.microsoft.com/office/drawing/2014/main" id="{1D1EF66E-B647-0A0F-012C-CC2E6C2338FF}"/>
                </a:ext>
              </a:extLst>
            </p:cNvPr>
            <p:cNvSpPr txBox="1">
              <a:spLocks noChangeArrowheads="1"/>
            </p:cNvSpPr>
            <p:nvPr/>
          </p:nvSpPr>
          <p:spPr bwMode="auto">
            <a:xfrm>
              <a:off x="3609" y="3012"/>
              <a:ext cx="1719" cy="14120"/>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Iako je istina da odnos s </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Bogom menja </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sve </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i ovde </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i </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u večnosti</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 </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ta promena  </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može biti dobra ili loša</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 zavisno o kvaliteti </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i vrsti odnosa. Bog želi </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potpuno predan </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odnos</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 U modernoj crkvi Bog se često prikazuje kao brižni udvarač.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Ali imaj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na umu Bog nije prosjak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sa plastićnom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kanticom. On će prihvatiti samo predan odnos sa svojim narodom, Jer sve manje od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toga rezultiraće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našim uništenjem.  Božanski poziv se upućuje i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tebi danas: Drži se čvrsto i budi vjeran poruci krsta! Šta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je tvoja odluka?</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 </a:t>
              </a:r>
            </a:p>
          </p:txBody>
        </p:sp>
      </p:grpSp>
      <p:grpSp>
        <p:nvGrpSpPr>
          <p:cNvPr id="68" name="Group 16">
            <a:extLst>
              <a:ext uri="{FF2B5EF4-FFF2-40B4-BE49-F238E27FC236}">
                <a16:creationId xmlns:a16="http://schemas.microsoft.com/office/drawing/2014/main" id="{23CBA308-AA71-A618-BB67-4FC17B28F772}"/>
              </a:ext>
            </a:extLst>
          </p:cNvPr>
          <p:cNvGrpSpPr>
            <a:grpSpLocks/>
          </p:cNvGrpSpPr>
          <p:nvPr/>
        </p:nvGrpSpPr>
        <p:grpSpPr bwMode="auto">
          <a:xfrm>
            <a:off x="422031" y="3505200"/>
            <a:ext cx="3500213" cy="478424"/>
            <a:chOff x="206" y="1824"/>
            <a:chExt cx="1042" cy="336"/>
          </a:xfrm>
        </p:grpSpPr>
        <p:sp>
          <p:nvSpPr>
            <p:cNvPr id="19476" name="Rectangle 17">
              <a:extLst>
                <a:ext uri="{FF2B5EF4-FFF2-40B4-BE49-F238E27FC236}">
                  <a16:creationId xmlns:a16="http://schemas.microsoft.com/office/drawing/2014/main" id="{DC5B3247-4591-12ED-E9BE-5D0DE3BA0A89}"/>
                </a:ext>
              </a:extLst>
            </p:cNvPr>
            <p:cNvSpPr>
              <a:spLocks noChangeArrowheads="1"/>
            </p:cNvSpPr>
            <p:nvPr/>
          </p:nvSpPr>
          <p:spPr bwMode="auto">
            <a:xfrm>
              <a:off x="240" y="1824"/>
              <a:ext cx="960" cy="336"/>
            </a:xfrm>
            <a:prstGeom prst="rect">
              <a:avLst/>
            </a:prstGeom>
            <a:solidFill>
              <a:srgbClr val="C0C0C0"/>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77" name="Text Box 18">
              <a:extLst>
                <a:ext uri="{FF2B5EF4-FFF2-40B4-BE49-F238E27FC236}">
                  <a16:creationId xmlns:a16="http://schemas.microsoft.com/office/drawing/2014/main" id="{CBACED68-1F9F-734B-9FE1-EEC49C21D99C}"/>
                </a:ext>
              </a:extLst>
            </p:cNvPr>
            <p:cNvSpPr txBox="1">
              <a:spLocks noChangeArrowheads="1"/>
            </p:cNvSpPr>
            <p:nvPr/>
          </p:nvSpPr>
          <p:spPr bwMode="auto">
            <a:xfrm>
              <a:off x="206" y="1824"/>
              <a:ext cx="1042" cy="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rPr>
                <a:t>  </a:t>
              </a:r>
              <a:r>
                <a:rPr kumimoji="0" lang="hr-HR" sz="2400" b="0" i="0" u="none" strike="noStrike" kern="1200" cap="none" spc="0" normalizeH="0" baseline="0" noProof="0" dirty="0">
                  <a:ln>
                    <a:noFill/>
                  </a:ln>
                  <a:solidFill>
                    <a:srgbClr val="000000"/>
                  </a:solidFill>
                  <a:effectLst/>
                  <a:uLnTx/>
                  <a:uFillTx/>
                  <a:latin typeface="Impact" pitchFamily="34" charset="0"/>
                  <a:ea typeface="+mn-ea"/>
                  <a:cs typeface="Arial" charset="0"/>
                </a:rPr>
                <a:t>                 PRINCIP</a:t>
              </a:r>
              <a:endPar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endParaRPr>
            </a:p>
          </p:txBody>
        </p:sp>
      </p:grpSp>
      <p:grpSp>
        <p:nvGrpSpPr>
          <p:cNvPr id="71" name="Group 19">
            <a:extLst>
              <a:ext uri="{FF2B5EF4-FFF2-40B4-BE49-F238E27FC236}">
                <a16:creationId xmlns:a16="http://schemas.microsoft.com/office/drawing/2014/main" id="{126EF2BE-DA2B-8AEA-DAD6-C43FDBEFADDE}"/>
              </a:ext>
            </a:extLst>
          </p:cNvPr>
          <p:cNvGrpSpPr>
            <a:grpSpLocks/>
          </p:cNvGrpSpPr>
          <p:nvPr/>
        </p:nvGrpSpPr>
        <p:grpSpPr bwMode="auto">
          <a:xfrm>
            <a:off x="3627607" y="3505200"/>
            <a:ext cx="2392194" cy="478424"/>
            <a:chOff x="1109" y="1824"/>
            <a:chExt cx="1483" cy="336"/>
          </a:xfrm>
        </p:grpSpPr>
        <p:sp>
          <p:nvSpPr>
            <p:cNvPr id="19474" name="Rectangle 20">
              <a:extLst>
                <a:ext uri="{FF2B5EF4-FFF2-40B4-BE49-F238E27FC236}">
                  <a16:creationId xmlns:a16="http://schemas.microsoft.com/office/drawing/2014/main" id="{BCB26697-831D-FE49-AAB0-708706FC021A}"/>
                </a:ext>
              </a:extLst>
            </p:cNvPr>
            <p:cNvSpPr>
              <a:spLocks noChangeArrowheads="1"/>
            </p:cNvSpPr>
            <p:nvPr/>
          </p:nvSpPr>
          <p:spPr bwMode="auto">
            <a:xfrm>
              <a:off x="1109" y="1824"/>
              <a:ext cx="1483" cy="336"/>
            </a:xfrm>
            <a:prstGeom prst="rect">
              <a:avLst/>
            </a:prstGeom>
            <a:solidFill>
              <a:srgbClr val="C0C0C0"/>
            </a:solidFill>
            <a:ln w="38100">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a:ln>
                  <a:noFill/>
                </a:ln>
                <a:solidFill>
                  <a:srgbClr val="808080"/>
                </a:solidFill>
                <a:effectLst/>
                <a:uLnTx/>
                <a:uFillTx/>
                <a:latin typeface="Arial"/>
                <a:ea typeface="+mn-ea"/>
                <a:cs typeface="Arial" charset="0"/>
              </a:endParaRPr>
            </a:p>
          </p:txBody>
        </p:sp>
        <p:sp>
          <p:nvSpPr>
            <p:cNvPr id="19475" name="Text Box 21">
              <a:extLst>
                <a:ext uri="{FF2B5EF4-FFF2-40B4-BE49-F238E27FC236}">
                  <a16:creationId xmlns:a16="http://schemas.microsoft.com/office/drawing/2014/main" id="{73C9976F-7F09-9225-E856-348276F55E38}"/>
                </a:ext>
              </a:extLst>
            </p:cNvPr>
            <p:cNvSpPr txBox="1">
              <a:spLocks noChangeArrowheads="1"/>
            </p:cNvSpPr>
            <p:nvPr/>
          </p:nvSpPr>
          <p:spPr bwMode="auto">
            <a:xfrm>
              <a:off x="1392" y="1824"/>
              <a:ext cx="1104" cy="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hr-HR" sz="2400" b="0" i="0" u="none" strike="noStrike" kern="1200" cap="none" spc="0" normalizeH="0" baseline="0" noProof="0">
                  <a:ln>
                    <a:noFill/>
                  </a:ln>
                  <a:solidFill>
                    <a:srgbClr val="000000"/>
                  </a:solidFill>
                  <a:effectLst/>
                  <a:uLnTx/>
                  <a:uFillTx/>
                  <a:latin typeface="Impact" pitchFamily="34" charset="0"/>
                  <a:ea typeface="+mn-ea"/>
                  <a:cs typeface="Arial" charset="0"/>
                </a:rPr>
                <a:t> PRIMENA</a:t>
              </a:r>
              <a:endPar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endParaRPr>
            </a:p>
          </p:txBody>
        </p:sp>
      </p:grpSp>
      <p:grpSp>
        <p:nvGrpSpPr>
          <p:cNvPr id="74" name="Group 22">
            <a:extLst>
              <a:ext uri="{FF2B5EF4-FFF2-40B4-BE49-F238E27FC236}">
                <a16:creationId xmlns:a16="http://schemas.microsoft.com/office/drawing/2014/main" id="{FA287F98-15A4-ECA4-32EA-617F5F9DD2C8}"/>
              </a:ext>
            </a:extLst>
          </p:cNvPr>
          <p:cNvGrpSpPr>
            <a:grpSpLocks/>
          </p:cNvGrpSpPr>
          <p:nvPr/>
        </p:nvGrpSpPr>
        <p:grpSpPr bwMode="auto">
          <a:xfrm>
            <a:off x="6019800" y="3505200"/>
            <a:ext cx="1638300" cy="471092"/>
            <a:chOff x="2592" y="1824"/>
            <a:chExt cx="1008" cy="336"/>
          </a:xfrm>
        </p:grpSpPr>
        <p:sp>
          <p:nvSpPr>
            <p:cNvPr id="19472" name="Rectangle 23">
              <a:extLst>
                <a:ext uri="{FF2B5EF4-FFF2-40B4-BE49-F238E27FC236}">
                  <a16:creationId xmlns:a16="http://schemas.microsoft.com/office/drawing/2014/main" id="{F36D5D8E-7010-F880-6E02-90EAE88FBBBE}"/>
                </a:ext>
              </a:extLst>
            </p:cNvPr>
            <p:cNvSpPr>
              <a:spLocks noChangeArrowheads="1"/>
            </p:cNvSpPr>
            <p:nvPr/>
          </p:nvSpPr>
          <p:spPr bwMode="auto">
            <a:xfrm>
              <a:off x="2592" y="1824"/>
              <a:ext cx="1008" cy="336"/>
            </a:xfrm>
            <a:prstGeom prst="rect">
              <a:avLst/>
            </a:prstGeom>
            <a:solidFill>
              <a:srgbClr val="C0C0C0"/>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73" name="Text Box 24">
              <a:extLst>
                <a:ext uri="{FF2B5EF4-FFF2-40B4-BE49-F238E27FC236}">
                  <a16:creationId xmlns:a16="http://schemas.microsoft.com/office/drawing/2014/main" id="{34230F86-CDD6-6C6E-A0AE-5E40738909C1}"/>
                </a:ext>
              </a:extLst>
            </p:cNvPr>
            <p:cNvSpPr txBox="1">
              <a:spLocks noChangeArrowheads="1"/>
            </p:cNvSpPr>
            <p:nvPr/>
          </p:nvSpPr>
          <p:spPr bwMode="auto">
            <a:xfrm>
              <a:off x="2688" y="1824"/>
              <a:ext cx="912"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rPr>
                <a:t>PROBLEM</a:t>
              </a:r>
            </a:p>
          </p:txBody>
        </p:sp>
      </p:grpSp>
      <p:grpSp>
        <p:nvGrpSpPr>
          <p:cNvPr id="77" name="Group 25">
            <a:extLst>
              <a:ext uri="{FF2B5EF4-FFF2-40B4-BE49-F238E27FC236}">
                <a16:creationId xmlns:a16="http://schemas.microsoft.com/office/drawing/2014/main" id="{39160B9D-63C6-85F4-CB1A-52EC300BBFC0}"/>
              </a:ext>
            </a:extLst>
          </p:cNvPr>
          <p:cNvGrpSpPr>
            <a:grpSpLocks/>
          </p:cNvGrpSpPr>
          <p:nvPr/>
        </p:nvGrpSpPr>
        <p:grpSpPr bwMode="auto">
          <a:xfrm>
            <a:off x="7651420" y="3505200"/>
            <a:ext cx="3256344" cy="478424"/>
            <a:chOff x="3600" y="1824"/>
            <a:chExt cx="1536" cy="336"/>
          </a:xfrm>
        </p:grpSpPr>
        <p:sp>
          <p:nvSpPr>
            <p:cNvPr id="19470" name="Rectangle 26">
              <a:extLst>
                <a:ext uri="{FF2B5EF4-FFF2-40B4-BE49-F238E27FC236}">
                  <a16:creationId xmlns:a16="http://schemas.microsoft.com/office/drawing/2014/main" id="{678B0FFF-33BE-EE96-5EE2-53CDD8D94215}"/>
                </a:ext>
              </a:extLst>
            </p:cNvPr>
            <p:cNvSpPr>
              <a:spLocks noChangeArrowheads="1"/>
            </p:cNvSpPr>
            <p:nvPr/>
          </p:nvSpPr>
          <p:spPr bwMode="auto">
            <a:xfrm>
              <a:off x="3600" y="1824"/>
              <a:ext cx="1536" cy="336"/>
            </a:xfrm>
            <a:prstGeom prst="rect">
              <a:avLst/>
            </a:prstGeom>
            <a:solidFill>
              <a:srgbClr val="C0C0C0"/>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71" name="Text Box 27">
              <a:extLst>
                <a:ext uri="{FF2B5EF4-FFF2-40B4-BE49-F238E27FC236}">
                  <a16:creationId xmlns:a16="http://schemas.microsoft.com/office/drawing/2014/main" id="{9AE99398-3B8D-675F-70C7-4D450177685C}"/>
                </a:ext>
              </a:extLst>
            </p:cNvPr>
            <p:cNvSpPr txBox="1">
              <a:spLocks noChangeArrowheads="1"/>
            </p:cNvSpPr>
            <p:nvPr/>
          </p:nvSpPr>
          <p:spPr bwMode="auto">
            <a:xfrm>
              <a:off x="3936" y="1824"/>
              <a:ext cx="106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hr-HR" sz="2400" b="0" i="0" u="none" strike="noStrike" kern="1200" cap="none" spc="0" normalizeH="0" baseline="0" noProof="0" dirty="0">
                  <a:ln>
                    <a:noFill/>
                  </a:ln>
                  <a:solidFill>
                    <a:srgbClr val="000000"/>
                  </a:solidFill>
                  <a:effectLst/>
                  <a:uLnTx/>
                  <a:uFillTx/>
                  <a:latin typeface="Impact" pitchFamily="34" charset="0"/>
                  <a:ea typeface="+mn-ea"/>
                  <a:cs typeface="Arial" charset="0"/>
                </a:rPr>
                <a:t>    ODLUKA</a:t>
              </a:r>
              <a:endPar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endParaRPr>
            </a:p>
          </p:txBody>
        </p:sp>
      </p:grpSp>
      <p:sp>
        <p:nvSpPr>
          <p:cNvPr id="2" name="Rectangle 1">
            <a:extLst>
              <a:ext uri="{FF2B5EF4-FFF2-40B4-BE49-F238E27FC236}">
                <a16:creationId xmlns:a16="http://schemas.microsoft.com/office/drawing/2014/main" id="{1CCD0C7C-A2A3-CCE7-9012-5513784757BF}"/>
              </a:ext>
            </a:extLst>
          </p:cNvPr>
          <p:cNvSpPr/>
          <p:nvPr/>
        </p:nvSpPr>
        <p:spPr>
          <a:xfrm>
            <a:off x="4176244" y="3290502"/>
            <a:ext cx="3839513" cy="276999"/>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30000" noProof="0" dirty="0">
                <a:ln>
                  <a:noFill/>
                </a:ln>
                <a:solidFill>
                  <a:srgbClr val="000000"/>
                </a:solidFill>
                <a:effectLst/>
                <a:uLnTx/>
                <a:uFillTx/>
                <a:latin typeface="Arial"/>
                <a:ea typeface="+mn-ea"/>
                <a:cs typeface="Arial" charset="0"/>
              </a:rPr>
              <a:t>Starting this week, I will  submit my plans to God daily</a:t>
            </a:r>
          </a:p>
        </p:txBody>
      </p:sp>
      <p:sp>
        <p:nvSpPr>
          <p:cNvPr id="3" name="Rectangle 2">
            <a:extLst>
              <a:ext uri="{FF2B5EF4-FFF2-40B4-BE49-F238E27FC236}">
                <a16:creationId xmlns:a16="http://schemas.microsoft.com/office/drawing/2014/main" id="{84B0C5DE-EAE5-D63C-12B1-B950B1C5054A}"/>
              </a:ext>
            </a:extLst>
          </p:cNvPr>
          <p:cNvSpPr/>
          <p:nvPr/>
        </p:nvSpPr>
        <p:spPr>
          <a:xfrm>
            <a:off x="3810000" y="3198169"/>
            <a:ext cx="7418294"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30000" noProof="0" dirty="0">
                <a:ln>
                  <a:noFill/>
                </a:ln>
                <a:solidFill>
                  <a:srgbClr val="000000"/>
                </a:solidFill>
                <a:effectLst/>
                <a:uLnTx/>
                <a:uFillTx/>
                <a:latin typeface="Arial"/>
                <a:ea typeface="+mn-ea"/>
                <a:cs typeface="Arial" charset="0"/>
              </a:rPr>
              <a:t>Starting this week,,  I will depend upon Christ’s righteousness  not on my own righteousness</a:t>
            </a:r>
          </a:p>
        </p:txBody>
      </p:sp>
    </p:spTree>
    <p:extLst>
      <p:ext uri="{BB962C8B-B14F-4D97-AF65-F5344CB8AC3E}">
        <p14:creationId xmlns:p14="http://schemas.microsoft.com/office/powerpoint/2010/main" val="2566684856"/>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wipe(left)">
                                      <p:cBhvr>
                                        <p:cTn id="7" dur="500"/>
                                        <p:tgtEl>
                                          <p:spTgt spid="6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71"/>
                                        </p:tgtEl>
                                        <p:attrNameLst>
                                          <p:attrName>style.visibility</p:attrName>
                                        </p:attrNameLst>
                                      </p:cBhvr>
                                      <p:to>
                                        <p:strVal val="visible"/>
                                      </p:to>
                                    </p:set>
                                    <p:animEffect transition="in" filter="wipe(left)">
                                      <p:cBhvr>
                                        <p:cTn id="12" dur="500"/>
                                        <p:tgtEl>
                                          <p:spTgt spid="7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74"/>
                                        </p:tgtEl>
                                        <p:attrNameLst>
                                          <p:attrName>style.visibility</p:attrName>
                                        </p:attrNameLst>
                                      </p:cBhvr>
                                      <p:to>
                                        <p:strVal val="visible"/>
                                      </p:to>
                                    </p:set>
                                    <p:animEffect transition="in" filter="wipe(left)">
                                      <p:cBhvr>
                                        <p:cTn id="17" dur="1000"/>
                                        <p:tgtEl>
                                          <p:spTgt spid="7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77"/>
                                        </p:tgtEl>
                                        <p:attrNameLst>
                                          <p:attrName>style.visibility</p:attrName>
                                        </p:attrNameLst>
                                      </p:cBhvr>
                                      <p:to>
                                        <p:strVal val="visible"/>
                                      </p:to>
                                    </p:set>
                                    <p:animEffect transition="in" filter="wipe(left)">
                                      <p:cBhvr>
                                        <p:cTn id="22" dur="1000"/>
                                        <p:tgtEl>
                                          <p:spTgt spid="7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nodeType="clickEffect">
                                  <p:stCondLst>
                                    <p:cond delay="0"/>
                                  </p:stCondLst>
                                  <p:childTnLst>
                                    <p:set>
                                      <p:cBhvr>
                                        <p:cTn id="26" dur="1" fill="hold">
                                          <p:stCondLst>
                                            <p:cond delay="0"/>
                                          </p:stCondLst>
                                        </p:cTn>
                                        <p:tgtEl>
                                          <p:spTgt spid="56"/>
                                        </p:tgtEl>
                                        <p:attrNameLst>
                                          <p:attrName>style.visibility</p:attrName>
                                        </p:attrNameLst>
                                      </p:cBhvr>
                                      <p:to>
                                        <p:strVal val="visible"/>
                                      </p:to>
                                    </p:set>
                                    <p:animEffect transition="in" filter="wipe(up)">
                                      <p:cBhvr>
                                        <p:cTn id="27" dur="1000"/>
                                        <p:tgtEl>
                                          <p:spTgt spid="5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nodeType="clickEffect">
                                  <p:stCondLst>
                                    <p:cond delay="0"/>
                                  </p:stCondLst>
                                  <p:childTnLst>
                                    <p:set>
                                      <p:cBhvr>
                                        <p:cTn id="31" dur="1" fill="hold">
                                          <p:stCondLst>
                                            <p:cond delay="0"/>
                                          </p:stCondLst>
                                        </p:cTn>
                                        <p:tgtEl>
                                          <p:spTgt spid="62"/>
                                        </p:tgtEl>
                                        <p:attrNameLst>
                                          <p:attrName>style.visibility</p:attrName>
                                        </p:attrNameLst>
                                      </p:cBhvr>
                                      <p:to>
                                        <p:strVal val="visible"/>
                                      </p:to>
                                    </p:set>
                                    <p:animEffect transition="in" filter="wipe(up)">
                                      <p:cBhvr>
                                        <p:cTn id="32" dur="500"/>
                                        <p:tgtEl>
                                          <p:spTgt spid="6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1" fill="hold" nodeType="clickEffect">
                                  <p:stCondLst>
                                    <p:cond delay="0"/>
                                  </p:stCondLst>
                                  <p:childTnLst>
                                    <p:set>
                                      <p:cBhvr>
                                        <p:cTn id="36" dur="1" fill="hold">
                                          <p:stCondLst>
                                            <p:cond delay="0"/>
                                          </p:stCondLst>
                                        </p:cTn>
                                        <p:tgtEl>
                                          <p:spTgt spid="59"/>
                                        </p:tgtEl>
                                        <p:attrNameLst>
                                          <p:attrName>style.visibility</p:attrName>
                                        </p:attrNameLst>
                                      </p:cBhvr>
                                      <p:to>
                                        <p:strVal val="visible"/>
                                      </p:to>
                                    </p:set>
                                    <p:animEffect transition="in" filter="wipe(up)">
                                      <p:cBhvr>
                                        <p:cTn id="37" dur="1000"/>
                                        <p:tgtEl>
                                          <p:spTgt spid="59"/>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1" fill="hold" nodeType="clickEffect">
                                  <p:stCondLst>
                                    <p:cond delay="0"/>
                                  </p:stCondLst>
                                  <p:childTnLst>
                                    <p:set>
                                      <p:cBhvr>
                                        <p:cTn id="41" dur="1" fill="hold">
                                          <p:stCondLst>
                                            <p:cond delay="0"/>
                                          </p:stCondLst>
                                        </p:cTn>
                                        <p:tgtEl>
                                          <p:spTgt spid="65"/>
                                        </p:tgtEl>
                                        <p:attrNameLst>
                                          <p:attrName>style.visibility</p:attrName>
                                        </p:attrNameLst>
                                      </p:cBhvr>
                                      <p:to>
                                        <p:strVal val="visible"/>
                                      </p:to>
                                    </p:set>
                                    <p:animEffect transition="in" filter="wipe(up)">
                                      <p:cBhvr>
                                        <p:cTn id="42" dur="10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AD956161-67E8-69DD-8F82-DF03095811AE}"/>
            </a:ext>
          </a:extLst>
        </p:cNvPr>
        <p:cNvGrpSpPr/>
        <p:nvPr/>
      </p:nvGrpSpPr>
      <p:grpSpPr>
        <a:xfrm>
          <a:off x="0" y="0"/>
          <a:ext cx="0" cy="0"/>
          <a:chOff x="0" y="0"/>
          <a:chExt cx="0" cy="0"/>
        </a:xfrm>
      </p:grpSpPr>
      <p:sp>
        <p:nvSpPr>
          <p:cNvPr id="5122" name="Rectangle 2">
            <a:extLst>
              <a:ext uri="{FF2B5EF4-FFF2-40B4-BE49-F238E27FC236}">
                <a16:creationId xmlns:a16="http://schemas.microsoft.com/office/drawing/2014/main" id="{88547E91-41B1-72FD-552A-C2248B8B4FDF}"/>
              </a:ext>
            </a:extLst>
          </p:cNvPr>
          <p:cNvSpPr>
            <a:spLocks noGrp="1" noChangeArrowheads="1"/>
          </p:cNvSpPr>
          <p:nvPr>
            <p:ph type="title"/>
          </p:nvPr>
        </p:nvSpPr>
        <p:spPr>
          <a:xfrm>
            <a:off x="3733801" y="129695"/>
            <a:ext cx="4292601" cy="1143000"/>
          </a:xfrm>
        </p:spPr>
        <p:txBody>
          <a:bodyPr/>
          <a:lstStyle/>
          <a:p>
            <a:pPr eaLnBrk="1" hangingPunct="1"/>
            <a:r>
              <a:rPr lang="hr-HR">
                <a:solidFill>
                  <a:srgbClr val="FFCC66"/>
                </a:solidFill>
              </a:rPr>
              <a:t>Upamtite stih </a:t>
            </a:r>
            <a:endParaRPr lang="en-US" dirty="0">
              <a:solidFill>
                <a:srgbClr val="FFCC66"/>
              </a:solidFill>
            </a:endParaRPr>
          </a:p>
        </p:txBody>
      </p:sp>
      <p:sp>
        <p:nvSpPr>
          <p:cNvPr id="8195" name="Text Box 3">
            <a:extLst>
              <a:ext uri="{FF2B5EF4-FFF2-40B4-BE49-F238E27FC236}">
                <a16:creationId xmlns:a16="http://schemas.microsoft.com/office/drawing/2014/main" id="{C6580B87-78D6-2BCC-FE8C-644582E87F00}"/>
              </a:ext>
            </a:extLst>
          </p:cNvPr>
          <p:cNvSpPr txBox="1">
            <a:spLocks noChangeArrowheads="1"/>
          </p:cNvSpPr>
          <p:nvPr/>
        </p:nvSpPr>
        <p:spPr bwMode="auto">
          <a:xfrm>
            <a:off x="1333948" y="2050201"/>
            <a:ext cx="716235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377" rtl="0" eaLnBrk="1" fontAlgn="base" latinLnBrk="0" hangingPunct="1">
              <a:lnSpc>
                <a:spcPct val="100000"/>
              </a:lnSpc>
              <a:spcBef>
                <a:spcPct val="50000"/>
              </a:spcBef>
              <a:spcAft>
                <a:spcPct val="0"/>
              </a:spcAft>
              <a:buClrTx/>
              <a:buSzTx/>
              <a:buFontTx/>
              <a:buNone/>
              <a:tabLst/>
              <a:defRPr/>
            </a:pPr>
            <a:r>
              <a:rPr kumimoji="0" lang="en-US" sz="4000" b="0" i="0" u="none" strike="noStrike" kern="1200" cap="none" spc="0" normalizeH="0" baseline="0" noProof="0">
                <a:ln>
                  <a:noFill/>
                </a:ln>
                <a:solidFill>
                  <a:srgbClr val="FFFF99"/>
                </a:solidFill>
                <a:effectLst/>
                <a:uLnTx/>
                <a:uFillTx/>
                <a:latin typeface="Impact" pitchFamily="34" charset="0"/>
                <a:ea typeface="+mn-ea"/>
                <a:cs typeface="Arial" charset="0"/>
              </a:rPr>
              <a:t> </a:t>
            </a:r>
            <a:r>
              <a:rPr kumimoji="0" lang="en-US" sz="4800" b="0" i="0" u="none" strike="noStrike" kern="1200" cap="none" spc="0" normalizeH="0" baseline="0" noProof="0">
                <a:ln>
                  <a:noFill/>
                </a:ln>
                <a:solidFill>
                  <a:srgbClr val="FFFF99"/>
                </a:solidFill>
                <a:effectLst/>
                <a:uLnTx/>
                <a:uFillTx/>
                <a:latin typeface="Impact" pitchFamily="34" charset="0"/>
                <a:ea typeface="+mn-ea"/>
                <a:cs typeface="Arial" charset="0"/>
              </a:rPr>
              <a:t> </a:t>
            </a:r>
            <a:r>
              <a:rPr kumimoji="0" lang="hr-HR" sz="4800" b="0" i="0" u="none" strike="noStrike" kern="1200" cap="none" spc="0" normalizeH="0" baseline="0" noProof="0">
                <a:ln>
                  <a:noFill/>
                </a:ln>
                <a:solidFill>
                  <a:srgbClr val="FFFF99"/>
                </a:solidFill>
                <a:effectLst/>
                <a:uLnTx/>
                <a:uFillTx/>
                <a:latin typeface="Impact" pitchFamily="34" charset="0"/>
                <a:ea typeface="+mn-ea"/>
                <a:cs typeface="Arial" charset="0"/>
              </a:rPr>
              <a:t>1. Korinćanima </a:t>
            </a:r>
            <a:r>
              <a:rPr lang="sr-Latn-RS" sz="4800">
                <a:solidFill>
                  <a:srgbClr val="FFFF99"/>
                </a:solidFill>
                <a:latin typeface="Impact" pitchFamily="34" charset="0"/>
              </a:rPr>
              <a:t>10</a:t>
            </a:r>
            <a:r>
              <a:rPr kumimoji="0" lang="hr-HR" sz="4800" b="0" i="0" u="none" strike="noStrike" kern="1200" cap="none" spc="0" normalizeH="0" baseline="0" noProof="0">
                <a:ln>
                  <a:noFill/>
                </a:ln>
                <a:solidFill>
                  <a:srgbClr val="FFFF99"/>
                </a:solidFill>
                <a:effectLst/>
                <a:uLnTx/>
                <a:uFillTx/>
                <a:latin typeface="Impact" pitchFamily="34" charset="0"/>
                <a:ea typeface="+mn-ea"/>
                <a:cs typeface="Arial" charset="0"/>
              </a:rPr>
              <a:t>,31:</a:t>
            </a:r>
            <a:endParaRPr kumimoji="0" lang="en-US" sz="4800" b="0" i="0" u="none" strike="noStrike" kern="1200" cap="none" spc="0" normalizeH="0" baseline="0" noProof="0" dirty="0">
              <a:ln>
                <a:noFill/>
              </a:ln>
              <a:solidFill>
                <a:srgbClr val="FFFF99"/>
              </a:solidFill>
              <a:effectLst/>
              <a:uLnTx/>
              <a:uFillTx/>
              <a:latin typeface="Impact" pitchFamily="34" charset="0"/>
              <a:ea typeface="+mn-ea"/>
              <a:cs typeface="Arial" charset="0"/>
            </a:endParaRPr>
          </a:p>
        </p:txBody>
      </p:sp>
      <p:sp>
        <p:nvSpPr>
          <p:cNvPr id="8196" name="Rectangle 4">
            <a:extLst>
              <a:ext uri="{FF2B5EF4-FFF2-40B4-BE49-F238E27FC236}">
                <a16:creationId xmlns:a16="http://schemas.microsoft.com/office/drawing/2014/main" id="{9C285ED4-C681-5C57-E482-C114088B0DAF}"/>
              </a:ext>
            </a:extLst>
          </p:cNvPr>
          <p:cNvSpPr>
            <a:spLocks noGrp="1" noChangeArrowheads="1"/>
          </p:cNvSpPr>
          <p:nvPr>
            <p:ph type="body" idx="1"/>
          </p:nvPr>
        </p:nvSpPr>
        <p:spPr>
          <a:xfrm>
            <a:off x="1485751" y="2807017"/>
            <a:ext cx="6500658" cy="1243965"/>
          </a:xfrm>
        </p:spPr>
        <p:txBody>
          <a:bodyPr/>
          <a:lstStyle/>
          <a:p>
            <a:pPr marL="0" indent="0">
              <a:buNone/>
            </a:pPr>
            <a:r>
              <a:rPr lang="en-US"/>
              <a:t>“</a:t>
            </a:r>
            <a:r>
              <a:rPr lang="sr-Latn-RS"/>
              <a:t>Ako dakle jedete, ako li pijete, ako li drugo što činite, sve na slavu Božju činite.</a:t>
            </a:r>
            <a:r>
              <a:rPr lang="hr-HR" dirty="0"/>
              <a:t>” </a:t>
            </a:r>
            <a:r>
              <a:rPr lang="sr-Latn-RS" dirty="0"/>
              <a:t> </a:t>
            </a:r>
            <a:r>
              <a:rPr lang="hr-HR" dirty="0"/>
              <a:t> </a:t>
            </a:r>
            <a:r>
              <a:rPr lang="en-US" dirty="0"/>
              <a:t> </a:t>
            </a:r>
            <a:endParaRPr lang="en-US" baseline="30000" dirty="0"/>
          </a:p>
        </p:txBody>
      </p:sp>
      <p:pic>
        <p:nvPicPr>
          <p:cNvPr id="2" name="Slika 1">
            <a:extLst>
              <a:ext uri="{FF2B5EF4-FFF2-40B4-BE49-F238E27FC236}">
                <a16:creationId xmlns:a16="http://schemas.microsoft.com/office/drawing/2014/main" id="{68A8084E-E2DD-74B8-1DAE-56A868110BCD}"/>
              </a:ext>
            </a:extLst>
          </p:cNvPr>
          <p:cNvPicPr>
            <a:picLocks noChangeAspect="1"/>
          </p:cNvPicPr>
          <p:nvPr/>
        </p:nvPicPr>
        <p:blipFill>
          <a:blip r:embed="rId3" cstate="print"/>
          <a:stretch>
            <a:fillRect/>
          </a:stretch>
        </p:blipFill>
        <p:spPr>
          <a:xfrm>
            <a:off x="1175658" y="1"/>
            <a:ext cx="2253343" cy="1879600"/>
          </a:xfrm>
          <a:prstGeom prst="rect">
            <a:avLst/>
          </a:prstGeom>
        </p:spPr>
      </p:pic>
      <p:pic>
        <p:nvPicPr>
          <p:cNvPr id="5" name="Picture 4">
            <a:extLst>
              <a:ext uri="{FF2B5EF4-FFF2-40B4-BE49-F238E27FC236}">
                <a16:creationId xmlns:a16="http://schemas.microsoft.com/office/drawing/2014/main" id="{254DAF3B-989D-6F0D-C9A3-587CBC8D6ABC}"/>
              </a:ext>
            </a:extLst>
          </p:cNvPr>
          <p:cNvPicPr>
            <a:picLocks noChangeAspect="1"/>
          </p:cNvPicPr>
          <p:nvPr/>
        </p:nvPicPr>
        <p:blipFill>
          <a:blip r:embed="rId4"/>
          <a:stretch>
            <a:fillRect/>
          </a:stretch>
        </p:blipFill>
        <p:spPr>
          <a:xfrm>
            <a:off x="7247106" y="30185"/>
            <a:ext cx="5029200" cy="6797629"/>
          </a:xfrm>
          <a:prstGeom prst="rect">
            <a:avLst/>
          </a:prstGeom>
        </p:spPr>
      </p:pic>
    </p:spTree>
    <p:extLst>
      <p:ext uri="{BB962C8B-B14F-4D97-AF65-F5344CB8AC3E}">
        <p14:creationId xmlns:p14="http://schemas.microsoft.com/office/powerpoint/2010/main" val="236112297"/>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wipe(left)">
                                      <p:cBhvr>
                                        <p:cTn id="7" dur="500"/>
                                        <p:tgtEl>
                                          <p:spTgt spid="819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8196"/>
                                        </p:tgtEl>
                                        <p:attrNameLst>
                                          <p:attrName>style.visibility</p:attrName>
                                        </p:attrNameLst>
                                      </p:cBhvr>
                                      <p:to>
                                        <p:strVal val="visible"/>
                                      </p:to>
                                    </p:set>
                                    <p:animEffect transition="in" filter="wipe(up)">
                                      <p:cBhvr>
                                        <p:cTn id="12" dur="500"/>
                                        <p:tgtEl>
                                          <p:spTgt spid="8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autoUpdateAnimBg="0"/>
      <p:bldP spid="8196"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29B6D-CE97-863A-25E4-2D40A3B05BBD}"/>
            </a:ext>
          </a:extLst>
        </p:cNvPr>
        <p:cNvGrpSpPr/>
        <p:nvPr/>
      </p:nvGrpSpPr>
      <p:grpSpPr>
        <a:xfrm>
          <a:off x="0" y="0"/>
          <a:ext cx="0" cy="0"/>
          <a:chOff x="0" y="0"/>
          <a:chExt cx="0" cy="0"/>
        </a:xfrm>
      </p:grpSpPr>
      <p:sp>
        <p:nvSpPr>
          <p:cNvPr id="4101" name="AutoShape 2"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BC74E639-241E-8548-3AFF-06990D82AD0D}"/>
              </a:ext>
            </a:extLst>
          </p:cNvPr>
          <p:cNvSpPr>
            <a:spLocks noChangeAspect="1" noChangeArrowheads="1"/>
          </p:cNvSpPr>
          <p:nvPr/>
        </p:nvSpPr>
        <p:spPr bwMode="auto">
          <a:xfrm>
            <a:off x="1679577" y="-876300"/>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102" name="AutoShape 4"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23B8613D-4434-23D0-1688-D0B216EF90CA}"/>
              </a:ext>
            </a:extLst>
          </p:cNvPr>
          <p:cNvSpPr>
            <a:spLocks noChangeAspect="1" noChangeArrowheads="1"/>
          </p:cNvSpPr>
          <p:nvPr/>
        </p:nvSpPr>
        <p:spPr bwMode="auto">
          <a:xfrm>
            <a:off x="1660203" y="-871539"/>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6" name="AutoShape 2" descr="http://220lily.files.wordpress.com/2013/07/il_570xn-374072027_48r9.jpg">
            <a:extLst>
              <a:ext uri="{FF2B5EF4-FFF2-40B4-BE49-F238E27FC236}">
                <a16:creationId xmlns:a16="http://schemas.microsoft.com/office/drawing/2014/main" id="{45A1DC3C-B7CD-38F7-A97F-772FDF1CF032}"/>
              </a:ext>
            </a:extLst>
          </p:cNvPr>
          <p:cNvSpPr>
            <a:spLocks noChangeAspect="1" noChangeArrowheads="1"/>
          </p:cNvSpPr>
          <p:nvPr/>
        </p:nvSpPr>
        <p:spPr bwMode="auto">
          <a:xfrm>
            <a:off x="1679575" y="-14446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33794" name="Picture 2" descr="https://www.lds.org/bc/content/bible-videos/videos/jesus-heals-a-man-born-blind/images/80_jesus-heals-a-man-born-blind_1800x1200_72dpi_2.jpg">
            <a:extLst>
              <a:ext uri="{FF2B5EF4-FFF2-40B4-BE49-F238E27FC236}">
                <a16:creationId xmlns:a16="http://schemas.microsoft.com/office/drawing/2014/main" id="{209D4F92-6142-4F47-295D-57ED40BB054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643800" y="-33909000"/>
            <a:ext cx="17145000" cy="11430000"/>
          </a:xfrm>
          <a:prstGeom prst="rect">
            <a:avLst/>
          </a:prstGeom>
          <a:noFill/>
        </p:spPr>
      </p:pic>
      <p:sp>
        <p:nvSpPr>
          <p:cNvPr id="33800" name="AutoShape 8" descr="https://benchprep.com/blog/wp-content/uploads/2012/03/Nursing-School-Program-Caring-for-Sick.jpg">
            <a:extLst>
              <a:ext uri="{FF2B5EF4-FFF2-40B4-BE49-F238E27FC236}">
                <a16:creationId xmlns:a16="http://schemas.microsoft.com/office/drawing/2014/main" id="{1E61206C-0F5D-AB6F-30ED-79C46E287170}"/>
              </a:ext>
            </a:extLst>
          </p:cNvPr>
          <p:cNvSpPr>
            <a:spLocks noChangeAspect="1" noChangeArrowheads="1"/>
          </p:cNvSpPr>
          <p:nvPr/>
        </p:nvSpPr>
        <p:spPr bwMode="auto">
          <a:xfrm>
            <a:off x="1679575" y="-144461"/>
            <a:ext cx="304800" cy="304801"/>
          </a:xfrm>
          <a:prstGeom prst="rect">
            <a:avLst/>
          </a:prstGeom>
          <a:noFill/>
        </p:spPr>
        <p:txBody>
          <a:bodyPr vert="horz" wrap="square" lIns="91440" tIns="45720" rIns="91440" bIns="45720" numCol="1" anchor="t" anchorCtr="0" compatLnSpc="1">
            <a:prstTxWarp prst="textNoShape">
              <a:avLst/>
            </a:prstTxWarp>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2" name="Picture 2">
            <a:extLst>
              <a:ext uri="{FF2B5EF4-FFF2-40B4-BE49-F238E27FC236}">
                <a16:creationId xmlns:a16="http://schemas.microsoft.com/office/drawing/2014/main" id="{4B342A47-AF1E-250A-A030-D080DC035AAF}"/>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6525851" y="1384412"/>
            <a:ext cx="4068695" cy="2276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descr="http://karnscoc.org/wp-content/uploads/2012/01/bible_5983c.jpg">
            <a:extLst>
              <a:ext uri="{FF2B5EF4-FFF2-40B4-BE49-F238E27FC236}">
                <a16:creationId xmlns:a16="http://schemas.microsoft.com/office/drawing/2014/main" id="{1F0A7F51-E0AC-28DD-5189-9D18EF6B3D2D}"/>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1679577" y="1384413"/>
            <a:ext cx="4584527" cy="227653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500F0D1D-B064-3BAA-9942-CD32345BA207}"/>
              </a:ext>
            </a:extLst>
          </p:cNvPr>
          <p:cNvSpPr txBox="1"/>
          <p:nvPr/>
        </p:nvSpPr>
        <p:spPr>
          <a:xfrm>
            <a:off x="89452" y="3528390"/>
            <a:ext cx="12102547" cy="2677656"/>
          </a:xfrm>
          <a:prstGeom prst="rect">
            <a:avLst/>
          </a:prstGeom>
          <a:noFill/>
        </p:spPr>
        <p:txBody>
          <a:bodyPr wrap="square" rtlCol="0">
            <a:spAutoFit/>
          </a:bodyPr>
          <a:lstStyle/>
          <a:p>
            <a:pPr lvl="0" algn="ctr" defTabSz="914354" fontAlgn="base">
              <a:spcBef>
                <a:spcPct val="0"/>
              </a:spcBef>
              <a:spcAft>
                <a:spcPct val="0"/>
              </a:spcAft>
              <a:defRPr/>
            </a:pPr>
            <a:r>
              <a:rPr lang="en-US" sz="2400" b="1">
                <a:solidFill>
                  <a:srgbClr val="FFFFFF"/>
                </a:solidFill>
                <a:cs typeface="Arial" charset="0"/>
              </a:rPr>
              <a:t>Kao i većina biblijskih autora, Pav</a:t>
            </a:r>
            <a:r>
              <a:rPr lang="hr-HR" sz="2400" b="1">
                <a:solidFill>
                  <a:srgbClr val="FFFFFF"/>
                </a:solidFill>
                <a:cs typeface="Arial" charset="0"/>
              </a:rPr>
              <a:t>le</a:t>
            </a:r>
            <a:r>
              <a:rPr lang="en-US" sz="2400" b="1">
                <a:solidFill>
                  <a:srgbClr val="FFFFFF"/>
                </a:solidFill>
                <a:cs typeface="Arial" charset="0"/>
              </a:rPr>
              <a:t> je idolopoklonstvo smatrao vrlo ozbiljnim grehom koji je u suprotnosti s istinskim </a:t>
            </a:r>
            <a:r>
              <a:rPr lang="hr-HR" sz="2400" b="1">
                <a:solidFill>
                  <a:srgbClr val="FFFFFF"/>
                </a:solidFill>
                <a:cs typeface="Arial" charset="0"/>
              </a:rPr>
              <a:t>oboža</a:t>
            </a:r>
            <a:r>
              <a:rPr lang="en-US" sz="2400" b="1">
                <a:solidFill>
                  <a:srgbClr val="FFFFFF"/>
                </a:solidFill>
                <a:cs typeface="Arial" charset="0"/>
              </a:rPr>
              <a:t>vanjem Boga. Pitanje </a:t>
            </a:r>
            <a:r>
              <a:rPr lang="hr-HR" sz="2400" b="1">
                <a:solidFill>
                  <a:srgbClr val="FFFFFF"/>
                </a:solidFill>
                <a:cs typeface="Arial" charset="0"/>
              </a:rPr>
              <a:t>obožaa</a:t>
            </a:r>
            <a:r>
              <a:rPr lang="en-US" sz="2400" b="1">
                <a:solidFill>
                  <a:srgbClr val="FFFFFF"/>
                </a:solidFill>
                <a:cs typeface="Arial" charset="0"/>
              </a:rPr>
              <a:t>vanja središnje je za pitanja svakodnevnog života, jer svaki savez s</a:t>
            </a:r>
            <a:r>
              <a:rPr lang="hr-HR" sz="2400" b="1">
                <a:solidFill>
                  <a:srgbClr val="FFFFFF"/>
                </a:solidFill>
                <a:cs typeface="Arial" charset="0"/>
              </a:rPr>
              <a:t>a</a:t>
            </a:r>
            <a:r>
              <a:rPr lang="en-US" sz="2400" b="1">
                <a:solidFill>
                  <a:srgbClr val="FFFFFF"/>
                </a:solidFill>
                <a:cs typeface="Arial" charset="0"/>
              </a:rPr>
              <a:t> idolopoklonstvom predstavlja odbacivanje Božje vladavine i služi kao </a:t>
            </a:r>
            <a:r>
              <a:rPr lang="hr-HR" sz="2400" b="1">
                <a:solidFill>
                  <a:srgbClr val="FFFFFF"/>
                </a:solidFill>
                <a:cs typeface="Arial" charset="0"/>
              </a:rPr>
              <a:t>vrata</a:t>
            </a:r>
            <a:r>
              <a:rPr lang="en-US" sz="2400" b="1">
                <a:solidFill>
                  <a:srgbClr val="FFFFFF"/>
                </a:solidFill>
                <a:cs typeface="Arial" charset="0"/>
              </a:rPr>
              <a:t> za moralnu i duhovnu izopačenost. Pav</a:t>
            </a:r>
            <a:r>
              <a:rPr lang="hr-HR" sz="2400" b="1">
                <a:solidFill>
                  <a:srgbClr val="FFFFFF"/>
                </a:solidFill>
                <a:cs typeface="Arial" charset="0"/>
              </a:rPr>
              <a:t>le</a:t>
            </a:r>
            <a:r>
              <a:rPr lang="en-US" sz="2400" b="1">
                <a:solidFill>
                  <a:srgbClr val="FFFFFF"/>
                </a:solidFill>
                <a:cs typeface="Arial" charset="0"/>
              </a:rPr>
              <a:t> podseća Korinćane na Izraelove neuspehe u pustinji — idolopoklonstvo, seksualn</a:t>
            </a:r>
            <a:r>
              <a:rPr lang="hr-HR" sz="2400" b="1">
                <a:solidFill>
                  <a:srgbClr val="FFFFFF"/>
                </a:solidFill>
                <a:cs typeface="Arial" charset="0"/>
              </a:rPr>
              <a:t>u</a:t>
            </a:r>
            <a:r>
              <a:rPr lang="en-US" sz="2400" b="1">
                <a:solidFill>
                  <a:srgbClr val="FFFFFF"/>
                </a:solidFill>
                <a:cs typeface="Arial" charset="0"/>
              </a:rPr>
              <a:t> nemoralnost, iskušavanje Boga i gunđanje. Njihov pad služi kao upozorenje vernicima da ne ponavljaju iste pogreške.</a:t>
            </a:r>
            <a:endParaRPr kumimoji="0" lang="hr-HR" sz="2400" b="1" i="0" u="none" strike="noStrike" kern="1200" cap="none" spc="0" normalizeH="0" baseline="0" noProof="0" dirty="0">
              <a:ln>
                <a:noFill/>
              </a:ln>
              <a:solidFill>
                <a:srgbClr val="FFFFFF"/>
              </a:solidFill>
              <a:effectLst/>
              <a:uLnTx/>
              <a:uFillTx/>
              <a:latin typeface="Arial"/>
              <a:ea typeface="+mn-ea"/>
              <a:cs typeface="Arial" charset="0"/>
            </a:endParaRPr>
          </a:p>
        </p:txBody>
      </p:sp>
      <p:pic>
        <p:nvPicPr>
          <p:cNvPr id="5" name="Picture 4">
            <a:extLst>
              <a:ext uri="{FF2B5EF4-FFF2-40B4-BE49-F238E27FC236}">
                <a16:creationId xmlns:a16="http://schemas.microsoft.com/office/drawing/2014/main" id="{A3F30B36-B286-34C8-64D0-1F09B6BAFFB8}"/>
              </a:ext>
            </a:extLst>
          </p:cNvPr>
          <p:cNvPicPr>
            <a:picLocks noChangeAspect="1"/>
          </p:cNvPicPr>
          <p:nvPr/>
        </p:nvPicPr>
        <p:blipFill>
          <a:blip r:embed="rId6"/>
          <a:stretch>
            <a:fillRect/>
          </a:stretch>
        </p:blipFill>
        <p:spPr>
          <a:xfrm>
            <a:off x="3178206" y="-144461"/>
            <a:ext cx="5780263" cy="1928874"/>
          </a:xfrm>
          <a:prstGeom prst="rect">
            <a:avLst/>
          </a:prstGeom>
        </p:spPr>
      </p:pic>
    </p:spTree>
    <p:extLst>
      <p:ext uri="{BB962C8B-B14F-4D97-AF65-F5344CB8AC3E}">
        <p14:creationId xmlns:p14="http://schemas.microsoft.com/office/powerpoint/2010/main" val="1741404781"/>
      </p:ext>
    </p:extLst>
  </p:cSld>
  <p:clrMapOvr>
    <a:masterClrMapping/>
  </p:clrMapOvr>
  <p:transition spd="med">
    <p:zoom/>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A5AAEA5-13CB-E5B1-F8E5-E4C9DF8C3DFA}"/>
              </a:ext>
            </a:extLst>
          </p:cNvPr>
          <p:cNvSpPr txBox="1"/>
          <p:nvPr/>
        </p:nvSpPr>
        <p:spPr>
          <a:xfrm>
            <a:off x="111760" y="3342640"/>
            <a:ext cx="4185920" cy="2677656"/>
          </a:xfrm>
          <a:prstGeom prst="rect">
            <a:avLst/>
          </a:prstGeom>
          <a:noFill/>
        </p:spPr>
        <p:txBody>
          <a:bodyPr wrap="square">
            <a:spAutoFit/>
          </a:bodyPr>
          <a:lstStyle/>
          <a:p>
            <a:pPr lvl="0">
              <a:defRPr/>
            </a:pPr>
            <a:r>
              <a:rPr kumimoji="0" lang="en-US" sz="2800" b="1" i="0" u="none" strike="noStrike" kern="1200" cap="none" spc="0" normalizeH="0" baseline="0" noProof="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a:t>
            </a:r>
            <a:r>
              <a:rPr kumimoji="0" lang="hr-HR" sz="2800" b="1" i="0" u="none" strike="noStrike" kern="1200" cap="none" spc="0" normalizeH="0" baseline="0" noProof="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Ako, dakle, jedete, ili pijete, ili činite nešto drugo</a:t>
            </a:r>
            <a:r>
              <a:rPr lang="en-US" sz="2800" b="1">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 </a:t>
            </a:r>
            <a:r>
              <a:rPr lang="hr-HR" sz="2800" b="1">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sve   činite na Božju        </a:t>
            </a:r>
          </a:p>
          <a:p>
            <a:pPr lvl="0">
              <a:defRPr/>
            </a:pPr>
            <a:r>
              <a:rPr lang="hr-HR" sz="2800" b="1">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Slavu” </a:t>
            </a:r>
          </a:p>
          <a:p>
            <a:pPr lvl="0">
              <a:defRPr/>
            </a:pPr>
            <a:endParaRPr kumimoji="0" lang="es-ES" sz="2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endParaRPr>
          </a:p>
        </p:txBody>
      </p:sp>
      <p:sp>
        <p:nvSpPr>
          <p:cNvPr id="5" name="CuadroTexto 4">
            <a:extLst>
              <a:ext uri="{FF2B5EF4-FFF2-40B4-BE49-F238E27FC236}">
                <a16:creationId xmlns:a16="http://schemas.microsoft.com/office/drawing/2014/main" id="{1B340089-2457-DCB6-3849-96E7B45DCD44}"/>
              </a:ext>
            </a:extLst>
          </p:cNvPr>
          <p:cNvSpPr txBox="1"/>
          <p:nvPr/>
        </p:nvSpPr>
        <p:spPr>
          <a:xfrm>
            <a:off x="0" y="3037840"/>
            <a:ext cx="3676650" cy="369332"/>
          </a:xfrm>
          <a:prstGeom prst="rect">
            <a:avLst/>
          </a:prstGeom>
          <a:noFill/>
        </p:spPr>
        <p:txBody>
          <a:bodyPr wrap="square">
            <a:spAutoFit/>
          </a:bodyPr>
          <a:lstStyle>
            <a:defPPr>
              <a:defRPr lang="es-ES"/>
            </a:defPPr>
            <a:lvl1pPr>
              <a:defRPr sz="2400" b="1">
                <a:solidFill>
                  <a:srgbClr val="FFF3D0"/>
                </a:solidFill>
                <a:effectLst>
                  <a:glow rad="76200">
                    <a:schemeClr val="tx1"/>
                  </a:glow>
                  <a:outerShdw blurRad="50800" dist="50800" dir="5400000" algn="ctr" rotWithShape="0">
                    <a:schemeClr val="tx1"/>
                  </a:outerShdw>
                </a:effectLst>
                <a:latin typeface="Comic Sans MS" panose="030F0702030302020204" pitchFamily="66"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(1</a:t>
            </a:r>
            <a:r>
              <a:rPr kumimoji="0" lang="hr-HR" sz="1800" b="1" i="0" u="none" strike="noStrike" kern="1200" cap="none" spc="0" normalizeH="0" baseline="0" noProof="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a:t>
            </a:r>
            <a:r>
              <a:rPr kumimoji="0" lang="es-ES" sz="1800" b="1" i="0" u="none" strike="noStrike" kern="1200" cap="none" spc="0" normalizeH="0" baseline="0" noProof="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a:t>
            </a:r>
            <a:r>
              <a:rPr kumimoji="0" lang="hr-HR" sz="1800" b="1" i="0" u="none" strike="noStrike" kern="1200" cap="none" spc="0" normalizeH="0" baseline="0" noProof="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K</a:t>
            </a:r>
            <a:r>
              <a:rPr kumimoji="0" lang="es-ES" sz="1800" b="1" i="0" u="none" strike="noStrike" kern="1200" cap="none" spc="0" normalizeH="0" baseline="0" noProof="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orin</a:t>
            </a:r>
            <a:r>
              <a:rPr kumimoji="0" lang="hr-HR" sz="1800" b="1" i="0" u="none" strike="noStrike" kern="1200" cap="none" spc="0" normalizeH="0" baseline="0" noProof="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ćanima</a:t>
            </a:r>
            <a:r>
              <a:rPr kumimoji="0" lang="es-ES" sz="1800" b="1" i="0" u="none" strike="noStrike" kern="1200" cap="none" spc="0" normalizeH="0" baseline="0" noProof="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10</a:t>
            </a:r>
            <a:r>
              <a:rPr kumimoji="0" lang="hr-HR" sz="1800" b="1" i="0" u="none" strike="noStrike" kern="1200" cap="none" spc="0" normalizeH="0" baseline="0" noProof="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a:t>
            </a:r>
            <a:r>
              <a:rPr kumimoji="0" lang="es-ES" sz="1800" b="1" i="0" u="none" strike="noStrike" kern="1200" cap="none" spc="0" normalizeH="0" baseline="0" noProof="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31, </a:t>
            </a:r>
            <a:r>
              <a:rPr lang="hr-HR" sz="1400">
                <a:effectLst>
                  <a:glow rad="76200">
                    <a:prstClr val="black"/>
                  </a:glow>
                  <a:outerShdw blurRad="50800" dist="50800" dir="5400000" algn="ctr" rotWithShape="0">
                    <a:prstClr val="black"/>
                  </a:outerShdw>
                </a:effectLst>
              </a:rPr>
              <a:t>SSP</a:t>
            </a:r>
            <a:r>
              <a:rPr kumimoji="0" lang="es-ES" sz="1800" b="1" i="0" u="none" strike="noStrike" kern="1200" cap="none" spc="0" normalizeH="0" baseline="0" noProof="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a:t>
            </a:r>
            <a:endParaRPr kumimoji="0" lang="es-ES"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898894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75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20C223A-8560-F647-3DC8-47D5D13B97BF}"/>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14713530-69E2-A070-7292-86965BA892B8}"/>
              </a:ext>
            </a:extLst>
          </p:cNvPr>
          <p:cNvSpPr txBox="1"/>
          <p:nvPr/>
        </p:nvSpPr>
        <p:spPr>
          <a:xfrm>
            <a:off x="104774" y="128106"/>
            <a:ext cx="6094445" cy="1015663"/>
          </a:xfrm>
          <a:prstGeom prst="rect">
            <a:avLst/>
          </a:prstGeom>
          <a:noFill/>
        </p:spPr>
        <p:txBody>
          <a:bodyPr wrap="square" rtlCol="0">
            <a:spAutoFit/>
          </a:bodyPr>
          <a:lstStyle/>
          <a:p>
            <a:pPr>
              <a:spcBef>
                <a:spcPts val="600"/>
              </a:spcBef>
            </a:pPr>
            <a:r>
              <a:rPr lang="hr-HR" sz="2000" b="1" dirty="0"/>
              <a:t>Počevši od 1. Kor. 7, Pavao se posvećuje odgovaranju na niz pitanja koja su mu Korinćani poslali pismom (1. Kor. 7,1a).</a:t>
            </a:r>
            <a:endParaRPr lang="es-ES" sz="2000" b="1" dirty="0"/>
          </a:p>
        </p:txBody>
      </p:sp>
      <p:graphicFrame>
        <p:nvGraphicFramePr>
          <p:cNvPr id="4" name="Diagrama 3">
            <a:extLst>
              <a:ext uri="{FF2B5EF4-FFF2-40B4-BE49-F238E27FC236}">
                <a16:creationId xmlns:a16="http://schemas.microsoft.com/office/drawing/2014/main" id="{CEC61F06-D7CE-4CA1-6027-5E9A833DA9D7}"/>
              </a:ext>
            </a:extLst>
          </p:cNvPr>
          <p:cNvGraphicFramePr/>
          <p:nvPr>
            <p:extLst>
              <p:ext uri="{D42A27DB-BD31-4B8C-83A1-F6EECF244321}">
                <p14:modId xmlns:p14="http://schemas.microsoft.com/office/powerpoint/2010/main" val="1824307236"/>
              </p:ext>
            </p:extLst>
          </p:nvPr>
        </p:nvGraphicFramePr>
        <p:xfrm>
          <a:off x="6200775" y="216754"/>
          <a:ext cx="5886450" cy="64244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n 4">
            <a:extLst>
              <a:ext uri="{FF2B5EF4-FFF2-40B4-BE49-F238E27FC236}">
                <a16:creationId xmlns:a16="http://schemas.microsoft.com/office/drawing/2014/main" id="{6060983B-06F2-3F60-AD61-FBD55D2F9150}"/>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333271" y="4510117"/>
            <a:ext cx="5086454" cy="22405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6C135D45-1CA1-A4C3-ABF3-D858007E6BEB}"/>
              </a:ext>
            </a:extLst>
          </p:cNvPr>
          <p:cNvSpPr txBox="1"/>
          <p:nvPr/>
        </p:nvSpPr>
        <p:spPr>
          <a:xfrm>
            <a:off x="104775" y="3325303"/>
            <a:ext cx="6092887" cy="1015663"/>
          </a:xfrm>
          <a:prstGeom prst="rect">
            <a:avLst/>
          </a:prstGeom>
          <a:noFill/>
        </p:spPr>
        <p:txBody>
          <a:bodyPr wrap="square">
            <a:spAutoFit/>
          </a:bodyPr>
          <a:lstStyle/>
          <a:p>
            <a:pPr lvl="0">
              <a:spcBef>
                <a:spcPts val="600"/>
              </a:spcBef>
              <a:defRPr/>
            </a:pPr>
            <a:r>
              <a:rPr lang="hr-HR" sz="2000" b="1" dirty="0">
                <a:solidFill>
                  <a:prstClr val="black"/>
                </a:solidFill>
              </a:rPr>
              <a:t>Uz ovu ideju, Pavao naglašava potrebu da se sve što se radi u crkvi ili u privatnom životu čini na slavu Božju.</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CuadroTexto 7">
            <a:extLst>
              <a:ext uri="{FF2B5EF4-FFF2-40B4-BE49-F238E27FC236}">
                <a16:creationId xmlns:a16="http://schemas.microsoft.com/office/drawing/2014/main" id="{9501289D-2CA8-DC45-EB31-E4D5657994BE}"/>
              </a:ext>
            </a:extLst>
          </p:cNvPr>
          <p:cNvSpPr txBox="1"/>
          <p:nvPr/>
        </p:nvSpPr>
        <p:spPr>
          <a:xfrm>
            <a:off x="91440" y="2259570"/>
            <a:ext cx="6106223" cy="1015663"/>
          </a:xfrm>
          <a:prstGeom prst="rect">
            <a:avLst/>
          </a:prstGeom>
          <a:noFill/>
        </p:spPr>
        <p:txBody>
          <a:bodyPr wrap="square">
            <a:spAutoFit/>
          </a:bodyPr>
          <a:lstStyle/>
          <a:p>
            <a:pPr lvl="0">
              <a:spcBef>
                <a:spcPts val="600"/>
              </a:spcBef>
              <a:defRPr/>
            </a:pPr>
            <a:r>
              <a:rPr lang="hr-HR" sz="2000" b="1" dirty="0">
                <a:solidFill>
                  <a:prstClr val="black"/>
                </a:solidFill>
              </a:rPr>
              <a:t>Ipak, nastoji uključiti zajedničku nit u svaku temu: ljubav i međusobno poštovanje, što bi trebalo dovesti crkvu do jedinstva.</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 name="CuadroTexto 9">
            <a:extLst>
              <a:ext uri="{FF2B5EF4-FFF2-40B4-BE49-F238E27FC236}">
                <a16:creationId xmlns:a16="http://schemas.microsoft.com/office/drawing/2014/main" id="{8C324CCC-4425-12EE-5C39-AACC67E86ACE}"/>
              </a:ext>
            </a:extLst>
          </p:cNvPr>
          <p:cNvSpPr txBox="1"/>
          <p:nvPr/>
        </p:nvSpPr>
        <p:spPr>
          <a:xfrm>
            <a:off x="103221" y="1193838"/>
            <a:ext cx="6094444" cy="1015663"/>
          </a:xfrm>
          <a:prstGeom prst="rect">
            <a:avLst/>
          </a:prstGeom>
          <a:noFill/>
        </p:spPr>
        <p:txBody>
          <a:bodyPr wrap="square">
            <a:spAutoFit/>
          </a:bodyPr>
          <a:lstStyle/>
          <a:p>
            <a:pPr lvl="0">
              <a:spcBef>
                <a:spcPts val="600"/>
              </a:spcBef>
              <a:defRPr/>
            </a:pPr>
            <a:r>
              <a:rPr lang="hr-HR" sz="2000" b="1" dirty="0">
                <a:solidFill>
                  <a:prstClr val="black"/>
                </a:solidFill>
              </a:rPr>
              <a:t>Iz tog razloga, iako se poglavlja 8 do 10 prvenstveno bave idolopoklonstvom, Pavao ubacuje neke teme koje nemaju očitu vezu s ovim specifičnim grehom.</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69255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4">
                                            <p:graphicEl>
                                              <a:dgm id="{3A05F303-8B79-4418-B387-6B3C4F4217F4}"/>
                                            </p:graphicEl>
                                          </p:spTgt>
                                        </p:tgtEl>
                                        <p:attrNameLst>
                                          <p:attrName>style.visibility</p:attrName>
                                        </p:attrNameLst>
                                      </p:cBhvr>
                                      <p:to>
                                        <p:strVal val="visible"/>
                                      </p:to>
                                    </p:set>
                                    <p:anim calcmode="lin" valueType="num">
                                      <p:cBhvr>
                                        <p:cTn id="34" dur="500" fill="hold"/>
                                        <p:tgtEl>
                                          <p:spTgt spid="4">
                                            <p:graphicEl>
                                              <a:dgm id="{3A05F303-8B79-4418-B387-6B3C4F4217F4}"/>
                                            </p:graphicEl>
                                          </p:spTgt>
                                        </p:tgtEl>
                                        <p:attrNameLst>
                                          <p:attrName>ppt_w</p:attrName>
                                        </p:attrNameLst>
                                      </p:cBhvr>
                                      <p:tavLst>
                                        <p:tav tm="0">
                                          <p:val>
                                            <p:fltVal val="0"/>
                                          </p:val>
                                        </p:tav>
                                        <p:tav tm="100000">
                                          <p:val>
                                            <p:strVal val="#ppt_w"/>
                                          </p:val>
                                        </p:tav>
                                      </p:tavLst>
                                    </p:anim>
                                    <p:anim calcmode="lin" valueType="num">
                                      <p:cBhvr>
                                        <p:cTn id="35" dur="500" fill="hold"/>
                                        <p:tgtEl>
                                          <p:spTgt spid="4">
                                            <p:graphicEl>
                                              <a:dgm id="{3A05F303-8B79-4418-B387-6B3C4F4217F4}"/>
                                            </p:graphicEl>
                                          </p:spTgt>
                                        </p:tgtEl>
                                        <p:attrNameLst>
                                          <p:attrName>ppt_h</p:attrName>
                                        </p:attrNameLst>
                                      </p:cBhvr>
                                      <p:tavLst>
                                        <p:tav tm="0">
                                          <p:val>
                                            <p:fltVal val="0"/>
                                          </p:val>
                                        </p:tav>
                                        <p:tav tm="100000">
                                          <p:val>
                                            <p:strVal val="#ppt_h"/>
                                          </p:val>
                                        </p:tav>
                                      </p:tavLst>
                                    </p:anim>
                                    <p:animEffect transition="in" filter="fade">
                                      <p:cBhvr>
                                        <p:cTn id="36" dur="500"/>
                                        <p:tgtEl>
                                          <p:spTgt spid="4">
                                            <p:graphicEl>
                                              <a:dgm id="{3A05F303-8B79-4418-B387-6B3C4F4217F4}"/>
                                            </p:graphicEl>
                                          </p:spTgt>
                                        </p:tgtEl>
                                      </p:cBhvr>
                                    </p:animEffect>
                                  </p:childTnLst>
                                </p:cTn>
                              </p:par>
                            </p:childTnLst>
                          </p:cTn>
                        </p:par>
                        <p:par>
                          <p:cTn id="37" fill="hold">
                            <p:stCondLst>
                              <p:cond delay="500"/>
                            </p:stCondLst>
                            <p:childTnLst>
                              <p:par>
                                <p:cTn id="38" presetID="17" presetClass="entr" presetSubtype="1" fill="hold" grpId="0" nodeType="afterEffect">
                                  <p:stCondLst>
                                    <p:cond delay="0"/>
                                  </p:stCondLst>
                                  <p:childTnLst>
                                    <p:set>
                                      <p:cBhvr>
                                        <p:cTn id="39" dur="1" fill="hold">
                                          <p:stCondLst>
                                            <p:cond delay="0"/>
                                          </p:stCondLst>
                                        </p:cTn>
                                        <p:tgtEl>
                                          <p:spTgt spid="4">
                                            <p:graphicEl>
                                              <a:dgm id="{CBDBDD01-3099-41C2-BE30-1FC52A6D2D21}"/>
                                            </p:graphicEl>
                                          </p:spTgt>
                                        </p:tgtEl>
                                        <p:attrNameLst>
                                          <p:attrName>style.visibility</p:attrName>
                                        </p:attrNameLst>
                                      </p:cBhvr>
                                      <p:to>
                                        <p:strVal val="visible"/>
                                      </p:to>
                                    </p:set>
                                    <p:anim calcmode="lin" valueType="num">
                                      <p:cBhvr>
                                        <p:cTn id="40" dur="500" fill="hold"/>
                                        <p:tgtEl>
                                          <p:spTgt spid="4">
                                            <p:graphicEl>
                                              <a:dgm id="{CBDBDD01-3099-41C2-BE30-1FC52A6D2D21}"/>
                                            </p:graphicEl>
                                          </p:spTgt>
                                        </p:tgtEl>
                                        <p:attrNameLst>
                                          <p:attrName>ppt_x</p:attrName>
                                        </p:attrNameLst>
                                      </p:cBhvr>
                                      <p:tavLst>
                                        <p:tav tm="0">
                                          <p:val>
                                            <p:strVal val="#ppt_x"/>
                                          </p:val>
                                        </p:tav>
                                        <p:tav tm="100000">
                                          <p:val>
                                            <p:strVal val="#ppt_x"/>
                                          </p:val>
                                        </p:tav>
                                      </p:tavLst>
                                    </p:anim>
                                    <p:anim calcmode="lin" valueType="num">
                                      <p:cBhvr>
                                        <p:cTn id="41" dur="500" fill="hold"/>
                                        <p:tgtEl>
                                          <p:spTgt spid="4">
                                            <p:graphicEl>
                                              <a:dgm id="{CBDBDD01-3099-41C2-BE30-1FC52A6D2D21}"/>
                                            </p:graphicEl>
                                          </p:spTgt>
                                        </p:tgtEl>
                                        <p:attrNameLst>
                                          <p:attrName>ppt_y</p:attrName>
                                        </p:attrNameLst>
                                      </p:cBhvr>
                                      <p:tavLst>
                                        <p:tav tm="0">
                                          <p:val>
                                            <p:strVal val="#ppt_y-#ppt_h/2"/>
                                          </p:val>
                                        </p:tav>
                                        <p:tav tm="100000">
                                          <p:val>
                                            <p:strVal val="#ppt_y"/>
                                          </p:val>
                                        </p:tav>
                                      </p:tavLst>
                                    </p:anim>
                                    <p:anim calcmode="lin" valueType="num">
                                      <p:cBhvr>
                                        <p:cTn id="42" dur="500" fill="hold"/>
                                        <p:tgtEl>
                                          <p:spTgt spid="4">
                                            <p:graphicEl>
                                              <a:dgm id="{CBDBDD01-3099-41C2-BE30-1FC52A6D2D21}"/>
                                            </p:graphicEl>
                                          </p:spTgt>
                                        </p:tgtEl>
                                        <p:attrNameLst>
                                          <p:attrName>ppt_w</p:attrName>
                                        </p:attrNameLst>
                                      </p:cBhvr>
                                      <p:tavLst>
                                        <p:tav tm="0">
                                          <p:val>
                                            <p:strVal val="#ppt_w"/>
                                          </p:val>
                                        </p:tav>
                                        <p:tav tm="100000">
                                          <p:val>
                                            <p:strVal val="#ppt_w"/>
                                          </p:val>
                                        </p:tav>
                                      </p:tavLst>
                                    </p:anim>
                                    <p:anim calcmode="lin" valueType="num">
                                      <p:cBhvr>
                                        <p:cTn id="43" dur="500" fill="hold"/>
                                        <p:tgtEl>
                                          <p:spTgt spid="4">
                                            <p:graphicEl>
                                              <a:dgm id="{CBDBDD01-3099-41C2-BE30-1FC52A6D2D21}"/>
                                            </p:graphicEl>
                                          </p:spTgt>
                                        </p:tgtEl>
                                        <p:attrNameLst>
                                          <p:attrName>ppt_h</p:attrName>
                                        </p:attrNameLst>
                                      </p:cBhvr>
                                      <p:tavLst>
                                        <p:tav tm="0">
                                          <p:val>
                                            <p:fltVal val="0"/>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4">
                                            <p:graphicEl>
                                              <a:dgm id="{D23DF7B9-1508-4D64-BF74-796D8F9392E5}"/>
                                            </p:graphicEl>
                                          </p:spTgt>
                                        </p:tgtEl>
                                        <p:attrNameLst>
                                          <p:attrName>style.visibility</p:attrName>
                                        </p:attrNameLst>
                                      </p:cBhvr>
                                      <p:to>
                                        <p:strVal val="visible"/>
                                      </p:to>
                                    </p:set>
                                    <p:anim calcmode="lin" valueType="num">
                                      <p:cBhvr>
                                        <p:cTn id="48" dur="500" fill="hold"/>
                                        <p:tgtEl>
                                          <p:spTgt spid="4">
                                            <p:graphicEl>
                                              <a:dgm id="{D23DF7B9-1508-4D64-BF74-796D8F9392E5}"/>
                                            </p:graphicEl>
                                          </p:spTgt>
                                        </p:tgtEl>
                                        <p:attrNameLst>
                                          <p:attrName>ppt_w</p:attrName>
                                        </p:attrNameLst>
                                      </p:cBhvr>
                                      <p:tavLst>
                                        <p:tav tm="0">
                                          <p:val>
                                            <p:fltVal val="0"/>
                                          </p:val>
                                        </p:tav>
                                        <p:tav tm="100000">
                                          <p:val>
                                            <p:strVal val="#ppt_w"/>
                                          </p:val>
                                        </p:tav>
                                      </p:tavLst>
                                    </p:anim>
                                    <p:anim calcmode="lin" valueType="num">
                                      <p:cBhvr>
                                        <p:cTn id="49" dur="500" fill="hold"/>
                                        <p:tgtEl>
                                          <p:spTgt spid="4">
                                            <p:graphicEl>
                                              <a:dgm id="{D23DF7B9-1508-4D64-BF74-796D8F9392E5}"/>
                                            </p:graphicEl>
                                          </p:spTgt>
                                        </p:tgtEl>
                                        <p:attrNameLst>
                                          <p:attrName>ppt_h</p:attrName>
                                        </p:attrNameLst>
                                      </p:cBhvr>
                                      <p:tavLst>
                                        <p:tav tm="0">
                                          <p:val>
                                            <p:fltVal val="0"/>
                                          </p:val>
                                        </p:tav>
                                        <p:tav tm="100000">
                                          <p:val>
                                            <p:strVal val="#ppt_h"/>
                                          </p:val>
                                        </p:tav>
                                      </p:tavLst>
                                    </p:anim>
                                    <p:animEffect transition="in" filter="fade">
                                      <p:cBhvr>
                                        <p:cTn id="50" dur="500"/>
                                        <p:tgtEl>
                                          <p:spTgt spid="4">
                                            <p:graphicEl>
                                              <a:dgm id="{D23DF7B9-1508-4D64-BF74-796D8F9392E5}"/>
                                            </p:graphicEl>
                                          </p:spTgt>
                                        </p:tgtEl>
                                      </p:cBhvr>
                                    </p:animEffect>
                                  </p:childTnLst>
                                </p:cTn>
                              </p:par>
                            </p:childTnLst>
                          </p:cTn>
                        </p:par>
                        <p:par>
                          <p:cTn id="51" fill="hold">
                            <p:stCondLst>
                              <p:cond delay="500"/>
                            </p:stCondLst>
                            <p:childTnLst>
                              <p:par>
                                <p:cTn id="52" presetID="17" presetClass="entr" presetSubtype="1" fill="hold" grpId="0" nodeType="afterEffect">
                                  <p:stCondLst>
                                    <p:cond delay="0"/>
                                  </p:stCondLst>
                                  <p:childTnLst>
                                    <p:set>
                                      <p:cBhvr>
                                        <p:cTn id="53" dur="1" fill="hold">
                                          <p:stCondLst>
                                            <p:cond delay="0"/>
                                          </p:stCondLst>
                                        </p:cTn>
                                        <p:tgtEl>
                                          <p:spTgt spid="4">
                                            <p:graphicEl>
                                              <a:dgm id="{EFC215ED-B80C-46B7-91C7-A6AC412A000D}"/>
                                            </p:graphicEl>
                                          </p:spTgt>
                                        </p:tgtEl>
                                        <p:attrNameLst>
                                          <p:attrName>style.visibility</p:attrName>
                                        </p:attrNameLst>
                                      </p:cBhvr>
                                      <p:to>
                                        <p:strVal val="visible"/>
                                      </p:to>
                                    </p:set>
                                    <p:anim calcmode="lin" valueType="num">
                                      <p:cBhvr>
                                        <p:cTn id="54" dur="500" fill="hold"/>
                                        <p:tgtEl>
                                          <p:spTgt spid="4">
                                            <p:graphicEl>
                                              <a:dgm id="{EFC215ED-B80C-46B7-91C7-A6AC412A000D}"/>
                                            </p:graphicEl>
                                          </p:spTgt>
                                        </p:tgtEl>
                                        <p:attrNameLst>
                                          <p:attrName>ppt_x</p:attrName>
                                        </p:attrNameLst>
                                      </p:cBhvr>
                                      <p:tavLst>
                                        <p:tav tm="0">
                                          <p:val>
                                            <p:strVal val="#ppt_x"/>
                                          </p:val>
                                        </p:tav>
                                        <p:tav tm="100000">
                                          <p:val>
                                            <p:strVal val="#ppt_x"/>
                                          </p:val>
                                        </p:tav>
                                      </p:tavLst>
                                    </p:anim>
                                    <p:anim calcmode="lin" valueType="num">
                                      <p:cBhvr>
                                        <p:cTn id="55" dur="500" fill="hold"/>
                                        <p:tgtEl>
                                          <p:spTgt spid="4">
                                            <p:graphicEl>
                                              <a:dgm id="{EFC215ED-B80C-46B7-91C7-A6AC412A000D}"/>
                                            </p:graphicEl>
                                          </p:spTgt>
                                        </p:tgtEl>
                                        <p:attrNameLst>
                                          <p:attrName>ppt_y</p:attrName>
                                        </p:attrNameLst>
                                      </p:cBhvr>
                                      <p:tavLst>
                                        <p:tav tm="0">
                                          <p:val>
                                            <p:strVal val="#ppt_y-#ppt_h/2"/>
                                          </p:val>
                                        </p:tav>
                                        <p:tav tm="100000">
                                          <p:val>
                                            <p:strVal val="#ppt_y"/>
                                          </p:val>
                                        </p:tav>
                                      </p:tavLst>
                                    </p:anim>
                                    <p:anim calcmode="lin" valueType="num">
                                      <p:cBhvr>
                                        <p:cTn id="56" dur="500" fill="hold"/>
                                        <p:tgtEl>
                                          <p:spTgt spid="4">
                                            <p:graphicEl>
                                              <a:dgm id="{EFC215ED-B80C-46B7-91C7-A6AC412A000D}"/>
                                            </p:graphicEl>
                                          </p:spTgt>
                                        </p:tgtEl>
                                        <p:attrNameLst>
                                          <p:attrName>ppt_w</p:attrName>
                                        </p:attrNameLst>
                                      </p:cBhvr>
                                      <p:tavLst>
                                        <p:tav tm="0">
                                          <p:val>
                                            <p:strVal val="#ppt_w"/>
                                          </p:val>
                                        </p:tav>
                                        <p:tav tm="100000">
                                          <p:val>
                                            <p:strVal val="#ppt_w"/>
                                          </p:val>
                                        </p:tav>
                                      </p:tavLst>
                                    </p:anim>
                                    <p:anim calcmode="lin" valueType="num">
                                      <p:cBhvr>
                                        <p:cTn id="57" dur="500" fill="hold"/>
                                        <p:tgtEl>
                                          <p:spTgt spid="4">
                                            <p:graphicEl>
                                              <a:dgm id="{EFC215ED-B80C-46B7-91C7-A6AC412A000D}"/>
                                            </p:graphicEl>
                                          </p:spTgt>
                                        </p:tgtEl>
                                        <p:attrNameLst>
                                          <p:attrName>ppt_h</p:attrName>
                                        </p:attrNameLst>
                                      </p:cBhvr>
                                      <p:tavLst>
                                        <p:tav tm="0">
                                          <p:val>
                                            <p:fltVal val="0"/>
                                          </p:val>
                                        </p:tav>
                                        <p:tav tm="100000">
                                          <p:val>
                                            <p:strVal val="#ppt_h"/>
                                          </p:val>
                                        </p:tav>
                                      </p:tavLst>
                                    </p:anim>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4">
                                            <p:graphicEl>
                                              <a:dgm id="{44612A3A-7010-455E-982D-13892276492C}"/>
                                            </p:graphicEl>
                                          </p:spTgt>
                                        </p:tgtEl>
                                        <p:attrNameLst>
                                          <p:attrName>style.visibility</p:attrName>
                                        </p:attrNameLst>
                                      </p:cBhvr>
                                      <p:to>
                                        <p:strVal val="visible"/>
                                      </p:to>
                                    </p:set>
                                    <p:anim calcmode="lin" valueType="num">
                                      <p:cBhvr>
                                        <p:cTn id="62" dur="500" fill="hold"/>
                                        <p:tgtEl>
                                          <p:spTgt spid="4">
                                            <p:graphicEl>
                                              <a:dgm id="{44612A3A-7010-455E-982D-13892276492C}"/>
                                            </p:graphicEl>
                                          </p:spTgt>
                                        </p:tgtEl>
                                        <p:attrNameLst>
                                          <p:attrName>ppt_w</p:attrName>
                                        </p:attrNameLst>
                                      </p:cBhvr>
                                      <p:tavLst>
                                        <p:tav tm="0">
                                          <p:val>
                                            <p:fltVal val="0"/>
                                          </p:val>
                                        </p:tav>
                                        <p:tav tm="100000">
                                          <p:val>
                                            <p:strVal val="#ppt_w"/>
                                          </p:val>
                                        </p:tav>
                                      </p:tavLst>
                                    </p:anim>
                                    <p:anim calcmode="lin" valueType="num">
                                      <p:cBhvr>
                                        <p:cTn id="63" dur="500" fill="hold"/>
                                        <p:tgtEl>
                                          <p:spTgt spid="4">
                                            <p:graphicEl>
                                              <a:dgm id="{44612A3A-7010-455E-982D-13892276492C}"/>
                                            </p:graphicEl>
                                          </p:spTgt>
                                        </p:tgtEl>
                                        <p:attrNameLst>
                                          <p:attrName>ppt_h</p:attrName>
                                        </p:attrNameLst>
                                      </p:cBhvr>
                                      <p:tavLst>
                                        <p:tav tm="0">
                                          <p:val>
                                            <p:fltVal val="0"/>
                                          </p:val>
                                        </p:tav>
                                        <p:tav tm="100000">
                                          <p:val>
                                            <p:strVal val="#ppt_h"/>
                                          </p:val>
                                        </p:tav>
                                      </p:tavLst>
                                    </p:anim>
                                    <p:animEffect transition="in" filter="fade">
                                      <p:cBhvr>
                                        <p:cTn id="64" dur="500"/>
                                        <p:tgtEl>
                                          <p:spTgt spid="4">
                                            <p:graphicEl>
                                              <a:dgm id="{44612A3A-7010-455E-982D-13892276492C}"/>
                                            </p:graphicEl>
                                          </p:spTgt>
                                        </p:tgtEl>
                                      </p:cBhvr>
                                    </p:animEffect>
                                  </p:childTnLst>
                                </p:cTn>
                              </p:par>
                            </p:childTnLst>
                          </p:cTn>
                        </p:par>
                        <p:par>
                          <p:cTn id="65" fill="hold">
                            <p:stCondLst>
                              <p:cond delay="500"/>
                            </p:stCondLst>
                            <p:childTnLst>
                              <p:par>
                                <p:cTn id="66" presetID="17" presetClass="entr" presetSubtype="1" fill="hold" grpId="0" nodeType="afterEffect">
                                  <p:stCondLst>
                                    <p:cond delay="0"/>
                                  </p:stCondLst>
                                  <p:childTnLst>
                                    <p:set>
                                      <p:cBhvr>
                                        <p:cTn id="67" dur="1" fill="hold">
                                          <p:stCondLst>
                                            <p:cond delay="0"/>
                                          </p:stCondLst>
                                        </p:cTn>
                                        <p:tgtEl>
                                          <p:spTgt spid="4">
                                            <p:graphicEl>
                                              <a:dgm id="{10B49261-2E38-4333-877D-540977F0CE76}"/>
                                            </p:graphicEl>
                                          </p:spTgt>
                                        </p:tgtEl>
                                        <p:attrNameLst>
                                          <p:attrName>style.visibility</p:attrName>
                                        </p:attrNameLst>
                                      </p:cBhvr>
                                      <p:to>
                                        <p:strVal val="visible"/>
                                      </p:to>
                                    </p:set>
                                    <p:anim calcmode="lin" valueType="num">
                                      <p:cBhvr>
                                        <p:cTn id="68" dur="500" fill="hold"/>
                                        <p:tgtEl>
                                          <p:spTgt spid="4">
                                            <p:graphicEl>
                                              <a:dgm id="{10B49261-2E38-4333-877D-540977F0CE76}"/>
                                            </p:graphicEl>
                                          </p:spTgt>
                                        </p:tgtEl>
                                        <p:attrNameLst>
                                          <p:attrName>ppt_x</p:attrName>
                                        </p:attrNameLst>
                                      </p:cBhvr>
                                      <p:tavLst>
                                        <p:tav tm="0">
                                          <p:val>
                                            <p:strVal val="#ppt_x"/>
                                          </p:val>
                                        </p:tav>
                                        <p:tav tm="100000">
                                          <p:val>
                                            <p:strVal val="#ppt_x"/>
                                          </p:val>
                                        </p:tav>
                                      </p:tavLst>
                                    </p:anim>
                                    <p:anim calcmode="lin" valueType="num">
                                      <p:cBhvr>
                                        <p:cTn id="69" dur="500" fill="hold"/>
                                        <p:tgtEl>
                                          <p:spTgt spid="4">
                                            <p:graphicEl>
                                              <a:dgm id="{10B49261-2E38-4333-877D-540977F0CE76}"/>
                                            </p:graphicEl>
                                          </p:spTgt>
                                        </p:tgtEl>
                                        <p:attrNameLst>
                                          <p:attrName>ppt_y</p:attrName>
                                        </p:attrNameLst>
                                      </p:cBhvr>
                                      <p:tavLst>
                                        <p:tav tm="0">
                                          <p:val>
                                            <p:strVal val="#ppt_y-#ppt_h/2"/>
                                          </p:val>
                                        </p:tav>
                                        <p:tav tm="100000">
                                          <p:val>
                                            <p:strVal val="#ppt_y"/>
                                          </p:val>
                                        </p:tav>
                                      </p:tavLst>
                                    </p:anim>
                                    <p:anim calcmode="lin" valueType="num">
                                      <p:cBhvr>
                                        <p:cTn id="70" dur="500" fill="hold"/>
                                        <p:tgtEl>
                                          <p:spTgt spid="4">
                                            <p:graphicEl>
                                              <a:dgm id="{10B49261-2E38-4333-877D-540977F0CE76}"/>
                                            </p:graphicEl>
                                          </p:spTgt>
                                        </p:tgtEl>
                                        <p:attrNameLst>
                                          <p:attrName>ppt_w</p:attrName>
                                        </p:attrNameLst>
                                      </p:cBhvr>
                                      <p:tavLst>
                                        <p:tav tm="0">
                                          <p:val>
                                            <p:strVal val="#ppt_w"/>
                                          </p:val>
                                        </p:tav>
                                        <p:tav tm="100000">
                                          <p:val>
                                            <p:strVal val="#ppt_w"/>
                                          </p:val>
                                        </p:tav>
                                      </p:tavLst>
                                    </p:anim>
                                    <p:anim calcmode="lin" valueType="num">
                                      <p:cBhvr>
                                        <p:cTn id="71" dur="500" fill="hold"/>
                                        <p:tgtEl>
                                          <p:spTgt spid="4">
                                            <p:graphicEl>
                                              <a:dgm id="{10B49261-2E38-4333-877D-540977F0CE76}"/>
                                            </p:graphicEl>
                                          </p:spTgt>
                                        </p:tgtEl>
                                        <p:attrNameLst>
                                          <p:attrName>ppt_h</p:attrName>
                                        </p:attrNameLst>
                                      </p:cBhvr>
                                      <p:tavLst>
                                        <p:tav tm="0">
                                          <p:val>
                                            <p:fltVal val="0"/>
                                          </p:val>
                                        </p:tav>
                                        <p:tav tm="100000">
                                          <p:val>
                                            <p:strVal val="#ppt_h"/>
                                          </p:val>
                                        </p:tav>
                                      </p:tavLst>
                                    </p:anim>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4">
                                            <p:graphicEl>
                                              <a:dgm id="{E02B32B1-A93B-45CE-A8E9-B011A91A1719}"/>
                                            </p:graphicEl>
                                          </p:spTgt>
                                        </p:tgtEl>
                                        <p:attrNameLst>
                                          <p:attrName>style.visibility</p:attrName>
                                        </p:attrNameLst>
                                      </p:cBhvr>
                                      <p:to>
                                        <p:strVal val="visible"/>
                                      </p:to>
                                    </p:set>
                                    <p:anim calcmode="lin" valueType="num">
                                      <p:cBhvr>
                                        <p:cTn id="76" dur="500" fill="hold"/>
                                        <p:tgtEl>
                                          <p:spTgt spid="4">
                                            <p:graphicEl>
                                              <a:dgm id="{E02B32B1-A93B-45CE-A8E9-B011A91A1719}"/>
                                            </p:graphicEl>
                                          </p:spTgt>
                                        </p:tgtEl>
                                        <p:attrNameLst>
                                          <p:attrName>ppt_w</p:attrName>
                                        </p:attrNameLst>
                                      </p:cBhvr>
                                      <p:tavLst>
                                        <p:tav tm="0">
                                          <p:val>
                                            <p:fltVal val="0"/>
                                          </p:val>
                                        </p:tav>
                                        <p:tav tm="100000">
                                          <p:val>
                                            <p:strVal val="#ppt_w"/>
                                          </p:val>
                                        </p:tav>
                                      </p:tavLst>
                                    </p:anim>
                                    <p:anim calcmode="lin" valueType="num">
                                      <p:cBhvr>
                                        <p:cTn id="77" dur="500" fill="hold"/>
                                        <p:tgtEl>
                                          <p:spTgt spid="4">
                                            <p:graphicEl>
                                              <a:dgm id="{E02B32B1-A93B-45CE-A8E9-B011A91A1719}"/>
                                            </p:graphicEl>
                                          </p:spTgt>
                                        </p:tgtEl>
                                        <p:attrNameLst>
                                          <p:attrName>ppt_h</p:attrName>
                                        </p:attrNameLst>
                                      </p:cBhvr>
                                      <p:tavLst>
                                        <p:tav tm="0">
                                          <p:val>
                                            <p:fltVal val="0"/>
                                          </p:val>
                                        </p:tav>
                                        <p:tav tm="100000">
                                          <p:val>
                                            <p:strVal val="#ppt_h"/>
                                          </p:val>
                                        </p:tav>
                                      </p:tavLst>
                                    </p:anim>
                                    <p:animEffect transition="in" filter="fade">
                                      <p:cBhvr>
                                        <p:cTn id="78" dur="500"/>
                                        <p:tgtEl>
                                          <p:spTgt spid="4">
                                            <p:graphicEl>
                                              <a:dgm id="{E02B32B1-A93B-45CE-A8E9-B011A91A1719}"/>
                                            </p:graphicEl>
                                          </p:spTgt>
                                        </p:tgtEl>
                                      </p:cBhvr>
                                    </p:animEffect>
                                  </p:childTnLst>
                                </p:cTn>
                              </p:par>
                            </p:childTnLst>
                          </p:cTn>
                        </p:par>
                        <p:par>
                          <p:cTn id="79" fill="hold">
                            <p:stCondLst>
                              <p:cond delay="500"/>
                            </p:stCondLst>
                            <p:childTnLst>
                              <p:par>
                                <p:cTn id="80" presetID="17" presetClass="entr" presetSubtype="1" fill="hold" grpId="0" nodeType="afterEffect">
                                  <p:stCondLst>
                                    <p:cond delay="0"/>
                                  </p:stCondLst>
                                  <p:childTnLst>
                                    <p:set>
                                      <p:cBhvr>
                                        <p:cTn id="81" dur="1" fill="hold">
                                          <p:stCondLst>
                                            <p:cond delay="0"/>
                                          </p:stCondLst>
                                        </p:cTn>
                                        <p:tgtEl>
                                          <p:spTgt spid="4">
                                            <p:graphicEl>
                                              <a:dgm id="{F6C34058-B94A-4665-B0D2-FAC45F96C35E}"/>
                                            </p:graphicEl>
                                          </p:spTgt>
                                        </p:tgtEl>
                                        <p:attrNameLst>
                                          <p:attrName>style.visibility</p:attrName>
                                        </p:attrNameLst>
                                      </p:cBhvr>
                                      <p:to>
                                        <p:strVal val="visible"/>
                                      </p:to>
                                    </p:set>
                                    <p:anim calcmode="lin" valueType="num">
                                      <p:cBhvr>
                                        <p:cTn id="82" dur="500" fill="hold"/>
                                        <p:tgtEl>
                                          <p:spTgt spid="4">
                                            <p:graphicEl>
                                              <a:dgm id="{F6C34058-B94A-4665-B0D2-FAC45F96C35E}"/>
                                            </p:graphicEl>
                                          </p:spTgt>
                                        </p:tgtEl>
                                        <p:attrNameLst>
                                          <p:attrName>ppt_x</p:attrName>
                                        </p:attrNameLst>
                                      </p:cBhvr>
                                      <p:tavLst>
                                        <p:tav tm="0">
                                          <p:val>
                                            <p:strVal val="#ppt_x"/>
                                          </p:val>
                                        </p:tav>
                                        <p:tav tm="100000">
                                          <p:val>
                                            <p:strVal val="#ppt_x"/>
                                          </p:val>
                                        </p:tav>
                                      </p:tavLst>
                                    </p:anim>
                                    <p:anim calcmode="lin" valueType="num">
                                      <p:cBhvr>
                                        <p:cTn id="83" dur="500" fill="hold"/>
                                        <p:tgtEl>
                                          <p:spTgt spid="4">
                                            <p:graphicEl>
                                              <a:dgm id="{F6C34058-B94A-4665-B0D2-FAC45F96C35E}"/>
                                            </p:graphicEl>
                                          </p:spTgt>
                                        </p:tgtEl>
                                        <p:attrNameLst>
                                          <p:attrName>ppt_y</p:attrName>
                                        </p:attrNameLst>
                                      </p:cBhvr>
                                      <p:tavLst>
                                        <p:tav tm="0">
                                          <p:val>
                                            <p:strVal val="#ppt_y-#ppt_h/2"/>
                                          </p:val>
                                        </p:tav>
                                        <p:tav tm="100000">
                                          <p:val>
                                            <p:strVal val="#ppt_y"/>
                                          </p:val>
                                        </p:tav>
                                      </p:tavLst>
                                    </p:anim>
                                    <p:anim calcmode="lin" valueType="num">
                                      <p:cBhvr>
                                        <p:cTn id="84" dur="500" fill="hold"/>
                                        <p:tgtEl>
                                          <p:spTgt spid="4">
                                            <p:graphicEl>
                                              <a:dgm id="{F6C34058-B94A-4665-B0D2-FAC45F96C35E}"/>
                                            </p:graphicEl>
                                          </p:spTgt>
                                        </p:tgtEl>
                                        <p:attrNameLst>
                                          <p:attrName>ppt_w</p:attrName>
                                        </p:attrNameLst>
                                      </p:cBhvr>
                                      <p:tavLst>
                                        <p:tav tm="0">
                                          <p:val>
                                            <p:strVal val="#ppt_w"/>
                                          </p:val>
                                        </p:tav>
                                        <p:tav tm="100000">
                                          <p:val>
                                            <p:strVal val="#ppt_w"/>
                                          </p:val>
                                        </p:tav>
                                      </p:tavLst>
                                    </p:anim>
                                    <p:anim calcmode="lin" valueType="num">
                                      <p:cBhvr>
                                        <p:cTn id="85" dur="500" fill="hold"/>
                                        <p:tgtEl>
                                          <p:spTgt spid="4">
                                            <p:graphicEl>
                                              <a:dgm id="{F6C34058-B94A-4665-B0D2-FAC45F96C35E}"/>
                                            </p:graphicEl>
                                          </p:spTgt>
                                        </p:tgtEl>
                                        <p:attrNameLst>
                                          <p:attrName>ppt_h</p:attrName>
                                        </p:attrNameLst>
                                      </p:cBhvr>
                                      <p:tavLst>
                                        <p:tav tm="0">
                                          <p:val>
                                            <p:fltVal val="0"/>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53" presetClass="entr" presetSubtype="16" fill="hold" grpId="0" nodeType="clickEffect">
                                  <p:stCondLst>
                                    <p:cond delay="0"/>
                                  </p:stCondLst>
                                  <p:childTnLst>
                                    <p:set>
                                      <p:cBhvr>
                                        <p:cTn id="89" dur="1" fill="hold">
                                          <p:stCondLst>
                                            <p:cond delay="0"/>
                                          </p:stCondLst>
                                        </p:cTn>
                                        <p:tgtEl>
                                          <p:spTgt spid="4">
                                            <p:graphicEl>
                                              <a:dgm id="{98DC2228-4CA8-4FBD-BE7A-F2BCAB7EE064}"/>
                                            </p:graphicEl>
                                          </p:spTgt>
                                        </p:tgtEl>
                                        <p:attrNameLst>
                                          <p:attrName>style.visibility</p:attrName>
                                        </p:attrNameLst>
                                      </p:cBhvr>
                                      <p:to>
                                        <p:strVal val="visible"/>
                                      </p:to>
                                    </p:set>
                                    <p:anim calcmode="lin" valueType="num">
                                      <p:cBhvr>
                                        <p:cTn id="90" dur="500" fill="hold"/>
                                        <p:tgtEl>
                                          <p:spTgt spid="4">
                                            <p:graphicEl>
                                              <a:dgm id="{98DC2228-4CA8-4FBD-BE7A-F2BCAB7EE064}"/>
                                            </p:graphicEl>
                                          </p:spTgt>
                                        </p:tgtEl>
                                        <p:attrNameLst>
                                          <p:attrName>ppt_w</p:attrName>
                                        </p:attrNameLst>
                                      </p:cBhvr>
                                      <p:tavLst>
                                        <p:tav tm="0">
                                          <p:val>
                                            <p:fltVal val="0"/>
                                          </p:val>
                                        </p:tav>
                                        <p:tav tm="100000">
                                          <p:val>
                                            <p:strVal val="#ppt_w"/>
                                          </p:val>
                                        </p:tav>
                                      </p:tavLst>
                                    </p:anim>
                                    <p:anim calcmode="lin" valueType="num">
                                      <p:cBhvr>
                                        <p:cTn id="91" dur="500" fill="hold"/>
                                        <p:tgtEl>
                                          <p:spTgt spid="4">
                                            <p:graphicEl>
                                              <a:dgm id="{98DC2228-4CA8-4FBD-BE7A-F2BCAB7EE064}"/>
                                            </p:graphicEl>
                                          </p:spTgt>
                                        </p:tgtEl>
                                        <p:attrNameLst>
                                          <p:attrName>ppt_h</p:attrName>
                                        </p:attrNameLst>
                                      </p:cBhvr>
                                      <p:tavLst>
                                        <p:tav tm="0">
                                          <p:val>
                                            <p:fltVal val="0"/>
                                          </p:val>
                                        </p:tav>
                                        <p:tav tm="100000">
                                          <p:val>
                                            <p:strVal val="#ppt_h"/>
                                          </p:val>
                                        </p:tav>
                                      </p:tavLst>
                                    </p:anim>
                                    <p:animEffect transition="in" filter="fade">
                                      <p:cBhvr>
                                        <p:cTn id="92" dur="500"/>
                                        <p:tgtEl>
                                          <p:spTgt spid="4">
                                            <p:graphicEl>
                                              <a:dgm id="{98DC2228-4CA8-4FBD-BE7A-F2BCAB7EE064}"/>
                                            </p:graphicEl>
                                          </p:spTgt>
                                        </p:tgtEl>
                                      </p:cBhvr>
                                    </p:animEffect>
                                  </p:childTnLst>
                                </p:cTn>
                              </p:par>
                            </p:childTnLst>
                          </p:cTn>
                        </p:par>
                        <p:par>
                          <p:cTn id="93" fill="hold">
                            <p:stCondLst>
                              <p:cond delay="500"/>
                            </p:stCondLst>
                            <p:childTnLst>
                              <p:par>
                                <p:cTn id="94" presetID="17" presetClass="entr" presetSubtype="1" fill="hold" grpId="0" nodeType="afterEffect">
                                  <p:stCondLst>
                                    <p:cond delay="0"/>
                                  </p:stCondLst>
                                  <p:childTnLst>
                                    <p:set>
                                      <p:cBhvr>
                                        <p:cTn id="95" dur="1" fill="hold">
                                          <p:stCondLst>
                                            <p:cond delay="0"/>
                                          </p:stCondLst>
                                        </p:cTn>
                                        <p:tgtEl>
                                          <p:spTgt spid="4">
                                            <p:graphicEl>
                                              <a:dgm id="{A64A5609-2709-430E-A009-E012925686C4}"/>
                                            </p:graphicEl>
                                          </p:spTgt>
                                        </p:tgtEl>
                                        <p:attrNameLst>
                                          <p:attrName>style.visibility</p:attrName>
                                        </p:attrNameLst>
                                      </p:cBhvr>
                                      <p:to>
                                        <p:strVal val="visible"/>
                                      </p:to>
                                    </p:set>
                                    <p:anim calcmode="lin" valueType="num">
                                      <p:cBhvr>
                                        <p:cTn id="96" dur="500" fill="hold"/>
                                        <p:tgtEl>
                                          <p:spTgt spid="4">
                                            <p:graphicEl>
                                              <a:dgm id="{A64A5609-2709-430E-A009-E012925686C4}"/>
                                            </p:graphicEl>
                                          </p:spTgt>
                                        </p:tgtEl>
                                        <p:attrNameLst>
                                          <p:attrName>ppt_x</p:attrName>
                                        </p:attrNameLst>
                                      </p:cBhvr>
                                      <p:tavLst>
                                        <p:tav tm="0">
                                          <p:val>
                                            <p:strVal val="#ppt_x"/>
                                          </p:val>
                                        </p:tav>
                                        <p:tav tm="100000">
                                          <p:val>
                                            <p:strVal val="#ppt_x"/>
                                          </p:val>
                                        </p:tav>
                                      </p:tavLst>
                                    </p:anim>
                                    <p:anim calcmode="lin" valueType="num">
                                      <p:cBhvr>
                                        <p:cTn id="97" dur="500" fill="hold"/>
                                        <p:tgtEl>
                                          <p:spTgt spid="4">
                                            <p:graphicEl>
                                              <a:dgm id="{A64A5609-2709-430E-A009-E012925686C4}"/>
                                            </p:graphicEl>
                                          </p:spTgt>
                                        </p:tgtEl>
                                        <p:attrNameLst>
                                          <p:attrName>ppt_y</p:attrName>
                                        </p:attrNameLst>
                                      </p:cBhvr>
                                      <p:tavLst>
                                        <p:tav tm="0">
                                          <p:val>
                                            <p:strVal val="#ppt_y-#ppt_h/2"/>
                                          </p:val>
                                        </p:tav>
                                        <p:tav tm="100000">
                                          <p:val>
                                            <p:strVal val="#ppt_y"/>
                                          </p:val>
                                        </p:tav>
                                      </p:tavLst>
                                    </p:anim>
                                    <p:anim calcmode="lin" valueType="num">
                                      <p:cBhvr>
                                        <p:cTn id="98" dur="500" fill="hold"/>
                                        <p:tgtEl>
                                          <p:spTgt spid="4">
                                            <p:graphicEl>
                                              <a:dgm id="{A64A5609-2709-430E-A009-E012925686C4}"/>
                                            </p:graphicEl>
                                          </p:spTgt>
                                        </p:tgtEl>
                                        <p:attrNameLst>
                                          <p:attrName>ppt_w</p:attrName>
                                        </p:attrNameLst>
                                      </p:cBhvr>
                                      <p:tavLst>
                                        <p:tav tm="0">
                                          <p:val>
                                            <p:strVal val="#ppt_w"/>
                                          </p:val>
                                        </p:tav>
                                        <p:tav tm="100000">
                                          <p:val>
                                            <p:strVal val="#ppt_w"/>
                                          </p:val>
                                        </p:tav>
                                      </p:tavLst>
                                    </p:anim>
                                    <p:anim calcmode="lin" valueType="num">
                                      <p:cBhvr>
                                        <p:cTn id="99" dur="500" fill="hold"/>
                                        <p:tgtEl>
                                          <p:spTgt spid="4">
                                            <p:graphicEl>
                                              <a:dgm id="{A64A5609-2709-430E-A009-E012925686C4}"/>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uiExpand="1">
        <p:bldSub>
          <a:bldDgm bld="one"/>
        </p:bldSub>
      </p:bldGraphic>
      <p:bldP spid="6" grpId="0"/>
      <p:bldP spid="8"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38A812-2838-B211-FB2F-B71895BDF38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3947D49-F77C-09AC-EAB0-A274E6F6F6D0}"/>
              </a:ext>
            </a:extLst>
          </p:cNvPr>
          <p:cNvSpPr txBox="1"/>
          <p:nvPr/>
        </p:nvSpPr>
        <p:spPr>
          <a:xfrm>
            <a:off x="2300602" y="0"/>
            <a:ext cx="7590793" cy="1015663"/>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hr-HR" sz="4000" b="1">
                <a:ln/>
                <a:solidFill>
                  <a:schemeClr val="accent3"/>
                </a:solidFill>
              </a:rPr>
              <a:t>ZNANJE I LJUBAV                                  </a:t>
            </a:r>
            <a:r>
              <a:rPr lang="fi-FI" sz="2000" b="1">
                <a:ln/>
                <a:solidFill>
                  <a:schemeClr val="accent4">
                    <a:lumMod val="50000"/>
                  </a:schemeClr>
                </a:solidFill>
              </a:rPr>
              <a:t>1. Korinćanima 8</a:t>
            </a:r>
            <a:r>
              <a:rPr lang="hr-HR" sz="2000" b="1">
                <a:ln/>
                <a:solidFill>
                  <a:schemeClr val="accent4">
                    <a:lumMod val="50000"/>
                  </a:schemeClr>
                </a:solidFill>
              </a:rPr>
              <a:t>:</a:t>
            </a:r>
            <a:r>
              <a:rPr lang="fi-FI" sz="2000" b="1">
                <a:ln/>
                <a:solidFill>
                  <a:schemeClr val="accent4">
                    <a:lumMod val="50000"/>
                  </a:schemeClr>
                </a:solidFill>
              </a:rPr>
              <a:t> (Hrana žrtvovana idolima)</a:t>
            </a:r>
            <a:r>
              <a:rPr lang="hr-HR" sz="2000" b="1">
                <a:ln/>
                <a:solidFill>
                  <a:schemeClr val="accent4">
                    <a:lumMod val="50000"/>
                  </a:schemeClr>
                </a:solidFill>
              </a:rPr>
              <a:t>.</a:t>
            </a:r>
            <a:endParaRPr lang="en" sz="2000" b="1" dirty="0">
              <a:ln/>
              <a:solidFill>
                <a:schemeClr val="accent4">
                  <a:lumMod val="50000"/>
                </a:schemeClr>
              </a:solidFill>
            </a:endParaRPr>
          </a:p>
        </p:txBody>
      </p:sp>
      <p:sp>
        <p:nvSpPr>
          <p:cNvPr id="5" name="CuadroTexto 4">
            <a:extLst>
              <a:ext uri="{FF2B5EF4-FFF2-40B4-BE49-F238E27FC236}">
                <a16:creationId xmlns:a16="http://schemas.microsoft.com/office/drawing/2014/main" id="{6EDFFC6B-DAB9-4B3F-1FBA-6CE86533DD10}"/>
              </a:ext>
            </a:extLst>
          </p:cNvPr>
          <p:cNvSpPr txBox="1"/>
          <p:nvPr/>
        </p:nvSpPr>
        <p:spPr>
          <a:xfrm>
            <a:off x="2451371" y="972766"/>
            <a:ext cx="7245080" cy="646331"/>
          </a:xfrm>
          <a:prstGeom prst="rect">
            <a:avLst/>
          </a:prstGeom>
          <a:solidFill>
            <a:schemeClr val="accent1">
              <a:lumMod val="20000"/>
              <a:lumOff val="80000"/>
            </a:schemeClr>
          </a:solidFill>
          <a:ln w="28575"/>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chemeClr val="accent1">
                    <a:lumMod val="75000"/>
                  </a:schemeClr>
                </a:solidFill>
                <a:latin typeface="Comic Sans MS" panose="030F0702030302020204" pitchFamily="66" charset="0"/>
              </a:rPr>
              <a:t>“</a:t>
            </a:r>
            <a:r>
              <a:rPr lang="en-US" b="1" dirty="0">
                <a:solidFill>
                  <a:schemeClr val="accent1">
                    <a:lumMod val="75000"/>
                  </a:schemeClr>
                </a:solidFill>
                <a:latin typeface="Comic Sans MS" panose="030F0702030302020204" pitchFamily="66" charset="0"/>
              </a:rPr>
              <a:t>A</a:t>
            </a:r>
            <a:r>
              <a:rPr lang="hr-HR" b="1" dirty="0">
                <a:solidFill>
                  <a:schemeClr val="accent1">
                    <a:lumMod val="75000"/>
                  </a:schemeClr>
                </a:solidFill>
                <a:latin typeface="Comic Sans MS" panose="030F0702030302020204" pitchFamily="66" charset="0"/>
              </a:rPr>
              <a:t> za meso što je klato idolima</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zna</a:t>
            </a:r>
            <a:r>
              <a:rPr lang="hr-HR" b="1" dirty="0">
                <a:solidFill>
                  <a:schemeClr val="accent1">
                    <a:lumMod val="75000"/>
                  </a:schemeClr>
                </a:solidFill>
                <a:latin typeface="Comic Sans MS" panose="030F0702030302020204" pitchFamily="66" charset="0"/>
              </a:rPr>
              <a:t>mo,</a:t>
            </a:r>
            <a:r>
              <a:rPr lang="en-US" b="1" dirty="0">
                <a:solidFill>
                  <a:schemeClr val="accent1">
                    <a:lumMod val="75000"/>
                  </a:schemeClr>
                </a:solidFill>
                <a:latin typeface="Comic Sans MS" panose="030F0702030302020204" pitchFamily="66" charset="0"/>
              </a:rPr>
              <a:t> </a:t>
            </a:r>
            <a:r>
              <a:rPr lang="hr-HR" b="1" dirty="0">
                <a:solidFill>
                  <a:schemeClr val="accent1">
                    <a:lumMod val="75000"/>
                  </a:schemeClr>
                </a:solidFill>
                <a:latin typeface="Comic Sans MS" panose="030F0702030302020204" pitchFamily="66" charset="0"/>
              </a:rPr>
              <a:t>j</a:t>
            </a:r>
            <a:r>
              <a:rPr lang="en-US" b="1" dirty="0">
                <a:solidFill>
                  <a:schemeClr val="accent1">
                    <a:lumMod val="75000"/>
                  </a:schemeClr>
                </a:solidFill>
                <a:latin typeface="Comic Sans MS" panose="030F0702030302020204" pitchFamily="66" charset="0"/>
              </a:rPr>
              <a:t>e</a:t>
            </a:r>
            <a:r>
              <a:rPr lang="hr-HR" b="1" dirty="0">
                <a:solidFill>
                  <a:schemeClr val="accent1">
                    <a:lumMod val="75000"/>
                  </a:schemeClr>
                </a:solidFill>
                <a:latin typeface="Comic Sans MS" panose="030F0702030302020204" pitchFamily="66" charset="0"/>
              </a:rPr>
              <a:t>r svi razum imamo. Razum dakle, nadima,</a:t>
            </a:r>
            <a:r>
              <a:rPr lang="en-US" b="1" dirty="0">
                <a:solidFill>
                  <a:schemeClr val="accent1">
                    <a:lumMod val="75000"/>
                  </a:schemeClr>
                </a:solidFill>
                <a:latin typeface="Comic Sans MS" panose="030F0702030302020204" pitchFamily="66" charset="0"/>
              </a:rPr>
              <a:t> </a:t>
            </a:r>
            <a:r>
              <a:rPr lang="hr-HR" b="1" dirty="0">
                <a:solidFill>
                  <a:schemeClr val="accent1">
                    <a:lumMod val="75000"/>
                  </a:schemeClr>
                </a:solidFill>
                <a:latin typeface="Comic Sans MS" panose="030F0702030302020204" pitchFamily="66" charset="0"/>
              </a:rPr>
              <a:t>a</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ljubav</a:t>
            </a:r>
            <a:r>
              <a:rPr lang="en-US" b="1" dirty="0">
                <a:solidFill>
                  <a:schemeClr val="accent1">
                    <a:lumMod val="75000"/>
                  </a:schemeClr>
                </a:solidFill>
                <a:latin typeface="Comic Sans MS" panose="030F0702030302020204" pitchFamily="66" charset="0"/>
              </a:rPr>
              <a:t> </a:t>
            </a:r>
            <a:r>
              <a:rPr lang="hr-HR" b="1" dirty="0">
                <a:solidFill>
                  <a:schemeClr val="accent1">
                    <a:lumMod val="75000"/>
                  </a:schemeClr>
                </a:solidFill>
                <a:latin typeface="Comic Sans MS" panose="030F0702030302020204" pitchFamily="66" charset="0"/>
              </a:rPr>
              <a:t>popravlja</a:t>
            </a:r>
            <a:r>
              <a:rPr lang="en-US" b="1" dirty="0">
                <a:solidFill>
                  <a:schemeClr val="accent1">
                    <a:lumMod val="75000"/>
                  </a:schemeClr>
                </a:solidFill>
                <a:latin typeface="Comic Sans MS" panose="030F0702030302020204" pitchFamily="66" charset="0"/>
              </a:rPr>
              <a:t>." </a:t>
            </a:r>
            <a:r>
              <a:rPr lang="en-US" sz="1400" b="1" dirty="0">
                <a:solidFill>
                  <a:schemeClr val="accent1">
                    <a:lumMod val="75000"/>
                  </a:schemeClr>
                </a:solidFill>
                <a:latin typeface="Comic Sans MS" panose="030F0702030302020204" pitchFamily="66" charset="0"/>
              </a:rPr>
              <a:t>(1. Kor</a:t>
            </a:r>
            <a:r>
              <a:rPr lang="hr-HR" sz="1400" b="1" dirty="0">
                <a:solidFill>
                  <a:schemeClr val="accent1">
                    <a:lumMod val="75000"/>
                  </a:schemeClr>
                </a:solidFill>
                <a:latin typeface="Comic Sans MS" panose="030F0702030302020204" pitchFamily="66" charset="0"/>
              </a:rPr>
              <a:t>.</a:t>
            </a:r>
            <a:r>
              <a:rPr lang="en-US" sz="1400" b="1" dirty="0">
                <a:solidFill>
                  <a:schemeClr val="accent1">
                    <a:lumMod val="75000"/>
                  </a:schemeClr>
                </a:solidFill>
                <a:latin typeface="Comic Sans MS" panose="030F0702030302020204" pitchFamily="66" charset="0"/>
              </a:rPr>
              <a:t> 8</a:t>
            </a:r>
            <a:r>
              <a:rPr lang="hr-HR" sz="1400" b="1" dirty="0">
                <a:solidFill>
                  <a:schemeClr val="accent1">
                    <a:lumMod val="75000"/>
                  </a:schemeClr>
                </a:solidFill>
                <a:latin typeface="Comic Sans MS" panose="030F0702030302020204" pitchFamily="66" charset="0"/>
              </a:rPr>
              <a:t>,</a:t>
            </a:r>
            <a:r>
              <a:rPr lang="en-US" sz="1400" b="1" dirty="0">
                <a:solidFill>
                  <a:schemeClr val="accent1">
                    <a:lumMod val="75000"/>
                  </a:schemeClr>
                </a:solidFill>
                <a:latin typeface="Comic Sans MS" panose="030F0702030302020204" pitchFamily="66" charset="0"/>
              </a:rPr>
              <a:t>1b)</a:t>
            </a:r>
            <a:r>
              <a:rPr lang="hr-HR" sz="1400" b="1" dirty="0">
                <a:solidFill>
                  <a:schemeClr val="accent1">
                    <a:lumMod val="75000"/>
                  </a:schemeClr>
                </a:solidFill>
                <a:latin typeface="Comic Sans MS" panose="030F0702030302020204" pitchFamily="66" charset="0"/>
              </a:rPr>
              <a:t>.</a:t>
            </a:r>
            <a:endParaRPr lang="es-ES" b="1" dirty="0">
              <a:solidFill>
                <a:schemeClr val="accent1">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F9FD21FA-8D2C-237D-F434-C2F914B4B135}"/>
              </a:ext>
            </a:extLst>
          </p:cNvPr>
          <p:cNvSpPr txBox="1"/>
          <p:nvPr/>
        </p:nvSpPr>
        <p:spPr>
          <a:xfrm>
            <a:off x="0" y="1685865"/>
            <a:ext cx="12192000" cy="400110"/>
          </a:xfrm>
          <a:prstGeom prst="rect">
            <a:avLst/>
          </a:prstGeom>
          <a:noFill/>
        </p:spPr>
        <p:txBody>
          <a:bodyPr wrap="square" rtlCol="0">
            <a:spAutoFit/>
          </a:bodyPr>
          <a:lstStyle/>
          <a:p>
            <a:pPr algn="ctr">
              <a:spcBef>
                <a:spcPts val="600"/>
              </a:spcBef>
            </a:pPr>
            <a:r>
              <a:rPr lang="hr-HR" sz="2000" b="1"/>
              <a:t>Pavao "dijeli" crkvu na dvije skupine: "jake" i "slabe".</a:t>
            </a:r>
            <a:endParaRPr lang="en" sz="2000" b="1" dirty="0"/>
          </a:p>
        </p:txBody>
      </p:sp>
      <p:sp>
        <p:nvSpPr>
          <p:cNvPr id="4" name="CuadroTexto 3">
            <a:extLst>
              <a:ext uri="{FF2B5EF4-FFF2-40B4-BE49-F238E27FC236}">
                <a16:creationId xmlns:a16="http://schemas.microsoft.com/office/drawing/2014/main" id="{9661135A-E98F-0CF9-7679-AEF0A3F31275}"/>
              </a:ext>
            </a:extLst>
          </p:cNvPr>
          <p:cNvSpPr txBox="1"/>
          <p:nvPr/>
        </p:nvSpPr>
        <p:spPr>
          <a:xfrm>
            <a:off x="2714622" y="4673159"/>
            <a:ext cx="6762751" cy="1015663"/>
          </a:xfrm>
          <a:prstGeom prst="rect">
            <a:avLst/>
          </a:prstGeom>
          <a:noFill/>
        </p:spPr>
        <p:txBody>
          <a:bodyPr wrap="square">
            <a:spAutoFit/>
          </a:bodyPr>
          <a:lstStyle/>
          <a:p>
            <a:pPr>
              <a:spcBef>
                <a:spcPts val="600"/>
              </a:spcBef>
            </a:pPr>
            <a:r>
              <a:rPr lang="hr-HR" sz="2000" b="1"/>
              <a:t>Ali jaki, svojim znanjem i primjerom, mogu natjerati slabe da padnu (1. Kor. 8,10). Iz ljubavi prema bratu, jaki se mora suzdržati (1. Kor. 8,11-13).</a:t>
            </a:r>
            <a:endParaRPr lang="en" sz="2000" b="1" dirty="0"/>
          </a:p>
        </p:txBody>
      </p:sp>
      <p:graphicFrame>
        <p:nvGraphicFramePr>
          <p:cNvPr id="9" name="Diagrama 8">
            <a:extLst>
              <a:ext uri="{FF2B5EF4-FFF2-40B4-BE49-F238E27FC236}">
                <a16:creationId xmlns:a16="http://schemas.microsoft.com/office/drawing/2014/main" id="{73D8D0D8-2EF3-D07D-417D-80E36079791A}"/>
              </a:ext>
            </a:extLst>
          </p:cNvPr>
          <p:cNvGraphicFramePr/>
          <p:nvPr>
            <p:extLst>
              <p:ext uri="{D42A27DB-BD31-4B8C-83A1-F6EECF244321}">
                <p14:modId xmlns:p14="http://schemas.microsoft.com/office/powerpoint/2010/main" val="2932550809"/>
              </p:ext>
            </p:extLst>
          </p:nvPr>
        </p:nvGraphicFramePr>
        <p:xfrm>
          <a:off x="333376" y="2108641"/>
          <a:ext cx="11334750" cy="228238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1" name="Imagen 10">
            <a:extLst>
              <a:ext uri="{FF2B5EF4-FFF2-40B4-BE49-F238E27FC236}">
                <a16:creationId xmlns:a16="http://schemas.microsoft.com/office/drawing/2014/main" id="{F0A81A06-6B45-C961-2515-C9A4B45B6DE9}"/>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9696450" y="4582796"/>
            <a:ext cx="2376171" cy="2105277"/>
          </a:xfrm>
          <a:prstGeom prst="rect">
            <a:avLst/>
          </a:prstGeom>
          <a:ln w="88900" cap="sq" cmpd="thickThin">
            <a:solidFill>
              <a:schemeClr val="accent5">
                <a:lumMod val="50000"/>
              </a:schemeClr>
            </a:solidFill>
            <a:prstDash val="solid"/>
            <a:miter lim="800000"/>
          </a:ln>
          <a:effectLst>
            <a:innerShdw blurRad="76200">
              <a:srgbClr val="000000"/>
            </a:innerShdw>
          </a:effectLst>
        </p:spPr>
      </p:pic>
      <p:pic>
        <p:nvPicPr>
          <p:cNvPr id="13" name="Imagen 12">
            <a:extLst>
              <a:ext uri="{FF2B5EF4-FFF2-40B4-BE49-F238E27FC236}">
                <a16:creationId xmlns:a16="http://schemas.microsoft.com/office/drawing/2014/main" id="{C6D05AF3-48C5-9285-2B46-0E47EC6C8F86}"/>
              </a:ext>
            </a:extLst>
          </p:cNvPr>
          <p:cNvPicPr>
            <a:picLocks noChangeAspect="1"/>
          </p:cNvPicPr>
          <p:nvPr/>
        </p:nvPicPr>
        <p:blipFill>
          <a:blip r:embed="rId10" cstate="email">
            <a:extLst>
              <a:ext uri="{28A0092B-C50C-407E-A947-70E740481C1C}">
                <a14:useLocalDpi xmlns:a14="http://schemas.microsoft.com/office/drawing/2010/main"/>
              </a:ext>
            </a:extLst>
          </a:blip>
          <a:srcRect/>
          <a:stretch>
            <a:fillRect/>
          </a:stretch>
        </p:blipFill>
        <p:spPr>
          <a:xfrm>
            <a:off x="119376" y="119001"/>
            <a:ext cx="2181226" cy="1414463"/>
          </a:xfrm>
          <a:prstGeom prst="snip2DiagRect">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5" name="Imagen 14">
            <a:extLst>
              <a:ext uri="{FF2B5EF4-FFF2-40B4-BE49-F238E27FC236}">
                <a16:creationId xmlns:a16="http://schemas.microsoft.com/office/drawing/2014/main" id="{3C941DCE-4752-F72C-C1FE-F982FB7C85A8}"/>
              </a:ext>
            </a:extLst>
          </p:cNvPr>
          <p:cNvPicPr>
            <a:picLocks noChangeAspect="1"/>
          </p:cNvPicPr>
          <p:nvPr/>
        </p:nvPicPr>
        <p:blipFill>
          <a:blip r:embed="rId11" cstate="email">
            <a:extLst>
              <a:ext uri="{28A0092B-C50C-407E-A947-70E740481C1C}">
                <a14:useLocalDpi xmlns:a14="http://schemas.microsoft.com/office/drawing/2010/main"/>
              </a:ext>
            </a:extLst>
          </a:blip>
          <a:srcRect/>
          <a:stretch>
            <a:fillRect/>
          </a:stretch>
        </p:blipFill>
        <p:spPr>
          <a:xfrm>
            <a:off x="9891395" y="119001"/>
            <a:ext cx="2181227" cy="1414463"/>
          </a:xfrm>
          <a:prstGeom prst="snip2DiagRect">
            <a:avLst>
              <a:gd name="adj1" fmla="val 18855"/>
              <a:gd name="adj2" fmla="val 0"/>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7" name="Imagen 16">
            <a:extLst>
              <a:ext uri="{FF2B5EF4-FFF2-40B4-BE49-F238E27FC236}">
                <a16:creationId xmlns:a16="http://schemas.microsoft.com/office/drawing/2014/main" id="{8EC3F6CA-A96C-F893-1BD4-B4EA28E05D6A}"/>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a:stretch>
            <a:fillRect/>
          </a:stretch>
        </p:blipFill>
        <p:spPr>
          <a:xfrm>
            <a:off x="119376" y="4582796"/>
            <a:ext cx="2509524" cy="2105277"/>
          </a:xfrm>
          <a:prstGeom prst="snip2DiagRect">
            <a:avLst>
              <a:gd name="adj1" fmla="val 15836"/>
              <a:gd name="adj2" fmla="val 16667"/>
            </a:avLst>
          </a:prstGeom>
          <a:solidFill>
            <a:srgbClr val="FFFFFF">
              <a:shade val="85000"/>
            </a:srgbClr>
          </a:solidFill>
          <a:ln w="57150" cap="sq">
            <a:solidFill>
              <a:schemeClr val="accent1">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E691AA3-34BF-4377-44AE-54EA2EC5F32E}"/>
              </a:ext>
            </a:extLst>
          </p:cNvPr>
          <p:cNvSpPr txBox="1"/>
          <p:nvPr/>
        </p:nvSpPr>
        <p:spPr>
          <a:xfrm>
            <a:off x="2709861" y="5688822"/>
            <a:ext cx="6762750" cy="1015663"/>
          </a:xfrm>
          <a:prstGeom prst="rect">
            <a:avLst/>
          </a:prstGeom>
          <a:noFill/>
        </p:spPr>
        <p:txBody>
          <a:bodyPr wrap="square">
            <a:spAutoFit/>
          </a:bodyPr>
          <a:lstStyle/>
          <a:p>
            <a:pPr lvl="0">
              <a:spcBef>
                <a:spcPts val="600"/>
              </a:spcBef>
              <a:defRPr/>
            </a:pPr>
            <a:r>
              <a:rPr lang="hr-HR" sz="2000" b="1">
                <a:solidFill>
                  <a:prstClr val="black"/>
                </a:solidFill>
              </a:rPr>
              <a:t>Kršćani bi trebali staviti ljubav ispred znanja kada znanje može biti kamen spoticanja za "slabog" brata (u procesu rasta).</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17631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 presetClass="entr" presetSubtype="9"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0-#ppt_w/2"/>
                                          </p:val>
                                        </p:tav>
                                        <p:tav tm="100000">
                                          <p:val>
                                            <p:strVal val="#ppt_x"/>
                                          </p:val>
                                        </p:tav>
                                      </p:tavLst>
                                    </p:anim>
                                    <p:anim calcmode="lin" valueType="num">
                                      <p:cBhvr additive="base">
                                        <p:cTn id="17" dur="500" fill="hold"/>
                                        <p:tgtEl>
                                          <p:spTgt spid="11"/>
                                        </p:tgtEl>
                                        <p:attrNameLst>
                                          <p:attrName>ppt_y</p:attrName>
                                        </p:attrNameLst>
                                      </p:cBhvr>
                                      <p:tavLst>
                                        <p:tav tm="0">
                                          <p:val>
                                            <p:strVal val="0-#ppt_h/2"/>
                                          </p:val>
                                        </p:tav>
                                        <p:tav tm="100000">
                                          <p:val>
                                            <p:strVal val="#ppt_y"/>
                                          </p:val>
                                        </p:tav>
                                      </p:tavLst>
                                    </p:anim>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5"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9"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30"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31" dur="1000" fill="hold"/>
                                        <p:tgtEl>
                                          <p:spTgt spid="6"/>
                                        </p:tgtEl>
                                        <p:attrNameLst>
                                          <p:attrName>ppt_h</p:attrName>
                                        </p:attrNameLst>
                                      </p:cBhvr>
                                      <p:tavLst>
                                        <p:tav tm="0">
                                          <p:val>
                                            <p:strVal val="#ppt_h"/>
                                          </p:val>
                                        </p:tav>
                                        <p:tav tm="100000">
                                          <p:val>
                                            <p:strVal val="#ppt_h"/>
                                          </p:val>
                                        </p:tav>
                                      </p:tavLst>
                                    </p:anim>
                                    <p:anim calcmode="lin" valueType="num">
                                      <p:cBhvr>
                                        <p:cTn id="32"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3"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4"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5" dur="1000" decel="50000">
                                          <p:stCondLst>
                                            <p:cond delay="0"/>
                                          </p:stCondLst>
                                        </p:cTn>
                                        <p:tgtEl>
                                          <p:spTgt spid="6"/>
                                        </p:tgtEl>
                                      </p:cBhvr>
                                    </p:animEffect>
                                  </p:childTnLst>
                                </p:cTn>
                              </p:par>
                              <p:par>
                                <p:cTn id="36" presetID="2" presetClass="entr" presetSubtype="6" fill="hold" nodeType="with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1+#ppt_w/2"/>
                                          </p:val>
                                        </p:tav>
                                        <p:tav tm="100000">
                                          <p:val>
                                            <p:strVal val="#ppt_x"/>
                                          </p:val>
                                        </p:tav>
                                      </p:tavLst>
                                    </p:anim>
                                    <p:anim calcmode="lin" valueType="num">
                                      <p:cBhvr additive="base">
                                        <p:cTn id="39" dur="500" fill="hold"/>
                                        <p:tgtEl>
                                          <p:spTgt spid="13"/>
                                        </p:tgtEl>
                                        <p:attrNameLst>
                                          <p:attrName>ppt_y</p:attrName>
                                        </p:attrNameLst>
                                      </p:cBhvr>
                                      <p:tavLst>
                                        <p:tav tm="0">
                                          <p:val>
                                            <p:strVal val="1+#ppt_h/2"/>
                                          </p:val>
                                        </p:tav>
                                        <p:tav tm="100000">
                                          <p:val>
                                            <p:strVal val="#ppt_y"/>
                                          </p:val>
                                        </p:tav>
                                      </p:tavLst>
                                    </p:anim>
                                  </p:childTnLst>
                                </p:cTn>
                              </p:par>
                              <p:par>
                                <p:cTn id="40" presetID="2" presetClass="entr" presetSubtype="12" fill="hold" nodeType="with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additive="base">
                                        <p:cTn id="42" dur="500" fill="hold"/>
                                        <p:tgtEl>
                                          <p:spTgt spid="15"/>
                                        </p:tgtEl>
                                        <p:attrNameLst>
                                          <p:attrName>ppt_x</p:attrName>
                                        </p:attrNameLst>
                                      </p:cBhvr>
                                      <p:tavLst>
                                        <p:tav tm="0">
                                          <p:val>
                                            <p:strVal val="0-#ppt_w/2"/>
                                          </p:val>
                                        </p:tav>
                                        <p:tav tm="100000">
                                          <p:val>
                                            <p:strVal val="#ppt_x"/>
                                          </p:val>
                                        </p:tav>
                                      </p:tavLst>
                                    </p:anim>
                                    <p:anim calcmode="lin" valueType="num">
                                      <p:cBhvr additive="base">
                                        <p:cTn id="4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50" presetClass="entr" presetSubtype="0" decel="100000" fill="hold" grpId="0" nodeType="clickEffect">
                                  <p:stCondLst>
                                    <p:cond delay="0"/>
                                  </p:stCondLst>
                                  <p:childTnLst>
                                    <p:set>
                                      <p:cBhvr>
                                        <p:cTn id="47" dur="1" fill="hold">
                                          <p:stCondLst>
                                            <p:cond delay="0"/>
                                          </p:stCondLst>
                                        </p:cTn>
                                        <p:tgtEl>
                                          <p:spTgt spid="9">
                                            <p:graphicEl>
                                              <a:dgm id="{96A1A607-75D1-49D1-9A28-DF4A61F2840B}"/>
                                            </p:graphicEl>
                                          </p:spTgt>
                                        </p:tgtEl>
                                        <p:attrNameLst>
                                          <p:attrName>style.visibility</p:attrName>
                                        </p:attrNameLst>
                                      </p:cBhvr>
                                      <p:to>
                                        <p:strVal val="visible"/>
                                      </p:to>
                                    </p:set>
                                    <p:anim calcmode="lin" valueType="num">
                                      <p:cBhvr>
                                        <p:cTn id="48" dur="500" fill="hold"/>
                                        <p:tgtEl>
                                          <p:spTgt spid="9">
                                            <p:graphicEl>
                                              <a:dgm id="{96A1A607-75D1-49D1-9A28-DF4A61F2840B}"/>
                                            </p:graphicEl>
                                          </p:spTgt>
                                        </p:tgtEl>
                                        <p:attrNameLst>
                                          <p:attrName>ppt_w</p:attrName>
                                        </p:attrNameLst>
                                      </p:cBhvr>
                                      <p:tavLst>
                                        <p:tav tm="0">
                                          <p:val>
                                            <p:strVal val="#ppt_w+.3"/>
                                          </p:val>
                                        </p:tav>
                                        <p:tav tm="100000">
                                          <p:val>
                                            <p:strVal val="#ppt_w"/>
                                          </p:val>
                                        </p:tav>
                                      </p:tavLst>
                                    </p:anim>
                                    <p:anim calcmode="lin" valueType="num">
                                      <p:cBhvr>
                                        <p:cTn id="49" dur="500" fill="hold"/>
                                        <p:tgtEl>
                                          <p:spTgt spid="9">
                                            <p:graphicEl>
                                              <a:dgm id="{96A1A607-75D1-49D1-9A28-DF4A61F2840B}"/>
                                            </p:graphicEl>
                                          </p:spTgt>
                                        </p:tgtEl>
                                        <p:attrNameLst>
                                          <p:attrName>ppt_h</p:attrName>
                                        </p:attrNameLst>
                                      </p:cBhvr>
                                      <p:tavLst>
                                        <p:tav tm="0">
                                          <p:val>
                                            <p:strVal val="#ppt_h"/>
                                          </p:val>
                                        </p:tav>
                                        <p:tav tm="100000">
                                          <p:val>
                                            <p:strVal val="#ppt_h"/>
                                          </p:val>
                                        </p:tav>
                                      </p:tavLst>
                                    </p:anim>
                                    <p:animEffect transition="in" filter="fade">
                                      <p:cBhvr>
                                        <p:cTn id="50" dur="500"/>
                                        <p:tgtEl>
                                          <p:spTgt spid="9">
                                            <p:graphicEl>
                                              <a:dgm id="{96A1A607-75D1-49D1-9A28-DF4A61F2840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9">
                                            <p:graphicEl>
                                              <a:dgm id="{E90EB568-0294-4AFD-BC10-719F13A82570}"/>
                                            </p:graphicEl>
                                          </p:spTgt>
                                        </p:tgtEl>
                                        <p:attrNameLst>
                                          <p:attrName>style.visibility</p:attrName>
                                        </p:attrNameLst>
                                      </p:cBhvr>
                                      <p:to>
                                        <p:strVal val="visible"/>
                                      </p:to>
                                    </p:set>
                                    <p:animEffect transition="in" filter="wipe(left)">
                                      <p:cBhvr>
                                        <p:cTn id="55" dur="500"/>
                                        <p:tgtEl>
                                          <p:spTgt spid="9">
                                            <p:graphicEl>
                                              <a:dgm id="{E90EB568-0294-4AFD-BC10-719F13A8257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9">
                                            <p:graphicEl>
                                              <a:dgm id="{068719C7-C5E4-40BB-8BAF-8186DB790EF8}"/>
                                            </p:graphicEl>
                                          </p:spTgt>
                                        </p:tgtEl>
                                        <p:attrNameLst>
                                          <p:attrName>style.visibility</p:attrName>
                                        </p:attrNameLst>
                                      </p:cBhvr>
                                      <p:to>
                                        <p:strVal val="visible"/>
                                      </p:to>
                                    </p:set>
                                    <p:animEffect transition="in" filter="wipe(left)">
                                      <p:cBhvr>
                                        <p:cTn id="60" dur="500"/>
                                        <p:tgtEl>
                                          <p:spTgt spid="9">
                                            <p:graphicEl>
                                              <a:dgm id="{068719C7-C5E4-40BB-8BAF-8186DB790EF8}"/>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50" presetClass="entr" presetSubtype="0" decel="100000" fill="hold" grpId="0" nodeType="clickEffect">
                                  <p:stCondLst>
                                    <p:cond delay="0"/>
                                  </p:stCondLst>
                                  <p:childTnLst>
                                    <p:set>
                                      <p:cBhvr>
                                        <p:cTn id="64" dur="1" fill="hold">
                                          <p:stCondLst>
                                            <p:cond delay="0"/>
                                          </p:stCondLst>
                                        </p:cTn>
                                        <p:tgtEl>
                                          <p:spTgt spid="9">
                                            <p:graphicEl>
                                              <a:dgm id="{666AC947-4D8B-44F5-BA63-AF83B5AD4115}"/>
                                            </p:graphicEl>
                                          </p:spTgt>
                                        </p:tgtEl>
                                        <p:attrNameLst>
                                          <p:attrName>style.visibility</p:attrName>
                                        </p:attrNameLst>
                                      </p:cBhvr>
                                      <p:to>
                                        <p:strVal val="visible"/>
                                      </p:to>
                                    </p:set>
                                    <p:anim calcmode="lin" valueType="num">
                                      <p:cBhvr>
                                        <p:cTn id="65" dur="500" fill="hold"/>
                                        <p:tgtEl>
                                          <p:spTgt spid="9">
                                            <p:graphicEl>
                                              <a:dgm id="{666AC947-4D8B-44F5-BA63-AF83B5AD4115}"/>
                                            </p:graphicEl>
                                          </p:spTgt>
                                        </p:tgtEl>
                                        <p:attrNameLst>
                                          <p:attrName>ppt_w</p:attrName>
                                        </p:attrNameLst>
                                      </p:cBhvr>
                                      <p:tavLst>
                                        <p:tav tm="0">
                                          <p:val>
                                            <p:strVal val="#ppt_w+.3"/>
                                          </p:val>
                                        </p:tav>
                                        <p:tav tm="100000">
                                          <p:val>
                                            <p:strVal val="#ppt_w"/>
                                          </p:val>
                                        </p:tav>
                                      </p:tavLst>
                                    </p:anim>
                                    <p:anim calcmode="lin" valueType="num">
                                      <p:cBhvr>
                                        <p:cTn id="66" dur="500" fill="hold"/>
                                        <p:tgtEl>
                                          <p:spTgt spid="9">
                                            <p:graphicEl>
                                              <a:dgm id="{666AC947-4D8B-44F5-BA63-AF83B5AD4115}"/>
                                            </p:graphicEl>
                                          </p:spTgt>
                                        </p:tgtEl>
                                        <p:attrNameLst>
                                          <p:attrName>ppt_h</p:attrName>
                                        </p:attrNameLst>
                                      </p:cBhvr>
                                      <p:tavLst>
                                        <p:tav tm="0">
                                          <p:val>
                                            <p:strVal val="#ppt_h"/>
                                          </p:val>
                                        </p:tav>
                                        <p:tav tm="100000">
                                          <p:val>
                                            <p:strVal val="#ppt_h"/>
                                          </p:val>
                                        </p:tav>
                                      </p:tavLst>
                                    </p:anim>
                                    <p:animEffect transition="in" filter="fade">
                                      <p:cBhvr>
                                        <p:cTn id="67" dur="500"/>
                                        <p:tgtEl>
                                          <p:spTgt spid="9">
                                            <p:graphicEl>
                                              <a:dgm id="{666AC947-4D8B-44F5-BA63-AF83B5AD4115}"/>
                                            </p:graphic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9">
                                            <p:graphicEl>
                                              <a:dgm id="{6F7ADDF0-0B6A-451D-A9A2-A1F29DEE9070}"/>
                                            </p:graphicEl>
                                          </p:spTgt>
                                        </p:tgtEl>
                                        <p:attrNameLst>
                                          <p:attrName>style.visibility</p:attrName>
                                        </p:attrNameLst>
                                      </p:cBhvr>
                                      <p:to>
                                        <p:strVal val="visible"/>
                                      </p:to>
                                    </p:set>
                                    <p:animEffect transition="in" filter="wipe(left)">
                                      <p:cBhvr>
                                        <p:cTn id="72" dur="500"/>
                                        <p:tgtEl>
                                          <p:spTgt spid="9">
                                            <p:graphicEl>
                                              <a:dgm id="{6F7ADDF0-0B6A-451D-A9A2-A1F29DEE9070}"/>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9">
                                            <p:graphicEl>
                                              <a:dgm id="{531987D8-A72D-4C2C-ABC1-F5CAF8BEE0FD}"/>
                                            </p:graphicEl>
                                          </p:spTgt>
                                        </p:tgtEl>
                                        <p:attrNameLst>
                                          <p:attrName>style.visibility</p:attrName>
                                        </p:attrNameLst>
                                      </p:cBhvr>
                                      <p:to>
                                        <p:strVal val="visible"/>
                                      </p:to>
                                    </p:set>
                                    <p:animEffect transition="in" filter="wipe(left)">
                                      <p:cBhvr>
                                        <p:cTn id="77" dur="500"/>
                                        <p:tgtEl>
                                          <p:spTgt spid="9">
                                            <p:graphicEl>
                                              <a:dgm id="{531987D8-A72D-4C2C-ABC1-F5CAF8BEE0F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49" presetClass="entr" presetSubtype="0" decel="100000" fill="hold" nodeType="clickEffect">
                                  <p:stCondLst>
                                    <p:cond delay="0"/>
                                  </p:stCondLst>
                                  <p:childTnLst>
                                    <p:set>
                                      <p:cBhvr>
                                        <p:cTn id="81" dur="1" fill="hold">
                                          <p:stCondLst>
                                            <p:cond delay="0"/>
                                          </p:stCondLst>
                                        </p:cTn>
                                        <p:tgtEl>
                                          <p:spTgt spid="17"/>
                                        </p:tgtEl>
                                        <p:attrNameLst>
                                          <p:attrName>style.visibility</p:attrName>
                                        </p:attrNameLst>
                                      </p:cBhvr>
                                      <p:to>
                                        <p:strVal val="visible"/>
                                      </p:to>
                                    </p:set>
                                    <p:anim calcmode="lin" valueType="num">
                                      <p:cBhvr>
                                        <p:cTn id="82" dur="500" fill="hold"/>
                                        <p:tgtEl>
                                          <p:spTgt spid="17"/>
                                        </p:tgtEl>
                                        <p:attrNameLst>
                                          <p:attrName>ppt_w</p:attrName>
                                        </p:attrNameLst>
                                      </p:cBhvr>
                                      <p:tavLst>
                                        <p:tav tm="0">
                                          <p:val>
                                            <p:fltVal val="0"/>
                                          </p:val>
                                        </p:tav>
                                        <p:tav tm="100000">
                                          <p:val>
                                            <p:strVal val="#ppt_w"/>
                                          </p:val>
                                        </p:tav>
                                      </p:tavLst>
                                    </p:anim>
                                    <p:anim calcmode="lin" valueType="num">
                                      <p:cBhvr>
                                        <p:cTn id="83" dur="500" fill="hold"/>
                                        <p:tgtEl>
                                          <p:spTgt spid="17"/>
                                        </p:tgtEl>
                                        <p:attrNameLst>
                                          <p:attrName>ppt_h</p:attrName>
                                        </p:attrNameLst>
                                      </p:cBhvr>
                                      <p:tavLst>
                                        <p:tav tm="0">
                                          <p:val>
                                            <p:fltVal val="0"/>
                                          </p:val>
                                        </p:tav>
                                        <p:tav tm="100000">
                                          <p:val>
                                            <p:strVal val="#ppt_h"/>
                                          </p:val>
                                        </p:tav>
                                      </p:tavLst>
                                    </p:anim>
                                    <p:anim calcmode="lin" valueType="num">
                                      <p:cBhvr>
                                        <p:cTn id="84" dur="500" fill="hold"/>
                                        <p:tgtEl>
                                          <p:spTgt spid="17"/>
                                        </p:tgtEl>
                                        <p:attrNameLst>
                                          <p:attrName>style.rotation</p:attrName>
                                        </p:attrNameLst>
                                      </p:cBhvr>
                                      <p:tavLst>
                                        <p:tav tm="0">
                                          <p:val>
                                            <p:fltVal val="360"/>
                                          </p:val>
                                        </p:tav>
                                        <p:tav tm="100000">
                                          <p:val>
                                            <p:fltVal val="0"/>
                                          </p:val>
                                        </p:tav>
                                      </p:tavLst>
                                    </p:anim>
                                    <p:animEffect transition="in" filter="fade">
                                      <p:cBhvr>
                                        <p:cTn id="85" dur="500"/>
                                        <p:tgtEl>
                                          <p:spTgt spid="17"/>
                                        </p:tgtEl>
                                      </p:cBhvr>
                                    </p:animEffect>
                                  </p:childTnLst>
                                </p:cTn>
                              </p:par>
                            </p:childTnLst>
                          </p:cTn>
                        </p:par>
                        <p:par>
                          <p:cTn id="86" fill="hold">
                            <p:stCondLst>
                              <p:cond delay="500"/>
                            </p:stCondLst>
                            <p:childTnLst>
                              <p:par>
                                <p:cTn id="87" presetID="22" presetClass="entr" presetSubtype="8" fill="hold" grpId="0" nodeType="afterEffect">
                                  <p:stCondLst>
                                    <p:cond delay="0"/>
                                  </p:stCondLst>
                                  <p:childTnLst>
                                    <p:set>
                                      <p:cBhvr>
                                        <p:cTn id="88" dur="1" fill="hold">
                                          <p:stCondLst>
                                            <p:cond delay="0"/>
                                          </p:stCondLst>
                                        </p:cTn>
                                        <p:tgtEl>
                                          <p:spTgt spid="4"/>
                                        </p:tgtEl>
                                        <p:attrNameLst>
                                          <p:attrName>style.visibility</p:attrName>
                                        </p:attrNameLst>
                                      </p:cBhvr>
                                      <p:to>
                                        <p:strVal val="visible"/>
                                      </p:to>
                                    </p:set>
                                    <p:animEffect transition="in" filter="wipe(left)">
                                      <p:cBhvr>
                                        <p:cTn id="89" dur="500"/>
                                        <p:tgtEl>
                                          <p:spTgt spid="4"/>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grpId="0" nodeType="clickEffect">
                                  <p:stCondLst>
                                    <p:cond delay="0"/>
                                  </p:stCondLst>
                                  <p:childTnLst>
                                    <p:set>
                                      <p:cBhvr>
                                        <p:cTn id="93" dur="1" fill="hold">
                                          <p:stCondLst>
                                            <p:cond delay="0"/>
                                          </p:stCondLst>
                                        </p:cTn>
                                        <p:tgtEl>
                                          <p:spTgt spid="7"/>
                                        </p:tgtEl>
                                        <p:attrNameLst>
                                          <p:attrName>style.visibility</p:attrName>
                                        </p:attrNameLst>
                                      </p:cBhvr>
                                      <p:to>
                                        <p:strVal val="visible"/>
                                      </p:to>
                                    </p:set>
                                    <p:animEffect transition="in" filter="wipe(left)">
                                      <p:cBhvr>
                                        <p:cTn id="9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4" grpId="0"/>
      <p:bldGraphic spid="9" grpId="0" uiExpand="1">
        <p:bldSub>
          <a:bldDgm bld="one"/>
        </p:bldSub>
      </p:bldGraphic>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150D72E-DBA6-3AC1-F8A1-DEAA3A61F308}"/>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A71D3B8B-8BC8-B690-6DA3-CE4B4668066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8533590" y="1511165"/>
            <a:ext cx="3449253" cy="4610059"/>
          </a:xfrm>
          <a:prstGeom prst="roundRect">
            <a:avLst>
              <a:gd name="adj" fmla="val 4167"/>
            </a:avLst>
          </a:prstGeom>
          <a:solidFill>
            <a:srgbClr val="FFFFFF"/>
          </a:solidFill>
          <a:ln w="76200" cap="sq">
            <a:gradFill>
              <a:gsLst>
                <a:gs pos="0">
                  <a:schemeClr val="bg2"/>
                </a:gs>
                <a:gs pos="34000">
                  <a:schemeClr val="bg2"/>
                </a:gs>
                <a:gs pos="64000">
                  <a:srgbClr val="EF3DF2"/>
                </a:gs>
                <a:gs pos="41000">
                  <a:schemeClr val="tx2"/>
                </a:gs>
                <a:gs pos="71000">
                  <a:srgbClr val="E42B93"/>
                </a:gs>
                <a:gs pos="100000">
                  <a:schemeClr val="accent5"/>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3" name="CuadroTexto 2">
            <a:extLst>
              <a:ext uri="{FF2B5EF4-FFF2-40B4-BE49-F238E27FC236}">
                <a16:creationId xmlns:a16="http://schemas.microsoft.com/office/drawing/2014/main" id="{73DD121B-6164-B2D1-3CBC-3121967FE39B}"/>
              </a:ext>
            </a:extLst>
          </p:cNvPr>
          <p:cNvSpPr txBox="1"/>
          <p:nvPr/>
        </p:nvSpPr>
        <p:spPr>
          <a:xfrm>
            <a:off x="0" y="137860"/>
            <a:ext cx="8124769" cy="1015663"/>
          </a:xfrm>
          <a:prstGeom prst="rect">
            <a:avLst/>
          </a:prstGeom>
          <a:noFill/>
        </p:spPr>
        <p:txBody>
          <a:bodyPr wrap="square">
            <a:spAutoFit/>
          </a:bodyPr>
          <a:lstStyle/>
          <a:p>
            <a:pPr algn="ctr"/>
            <a:r>
              <a:rPr lang="hr-HR" sz="4000" b="1" spc="50">
                <a:ln w="0"/>
                <a:solidFill>
                  <a:schemeClr val="bg2"/>
                </a:solidFill>
                <a:effectLst>
                  <a:innerShdw blurRad="63500" dist="50800" dir="13500000">
                    <a:srgbClr val="000000">
                      <a:alpha val="50000"/>
                    </a:srgbClr>
                  </a:innerShdw>
                </a:effectLst>
              </a:rPr>
              <a:t>PRAVA EVANĐELJA </a:t>
            </a:r>
          </a:p>
          <a:p>
            <a:pPr algn="ctr"/>
            <a:r>
              <a:rPr lang="pt-BR" sz="2000" b="1" spc="50">
                <a:ln w="0"/>
                <a:solidFill>
                  <a:schemeClr val="tx2">
                    <a:lumMod val="20000"/>
                    <a:lumOff val="80000"/>
                  </a:schemeClr>
                </a:solidFill>
                <a:effectLst>
                  <a:innerShdw blurRad="63500" dist="50800" dir="13500000">
                    <a:srgbClr val="000000">
                      <a:alpha val="50000"/>
                    </a:srgbClr>
                  </a:innerShdw>
                </a:effectLst>
              </a:rPr>
              <a:t>1. Korinćanima 9 (Pavao se odriče svojih prava</a:t>
            </a:r>
            <a:r>
              <a:rPr kumimoji="0" lang="en" sz="2000" b="1" i="0" u="none" strike="noStrike" kern="1200" spc="50" normalizeH="0" baseline="0" noProof="0">
                <a:ln w="0"/>
                <a:solidFill>
                  <a:schemeClr val="tx2">
                    <a:lumMod val="20000"/>
                    <a:lumOff val="80000"/>
                  </a:schemeClr>
                </a:solidFill>
                <a:effectLst>
                  <a:innerShdw blurRad="63500" dist="50800" dir="13500000">
                    <a:srgbClr val="000000">
                      <a:alpha val="50000"/>
                    </a:srgbClr>
                  </a:innerShdw>
                </a:effectLst>
                <a:uLnTx/>
                <a:uFillTx/>
                <a:latin typeface="Aptos" panose="02110004020202020204"/>
                <a:ea typeface="+mn-ea"/>
                <a:cs typeface="+mn-cs"/>
              </a:rPr>
              <a:t>)</a:t>
            </a:r>
            <a:endParaRPr kumimoji="0" lang="en" sz="2000" b="1" i="0" u="none" strike="noStrike" kern="1200" spc="50" normalizeH="0" baseline="0" noProof="0" dirty="0">
              <a:ln w="0"/>
              <a:solidFill>
                <a:schemeClr val="tx2">
                  <a:lumMod val="20000"/>
                  <a:lumOff val="80000"/>
                </a:schemeClr>
              </a:solidFill>
              <a:effectLst>
                <a:innerShdw blurRad="63500" dist="50800" dir="13500000">
                  <a:srgbClr val="000000">
                    <a:alpha val="50000"/>
                  </a:srgbClr>
                </a:innerShdw>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212E6B22-B3C9-FA97-F9CA-9C19C1633DEF}"/>
              </a:ext>
            </a:extLst>
          </p:cNvPr>
          <p:cNvSpPr txBox="1"/>
          <p:nvPr/>
        </p:nvSpPr>
        <p:spPr>
          <a:xfrm>
            <a:off x="8135096" y="172618"/>
            <a:ext cx="3847747" cy="861774"/>
          </a:xfrm>
          <a:prstGeom prst="rect">
            <a:avLst/>
          </a:prstGeom>
          <a:solidFill>
            <a:schemeClr val="accent4">
              <a:lumMod val="20000"/>
              <a:lumOff val="80000"/>
            </a:schemeClr>
          </a:solidFill>
          <a:ln>
            <a:noFill/>
          </a:ln>
          <a:effectLst>
            <a:innerShdw blurRad="114300">
              <a:prstClr val="black"/>
            </a:innerShdw>
          </a:effectLst>
        </p:spPr>
        <p:style>
          <a:lnRef idx="1">
            <a:schemeClr val="accent4"/>
          </a:lnRef>
          <a:fillRef idx="2">
            <a:schemeClr val="accent4"/>
          </a:fillRef>
          <a:effectRef idx="1">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rgbClr val="002060"/>
                </a:solidFill>
                <a:latin typeface="Comic Sans MS" panose="030F0702030302020204" pitchFamily="66" charset="0"/>
              </a:rPr>
              <a:t>“</a:t>
            </a:r>
            <a:r>
              <a:rPr lang="hr-HR" sz="1600" b="1" dirty="0">
                <a:solidFill>
                  <a:srgbClr val="002060"/>
                </a:solidFill>
                <a:latin typeface="Comic Sans MS" panose="030F0702030302020204" pitchFamily="66" charset="0"/>
              </a:rPr>
              <a:t>Tako i </a:t>
            </a:r>
            <a:r>
              <a:rPr lang="en-US" sz="1600" b="1" dirty="0">
                <a:solidFill>
                  <a:srgbClr val="002060"/>
                </a:solidFill>
                <a:latin typeface="Comic Sans MS" panose="030F0702030302020204" pitchFamily="66" charset="0"/>
              </a:rPr>
              <a:t> Gospod</a:t>
            </a:r>
            <a:r>
              <a:rPr lang="hr-HR" sz="1600" b="1" dirty="0">
                <a:solidFill>
                  <a:srgbClr val="002060"/>
                </a:solidFill>
                <a:latin typeface="Comic Sans MS" panose="030F0702030302020204" pitchFamily="66" charset="0"/>
              </a:rPr>
              <a:t> </a:t>
            </a:r>
            <a:r>
              <a:rPr lang="en-US" sz="1600" b="1" dirty="0" err="1">
                <a:solidFill>
                  <a:srgbClr val="002060"/>
                </a:solidFill>
                <a:latin typeface="Comic Sans MS" panose="030F0702030302020204" pitchFamily="66" charset="0"/>
              </a:rPr>
              <a:t>zapovjedi</a:t>
            </a:r>
            <a:r>
              <a:rPr lang="en-US" sz="1600" b="1" dirty="0">
                <a:solidFill>
                  <a:srgbClr val="002060"/>
                </a:solidFill>
                <a:latin typeface="Comic Sans MS" panose="030F0702030302020204" pitchFamily="66" charset="0"/>
              </a:rPr>
              <a:t> da oni koji </a:t>
            </a:r>
            <a:r>
              <a:rPr lang="en-US" sz="1600" b="1" dirty="0" err="1">
                <a:solidFill>
                  <a:srgbClr val="002060"/>
                </a:solidFill>
                <a:latin typeface="Comic Sans MS" panose="030F0702030302020204" pitchFamily="66" charset="0"/>
              </a:rPr>
              <a:t>evanđelje</a:t>
            </a:r>
            <a:r>
              <a:rPr lang="hr-HR" sz="1600" b="1" dirty="0">
                <a:solidFill>
                  <a:srgbClr val="002060"/>
                </a:solidFill>
                <a:latin typeface="Comic Sans MS" panose="030F0702030302020204" pitchFamily="66" charset="0"/>
              </a:rPr>
              <a:t> propovedaju od</a:t>
            </a:r>
            <a:r>
              <a:rPr lang="en-US" sz="1600" b="1" dirty="0">
                <a:solidFill>
                  <a:srgbClr val="002060"/>
                </a:solidFill>
                <a:latin typeface="Comic Sans MS" panose="030F0702030302020204" pitchFamily="66" charset="0"/>
              </a:rPr>
              <a:t> </a:t>
            </a:r>
            <a:r>
              <a:rPr lang="hr-HR" sz="1600" b="1" dirty="0">
                <a:solidFill>
                  <a:srgbClr val="002060"/>
                </a:solidFill>
                <a:latin typeface="Comic Sans MS" panose="030F0702030302020204" pitchFamily="66" charset="0"/>
              </a:rPr>
              <a:t>evan-</a:t>
            </a:r>
            <a:r>
              <a:rPr lang="en-US" sz="1600" b="1" dirty="0">
                <a:solidFill>
                  <a:srgbClr val="002060"/>
                </a:solidFill>
                <a:latin typeface="Comic Sans MS" panose="030F0702030302020204" pitchFamily="66" charset="0"/>
              </a:rPr>
              <a:t> </a:t>
            </a:r>
            <a:r>
              <a:rPr lang="en-US" sz="1600" b="1" dirty="0" err="1">
                <a:solidFill>
                  <a:srgbClr val="002060"/>
                </a:solidFill>
                <a:latin typeface="Comic Sans MS" panose="030F0702030302020204" pitchFamily="66" charset="0"/>
              </a:rPr>
              <a:t>đelja</a:t>
            </a:r>
            <a:r>
              <a:rPr lang="hr-HR" sz="1600" b="1" dirty="0">
                <a:solidFill>
                  <a:srgbClr val="002060"/>
                </a:solidFill>
                <a:latin typeface="Comic Sans MS" panose="030F0702030302020204" pitchFamily="66" charset="0"/>
              </a:rPr>
              <a:t> žive</a:t>
            </a:r>
            <a:r>
              <a:rPr lang="en-US" sz="1600" b="1" dirty="0">
                <a:solidFill>
                  <a:srgbClr val="002060"/>
                </a:solidFill>
                <a:latin typeface="Comic Sans MS" panose="030F0702030302020204" pitchFamily="66" charset="0"/>
              </a:rPr>
              <a:t>." </a:t>
            </a:r>
            <a:r>
              <a:rPr lang="en-US" sz="1200" b="1" dirty="0">
                <a:solidFill>
                  <a:srgbClr val="002060"/>
                </a:solidFill>
                <a:latin typeface="Comic Sans MS" panose="030F0702030302020204" pitchFamily="66" charset="0"/>
              </a:rPr>
              <a:t>(1. Kor</a:t>
            </a:r>
            <a:r>
              <a:rPr lang="hr-HR" sz="1200" b="1" dirty="0">
                <a:solidFill>
                  <a:srgbClr val="002060"/>
                </a:solidFill>
                <a:latin typeface="Comic Sans MS" panose="030F0702030302020204" pitchFamily="66" charset="0"/>
              </a:rPr>
              <a:t>.</a:t>
            </a:r>
            <a:r>
              <a:rPr lang="en-US" sz="1200" b="1" dirty="0">
                <a:solidFill>
                  <a:srgbClr val="002060"/>
                </a:solidFill>
                <a:latin typeface="Comic Sans MS" panose="030F0702030302020204" pitchFamily="66" charset="0"/>
              </a:rPr>
              <a:t> 9</a:t>
            </a:r>
            <a:r>
              <a:rPr lang="hr-HR" sz="1200" b="1" dirty="0">
                <a:solidFill>
                  <a:srgbClr val="002060"/>
                </a:solidFill>
                <a:latin typeface="Comic Sans MS" panose="030F0702030302020204" pitchFamily="66" charset="0"/>
              </a:rPr>
              <a:t>,</a:t>
            </a:r>
            <a:r>
              <a:rPr lang="en-US" sz="1200" b="1" dirty="0">
                <a:solidFill>
                  <a:srgbClr val="002060"/>
                </a:solidFill>
                <a:latin typeface="Comic Sans MS" panose="030F0702030302020204" pitchFamily="66" charset="0"/>
              </a:rPr>
              <a:t>14)</a:t>
            </a:r>
            <a:endParaRPr lang="es-ES" b="1" dirty="0">
              <a:solidFill>
                <a:srgbClr val="002060"/>
              </a:solidFill>
              <a:latin typeface="Comic Sans MS" panose="030F0702030302020204" pitchFamily="66" charset="0"/>
            </a:endParaRPr>
          </a:p>
        </p:txBody>
      </p:sp>
      <p:sp>
        <p:nvSpPr>
          <p:cNvPr id="6" name="CuadroTexto 5">
            <a:extLst>
              <a:ext uri="{FF2B5EF4-FFF2-40B4-BE49-F238E27FC236}">
                <a16:creationId xmlns:a16="http://schemas.microsoft.com/office/drawing/2014/main" id="{E95930C3-E178-F06F-1E45-5707A4F93586}"/>
              </a:ext>
            </a:extLst>
          </p:cNvPr>
          <p:cNvSpPr txBox="1"/>
          <p:nvPr/>
        </p:nvSpPr>
        <p:spPr>
          <a:xfrm>
            <a:off x="112395" y="1167013"/>
            <a:ext cx="8415588" cy="400110"/>
          </a:xfrm>
          <a:prstGeom prst="rect">
            <a:avLst/>
          </a:prstGeom>
          <a:noFill/>
        </p:spPr>
        <p:txBody>
          <a:bodyPr wrap="square" rtlCol="0">
            <a:spAutoFit/>
          </a:bodyPr>
          <a:lstStyle/>
          <a:p>
            <a:pPr>
              <a:spcBef>
                <a:spcPts val="600"/>
              </a:spcBef>
            </a:pPr>
            <a:r>
              <a:rPr lang="hr-HR" sz="2000" b="1">
                <a:solidFill>
                  <a:schemeClr val="bg1"/>
                </a:solidFill>
                <a:effectLst>
                  <a:outerShdw blurRad="50800" dist="50800" dir="5400000" algn="ctr" rotWithShape="0">
                    <a:schemeClr val="tx1"/>
                  </a:outerShdw>
                </a:effectLst>
              </a:rPr>
              <a:t>Pavao se odrekao barem tri prava iz ljubavi prema slabima:</a:t>
            </a:r>
            <a:endParaRPr lang="en" sz="2000" b="1" dirty="0">
              <a:solidFill>
                <a:schemeClr val="bg1"/>
              </a:solidFill>
              <a:effectLst>
                <a:outerShdw blurRad="50800" dist="50800" dir="5400000" algn="ctr" rotWithShape="0">
                  <a:schemeClr val="tx1"/>
                </a:outerShdw>
              </a:effectLst>
            </a:endParaRPr>
          </a:p>
        </p:txBody>
      </p:sp>
      <p:graphicFrame>
        <p:nvGraphicFramePr>
          <p:cNvPr id="2" name="Diagrama 1">
            <a:extLst>
              <a:ext uri="{FF2B5EF4-FFF2-40B4-BE49-F238E27FC236}">
                <a16:creationId xmlns:a16="http://schemas.microsoft.com/office/drawing/2014/main" id="{C5593536-3467-B3C8-8EA7-5B720CFC9D47}"/>
              </a:ext>
            </a:extLst>
          </p:cNvPr>
          <p:cNvGraphicFramePr/>
          <p:nvPr>
            <p:extLst>
              <p:ext uri="{D42A27DB-BD31-4B8C-83A1-F6EECF244321}">
                <p14:modId xmlns:p14="http://schemas.microsoft.com/office/powerpoint/2010/main" val="2446514575"/>
              </p:ext>
            </p:extLst>
          </p:nvPr>
        </p:nvGraphicFramePr>
        <p:xfrm>
          <a:off x="112395" y="1605623"/>
          <a:ext cx="11553423" cy="44270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41AF6D49-0CE8-F52E-104D-8CEB70AE0899}"/>
              </a:ext>
            </a:extLst>
          </p:cNvPr>
          <p:cNvSpPr txBox="1"/>
          <p:nvPr/>
        </p:nvSpPr>
        <p:spPr>
          <a:xfrm>
            <a:off x="0" y="6090447"/>
            <a:ext cx="12192000" cy="707886"/>
          </a:xfrm>
          <a:prstGeom prst="rect">
            <a:avLst/>
          </a:prstGeom>
          <a:noFill/>
        </p:spPr>
        <p:txBody>
          <a:bodyPr wrap="square" rtlCol="0">
            <a:spAutoFit/>
          </a:bodyPr>
          <a:lstStyle/>
          <a:p>
            <a:pPr>
              <a:spcBef>
                <a:spcPts val="600"/>
              </a:spcBef>
            </a:pPr>
            <a:r>
              <a:rPr lang="en" sz="2000" b="1" dirty="0"/>
              <a:t>Although Jesus made it clear that those who preach the gospel should live from the gospel, both Paul and Barnabas voluntarily renounced this so as not to hinder believers (1 Cor. 9:12-14; Lk. 10:7).</a:t>
            </a:r>
          </a:p>
        </p:txBody>
      </p:sp>
    </p:spTree>
    <p:extLst>
      <p:ext uri="{BB962C8B-B14F-4D97-AF65-F5344CB8AC3E}">
        <p14:creationId xmlns:p14="http://schemas.microsoft.com/office/powerpoint/2010/main" val="939861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 presetClass="entr" presetSubtype="32"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ox(out)">
                                      <p:cBhvr>
                                        <p:cTn id="16" dur="500"/>
                                        <p:tgtEl>
                                          <p:spTgt spid="5"/>
                                        </p:tgtEl>
                                      </p:cBhvr>
                                    </p:animEffect>
                                  </p:childTnLst>
                                </p:cTn>
                              </p:par>
                              <p:par>
                                <p:cTn id="17" presetID="4" presetClass="entr" presetSubtype="32"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ox(out)">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2">
                                            <p:graphicEl>
                                              <a:dgm id="{AB8C7CC9-BA0B-4F46-AD9D-9D84D3686FF9}"/>
                                            </p:graphicEl>
                                          </p:spTgt>
                                        </p:tgtEl>
                                        <p:attrNameLst>
                                          <p:attrName>style.visibility</p:attrName>
                                        </p:attrNameLst>
                                      </p:cBhvr>
                                      <p:to>
                                        <p:strVal val="visible"/>
                                      </p:to>
                                    </p:set>
                                    <p:anim calcmode="lin" valueType="num">
                                      <p:cBhvr>
                                        <p:cTn id="29" dur="500" fill="hold"/>
                                        <p:tgtEl>
                                          <p:spTgt spid="2">
                                            <p:graphicEl>
                                              <a:dgm id="{AB8C7CC9-BA0B-4F46-AD9D-9D84D3686FF9}"/>
                                            </p:graphicEl>
                                          </p:spTgt>
                                        </p:tgtEl>
                                        <p:attrNameLst>
                                          <p:attrName>ppt_w</p:attrName>
                                        </p:attrNameLst>
                                      </p:cBhvr>
                                      <p:tavLst>
                                        <p:tav tm="0">
                                          <p:val>
                                            <p:fltVal val="0"/>
                                          </p:val>
                                        </p:tav>
                                        <p:tav tm="100000">
                                          <p:val>
                                            <p:strVal val="#ppt_w"/>
                                          </p:val>
                                        </p:tav>
                                      </p:tavLst>
                                    </p:anim>
                                    <p:anim calcmode="lin" valueType="num">
                                      <p:cBhvr>
                                        <p:cTn id="30" dur="500" fill="hold"/>
                                        <p:tgtEl>
                                          <p:spTgt spid="2">
                                            <p:graphicEl>
                                              <a:dgm id="{AB8C7CC9-BA0B-4F46-AD9D-9D84D3686FF9}"/>
                                            </p:graphicEl>
                                          </p:spTgt>
                                        </p:tgtEl>
                                        <p:attrNameLst>
                                          <p:attrName>ppt_h</p:attrName>
                                        </p:attrNameLst>
                                      </p:cBhvr>
                                      <p:tavLst>
                                        <p:tav tm="0">
                                          <p:val>
                                            <p:fltVal val="0"/>
                                          </p:val>
                                        </p:tav>
                                        <p:tav tm="100000">
                                          <p:val>
                                            <p:strVal val="#ppt_h"/>
                                          </p:val>
                                        </p:tav>
                                      </p:tavLst>
                                    </p:anim>
                                    <p:animEffect transition="in" filter="fade">
                                      <p:cBhvr>
                                        <p:cTn id="31" dur="500"/>
                                        <p:tgtEl>
                                          <p:spTgt spid="2">
                                            <p:graphicEl>
                                              <a:dgm id="{AB8C7CC9-BA0B-4F46-AD9D-9D84D3686FF9}"/>
                                            </p:graphicEl>
                                          </p:spTgt>
                                        </p:tgtEl>
                                      </p:cBhvr>
                                    </p:animEffect>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2">
                                            <p:graphicEl>
                                              <a:dgm id="{B0B5F2F0-467F-45EA-827F-B947316FAE2A}"/>
                                            </p:graphicEl>
                                          </p:spTgt>
                                        </p:tgtEl>
                                        <p:attrNameLst>
                                          <p:attrName>style.visibility</p:attrName>
                                        </p:attrNameLst>
                                      </p:cBhvr>
                                      <p:to>
                                        <p:strVal val="visible"/>
                                      </p:to>
                                    </p:set>
                                    <p:animEffect transition="in" filter="wipe(left)">
                                      <p:cBhvr>
                                        <p:cTn id="35" dur="500"/>
                                        <p:tgtEl>
                                          <p:spTgt spid="2">
                                            <p:graphicEl>
                                              <a:dgm id="{B0B5F2F0-467F-45EA-827F-B947316FAE2A}"/>
                                            </p:graphic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2">
                                            <p:graphicEl>
                                              <a:dgm id="{5B844668-161A-40CE-834D-DBA7B2491ED1}"/>
                                            </p:graphicEl>
                                          </p:spTgt>
                                        </p:tgtEl>
                                        <p:attrNameLst>
                                          <p:attrName>style.visibility</p:attrName>
                                        </p:attrNameLst>
                                      </p:cBhvr>
                                      <p:to>
                                        <p:strVal val="visible"/>
                                      </p:to>
                                    </p:set>
                                    <p:anim calcmode="lin" valueType="num">
                                      <p:cBhvr>
                                        <p:cTn id="40" dur="500" fill="hold"/>
                                        <p:tgtEl>
                                          <p:spTgt spid="2">
                                            <p:graphicEl>
                                              <a:dgm id="{5B844668-161A-40CE-834D-DBA7B2491ED1}"/>
                                            </p:graphicEl>
                                          </p:spTgt>
                                        </p:tgtEl>
                                        <p:attrNameLst>
                                          <p:attrName>ppt_w</p:attrName>
                                        </p:attrNameLst>
                                      </p:cBhvr>
                                      <p:tavLst>
                                        <p:tav tm="0">
                                          <p:val>
                                            <p:fltVal val="0"/>
                                          </p:val>
                                        </p:tav>
                                        <p:tav tm="100000">
                                          <p:val>
                                            <p:strVal val="#ppt_w"/>
                                          </p:val>
                                        </p:tav>
                                      </p:tavLst>
                                    </p:anim>
                                    <p:anim calcmode="lin" valueType="num">
                                      <p:cBhvr>
                                        <p:cTn id="41" dur="500" fill="hold"/>
                                        <p:tgtEl>
                                          <p:spTgt spid="2">
                                            <p:graphicEl>
                                              <a:dgm id="{5B844668-161A-40CE-834D-DBA7B2491ED1}"/>
                                            </p:graphicEl>
                                          </p:spTgt>
                                        </p:tgtEl>
                                        <p:attrNameLst>
                                          <p:attrName>ppt_h</p:attrName>
                                        </p:attrNameLst>
                                      </p:cBhvr>
                                      <p:tavLst>
                                        <p:tav tm="0">
                                          <p:val>
                                            <p:fltVal val="0"/>
                                          </p:val>
                                        </p:tav>
                                        <p:tav tm="100000">
                                          <p:val>
                                            <p:strVal val="#ppt_h"/>
                                          </p:val>
                                        </p:tav>
                                      </p:tavLst>
                                    </p:anim>
                                    <p:animEffect transition="in" filter="fade">
                                      <p:cBhvr>
                                        <p:cTn id="42" dur="500"/>
                                        <p:tgtEl>
                                          <p:spTgt spid="2">
                                            <p:graphicEl>
                                              <a:dgm id="{5B844668-161A-40CE-834D-DBA7B2491ED1}"/>
                                            </p:graphicEl>
                                          </p:spTgt>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graphicEl>
                                              <a:dgm id="{C3C4E1E8-9A50-40FB-B74D-1375FE9DE9EA}"/>
                                            </p:graphicEl>
                                          </p:spTgt>
                                        </p:tgtEl>
                                        <p:attrNameLst>
                                          <p:attrName>style.visibility</p:attrName>
                                        </p:attrNameLst>
                                      </p:cBhvr>
                                      <p:to>
                                        <p:strVal val="visible"/>
                                      </p:to>
                                    </p:set>
                                    <p:animEffect transition="in" filter="wipe(left)">
                                      <p:cBhvr>
                                        <p:cTn id="46" dur="500"/>
                                        <p:tgtEl>
                                          <p:spTgt spid="2">
                                            <p:graphicEl>
                                              <a:dgm id="{C3C4E1E8-9A50-40FB-B74D-1375FE9DE9EA}"/>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2">
                                            <p:graphicEl>
                                              <a:dgm id="{099A9D28-0AA8-42AD-86D9-0B379C1B1FD4}"/>
                                            </p:graphicEl>
                                          </p:spTgt>
                                        </p:tgtEl>
                                        <p:attrNameLst>
                                          <p:attrName>style.visibility</p:attrName>
                                        </p:attrNameLst>
                                      </p:cBhvr>
                                      <p:to>
                                        <p:strVal val="visible"/>
                                      </p:to>
                                    </p:set>
                                    <p:anim calcmode="lin" valueType="num">
                                      <p:cBhvr>
                                        <p:cTn id="51" dur="500" fill="hold"/>
                                        <p:tgtEl>
                                          <p:spTgt spid="2">
                                            <p:graphicEl>
                                              <a:dgm id="{099A9D28-0AA8-42AD-86D9-0B379C1B1FD4}"/>
                                            </p:graphicEl>
                                          </p:spTgt>
                                        </p:tgtEl>
                                        <p:attrNameLst>
                                          <p:attrName>ppt_w</p:attrName>
                                        </p:attrNameLst>
                                      </p:cBhvr>
                                      <p:tavLst>
                                        <p:tav tm="0">
                                          <p:val>
                                            <p:fltVal val="0"/>
                                          </p:val>
                                        </p:tav>
                                        <p:tav tm="100000">
                                          <p:val>
                                            <p:strVal val="#ppt_w"/>
                                          </p:val>
                                        </p:tav>
                                      </p:tavLst>
                                    </p:anim>
                                    <p:anim calcmode="lin" valueType="num">
                                      <p:cBhvr>
                                        <p:cTn id="52" dur="500" fill="hold"/>
                                        <p:tgtEl>
                                          <p:spTgt spid="2">
                                            <p:graphicEl>
                                              <a:dgm id="{099A9D28-0AA8-42AD-86D9-0B379C1B1FD4}"/>
                                            </p:graphicEl>
                                          </p:spTgt>
                                        </p:tgtEl>
                                        <p:attrNameLst>
                                          <p:attrName>ppt_h</p:attrName>
                                        </p:attrNameLst>
                                      </p:cBhvr>
                                      <p:tavLst>
                                        <p:tav tm="0">
                                          <p:val>
                                            <p:fltVal val="0"/>
                                          </p:val>
                                        </p:tav>
                                        <p:tav tm="100000">
                                          <p:val>
                                            <p:strVal val="#ppt_h"/>
                                          </p:val>
                                        </p:tav>
                                      </p:tavLst>
                                    </p:anim>
                                    <p:animEffect transition="in" filter="fade">
                                      <p:cBhvr>
                                        <p:cTn id="53" dur="500"/>
                                        <p:tgtEl>
                                          <p:spTgt spid="2">
                                            <p:graphicEl>
                                              <a:dgm id="{099A9D28-0AA8-42AD-86D9-0B379C1B1FD4}"/>
                                            </p:graphicEl>
                                          </p:spTgt>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2">
                                            <p:graphicEl>
                                              <a:dgm id="{BDAA947B-83D1-4802-AE95-32137525D2E9}"/>
                                            </p:graphicEl>
                                          </p:spTgt>
                                        </p:tgtEl>
                                        <p:attrNameLst>
                                          <p:attrName>style.visibility</p:attrName>
                                        </p:attrNameLst>
                                      </p:cBhvr>
                                      <p:to>
                                        <p:strVal val="visible"/>
                                      </p:to>
                                    </p:set>
                                    <p:animEffect transition="in" filter="wipe(left)">
                                      <p:cBhvr>
                                        <p:cTn id="57" dur="500"/>
                                        <p:tgtEl>
                                          <p:spTgt spid="2">
                                            <p:graphicEl>
                                              <a:dgm id="{BDAA947B-83D1-4802-AE95-32137525D2E9}"/>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8"/>
                                        </p:tgtEl>
                                        <p:attrNameLst>
                                          <p:attrName>style.visibility</p:attrName>
                                        </p:attrNameLst>
                                      </p:cBhvr>
                                      <p:to>
                                        <p:strVal val="visible"/>
                                      </p:to>
                                    </p:set>
                                    <p:animEffect transition="in" filter="wipe(left)">
                                      <p:cBhvr>
                                        <p:cTn id="6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7F7A058-261A-332F-A443-BD30CCCE5648}"/>
              </a:ext>
            </a:extLst>
          </p:cNvPr>
          <p:cNvSpPr txBox="1"/>
          <p:nvPr/>
        </p:nvSpPr>
        <p:spPr>
          <a:xfrm>
            <a:off x="3402766" y="0"/>
            <a:ext cx="8789234" cy="1138773"/>
          </a:xfrm>
          <a:prstGeom prst="rect">
            <a:avLst/>
          </a:prstGeom>
          <a:noFill/>
          <a:effectLst/>
        </p:spPr>
        <p:txBody>
          <a:bodyPr wrap="square">
            <a:spAutoFit/>
            <a:scene3d>
              <a:camera prst="orthographicFront"/>
              <a:lightRig rig="threePt" dir="t"/>
            </a:scene3d>
            <a:sp3d extrusionH="57150">
              <a:bevelT w="38100" h="38100"/>
            </a:sp3d>
          </a:bodyPr>
          <a:lstStyle/>
          <a:p>
            <a:pPr algn="ctr"/>
            <a:r>
              <a:rPr lang="hr-HR" sz="4400" b="1">
                <a:ln w="0"/>
                <a:gradFill>
                  <a:gsLst>
                    <a:gs pos="0">
                      <a:schemeClr val="accent5">
                        <a:lumMod val="50000"/>
                      </a:schemeClr>
                    </a:gs>
                    <a:gs pos="50000">
                      <a:schemeClr val="accent5"/>
                    </a:gs>
                    <a:gs pos="100000">
                      <a:schemeClr val="accent5">
                        <a:lumMod val="60000"/>
                        <a:lumOff val="40000"/>
                      </a:schemeClr>
                    </a:gs>
                  </a:gsLst>
                  <a:lin ang="5400000"/>
                </a:gradFill>
              </a:rPr>
              <a:t>POUKE IZ PROŠLOSTI</a:t>
            </a:r>
          </a:p>
          <a:p>
            <a:pPr algn="ctr"/>
            <a:r>
              <a:rPr kumimoji="0" lang="en" sz="2400" b="1" i="0" u="none" strike="noStrike" kern="1200" normalizeH="0" baseline="0" noProof="0">
                <a:ln w="0"/>
                <a:solidFill>
                  <a:schemeClr val="accent6">
                    <a:lumMod val="75000"/>
                  </a:schemeClr>
                </a:solidFill>
                <a:effectLst/>
                <a:uLnTx/>
                <a:uFillTx/>
                <a:latin typeface="Aptos" panose="02110004020202020204"/>
                <a:ea typeface="+mn-ea"/>
                <a:cs typeface="+mn-cs"/>
              </a:rPr>
              <a:t>1</a:t>
            </a:r>
            <a:r>
              <a:rPr kumimoji="0" lang="hr-HR" sz="2400" b="1" i="0" u="none" strike="noStrike" kern="1200" normalizeH="0" baseline="0" noProof="0">
                <a:ln w="0"/>
                <a:solidFill>
                  <a:schemeClr val="accent6">
                    <a:lumMod val="75000"/>
                  </a:schemeClr>
                </a:solidFill>
                <a:effectLst/>
                <a:uLnTx/>
                <a:uFillTx/>
                <a:latin typeface="Aptos" panose="02110004020202020204"/>
                <a:ea typeface="+mn-ea"/>
                <a:cs typeface="+mn-cs"/>
              </a:rPr>
              <a:t>.</a:t>
            </a:r>
            <a:r>
              <a:rPr kumimoji="0" lang="hr-HR" sz="2400" b="1" i="0" u="none" strike="noStrike" kern="1200" normalizeH="0" noProof="0">
                <a:ln w="0"/>
                <a:solidFill>
                  <a:schemeClr val="accent6">
                    <a:lumMod val="75000"/>
                  </a:schemeClr>
                </a:solidFill>
                <a:effectLst/>
                <a:uLnTx/>
                <a:uFillTx/>
                <a:latin typeface="Aptos" panose="02110004020202020204"/>
                <a:ea typeface="+mn-ea"/>
                <a:cs typeface="+mn-cs"/>
              </a:rPr>
              <a:t> Korinćanima</a:t>
            </a:r>
            <a:r>
              <a:rPr kumimoji="0" lang="en" sz="2400" b="1" i="0" u="none" strike="noStrike" kern="1200" normalizeH="0" baseline="0" noProof="0">
                <a:ln w="0"/>
                <a:solidFill>
                  <a:schemeClr val="accent6">
                    <a:lumMod val="75000"/>
                  </a:schemeClr>
                </a:solidFill>
                <a:effectLst/>
                <a:uLnTx/>
                <a:uFillTx/>
                <a:latin typeface="Aptos" panose="02110004020202020204"/>
                <a:ea typeface="+mn-ea"/>
                <a:cs typeface="+mn-cs"/>
              </a:rPr>
              <a:t> 10</a:t>
            </a:r>
            <a:r>
              <a:rPr kumimoji="0" lang="hr-HR" sz="2400" b="1" i="0" u="none" strike="noStrike" kern="1200" normalizeH="0" baseline="0" noProof="0">
                <a:ln w="0"/>
                <a:solidFill>
                  <a:schemeClr val="accent6">
                    <a:lumMod val="75000"/>
                  </a:schemeClr>
                </a:solidFill>
                <a:effectLst/>
                <a:uLnTx/>
                <a:uFillTx/>
                <a:latin typeface="Aptos" panose="02110004020202020204"/>
                <a:ea typeface="+mn-ea"/>
                <a:cs typeface="+mn-cs"/>
              </a:rPr>
              <a:t>,</a:t>
            </a:r>
            <a:r>
              <a:rPr kumimoji="0" lang="en" sz="2400" b="1" i="0" u="none" strike="noStrike" kern="1200" normalizeH="0" baseline="0" noProof="0">
                <a:ln w="0"/>
                <a:solidFill>
                  <a:schemeClr val="accent6">
                    <a:lumMod val="75000"/>
                  </a:schemeClr>
                </a:solidFill>
                <a:effectLst/>
                <a:uLnTx/>
                <a:uFillTx/>
                <a:latin typeface="Aptos" panose="02110004020202020204"/>
                <a:ea typeface="+mn-ea"/>
                <a:cs typeface="+mn-cs"/>
              </a:rPr>
              <a:t>1-13 (</a:t>
            </a:r>
            <a:r>
              <a:rPr lang="hr-HR" sz="2400" b="1">
                <a:ln w="0"/>
                <a:solidFill>
                  <a:schemeClr val="accent6">
                    <a:lumMod val="75000"/>
                  </a:schemeClr>
                </a:solidFill>
              </a:rPr>
              <a:t>Upozorenje na idolopoklonstvo</a:t>
            </a:r>
            <a:r>
              <a:rPr kumimoji="0" lang="en" sz="2400" b="1" i="0" u="none" strike="noStrike" kern="1200" normalizeH="0" baseline="0" noProof="0">
                <a:ln w="0"/>
                <a:solidFill>
                  <a:schemeClr val="accent6">
                    <a:lumMod val="75000"/>
                  </a:schemeClr>
                </a:solidFill>
                <a:effectLst/>
                <a:uLnTx/>
                <a:uFillTx/>
                <a:latin typeface="Aptos" panose="02110004020202020204"/>
                <a:ea typeface="+mn-ea"/>
                <a:cs typeface="+mn-cs"/>
              </a:rPr>
              <a:t>)</a:t>
            </a:r>
            <a:r>
              <a:rPr kumimoji="0" lang="hr-HR" sz="2400" b="1" i="0" u="none" strike="noStrike" kern="1200" normalizeH="0" baseline="0" noProof="0">
                <a:ln w="0"/>
                <a:solidFill>
                  <a:schemeClr val="accent6">
                    <a:lumMod val="75000"/>
                  </a:schemeClr>
                </a:solidFill>
                <a:effectLst/>
                <a:uLnTx/>
                <a:uFillTx/>
                <a:latin typeface="Aptos" panose="02110004020202020204"/>
                <a:ea typeface="+mn-ea"/>
                <a:cs typeface="+mn-cs"/>
              </a:rPr>
              <a:t>.</a:t>
            </a:r>
            <a:endParaRPr kumimoji="0" lang="en" sz="2400" b="1" i="0" u="none" strike="noStrike" kern="1200" normalizeH="0" baseline="0" noProof="0" dirty="0">
              <a:ln w="0"/>
              <a:solidFill>
                <a:schemeClr val="accent6">
                  <a:lumMod val="75000"/>
                </a:schemeClr>
              </a:solidFill>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5D7D34A2-564A-A89C-6BE3-3AA3FE779499}"/>
              </a:ext>
            </a:extLst>
          </p:cNvPr>
          <p:cNvSpPr txBox="1"/>
          <p:nvPr/>
        </p:nvSpPr>
        <p:spPr>
          <a:xfrm>
            <a:off x="3000375" y="1172032"/>
            <a:ext cx="9058149" cy="646331"/>
          </a:xfrm>
          <a:prstGeom prst="rect">
            <a:avLst/>
          </a:prstGeom>
          <a:ln>
            <a:solidFill>
              <a:schemeClr val="accent5">
                <a:lumMod val="50000"/>
              </a:schemeClr>
            </a:solid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hr-HR" b="1" dirty="0">
                <a:solidFill>
                  <a:schemeClr val="accent5">
                    <a:lumMod val="50000"/>
                  </a:schemeClr>
                </a:solidFill>
                <a:latin typeface="Comic Sans MS" panose="030F0702030302020204" pitchFamily="66" charset="0"/>
              </a:rPr>
              <a:t>„Ne budite</a:t>
            </a:r>
            <a:r>
              <a:rPr lang="en-US" b="1" dirty="0">
                <a:solidFill>
                  <a:schemeClr val="accent5">
                    <a:lumMod val="50000"/>
                  </a:schemeClr>
                </a:solidFill>
                <a:latin typeface="Comic Sans MS" panose="030F0702030302020204" pitchFamily="66" charset="0"/>
              </a:rPr>
              <a:t> </a:t>
            </a:r>
            <a:r>
              <a:rPr lang="en-US" b="1" dirty="0" err="1">
                <a:solidFill>
                  <a:schemeClr val="accent5">
                    <a:lumMod val="50000"/>
                  </a:schemeClr>
                </a:solidFill>
                <a:latin typeface="Comic Sans MS" panose="030F0702030302020204" pitchFamily="66" charset="0"/>
              </a:rPr>
              <a:t>idolopoklonici</a:t>
            </a:r>
            <a:r>
              <a:rPr lang="en-US" b="1" dirty="0">
                <a:solidFill>
                  <a:schemeClr val="accent5">
                    <a:lumMod val="50000"/>
                  </a:schemeClr>
                </a:solidFill>
                <a:latin typeface="Comic Sans MS" panose="030F0702030302020204" pitchFamily="66" charset="0"/>
              </a:rPr>
              <a:t>, </a:t>
            </a:r>
            <a:r>
              <a:rPr lang="en-US" b="1" dirty="0" err="1">
                <a:solidFill>
                  <a:schemeClr val="accent5">
                    <a:lumMod val="50000"/>
                  </a:schemeClr>
                </a:solidFill>
                <a:latin typeface="Comic Sans MS" panose="030F0702030302020204" pitchFamily="66" charset="0"/>
              </a:rPr>
              <a:t>kao</a:t>
            </a:r>
            <a:r>
              <a:rPr lang="en-US" b="1" dirty="0">
                <a:solidFill>
                  <a:schemeClr val="accent5">
                    <a:lumMod val="50000"/>
                  </a:schemeClr>
                </a:solidFill>
                <a:latin typeface="Comic Sans MS" panose="030F0702030302020204" pitchFamily="66" charset="0"/>
              </a:rPr>
              <a:t> </a:t>
            </a:r>
            <a:r>
              <a:rPr lang="en-US" b="1" dirty="0" err="1">
                <a:solidFill>
                  <a:schemeClr val="accent5">
                    <a:lumMod val="50000"/>
                  </a:schemeClr>
                </a:solidFill>
                <a:latin typeface="Comic Sans MS" panose="030F0702030302020204" pitchFamily="66" charset="0"/>
              </a:rPr>
              <a:t>neki</a:t>
            </a:r>
            <a:r>
              <a:rPr lang="en-US" b="1" dirty="0">
                <a:solidFill>
                  <a:schemeClr val="accent5">
                    <a:lumMod val="50000"/>
                  </a:schemeClr>
                </a:solidFill>
                <a:latin typeface="Comic Sans MS" panose="030F0702030302020204" pitchFamily="66" charset="0"/>
              </a:rPr>
              <a:t> od </a:t>
            </a:r>
            <a:r>
              <a:rPr lang="en-US" b="1" dirty="0" err="1">
                <a:solidFill>
                  <a:schemeClr val="accent5">
                    <a:lumMod val="50000"/>
                  </a:schemeClr>
                </a:solidFill>
                <a:latin typeface="Comic Sans MS" panose="030F0702030302020204" pitchFamily="66" charset="0"/>
              </a:rPr>
              <a:t>njih</a:t>
            </a:r>
            <a:r>
              <a:rPr lang="en-US" b="1" dirty="0">
                <a:solidFill>
                  <a:schemeClr val="accent5">
                    <a:lumMod val="50000"/>
                  </a:schemeClr>
                </a:solidFill>
                <a:latin typeface="Comic Sans MS" panose="030F0702030302020204" pitchFamily="66" charset="0"/>
              </a:rPr>
              <a:t>; </a:t>
            </a:r>
            <a:r>
              <a:rPr lang="en-US" b="1" dirty="0" err="1">
                <a:solidFill>
                  <a:schemeClr val="accent5">
                    <a:lumMod val="50000"/>
                  </a:schemeClr>
                </a:solidFill>
                <a:latin typeface="Comic Sans MS" panose="030F0702030302020204" pitchFamily="66" charset="0"/>
              </a:rPr>
              <a:t>kao</a:t>
            </a:r>
            <a:r>
              <a:rPr lang="en-US" b="1" dirty="0">
                <a:solidFill>
                  <a:schemeClr val="accent5">
                    <a:lumMod val="50000"/>
                  </a:schemeClr>
                </a:solidFill>
                <a:latin typeface="Comic Sans MS" panose="030F0702030302020204" pitchFamily="66" charset="0"/>
              </a:rPr>
              <a:t> </a:t>
            </a:r>
            <a:r>
              <a:rPr lang="hr-HR" b="1" dirty="0">
                <a:solidFill>
                  <a:schemeClr val="accent5">
                    <a:lumMod val="50000"/>
                  </a:schemeClr>
                </a:solidFill>
                <a:latin typeface="Comic Sans MS" panose="030F0702030302020204" pitchFamily="66" charset="0"/>
              </a:rPr>
              <a:t>što stoji</a:t>
            </a:r>
            <a:r>
              <a:rPr lang="en-US" b="1" dirty="0">
                <a:solidFill>
                  <a:schemeClr val="accent5">
                    <a:lumMod val="50000"/>
                  </a:schemeClr>
                </a:solidFill>
                <a:latin typeface="Comic Sans MS" panose="030F0702030302020204" pitchFamily="66" charset="0"/>
              </a:rPr>
              <a:t> </a:t>
            </a:r>
            <a:r>
              <a:rPr lang="en-US" b="1" dirty="0" err="1">
                <a:solidFill>
                  <a:schemeClr val="accent5">
                    <a:lumMod val="50000"/>
                  </a:schemeClr>
                </a:solidFill>
                <a:latin typeface="Comic Sans MS" panose="030F0702030302020204" pitchFamily="66" charset="0"/>
              </a:rPr>
              <a:t>napisano</a:t>
            </a:r>
            <a:r>
              <a:rPr lang="en-US" b="1" dirty="0">
                <a:solidFill>
                  <a:schemeClr val="accent5">
                    <a:lumMod val="50000"/>
                  </a:schemeClr>
                </a:solidFill>
                <a:latin typeface="Comic Sans MS" panose="030F0702030302020204" pitchFamily="66" charset="0"/>
              </a:rPr>
              <a:t>: ‘</a:t>
            </a:r>
            <a:r>
              <a:rPr lang="hr-HR" b="1" dirty="0">
                <a:solidFill>
                  <a:schemeClr val="accent5">
                    <a:lumMod val="50000"/>
                  </a:schemeClr>
                </a:solidFill>
                <a:latin typeface="Comic Sans MS" panose="030F0702030302020204" pitchFamily="66" charset="0"/>
              </a:rPr>
              <a:t>Sjedoše ljudi da jedu i da piju,</a:t>
            </a:r>
            <a:r>
              <a:rPr lang="en-US" b="1" dirty="0">
                <a:solidFill>
                  <a:schemeClr val="accent5">
                    <a:lumMod val="50000"/>
                  </a:schemeClr>
                </a:solidFill>
                <a:latin typeface="Comic Sans MS" panose="030F0702030302020204" pitchFamily="66" charset="0"/>
              </a:rPr>
              <a:t> </a:t>
            </a:r>
            <a:r>
              <a:rPr lang="en-US" b="1" dirty="0" err="1">
                <a:solidFill>
                  <a:schemeClr val="accent5">
                    <a:lumMod val="50000"/>
                  </a:schemeClr>
                </a:solidFill>
                <a:latin typeface="Comic Sans MS" panose="030F0702030302020204" pitchFamily="66" charset="0"/>
              </a:rPr>
              <a:t>i</a:t>
            </a:r>
            <a:r>
              <a:rPr lang="en-US" b="1" dirty="0">
                <a:solidFill>
                  <a:schemeClr val="accent5">
                    <a:lumMod val="50000"/>
                  </a:schemeClr>
                </a:solidFill>
                <a:latin typeface="Comic Sans MS" panose="030F0702030302020204" pitchFamily="66" charset="0"/>
              </a:rPr>
              <a:t> </a:t>
            </a:r>
            <a:r>
              <a:rPr lang="en-US" b="1" dirty="0" err="1">
                <a:solidFill>
                  <a:schemeClr val="accent5">
                    <a:lumMod val="50000"/>
                  </a:schemeClr>
                </a:solidFill>
                <a:latin typeface="Comic Sans MS" panose="030F0702030302020204" pitchFamily="66" charset="0"/>
              </a:rPr>
              <a:t>ust</a:t>
            </a:r>
            <a:r>
              <a:rPr lang="hr-HR" b="1" dirty="0">
                <a:solidFill>
                  <a:schemeClr val="accent5">
                    <a:lumMod val="50000"/>
                  </a:schemeClr>
                </a:solidFill>
                <a:latin typeface="Comic Sans MS" panose="030F0702030302020204" pitchFamily="66" charset="0"/>
              </a:rPr>
              <a:t>še</a:t>
            </a:r>
            <a:r>
              <a:rPr lang="en-US" b="1" dirty="0">
                <a:solidFill>
                  <a:schemeClr val="accent5">
                    <a:lumMod val="50000"/>
                  </a:schemeClr>
                </a:solidFill>
                <a:latin typeface="Comic Sans MS" panose="030F0702030302020204" pitchFamily="66" charset="0"/>
              </a:rPr>
              <a:t> da </a:t>
            </a:r>
            <a:r>
              <a:rPr lang="hr-HR" b="1" dirty="0">
                <a:solidFill>
                  <a:schemeClr val="accent5">
                    <a:lumMod val="50000"/>
                  </a:schemeClr>
                </a:solidFill>
                <a:latin typeface="Comic Sans MS" panose="030F0702030302020204" pitchFamily="66" charset="0"/>
              </a:rPr>
              <a:t>igraju</a:t>
            </a:r>
            <a:r>
              <a:rPr lang="en-US" b="1" dirty="0">
                <a:solidFill>
                  <a:schemeClr val="accent5">
                    <a:lumMod val="50000"/>
                  </a:schemeClr>
                </a:solidFill>
                <a:latin typeface="Comic Sans MS" panose="030F0702030302020204" pitchFamily="66" charset="0"/>
              </a:rPr>
              <a:t>'" </a:t>
            </a:r>
            <a:r>
              <a:rPr lang="en-US" sz="1400" b="1" dirty="0">
                <a:solidFill>
                  <a:schemeClr val="accent5">
                    <a:lumMod val="50000"/>
                  </a:schemeClr>
                </a:solidFill>
                <a:latin typeface="Comic Sans MS" panose="030F0702030302020204" pitchFamily="66" charset="0"/>
              </a:rPr>
              <a:t>(1. </a:t>
            </a:r>
            <a:r>
              <a:rPr lang="en-US" sz="1400" b="1" dirty="0" err="1">
                <a:solidFill>
                  <a:schemeClr val="accent5">
                    <a:lumMod val="50000"/>
                  </a:schemeClr>
                </a:solidFill>
                <a:latin typeface="Comic Sans MS" panose="030F0702030302020204" pitchFamily="66" charset="0"/>
              </a:rPr>
              <a:t>Korinćanima</a:t>
            </a:r>
            <a:r>
              <a:rPr lang="en-US" sz="1400" b="1" dirty="0">
                <a:solidFill>
                  <a:schemeClr val="accent5">
                    <a:lumMod val="50000"/>
                  </a:schemeClr>
                </a:solidFill>
                <a:latin typeface="Comic Sans MS" panose="030F0702030302020204" pitchFamily="66" charset="0"/>
              </a:rPr>
              <a:t> 10</a:t>
            </a:r>
            <a:r>
              <a:rPr lang="hr-HR" sz="1400" b="1" dirty="0">
                <a:solidFill>
                  <a:schemeClr val="accent5">
                    <a:lumMod val="50000"/>
                  </a:schemeClr>
                </a:solidFill>
                <a:latin typeface="Comic Sans MS" panose="030F0702030302020204" pitchFamily="66" charset="0"/>
              </a:rPr>
              <a:t>,</a:t>
            </a:r>
            <a:r>
              <a:rPr lang="en-US" sz="1400" b="1" dirty="0">
                <a:solidFill>
                  <a:schemeClr val="accent5">
                    <a:lumMod val="50000"/>
                  </a:schemeClr>
                </a:solidFill>
                <a:latin typeface="Comic Sans MS" panose="030F0702030302020204" pitchFamily="66" charset="0"/>
              </a:rPr>
              <a:t>7)</a:t>
            </a:r>
            <a:r>
              <a:rPr lang="hr-HR" sz="1400" b="1" dirty="0">
                <a:solidFill>
                  <a:schemeClr val="accent5">
                    <a:lumMod val="50000"/>
                  </a:schemeClr>
                </a:solidFill>
                <a:latin typeface="Comic Sans MS" panose="030F0702030302020204" pitchFamily="66" charset="0"/>
              </a:rPr>
              <a:t>.</a:t>
            </a:r>
            <a:endParaRPr lang="en" sz="1400" b="1" dirty="0">
              <a:solidFill>
                <a:schemeClr val="accent5">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FB5A0980-A5B8-76C3-DCBE-FB309D0C7228}"/>
              </a:ext>
            </a:extLst>
          </p:cNvPr>
          <p:cNvSpPr txBox="1"/>
          <p:nvPr/>
        </p:nvSpPr>
        <p:spPr>
          <a:xfrm>
            <a:off x="108469" y="2266985"/>
            <a:ext cx="6578082" cy="1015663"/>
          </a:xfrm>
          <a:prstGeom prst="rect">
            <a:avLst/>
          </a:prstGeom>
          <a:noFill/>
        </p:spPr>
        <p:txBody>
          <a:bodyPr wrap="square" rtlCol="0">
            <a:spAutoFit/>
          </a:bodyPr>
          <a:lstStyle/>
          <a:p>
            <a:pPr>
              <a:spcBef>
                <a:spcPts val="600"/>
              </a:spcBef>
            </a:pPr>
            <a:r>
              <a:rPr lang="hr-HR" sz="2000" b="1"/>
              <a:t>Iskustvo Izlaska, shvaćeno duhovno, paralelno je s našim. Prijelaz mora je poput našeg krštenja                      (1. Kor. 10,1.2).</a:t>
            </a:r>
            <a:endParaRPr lang="en" sz="2000" b="1" dirty="0"/>
          </a:p>
        </p:txBody>
      </p:sp>
      <p:pic>
        <p:nvPicPr>
          <p:cNvPr id="4" name="Imagen 3">
            <a:extLst>
              <a:ext uri="{FF2B5EF4-FFF2-40B4-BE49-F238E27FC236}">
                <a16:creationId xmlns:a16="http://schemas.microsoft.com/office/drawing/2014/main" id="{E8881F07-443D-96F5-A53F-9DA1E6558E0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0691" y="123110"/>
            <a:ext cx="1568806"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8" name="Imagen 7">
            <a:extLst>
              <a:ext uri="{FF2B5EF4-FFF2-40B4-BE49-F238E27FC236}">
                <a16:creationId xmlns:a16="http://schemas.microsoft.com/office/drawing/2014/main" id="{BCB17D26-920E-16EF-1B9D-F5E343E429D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39815" y="1946871"/>
            <a:ext cx="1697247"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200CABF6-C766-B39E-0E16-AD21DE99C2C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549313" y="1964742"/>
            <a:ext cx="1697247"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C0153F6E-A0AD-F26A-00C8-130E52962F7F}"/>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a:fillRect/>
          </a:stretch>
        </p:blipFill>
        <p:spPr>
          <a:xfrm>
            <a:off x="1502382" y="123110"/>
            <a:ext cx="1567009"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14" name="Imagen 13">
            <a:extLst>
              <a:ext uri="{FF2B5EF4-FFF2-40B4-BE49-F238E27FC236}">
                <a16:creationId xmlns:a16="http://schemas.microsoft.com/office/drawing/2014/main" id="{9F422157-5E83-4776-1E94-B1D84A226C7B}"/>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10358811" y="1964742"/>
            <a:ext cx="1697248"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Imagen 15">
            <a:extLst>
              <a:ext uri="{FF2B5EF4-FFF2-40B4-BE49-F238E27FC236}">
                <a16:creationId xmlns:a16="http://schemas.microsoft.com/office/drawing/2014/main" id="{15309CC3-3BEC-81E5-D6FE-5FF4077ED974}"/>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08469" y="4644576"/>
            <a:ext cx="1491732"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18" name="Imagen 17">
            <a:extLst>
              <a:ext uri="{FF2B5EF4-FFF2-40B4-BE49-F238E27FC236}">
                <a16:creationId xmlns:a16="http://schemas.microsoft.com/office/drawing/2014/main" id="{ED1F3B04-19A8-DE47-D2FC-B5A7FAF39AE7}"/>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1694046" y="4644576"/>
            <a:ext cx="1491732"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0" name="Imagen 19">
            <a:extLst>
              <a:ext uri="{FF2B5EF4-FFF2-40B4-BE49-F238E27FC236}">
                <a16:creationId xmlns:a16="http://schemas.microsoft.com/office/drawing/2014/main" id="{CD06546E-D6D1-255F-A8A4-1001F6B36F7A}"/>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279623" y="4644575"/>
            <a:ext cx="1491732" cy="2089999"/>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5A13DE34-0BF1-98C7-C76D-F33EC620C3EB}"/>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a:stretch>
            <a:fillRect/>
          </a:stretch>
        </p:blipFill>
        <p:spPr>
          <a:xfrm>
            <a:off x="4865199" y="4644576"/>
            <a:ext cx="1491733"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sp>
        <p:nvSpPr>
          <p:cNvPr id="24" name="CuadroTexto 23">
            <a:extLst>
              <a:ext uri="{FF2B5EF4-FFF2-40B4-BE49-F238E27FC236}">
                <a16:creationId xmlns:a16="http://schemas.microsoft.com/office/drawing/2014/main" id="{22E0DDAF-EA10-F0AD-5542-0163836C0589}"/>
              </a:ext>
            </a:extLst>
          </p:cNvPr>
          <p:cNvSpPr txBox="1"/>
          <p:nvPr/>
        </p:nvSpPr>
        <p:spPr>
          <a:xfrm>
            <a:off x="6429375" y="4273863"/>
            <a:ext cx="5762625" cy="1323439"/>
          </a:xfrm>
          <a:prstGeom prst="rect">
            <a:avLst/>
          </a:prstGeom>
          <a:noFill/>
        </p:spPr>
        <p:txBody>
          <a:bodyPr wrap="square">
            <a:spAutoFit/>
          </a:bodyPr>
          <a:lstStyle/>
          <a:p>
            <a:pPr>
              <a:spcBef>
                <a:spcPts val="600"/>
              </a:spcBef>
            </a:pPr>
            <a:r>
              <a:rPr lang="hr-HR" sz="2000" b="1"/>
              <a:t>Pazi! Unatoč iskustvu, Izraelci su upali u ozbiljne grehe, uključujući idolopoklonstvo i nemoral. Neka se isto ne dogodi nama!                                                                                          (1. Kor. 10,5-10).</a:t>
            </a:r>
            <a:endParaRPr lang="en" sz="2000" b="1" dirty="0"/>
          </a:p>
        </p:txBody>
      </p:sp>
      <p:sp>
        <p:nvSpPr>
          <p:cNvPr id="7" name="CuadroTexto 6">
            <a:extLst>
              <a:ext uri="{FF2B5EF4-FFF2-40B4-BE49-F238E27FC236}">
                <a16:creationId xmlns:a16="http://schemas.microsoft.com/office/drawing/2014/main" id="{5A4860A2-515A-0458-B737-AE6AFE1DCB28}"/>
              </a:ext>
            </a:extLst>
          </p:cNvPr>
          <p:cNvSpPr txBox="1"/>
          <p:nvPr/>
        </p:nvSpPr>
        <p:spPr>
          <a:xfrm>
            <a:off x="108469" y="3282648"/>
            <a:ext cx="6578082" cy="1015663"/>
          </a:xfrm>
          <a:prstGeom prst="rect">
            <a:avLst/>
          </a:prstGeom>
          <a:noFill/>
        </p:spPr>
        <p:txBody>
          <a:bodyPr wrap="square">
            <a:spAutoFit/>
          </a:bodyPr>
          <a:lstStyle/>
          <a:p>
            <a:pPr lvl="0">
              <a:spcBef>
                <a:spcPts val="600"/>
              </a:spcBef>
              <a:defRPr/>
            </a:pPr>
            <a:r>
              <a:rPr lang="hr-HR" sz="2000" b="1">
                <a:solidFill>
                  <a:prstClr val="black"/>
                </a:solidFill>
              </a:rPr>
              <a:t>Hrana i piće koje su uzimali u pustinji nalikuju našem sudelovanju u Vwčeri Gospodnjoj, gde duhovno jedemo i pijemo telo i krv Isusa (1, Kor. 10,3.4).</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247FC34E-0BE6-D2FD-025A-CAAE25F83620}"/>
              </a:ext>
            </a:extLst>
          </p:cNvPr>
          <p:cNvSpPr txBox="1"/>
          <p:nvPr/>
        </p:nvSpPr>
        <p:spPr>
          <a:xfrm>
            <a:off x="6451828" y="5540076"/>
            <a:ext cx="5762625" cy="1015663"/>
          </a:xfrm>
          <a:prstGeom prst="rect">
            <a:avLst/>
          </a:prstGeom>
          <a:noFill/>
        </p:spPr>
        <p:txBody>
          <a:bodyPr wrap="square">
            <a:spAutoFit/>
          </a:bodyPr>
          <a:lstStyle/>
          <a:p>
            <a:pPr lvl="0">
              <a:spcBef>
                <a:spcPts val="600"/>
              </a:spcBef>
              <a:defRPr/>
            </a:pPr>
            <a:r>
              <a:rPr lang="hr-HR" sz="2000" b="1">
                <a:solidFill>
                  <a:prstClr val="black"/>
                </a:solidFill>
              </a:rPr>
              <a:t>Stoga apostol zaključuje ovaj odlomak snažnim savetom: "Dakle, ako mislite da stojite čvrsto, pazite da ne padnete" (1. Kor. 10,12).</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9074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par>
                          <p:cTn id="30" fill="hold">
                            <p:stCondLst>
                              <p:cond delay="1500"/>
                            </p:stCondLst>
                            <p:childTnLst>
                              <p:par>
                                <p:cTn id="31" presetID="25" presetClass="entr" presetSubtype="0" fill="hold" nodeType="after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p:cTn id="33" dur="50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34" dur="50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35" dur="500" accel="50000" fill="hold">
                                          <p:stCondLst>
                                            <p:cond delay="500"/>
                                          </p:stCondLst>
                                        </p:cTn>
                                        <p:tgtEl>
                                          <p:spTgt spid="16"/>
                                        </p:tgtEl>
                                        <p:attrNameLst>
                                          <p:attrName>ppt_w</p:attrName>
                                        </p:attrNameLst>
                                      </p:cBhvr>
                                      <p:tavLst>
                                        <p:tav tm="0">
                                          <p:val>
                                            <p:strVal val="#ppt_w*.05"/>
                                          </p:val>
                                        </p:tav>
                                        <p:tav tm="100000">
                                          <p:val>
                                            <p:strVal val="#ppt_w"/>
                                          </p:val>
                                        </p:tav>
                                      </p:tavLst>
                                    </p:anim>
                                    <p:anim calcmode="lin" valueType="num">
                                      <p:cBhvr>
                                        <p:cTn id="36" dur="1000" fill="hold"/>
                                        <p:tgtEl>
                                          <p:spTgt spid="16"/>
                                        </p:tgtEl>
                                        <p:attrNameLst>
                                          <p:attrName>ppt_h</p:attrName>
                                        </p:attrNameLst>
                                      </p:cBhvr>
                                      <p:tavLst>
                                        <p:tav tm="0">
                                          <p:val>
                                            <p:strVal val="#ppt_h"/>
                                          </p:val>
                                        </p:tav>
                                        <p:tav tm="100000">
                                          <p:val>
                                            <p:strVal val="#ppt_h"/>
                                          </p:val>
                                        </p:tav>
                                      </p:tavLst>
                                    </p:anim>
                                    <p:anim calcmode="lin" valueType="num">
                                      <p:cBhvr>
                                        <p:cTn id="37" dur="50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38" dur="50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39" dur="500" accel="50000" fill="hold">
                                          <p:stCondLst>
                                            <p:cond delay="500"/>
                                          </p:stCondLst>
                                        </p:cTn>
                                        <p:tgtEl>
                                          <p:spTgt spid="16"/>
                                        </p:tgtEl>
                                        <p:attrNameLst>
                                          <p:attrName>ppt_y</p:attrName>
                                        </p:attrNameLst>
                                      </p:cBhvr>
                                      <p:tavLst>
                                        <p:tav tm="0">
                                          <p:val>
                                            <p:strVal val="#ppt_y+.1"/>
                                          </p:val>
                                        </p:tav>
                                        <p:tav tm="100000">
                                          <p:val>
                                            <p:strVal val="#ppt_y"/>
                                          </p:val>
                                        </p:tav>
                                      </p:tavLst>
                                    </p:anim>
                                    <p:animEffect transition="in" filter="fade">
                                      <p:cBhvr>
                                        <p:cTn id="40" dur="1000" decel="50000">
                                          <p:stCondLst>
                                            <p:cond delay="0"/>
                                          </p:stCondLst>
                                        </p:cTn>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37" presetClass="entr" presetSubtype="0" fill="hold" nodeType="click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fade">
                                      <p:cBhvr>
                                        <p:cTn id="45" dur="1000"/>
                                        <p:tgtEl>
                                          <p:spTgt spid="4"/>
                                        </p:tgtEl>
                                      </p:cBhvr>
                                    </p:animEffect>
                                    <p:anim calcmode="lin" valueType="num">
                                      <p:cBhvr>
                                        <p:cTn id="46" dur="1000" fill="hold"/>
                                        <p:tgtEl>
                                          <p:spTgt spid="4"/>
                                        </p:tgtEl>
                                        <p:attrNameLst>
                                          <p:attrName>ppt_x</p:attrName>
                                        </p:attrNameLst>
                                      </p:cBhvr>
                                      <p:tavLst>
                                        <p:tav tm="0">
                                          <p:val>
                                            <p:strVal val="#ppt_x"/>
                                          </p:val>
                                        </p:tav>
                                        <p:tav tm="100000">
                                          <p:val>
                                            <p:strVal val="#ppt_x"/>
                                          </p:val>
                                        </p:tav>
                                      </p:tavLst>
                                    </p:anim>
                                    <p:anim calcmode="lin" valueType="num">
                                      <p:cBhvr>
                                        <p:cTn id="47" dur="900" decel="100000" fill="hold"/>
                                        <p:tgtEl>
                                          <p:spTgt spid="4"/>
                                        </p:tgtEl>
                                        <p:attrNameLst>
                                          <p:attrName>ppt_y</p:attrName>
                                        </p:attrNameLst>
                                      </p:cBhvr>
                                      <p:tavLst>
                                        <p:tav tm="0">
                                          <p:val>
                                            <p:strVal val="#ppt_y+1"/>
                                          </p:val>
                                        </p:tav>
                                        <p:tav tm="100000">
                                          <p:val>
                                            <p:strVal val="#ppt_y-.03"/>
                                          </p:val>
                                        </p:tav>
                                      </p:tavLst>
                                    </p:anim>
                                    <p:anim calcmode="lin" valueType="num">
                                      <p:cBhvr>
                                        <p:cTn id="48"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49" presetID="37" presetClass="entr" presetSubtype="0" fill="hold" nodeType="withEffect">
                                  <p:stCondLst>
                                    <p:cond delay="50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1000"/>
                                        <p:tgtEl>
                                          <p:spTgt spid="12"/>
                                        </p:tgtEl>
                                      </p:cBhvr>
                                    </p:animEffect>
                                    <p:anim calcmode="lin" valueType="num">
                                      <p:cBhvr>
                                        <p:cTn id="52" dur="1000" fill="hold"/>
                                        <p:tgtEl>
                                          <p:spTgt spid="12"/>
                                        </p:tgtEl>
                                        <p:attrNameLst>
                                          <p:attrName>ppt_x</p:attrName>
                                        </p:attrNameLst>
                                      </p:cBhvr>
                                      <p:tavLst>
                                        <p:tav tm="0">
                                          <p:val>
                                            <p:strVal val="#ppt_x"/>
                                          </p:val>
                                        </p:tav>
                                        <p:tav tm="100000">
                                          <p:val>
                                            <p:strVal val="#ppt_x"/>
                                          </p:val>
                                        </p:tav>
                                      </p:tavLst>
                                    </p:anim>
                                    <p:anim calcmode="lin" valueType="num">
                                      <p:cBhvr>
                                        <p:cTn id="53" dur="900" decel="100000" fill="hold"/>
                                        <p:tgtEl>
                                          <p:spTgt spid="12"/>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par>
                          <p:cTn id="55" fill="hold">
                            <p:stCondLst>
                              <p:cond delay="1500"/>
                            </p:stCondLst>
                            <p:childTnLst>
                              <p:par>
                                <p:cTn id="56" presetID="22" presetClass="entr" presetSubtype="8" fill="hold" grpId="0" nodeType="afterEffect">
                                  <p:stCondLst>
                                    <p:cond delay="0"/>
                                  </p:stCondLst>
                                  <p:childTnLst>
                                    <p:set>
                                      <p:cBhvr>
                                        <p:cTn id="57" dur="1" fill="hold">
                                          <p:stCondLst>
                                            <p:cond delay="0"/>
                                          </p:stCondLst>
                                        </p:cTn>
                                        <p:tgtEl>
                                          <p:spTgt spid="6"/>
                                        </p:tgtEl>
                                        <p:attrNameLst>
                                          <p:attrName>style.visibility</p:attrName>
                                        </p:attrNameLst>
                                      </p:cBhvr>
                                      <p:to>
                                        <p:strVal val="visible"/>
                                      </p:to>
                                    </p:set>
                                    <p:animEffect transition="in" filter="wipe(left)">
                                      <p:cBhvr>
                                        <p:cTn id="58" dur="500"/>
                                        <p:tgtEl>
                                          <p:spTgt spid="6"/>
                                        </p:tgtEl>
                                      </p:cBhvr>
                                    </p:animEffect>
                                  </p:childTnLst>
                                </p:cTn>
                              </p:par>
                            </p:childTnLst>
                          </p:cTn>
                        </p:par>
                      </p:childTnLst>
                    </p:cTn>
                  </p:par>
                  <p:par>
                    <p:cTn id="59" fill="hold">
                      <p:stCondLst>
                        <p:cond delay="indefinite"/>
                      </p:stCondLst>
                      <p:childTnLst>
                        <p:par>
                          <p:cTn id="60" fill="hold">
                            <p:stCondLst>
                              <p:cond delay="0"/>
                            </p:stCondLst>
                            <p:childTnLst>
                              <p:par>
                                <p:cTn id="61" presetID="30" presetClass="entr" presetSubtype="0" fill="hold" nodeType="click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fade">
                                      <p:cBhvr>
                                        <p:cTn id="63" dur="800" decel="100000"/>
                                        <p:tgtEl>
                                          <p:spTgt spid="8"/>
                                        </p:tgtEl>
                                      </p:cBhvr>
                                    </p:animEffect>
                                    <p:anim calcmode="lin" valueType="num">
                                      <p:cBhvr>
                                        <p:cTn id="64" dur="800" decel="100000" fill="hold"/>
                                        <p:tgtEl>
                                          <p:spTgt spid="8"/>
                                        </p:tgtEl>
                                        <p:attrNameLst>
                                          <p:attrName>style.rotation</p:attrName>
                                        </p:attrNameLst>
                                      </p:cBhvr>
                                      <p:tavLst>
                                        <p:tav tm="0">
                                          <p:val>
                                            <p:fltVal val="-90"/>
                                          </p:val>
                                        </p:tav>
                                        <p:tav tm="100000">
                                          <p:val>
                                            <p:fltVal val="0"/>
                                          </p:val>
                                        </p:tav>
                                      </p:tavLst>
                                    </p:anim>
                                    <p:anim calcmode="lin" valueType="num">
                                      <p:cBhvr>
                                        <p:cTn id="65" dur="800" decel="100000" fill="hold"/>
                                        <p:tgtEl>
                                          <p:spTgt spid="8"/>
                                        </p:tgtEl>
                                        <p:attrNameLst>
                                          <p:attrName>ppt_x</p:attrName>
                                        </p:attrNameLst>
                                      </p:cBhvr>
                                      <p:tavLst>
                                        <p:tav tm="0">
                                          <p:val>
                                            <p:strVal val="#ppt_x+0.4"/>
                                          </p:val>
                                        </p:tav>
                                        <p:tav tm="100000">
                                          <p:val>
                                            <p:strVal val="#ppt_x-0.05"/>
                                          </p:val>
                                        </p:tav>
                                      </p:tavLst>
                                    </p:anim>
                                    <p:anim calcmode="lin" valueType="num">
                                      <p:cBhvr>
                                        <p:cTn id="66" dur="800" decel="100000" fill="hold"/>
                                        <p:tgtEl>
                                          <p:spTgt spid="8"/>
                                        </p:tgtEl>
                                        <p:attrNameLst>
                                          <p:attrName>ppt_y</p:attrName>
                                        </p:attrNameLst>
                                      </p:cBhvr>
                                      <p:tavLst>
                                        <p:tav tm="0">
                                          <p:val>
                                            <p:strVal val="#ppt_y-0.4"/>
                                          </p:val>
                                        </p:tav>
                                        <p:tav tm="100000">
                                          <p:val>
                                            <p:strVal val="#ppt_y+0.1"/>
                                          </p:val>
                                        </p:tav>
                                      </p:tavLst>
                                    </p:anim>
                                    <p:anim calcmode="lin" valueType="num">
                                      <p:cBhvr>
                                        <p:cTn id="67"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68"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par>
                                <p:cTn id="69" presetID="30" presetClass="entr" presetSubtype="0" fill="hold" nodeType="withEffect">
                                  <p:stCondLst>
                                    <p:cond delay="250"/>
                                  </p:stCondLst>
                                  <p:childTnLst>
                                    <p:set>
                                      <p:cBhvr>
                                        <p:cTn id="70" dur="1" fill="hold">
                                          <p:stCondLst>
                                            <p:cond delay="0"/>
                                          </p:stCondLst>
                                        </p:cTn>
                                        <p:tgtEl>
                                          <p:spTgt spid="10"/>
                                        </p:tgtEl>
                                        <p:attrNameLst>
                                          <p:attrName>style.visibility</p:attrName>
                                        </p:attrNameLst>
                                      </p:cBhvr>
                                      <p:to>
                                        <p:strVal val="visible"/>
                                      </p:to>
                                    </p:set>
                                    <p:animEffect transition="in" filter="fade">
                                      <p:cBhvr>
                                        <p:cTn id="71" dur="800" decel="100000"/>
                                        <p:tgtEl>
                                          <p:spTgt spid="10"/>
                                        </p:tgtEl>
                                      </p:cBhvr>
                                    </p:animEffect>
                                    <p:anim calcmode="lin" valueType="num">
                                      <p:cBhvr>
                                        <p:cTn id="72" dur="800" decel="100000" fill="hold"/>
                                        <p:tgtEl>
                                          <p:spTgt spid="10"/>
                                        </p:tgtEl>
                                        <p:attrNameLst>
                                          <p:attrName>style.rotation</p:attrName>
                                        </p:attrNameLst>
                                      </p:cBhvr>
                                      <p:tavLst>
                                        <p:tav tm="0">
                                          <p:val>
                                            <p:fltVal val="-90"/>
                                          </p:val>
                                        </p:tav>
                                        <p:tav tm="100000">
                                          <p:val>
                                            <p:fltVal val="0"/>
                                          </p:val>
                                        </p:tav>
                                      </p:tavLst>
                                    </p:anim>
                                    <p:anim calcmode="lin" valueType="num">
                                      <p:cBhvr>
                                        <p:cTn id="73" dur="800" decel="100000" fill="hold"/>
                                        <p:tgtEl>
                                          <p:spTgt spid="10"/>
                                        </p:tgtEl>
                                        <p:attrNameLst>
                                          <p:attrName>ppt_x</p:attrName>
                                        </p:attrNameLst>
                                      </p:cBhvr>
                                      <p:tavLst>
                                        <p:tav tm="0">
                                          <p:val>
                                            <p:strVal val="#ppt_x+0.4"/>
                                          </p:val>
                                        </p:tav>
                                        <p:tav tm="100000">
                                          <p:val>
                                            <p:strVal val="#ppt_x-0.05"/>
                                          </p:val>
                                        </p:tav>
                                      </p:tavLst>
                                    </p:anim>
                                    <p:anim calcmode="lin" valueType="num">
                                      <p:cBhvr>
                                        <p:cTn id="74" dur="800" decel="100000" fill="hold"/>
                                        <p:tgtEl>
                                          <p:spTgt spid="10"/>
                                        </p:tgtEl>
                                        <p:attrNameLst>
                                          <p:attrName>ppt_y</p:attrName>
                                        </p:attrNameLst>
                                      </p:cBhvr>
                                      <p:tavLst>
                                        <p:tav tm="0">
                                          <p:val>
                                            <p:strVal val="#ppt_y-0.4"/>
                                          </p:val>
                                        </p:tav>
                                        <p:tav tm="100000">
                                          <p:val>
                                            <p:strVal val="#ppt_y+0.1"/>
                                          </p:val>
                                        </p:tav>
                                      </p:tavLst>
                                    </p:anim>
                                    <p:anim calcmode="lin" valueType="num">
                                      <p:cBhvr>
                                        <p:cTn id="75"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76"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par>
                                <p:cTn id="77" presetID="30" presetClass="entr" presetSubtype="0" fill="hold" nodeType="withEffect">
                                  <p:stCondLst>
                                    <p:cond delay="500"/>
                                  </p:stCondLst>
                                  <p:childTnLst>
                                    <p:set>
                                      <p:cBhvr>
                                        <p:cTn id="78" dur="1" fill="hold">
                                          <p:stCondLst>
                                            <p:cond delay="0"/>
                                          </p:stCondLst>
                                        </p:cTn>
                                        <p:tgtEl>
                                          <p:spTgt spid="14"/>
                                        </p:tgtEl>
                                        <p:attrNameLst>
                                          <p:attrName>style.visibility</p:attrName>
                                        </p:attrNameLst>
                                      </p:cBhvr>
                                      <p:to>
                                        <p:strVal val="visible"/>
                                      </p:to>
                                    </p:set>
                                    <p:animEffect transition="in" filter="fade">
                                      <p:cBhvr>
                                        <p:cTn id="79" dur="800" decel="100000"/>
                                        <p:tgtEl>
                                          <p:spTgt spid="14"/>
                                        </p:tgtEl>
                                      </p:cBhvr>
                                    </p:animEffect>
                                    <p:anim calcmode="lin" valueType="num">
                                      <p:cBhvr>
                                        <p:cTn id="80" dur="800" decel="100000" fill="hold"/>
                                        <p:tgtEl>
                                          <p:spTgt spid="14"/>
                                        </p:tgtEl>
                                        <p:attrNameLst>
                                          <p:attrName>style.rotation</p:attrName>
                                        </p:attrNameLst>
                                      </p:cBhvr>
                                      <p:tavLst>
                                        <p:tav tm="0">
                                          <p:val>
                                            <p:fltVal val="-90"/>
                                          </p:val>
                                        </p:tav>
                                        <p:tav tm="100000">
                                          <p:val>
                                            <p:fltVal val="0"/>
                                          </p:val>
                                        </p:tav>
                                      </p:tavLst>
                                    </p:anim>
                                    <p:anim calcmode="lin" valueType="num">
                                      <p:cBhvr>
                                        <p:cTn id="81" dur="800" decel="100000" fill="hold"/>
                                        <p:tgtEl>
                                          <p:spTgt spid="14"/>
                                        </p:tgtEl>
                                        <p:attrNameLst>
                                          <p:attrName>ppt_x</p:attrName>
                                        </p:attrNameLst>
                                      </p:cBhvr>
                                      <p:tavLst>
                                        <p:tav tm="0">
                                          <p:val>
                                            <p:strVal val="#ppt_x+0.4"/>
                                          </p:val>
                                        </p:tav>
                                        <p:tav tm="100000">
                                          <p:val>
                                            <p:strVal val="#ppt_x-0.05"/>
                                          </p:val>
                                        </p:tav>
                                      </p:tavLst>
                                    </p:anim>
                                    <p:anim calcmode="lin" valueType="num">
                                      <p:cBhvr>
                                        <p:cTn id="82" dur="800" decel="100000" fill="hold"/>
                                        <p:tgtEl>
                                          <p:spTgt spid="14"/>
                                        </p:tgtEl>
                                        <p:attrNameLst>
                                          <p:attrName>ppt_y</p:attrName>
                                        </p:attrNameLst>
                                      </p:cBhvr>
                                      <p:tavLst>
                                        <p:tav tm="0">
                                          <p:val>
                                            <p:strVal val="#ppt_y-0.4"/>
                                          </p:val>
                                        </p:tav>
                                        <p:tav tm="100000">
                                          <p:val>
                                            <p:strVal val="#ppt_y+0.1"/>
                                          </p:val>
                                        </p:tav>
                                      </p:tavLst>
                                    </p:anim>
                                    <p:anim calcmode="lin" valueType="num">
                                      <p:cBhvr>
                                        <p:cTn id="83" dur="200" accel="100000" fill="hold">
                                          <p:stCondLst>
                                            <p:cond delay="800"/>
                                          </p:stCondLst>
                                        </p:cTn>
                                        <p:tgtEl>
                                          <p:spTgt spid="14"/>
                                        </p:tgtEl>
                                        <p:attrNameLst>
                                          <p:attrName>ppt_x</p:attrName>
                                        </p:attrNameLst>
                                      </p:cBhvr>
                                      <p:tavLst>
                                        <p:tav tm="0">
                                          <p:val>
                                            <p:strVal val="#ppt_x-0.05"/>
                                          </p:val>
                                        </p:tav>
                                        <p:tav tm="100000">
                                          <p:val>
                                            <p:strVal val="#ppt_x"/>
                                          </p:val>
                                        </p:tav>
                                      </p:tavLst>
                                    </p:anim>
                                    <p:anim calcmode="lin" valueType="num">
                                      <p:cBhvr>
                                        <p:cTn id="84" dur="200" accel="100000" fill="hold">
                                          <p:stCondLst>
                                            <p:cond delay="800"/>
                                          </p:stCondLst>
                                        </p:cTn>
                                        <p:tgtEl>
                                          <p:spTgt spid="14"/>
                                        </p:tgtEl>
                                        <p:attrNameLst>
                                          <p:attrName>ppt_y</p:attrName>
                                        </p:attrNameLst>
                                      </p:cBhvr>
                                      <p:tavLst>
                                        <p:tav tm="0">
                                          <p:val>
                                            <p:strVal val="#ppt_y+0.1"/>
                                          </p:val>
                                        </p:tav>
                                        <p:tav tm="100000">
                                          <p:val>
                                            <p:strVal val="#ppt_y"/>
                                          </p:val>
                                        </p:tav>
                                      </p:tavLst>
                                    </p:anim>
                                  </p:childTnLst>
                                </p:cTn>
                              </p:par>
                            </p:childTnLst>
                          </p:cTn>
                        </p:par>
                        <p:par>
                          <p:cTn id="85" fill="hold">
                            <p:stCondLst>
                              <p:cond delay="1500"/>
                            </p:stCondLst>
                            <p:childTnLst>
                              <p:par>
                                <p:cTn id="86" presetID="22" presetClass="entr" presetSubtype="8" fill="hold" grpId="0" nodeType="afterEffect">
                                  <p:stCondLst>
                                    <p:cond delay="0"/>
                                  </p:stCondLst>
                                  <p:childTnLst>
                                    <p:set>
                                      <p:cBhvr>
                                        <p:cTn id="87" dur="1" fill="hold">
                                          <p:stCondLst>
                                            <p:cond delay="0"/>
                                          </p:stCondLst>
                                        </p:cTn>
                                        <p:tgtEl>
                                          <p:spTgt spid="7"/>
                                        </p:tgtEl>
                                        <p:attrNameLst>
                                          <p:attrName>style.visibility</p:attrName>
                                        </p:attrNameLst>
                                      </p:cBhvr>
                                      <p:to>
                                        <p:strVal val="visible"/>
                                      </p:to>
                                    </p:set>
                                    <p:animEffect transition="in" filter="wipe(left)">
                                      <p:cBhvr>
                                        <p:cTn id="88" dur="500"/>
                                        <p:tgtEl>
                                          <p:spTgt spid="7"/>
                                        </p:tgtEl>
                                      </p:cBhvr>
                                    </p:animEffect>
                                  </p:childTnLst>
                                </p:cTn>
                              </p:par>
                            </p:childTnLst>
                          </p:cTn>
                        </p:par>
                      </p:childTnLst>
                    </p:cTn>
                  </p:par>
                  <p:par>
                    <p:cTn id="89" fill="hold">
                      <p:stCondLst>
                        <p:cond delay="indefinite"/>
                      </p:stCondLst>
                      <p:childTnLst>
                        <p:par>
                          <p:cTn id="90" fill="hold">
                            <p:stCondLst>
                              <p:cond delay="0"/>
                            </p:stCondLst>
                            <p:childTnLst>
                              <p:par>
                                <p:cTn id="91" presetID="30" presetClass="entr" presetSubtype="0" fill="hold" nodeType="clickEffect">
                                  <p:stCondLst>
                                    <p:cond delay="0"/>
                                  </p:stCondLst>
                                  <p:childTnLst>
                                    <p:set>
                                      <p:cBhvr>
                                        <p:cTn id="92" dur="1" fill="hold">
                                          <p:stCondLst>
                                            <p:cond delay="0"/>
                                          </p:stCondLst>
                                        </p:cTn>
                                        <p:tgtEl>
                                          <p:spTgt spid="18"/>
                                        </p:tgtEl>
                                        <p:attrNameLst>
                                          <p:attrName>style.visibility</p:attrName>
                                        </p:attrNameLst>
                                      </p:cBhvr>
                                      <p:to>
                                        <p:strVal val="visible"/>
                                      </p:to>
                                    </p:set>
                                    <p:animEffect transition="in" filter="fade">
                                      <p:cBhvr>
                                        <p:cTn id="93" dur="800" decel="100000"/>
                                        <p:tgtEl>
                                          <p:spTgt spid="18"/>
                                        </p:tgtEl>
                                      </p:cBhvr>
                                    </p:animEffect>
                                    <p:anim calcmode="lin" valueType="num">
                                      <p:cBhvr>
                                        <p:cTn id="94" dur="800" decel="100000" fill="hold"/>
                                        <p:tgtEl>
                                          <p:spTgt spid="18"/>
                                        </p:tgtEl>
                                        <p:attrNameLst>
                                          <p:attrName>style.rotation</p:attrName>
                                        </p:attrNameLst>
                                      </p:cBhvr>
                                      <p:tavLst>
                                        <p:tav tm="0">
                                          <p:val>
                                            <p:fltVal val="-90"/>
                                          </p:val>
                                        </p:tav>
                                        <p:tav tm="100000">
                                          <p:val>
                                            <p:fltVal val="0"/>
                                          </p:val>
                                        </p:tav>
                                      </p:tavLst>
                                    </p:anim>
                                    <p:anim calcmode="lin" valueType="num">
                                      <p:cBhvr>
                                        <p:cTn id="95" dur="800" decel="100000" fill="hold"/>
                                        <p:tgtEl>
                                          <p:spTgt spid="18"/>
                                        </p:tgtEl>
                                        <p:attrNameLst>
                                          <p:attrName>ppt_x</p:attrName>
                                        </p:attrNameLst>
                                      </p:cBhvr>
                                      <p:tavLst>
                                        <p:tav tm="0">
                                          <p:val>
                                            <p:strVal val="#ppt_x+0.4"/>
                                          </p:val>
                                        </p:tav>
                                        <p:tav tm="100000">
                                          <p:val>
                                            <p:strVal val="#ppt_x-0.05"/>
                                          </p:val>
                                        </p:tav>
                                      </p:tavLst>
                                    </p:anim>
                                    <p:anim calcmode="lin" valueType="num">
                                      <p:cBhvr>
                                        <p:cTn id="96" dur="800" decel="100000" fill="hold"/>
                                        <p:tgtEl>
                                          <p:spTgt spid="18"/>
                                        </p:tgtEl>
                                        <p:attrNameLst>
                                          <p:attrName>ppt_y</p:attrName>
                                        </p:attrNameLst>
                                      </p:cBhvr>
                                      <p:tavLst>
                                        <p:tav tm="0">
                                          <p:val>
                                            <p:strVal val="#ppt_y-0.4"/>
                                          </p:val>
                                        </p:tav>
                                        <p:tav tm="100000">
                                          <p:val>
                                            <p:strVal val="#ppt_y+0.1"/>
                                          </p:val>
                                        </p:tav>
                                      </p:tavLst>
                                    </p:anim>
                                    <p:anim calcmode="lin" valueType="num">
                                      <p:cBhvr>
                                        <p:cTn id="97" dur="200" accel="100000" fill="hold">
                                          <p:stCondLst>
                                            <p:cond delay="800"/>
                                          </p:stCondLst>
                                        </p:cTn>
                                        <p:tgtEl>
                                          <p:spTgt spid="18"/>
                                        </p:tgtEl>
                                        <p:attrNameLst>
                                          <p:attrName>ppt_x</p:attrName>
                                        </p:attrNameLst>
                                      </p:cBhvr>
                                      <p:tavLst>
                                        <p:tav tm="0">
                                          <p:val>
                                            <p:strVal val="#ppt_x-0.05"/>
                                          </p:val>
                                        </p:tav>
                                        <p:tav tm="100000">
                                          <p:val>
                                            <p:strVal val="#ppt_x"/>
                                          </p:val>
                                        </p:tav>
                                      </p:tavLst>
                                    </p:anim>
                                    <p:anim calcmode="lin" valueType="num">
                                      <p:cBhvr>
                                        <p:cTn id="98" dur="200" accel="100000" fill="hold">
                                          <p:stCondLst>
                                            <p:cond delay="800"/>
                                          </p:stCondLst>
                                        </p:cTn>
                                        <p:tgtEl>
                                          <p:spTgt spid="18"/>
                                        </p:tgtEl>
                                        <p:attrNameLst>
                                          <p:attrName>ppt_y</p:attrName>
                                        </p:attrNameLst>
                                      </p:cBhvr>
                                      <p:tavLst>
                                        <p:tav tm="0">
                                          <p:val>
                                            <p:strVal val="#ppt_y+0.1"/>
                                          </p:val>
                                        </p:tav>
                                        <p:tav tm="100000">
                                          <p:val>
                                            <p:strVal val="#ppt_y"/>
                                          </p:val>
                                        </p:tav>
                                      </p:tavLst>
                                    </p:anim>
                                  </p:childTnLst>
                                </p:cTn>
                              </p:par>
                              <p:par>
                                <p:cTn id="99" presetID="30" presetClass="entr" presetSubtype="0" fill="hold" nodeType="withEffect">
                                  <p:stCondLst>
                                    <p:cond delay="250"/>
                                  </p:stCondLst>
                                  <p:childTnLst>
                                    <p:set>
                                      <p:cBhvr>
                                        <p:cTn id="100" dur="1" fill="hold">
                                          <p:stCondLst>
                                            <p:cond delay="0"/>
                                          </p:stCondLst>
                                        </p:cTn>
                                        <p:tgtEl>
                                          <p:spTgt spid="20"/>
                                        </p:tgtEl>
                                        <p:attrNameLst>
                                          <p:attrName>style.visibility</p:attrName>
                                        </p:attrNameLst>
                                      </p:cBhvr>
                                      <p:to>
                                        <p:strVal val="visible"/>
                                      </p:to>
                                    </p:set>
                                    <p:animEffect transition="in" filter="fade">
                                      <p:cBhvr>
                                        <p:cTn id="101" dur="800" decel="100000"/>
                                        <p:tgtEl>
                                          <p:spTgt spid="20"/>
                                        </p:tgtEl>
                                      </p:cBhvr>
                                    </p:animEffect>
                                    <p:anim calcmode="lin" valueType="num">
                                      <p:cBhvr>
                                        <p:cTn id="102" dur="800" decel="100000" fill="hold"/>
                                        <p:tgtEl>
                                          <p:spTgt spid="20"/>
                                        </p:tgtEl>
                                        <p:attrNameLst>
                                          <p:attrName>style.rotation</p:attrName>
                                        </p:attrNameLst>
                                      </p:cBhvr>
                                      <p:tavLst>
                                        <p:tav tm="0">
                                          <p:val>
                                            <p:fltVal val="-90"/>
                                          </p:val>
                                        </p:tav>
                                        <p:tav tm="100000">
                                          <p:val>
                                            <p:fltVal val="0"/>
                                          </p:val>
                                        </p:tav>
                                      </p:tavLst>
                                    </p:anim>
                                    <p:anim calcmode="lin" valueType="num">
                                      <p:cBhvr>
                                        <p:cTn id="103" dur="800" decel="100000" fill="hold"/>
                                        <p:tgtEl>
                                          <p:spTgt spid="20"/>
                                        </p:tgtEl>
                                        <p:attrNameLst>
                                          <p:attrName>ppt_x</p:attrName>
                                        </p:attrNameLst>
                                      </p:cBhvr>
                                      <p:tavLst>
                                        <p:tav tm="0">
                                          <p:val>
                                            <p:strVal val="#ppt_x+0.4"/>
                                          </p:val>
                                        </p:tav>
                                        <p:tav tm="100000">
                                          <p:val>
                                            <p:strVal val="#ppt_x-0.05"/>
                                          </p:val>
                                        </p:tav>
                                      </p:tavLst>
                                    </p:anim>
                                    <p:anim calcmode="lin" valueType="num">
                                      <p:cBhvr>
                                        <p:cTn id="104" dur="800" decel="100000" fill="hold"/>
                                        <p:tgtEl>
                                          <p:spTgt spid="20"/>
                                        </p:tgtEl>
                                        <p:attrNameLst>
                                          <p:attrName>ppt_y</p:attrName>
                                        </p:attrNameLst>
                                      </p:cBhvr>
                                      <p:tavLst>
                                        <p:tav tm="0">
                                          <p:val>
                                            <p:strVal val="#ppt_y-0.4"/>
                                          </p:val>
                                        </p:tav>
                                        <p:tav tm="100000">
                                          <p:val>
                                            <p:strVal val="#ppt_y+0.1"/>
                                          </p:val>
                                        </p:tav>
                                      </p:tavLst>
                                    </p:anim>
                                    <p:anim calcmode="lin" valueType="num">
                                      <p:cBhvr>
                                        <p:cTn id="105" dur="200" accel="100000" fill="hold">
                                          <p:stCondLst>
                                            <p:cond delay="800"/>
                                          </p:stCondLst>
                                        </p:cTn>
                                        <p:tgtEl>
                                          <p:spTgt spid="20"/>
                                        </p:tgtEl>
                                        <p:attrNameLst>
                                          <p:attrName>ppt_x</p:attrName>
                                        </p:attrNameLst>
                                      </p:cBhvr>
                                      <p:tavLst>
                                        <p:tav tm="0">
                                          <p:val>
                                            <p:strVal val="#ppt_x-0.05"/>
                                          </p:val>
                                        </p:tav>
                                        <p:tav tm="100000">
                                          <p:val>
                                            <p:strVal val="#ppt_x"/>
                                          </p:val>
                                        </p:tav>
                                      </p:tavLst>
                                    </p:anim>
                                    <p:anim calcmode="lin" valueType="num">
                                      <p:cBhvr>
                                        <p:cTn id="106" dur="200" accel="100000" fill="hold">
                                          <p:stCondLst>
                                            <p:cond delay="800"/>
                                          </p:stCondLst>
                                        </p:cTn>
                                        <p:tgtEl>
                                          <p:spTgt spid="20"/>
                                        </p:tgtEl>
                                        <p:attrNameLst>
                                          <p:attrName>ppt_y</p:attrName>
                                        </p:attrNameLst>
                                      </p:cBhvr>
                                      <p:tavLst>
                                        <p:tav tm="0">
                                          <p:val>
                                            <p:strVal val="#ppt_y+0.1"/>
                                          </p:val>
                                        </p:tav>
                                        <p:tav tm="100000">
                                          <p:val>
                                            <p:strVal val="#ppt_y"/>
                                          </p:val>
                                        </p:tav>
                                      </p:tavLst>
                                    </p:anim>
                                  </p:childTnLst>
                                </p:cTn>
                              </p:par>
                              <p:par>
                                <p:cTn id="107" presetID="30" presetClass="entr" presetSubtype="0" fill="hold" nodeType="withEffect">
                                  <p:stCondLst>
                                    <p:cond delay="500"/>
                                  </p:stCondLst>
                                  <p:childTnLst>
                                    <p:set>
                                      <p:cBhvr>
                                        <p:cTn id="108" dur="1" fill="hold">
                                          <p:stCondLst>
                                            <p:cond delay="0"/>
                                          </p:stCondLst>
                                        </p:cTn>
                                        <p:tgtEl>
                                          <p:spTgt spid="22"/>
                                        </p:tgtEl>
                                        <p:attrNameLst>
                                          <p:attrName>style.visibility</p:attrName>
                                        </p:attrNameLst>
                                      </p:cBhvr>
                                      <p:to>
                                        <p:strVal val="visible"/>
                                      </p:to>
                                    </p:set>
                                    <p:animEffect transition="in" filter="fade">
                                      <p:cBhvr>
                                        <p:cTn id="109" dur="800" decel="100000"/>
                                        <p:tgtEl>
                                          <p:spTgt spid="22"/>
                                        </p:tgtEl>
                                      </p:cBhvr>
                                    </p:animEffect>
                                    <p:anim calcmode="lin" valueType="num">
                                      <p:cBhvr>
                                        <p:cTn id="110" dur="800" decel="100000" fill="hold"/>
                                        <p:tgtEl>
                                          <p:spTgt spid="22"/>
                                        </p:tgtEl>
                                        <p:attrNameLst>
                                          <p:attrName>style.rotation</p:attrName>
                                        </p:attrNameLst>
                                      </p:cBhvr>
                                      <p:tavLst>
                                        <p:tav tm="0">
                                          <p:val>
                                            <p:fltVal val="-90"/>
                                          </p:val>
                                        </p:tav>
                                        <p:tav tm="100000">
                                          <p:val>
                                            <p:fltVal val="0"/>
                                          </p:val>
                                        </p:tav>
                                      </p:tavLst>
                                    </p:anim>
                                    <p:anim calcmode="lin" valueType="num">
                                      <p:cBhvr>
                                        <p:cTn id="111" dur="800" decel="100000" fill="hold"/>
                                        <p:tgtEl>
                                          <p:spTgt spid="22"/>
                                        </p:tgtEl>
                                        <p:attrNameLst>
                                          <p:attrName>ppt_x</p:attrName>
                                        </p:attrNameLst>
                                      </p:cBhvr>
                                      <p:tavLst>
                                        <p:tav tm="0">
                                          <p:val>
                                            <p:strVal val="#ppt_x+0.4"/>
                                          </p:val>
                                        </p:tav>
                                        <p:tav tm="100000">
                                          <p:val>
                                            <p:strVal val="#ppt_x-0.05"/>
                                          </p:val>
                                        </p:tav>
                                      </p:tavLst>
                                    </p:anim>
                                    <p:anim calcmode="lin" valueType="num">
                                      <p:cBhvr>
                                        <p:cTn id="112" dur="800" decel="100000" fill="hold"/>
                                        <p:tgtEl>
                                          <p:spTgt spid="22"/>
                                        </p:tgtEl>
                                        <p:attrNameLst>
                                          <p:attrName>ppt_y</p:attrName>
                                        </p:attrNameLst>
                                      </p:cBhvr>
                                      <p:tavLst>
                                        <p:tav tm="0">
                                          <p:val>
                                            <p:strVal val="#ppt_y-0.4"/>
                                          </p:val>
                                        </p:tav>
                                        <p:tav tm="100000">
                                          <p:val>
                                            <p:strVal val="#ppt_y+0.1"/>
                                          </p:val>
                                        </p:tav>
                                      </p:tavLst>
                                    </p:anim>
                                    <p:anim calcmode="lin" valueType="num">
                                      <p:cBhvr>
                                        <p:cTn id="113" dur="200" accel="100000" fill="hold">
                                          <p:stCondLst>
                                            <p:cond delay="800"/>
                                          </p:stCondLst>
                                        </p:cTn>
                                        <p:tgtEl>
                                          <p:spTgt spid="22"/>
                                        </p:tgtEl>
                                        <p:attrNameLst>
                                          <p:attrName>ppt_x</p:attrName>
                                        </p:attrNameLst>
                                      </p:cBhvr>
                                      <p:tavLst>
                                        <p:tav tm="0">
                                          <p:val>
                                            <p:strVal val="#ppt_x-0.05"/>
                                          </p:val>
                                        </p:tav>
                                        <p:tav tm="100000">
                                          <p:val>
                                            <p:strVal val="#ppt_x"/>
                                          </p:val>
                                        </p:tav>
                                      </p:tavLst>
                                    </p:anim>
                                    <p:anim calcmode="lin" valueType="num">
                                      <p:cBhvr>
                                        <p:cTn id="114" dur="200" accel="100000" fill="hold">
                                          <p:stCondLst>
                                            <p:cond delay="800"/>
                                          </p:stCondLst>
                                        </p:cTn>
                                        <p:tgtEl>
                                          <p:spTgt spid="22"/>
                                        </p:tgtEl>
                                        <p:attrNameLst>
                                          <p:attrName>ppt_y</p:attrName>
                                        </p:attrNameLst>
                                      </p:cBhvr>
                                      <p:tavLst>
                                        <p:tav tm="0">
                                          <p:val>
                                            <p:strVal val="#ppt_y+0.1"/>
                                          </p:val>
                                        </p:tav>
                                        <p:tav tm="100000">
                                          <p:val>
                                            <p:strVal val="#ppt_y"/>
                                          </p:val>
                                        </p:tav>
                                      </p:tavLst>
                                    </p:anim>
                                  </p:childTnLst>
                                </p:cTn>
                              </p:par>
                            </p:childTnLst>
                          </p:cTn>
                        </p:par>
                        <p:par>
                          <p:cTn id="115" fill="hold">
                            <p:stCondLst>
                              <p:cond delay="1500"/>
                            </p:stCondLst>
                            <p:childTnLst>
                              <p:par>
                                <p:cTn id="116" presetID="22" presetClass="entr" presetSubtype="8" fill="hold" grpId="0" nodeType="afterEffect">
                                  <p:stCondLst>
                                    <p:cond delay="0"/>
                                  </p:stCondLst>
                                  <p:childTnLst>
                                    <p:set>
                                      <p:cBhvr>
                                        <p:cTn id="117" dur="1" fill="hold">
                                          <p:stCondLst>
                                            <p:cond delay="0"/>
                                          </p:stCondLst>
                                        </p:cTn>
                                        <p:tgtEl>
                                          <p:spTgt spid="24"/>
                                        </p:tgtEl>
                                        <p:attrNameLst>
                                          <p:attrName>style.visibility</p:attrName>
                                        </p:attrNameLst>
                                      </p:cBhvr>
                                      <p:to>
                                        <p:strVal val="visible"/>
                                      </p:to>
                                    </p:set>
                                    <p:animEffect transition="in" filter="wipe(left)">
                                      <p:cBhvr>
                                        <p:cTn id="118" dur="500"/>
                                        <p:tgtEl>
                                          <p:spTgt spid="24"/>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8" fill="hold" grpId="0" nodeType="clickEffect">
                                  <p:stCondLst>
                                    <p:cond delay="0"/>
                                  </p:stCondLst>
                                  <p:childTnLst>
                                    <p:set>
                                      <p:cBhvr>
                                        <p:cTn id="122" dur="1" fill="hold">
                                          <p:stCondLst>
                                            <p:cond delay="0"/>
                                          </p:stCondLst>
                                        </p:cTn>
                                        <p:tgtEl>
                                          <p:spTgt spid="11"/>
                                        </p:tgtEl>
                                        <p:attrNameLst>
                                          <p:attrName>style.visibility</p:attrName>
                                        </p:attrNameLst>
                                      </p:cBhvr>
                                      <p:to>
                                        <p:strVal val="visible"/>
                                      </p:to>
                                    </p:set>
                                    <p:animEffect transition="in" filter="wipe(left)">
                                      <p:cBhvr>
                                        <p:cTn id="1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24" grpId="0"/>
      <p:bldP spid="7"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BF5AEB9-3B4B-4C37-CD81-AC1B44B6B451}"/>
              </a:ext>
            </a:extLst>
          </p:cNvPr>
          <p:cNvSpPr txBox="1"/>
          <p:nvPr/>
        </p:nvSpPr>
        <p:spPr>
          <a:xfrm>
            <a:off x="0" y="0"/>
            <a:ext cx="12192000" cy="1138773"/>
          </a:xfrm>
          <a:prstGeom prst="rect">
            <a:avLst/>
          </a:prstGeom>
          <a:noFill/>
        </p:spPr>
        <p:txBody>
          <a:bodyPr wrap="square">
            <a:spAutoFit/>
          </a:bodyPr>
          <a:lstStyle/>
          <a:p>
            <a:pPr algn="ctr"/>
            <a:r>
              <a:rPr lang="hr-HR" sz="4400" b="1" spc="30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DEMONSKA</a:t>
            </a:r>
            <a:r>
              <a:rPr lang="en" sz="4400" b="1" spc="30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 IDOL</a:t>
            </a:r>
            <a:r>
              <a:rPr lang="hr-HR" sz="4400" b="1" spc="30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ATRIJA</a:t>
            </a:r>
            <a:endParaRPr lang="en" sz="4400" b="1"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ndParaRPr>
          </a:p>
          <a:p>
            <a:pPr lvl="0" algn="ctr">
              <a:defRPr/>
            </a:pPr>
            <a:r>
              <a:rPr lang="hr-HR" sz="2400" b="1">
                <a:ln w="12700" cmpd="sng">
                  <a:noFill/>
                  <a:prstDash val="solid"/>
                </a:ln>
                <a:solidFill>
                  <a:schemeClr val="bg2">
                    <a:lumMod val="60000"/>
                    <a:lumOff val="40000"/>
                  </a:schemeClr>
                </a:solidFill>
                <a:effectLst>
                  <a:outerShdw blurRad="50800" dist="50800" dir="5400000" algn="ctr" rotWithShape="0">
                    <a:schemeClr val="tx1"/>
                  </a:outerShdw>
                </a:effectLst>
              </a:rPr>
              <a:t>1. Korinćanima 10,14-22 (Gospodnja čaša i čaša demona)</a:t>
            </a:r>
            <a:endParaRPr kumimoji="0" lang="en" sz="2400" b="1" i="0" u="none" strike="noStrike" kern="1200" normalizeH="0" baseline="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571C56EF-0B5D-4654-5BF3-DBBDF949FD76}"/>
              </a:ext>
            </a:extLst>
          </p:cNvPr>
          <p:cNvSpPr txBox="1"/>
          <p:nvPr/>
        </p:nvSpPr>
        <p:spPr>
          <a:xfrm>
            <a:off x="1819275" y="1138773"/>
            <a:ext cx="8553450" cy="369332"/>
          </a:xfrm>
          <a:prstGeom prst="rect">
            <a:avLst/>
          </a:prstGeom>
          <a:solidFill>
            <a:schemeClr val="bg1"/>
          </a:solidFill>
        </p:spPr>
        <p:style>
          <a:lnRef idx="2">
            <a:schemeClr val="accent4"/>
          </a:lnRef>
          <a:fillRef idx="1">
            <a:schemeClr val="lt1"/>
          </a:fillRef>
          <a:effectRef idx="0">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chemeClr val="accent4">
                    <a:lumMod val="50000"/>
                  </a:schemeClr>
                </a:solidFill>
                <a:latin typeface="Comic Sans MS" panose="030F0702030302020204" pitchFamily="66" charset="0"/>
              </a:rPr>
              <a:t>“</a:t>
            </a:r>
            <a:r>
              <a:rPr lang="hr-HR" b="1" dirty="0">
                <a:solidFill>
                  <a:schemeClr val="accent4">
                    <a:lumMod val="50000"/>
                  </a:schemeClr>
                </a:solidFill>
                <a:latin typeface="Comic Sans MS" panose="030F0702030302020204" pitchFamily="66" charset="0"/>
              </a:rPr>
              <a:t>Zato, ljubazna braćo moja,</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bježite</a:t>
            </a:r>
            <a:r>
              <a:rPr lang="en-US" b="1" dirty="0">
                <a:solidFill>
                  <a:schemeClr val="accent4">
                    <a:lumMod val="50000"/>
                  </a:schemeClr>
                </a:solidFill>
                <a:latin typeface="Comic Sans MS" panose="030F0702030302020204" pitchFamily="66" charset="0"/>
              </a:rPr>
              <a:t> od </a:t>
            </a:r>
            <a:r>
              <a:rPr lang="en-US" b="1" dirty="0" err="1">
                <a:solidFill>
                  <a:schemeClr val="accent4">
                    <a:lumMod val="50000"/>
                  </a:schemeClr>
                </a:solidFill>
                <a:latin typeface="Comic Sans MS" panose="030F0702030302020204" pitchFamily="66" charset="0"/>
              </a:rPr>
              <a:t>idolopoklonstva</a:t>
            </a:r>
            <a:r>
              <a:rPr lang="en-US" b="1" dirty="0">
                <a:solidFill>
                  <a:schemeClr val="accent4">
                    <a:lumMod val="50000"/>
                  </a:schemeClr>
                </a:solidFill>
                <a:latin typeface="Comic Sans MS" panose="030F0702030302020204" pitchFamily="66" charset="0"/>
              </a:rPr>
              <a:t>" </a:t>
            </a:r>
            <a:r>
              <a:rPr lang="en-US" sz="1400" b="1" dirty="0">
                <a:solidFill>
                  <a:schemeClr val="accent4">
                    <a:lumMod val="50000"/>
                  </a:schemeClr>
                </a:solidFill>
                <a:latin typeface="Comic Sans MS" panose="030F0702030302020204" pitchFamily="66" charset="0"/>
              </a:rPr>
              <a:t>(1. Kor</a:t>
            </a:r>
            <a:r>
              <a:rPr lang="hr-HR" sz="1400" b="1" dirty="0">
                <a:solidFill>
                  <a:schemeClr val="accent4">
                    <a:lumMod val="50000"/>
                  </a:schemeClr>
                </a:solidFill>
                <a:latin typeface="Comic Sans MS" panose="030F0702030302020204" pitchFamily="66" charset="0"/>
              </a:rPr>
              <a:t>.</a:t>
            </a:r>
            <a:r>
              <a:rPr lang="en-US" sz="1400" b="1" dirty="0">
                <a:solidFill>
                  <a:schemeClr val="accent4">
                    <a:lumMod val="50000"/>
                  </a:schemeClr>
                </a:solidFill>
                <a:latin typeface="Comic Sans MS" panose="030F0702030302020204" pitchFamily="66" charset="0"/>
              </a:rPr>
              <a:t> 10</a:t>
            </a:r>
            <a:r>
              <a:rPr lang="hr-HR" sz="1400" b="1" dirty="0">
                <a:solidFill>
                  <a:schemeClr val="accent4">
                    <a:lumMod val="50000"/>
                  </a:schemeClr>
                </a:solidFill>
                <a:latin typeface="Comic Sans MS" panose="030F0702030302020204" pitchFamily="66" charset="0"/>
              </a:rPr>
              <a:t>,</a:t>
            </a:r>
            <a:r>
              <a:rPr lang="en-US" sz="1400" b="1" dirty="0">
                <a:solidFill>
                  <a:schemeClr val="accent4">
                    <a:lumMod val="50000"/>
                  </a:schemeClr>
                </a:solidFill>
                <a:latin typeface="Comic Sans MS" panose="030F0702030302020204" pitchFamily="66" charset="0"/>
              </a:rPr>
              <a:t>14)</a:t>
            </a:r>
            <a:r>
              <a:rPr lang="hr-HR" sz="1400" b="1" dirty="0">
                <a:solidFill>
                  <a:schemeClr val="accent4">
                    <a:lumMod val="50000"/>
                  </a:schemeClr>
                </a:solidFill>
                <a:latin typeface="Comic Sans MS" panose="030F0702030302020204" pitchFamily="66" charset="0"/>
              </a:rPr>
              <a:t>.</a:t>
            </a:r>
            <a:endParaRPr lang="es-ES" b="1" dirty="0">
              <a:solidFill>
                <a:schemeClr val="accent4">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62E8F384-4E4D-A89E-6BBC-8DB9997649F5}"/>
              </a:ext>
            </a:extLst>
          </p:cNvPr>
          <p:cNvSpPr txBox="1"/>
          <p:nvPr/>
        </p:nvSpPr>
        <p:spPr>
          <a:xfrm>
            <a:off x="4890722" y="1718387"/>
            <a:ext cx="7301278" cy="707886"/>
          </a:xfrm>
          <a:prstGeom prst="rect">
            <a:avLst/>
          </a:prstGeom>
          <a:noFill/>
        </p:spPr>
        <p:txBody>
          <a:bodyPr wrap="square" rtlCol="0">
            <a:spAutoFit/>
          </a:bodyPr>
          <a:lstStyle/>
          <a:p>
            <a:pPr>
              <a:spcBef>
                <a:spcPts val="600"/>
              </a:spcBef>
            </a:pPr>
            <a:r>
              <a:rPr lang="hr-HR" sz="2000" b="1">
                <a:solidFill>
                  <a:schemeClr val="bg1"/>
                </a:solidFill>
                <a:effectLst>
                  <a:outerShdw blurRad="50800" dist="50800" dir="5400000" algn="ctr" rotWithShape="0">
                    <a:schemeClr val="tx1"/>
                  </a:outerShdw>
                </a:effectLst>
              </a:rPr>
              <a:t>Ako se hrana žrtvovana idolima može jesti bez brige, zašto  izgleda da Pavle u 1. Kor. 10,20 savjetuje protiv toga?</a:t>
            </a:r>
            <a:endParaRPr lang="en" sz="2000" b="1" dirty="0">
              <a:solidFill>
                <a:schemeClr val="bg1"/>
              </a:solidFill>
              <a:effectLst>
                <a:outerShdw blurRad="50800" dist="50800" dir="5400000" algn="ctr" rotWithShape="0">
                  <a:schemeClr val="tx1"/>
                </a:outerShdw>
              </a:effectLst>
            </a:endParaRPr>
          </a:p>
        </p:txBody>
      </p:sp>
      <p:pic>
        <p:nvPicPr>
          <p:cNvPr id="4" name="Imagen 3">
            <a:extLst>
              <a:ext uri="{FF2B5EF4-FFF2-40B4-BE49-F238E27FC236}">
                <a16:creationId xmlns:a16="http://schemas.microsoft.com/office/drawing/2014/main" id="{128400FB-37F8-1E96-86DE-A903927BD84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2875" y="1660505"/>
            <a:ext cx="4659923" cy="2667000"/>
          </a:xfrm>
          <a:prstGeom prst="roundRect">
            <a:avLst>
              <a:gd name="adj" fmla="val 28453"/>
            </a:avLst>
          </a:prstGeom>
          <a:ln w="57150">
            <a:solidFill>
              <a:schemeClr val="accent2">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Imagen 7">
            <a:extLst>
              <a:ext uri="{FF2B5EF4-FFF2-40B4-BE49-F238E27FC236}">
                <a16:creationId xmlns:a16="http://schemas.microsoft.com/office/drawing/2014/main" id="{A2C2EAE9-0CB2-4012-6222-507EA261173B}"/>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7389202" y="4265577"/>
            <a:ext cx="4659923" cy="2418323"/>
          </a:xfrm>
          <a:prstGeom prst="roundRect">
            <a:avLst>
              <a:gd name="adj" fmla="val 9184"/>
            </a:avLst>
          </a:prstGeom>
          <a:ln w="57150">
            <a:solidFill>
              <a:schemeClr val="accent4">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uadroTexto 9">
            <a:extLst>
              <a:ext uri="{FF2B5EF4-FFF2-40B4-BE49-F238E27FC236}">
                <a16:creationId xmlns:a16="http://schemas.microsoft.com/office/drawing/2014/main" id="{4DFDEDB5-858D-1542-883B-FD8AAFD06A6E}"/>
              </a:ext>
            </a:extLst>
          </p:cNvPr>
          <p:cNvSpPr txBox="1"/>
          <p:nvPr/>
        </p:nvSpPr>
        <p:spPr>
          <a:xfrm>
            <a:off x="142875" y="4500818"/>
            <a:ext cx="7103451" cy="1015663"/>
          </a:xfrm>
          <a:prstGeom prst="rect">
            <a:avLst/>
          </a:prstGeom>
          <a:noFill/>
        </p:spPr>
        <p:txBody>
          <a:bodyPr wrap="square">
            <a:spAutoFit/>
          </a:bodyPr>
          <a:lstStyle/>
          <a:p>
            <a:pPr>
              <a:spcBef>
                <a:spcPts val="600"/>
              </a:spcBef>
            </a:pPr>
            <a:r>
              <a:rPr lang="hr-HR" sz="2000" b="1" dirty="0">
                <a:solidFill>
                  <a:schemeClr val="bg1"/>
                </a:solidFill>
                <a:effectLst>
                  <a:outerShdw blurRad="50800" dist="50800" dir="5400000" algn="ctr" rotWithShape="0">
                    <a:schemeClr val="tx1"/>
                  </a:outerShdw>
                </a:effectLst>
              </a:rPr>
              <a:t>Primanjem Večere Gospodnje postajemo deo Hristova tela (crkve), dok sudelovanjem u idolopokloničkim obredima sudelujemo sa demonima</a:t>
            </a:r>
            <a:r>
              <a:rPr lang="es-ES" sz="2000" b="1" dirty="0">
                <a:solidFill>
                  <a:schemeClr val="bg1"/>
                </a:solidFill>
                <a:effectLst>
                  <a:outerShdw blurRad="50800" dist="50800" dir="5400000" algn="ctr" rotWithShape="0">
                    <a:schemeClr val="tx1"/>
                  </a:outerShdw>
                </a:effectLst>
              </a:rPr>
              <a:t> </a:t>
            </a:r>
            <a:r>
              <a:rPr lang="hr-HR" sz="2000" b="1" dirty="0">
                <a:solidFill>
                  <a:schemeClr val="bg1"/>
                </a:solidFill>
                <a:effectLst>
                  <a:outerShdw blurRad="50800" dist="50800" dir="5400000" algn="ctr" rotWithShape="0">
                    <a:schemeClr val="tx1"/>
                  </a:outerShdw>
                </a:effectLst>
              </a:rPr>
              <a:t>(1 Kor. 10,16-20).</a:t>
            </a:r>
            <a:endParaRPr lang="en" sz="2000" b="1" dirty="0">
              <a:solidFill>
                <a:schemeClr val="bg1"/>
              </a:solidFill>
              <a:effectLst>
                <a:outerShdw blurRad="50800" dist="50800" dir="5400000" algn="ctr" rotWithShape="0">
                  <a:schemeClr val="tx1"/>
                </a:outerShdw>
              </a:effectLst>
            </a:endParaRPr>
          </a:p>
        </p:txBody>
      </p:sp>
      <p:sp>
        <p:nvSpPr>
          <p:cNvPr id="7" name="CuadroTexto 6">
            <a:extLst>
              <a:ext uri="{FF2B5EF4-FFF2-40B4-BE49-F238E27FC236}">
                <a16:creationId xmlns:a16="http://schemas.microsoft.com/office/drawing/2014/main" id="{A28F8B3B-C1AA-38EA-87B3-D7982F7AF6FC}"/>
              </a:ext>
            </a:extLst>
          </p:cNvPr>
          <p:cNvSpPr txBox="1"/>
          <p:nvPr/>
        </p:nvSpPr>
        <p:spPr>
          <a:xfrm>
            <a:off x="4890721" y="2628543"/>
            <a:ext cx="7301278" cy="1323439"/>
          </a:xfrm>
          <a:prstGeom prst="rect">
            <a:avLst/>
          </a:prstGeom>
          <a:noFill/>
        </p:spPr>
        <p:txBody>
          <a:bodyPr wrap="square">
            <a:spAutoFit/>
          </a:bodyPr>
          <a:lstStyle/>
          <a:p>
            <a:pPr lvl="0">
              <a:spcBef>
                <a:spcPts val="600"/>
              </a:spcBef>
              <a:defRPr/>
            </a:pPr>
            <a:r>
              <a:rPr lang="hr-HR" sz="2000" b="1">
                <a:solidFill>
                  <a:prstClr val="white"/>
                </a:solidFill>
                <a:effectLst>
                  <a:outerShdw blurRad="50800" dist="50800" dir="5400000" algn="ctr" rotWithShape="0">
                    <a:prstClr val="black"/>
                  </a:outerShdw>
                </a:effectLst>
              </a:rPr>
              <a:t>Jedno je jesti meso kod kuće, bez grižnje savjesti, a sasvim drugo to činiti za vreme javne proslave na kojoj se poštuju idoli. Sudelovanjem u takvim proslavama, vernik se odriče svoje vere i prihvaća idolopoklonstvo.</a:t>
            </a:r>
            <a:endParaRPr kumimoji="0" lang="en" sz="20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977C89A8-0061-8B1C-5C45-7A1C2CD3347B}"/>
              </a:ext>
            </a:extLst>
          </p:cNvPr>
          <p:cNvSpPr txBox="1"/>
          <p:nvPr/>
        </p:nvSpPr>
        <p:spPr>
          <a:xfrm>
            <a:off x="142875" y="5719227"/>
            <a:ext cx="7103451" cy="1015663"/>
          </a:xfrm>
          <a:prstGeom prst="rect">
            <a:avLst/>
          </a:prstGeom>
          <a:noFill/>
        </p:spPr>
        <p:txBody>
          <a:bodyPr wrap="square">
            <a:spAutoFit/>
          </a:bodyPr>
          <a:lstStyle/>
          <a:p>
            <a:pPr lvl="0">
              <a:spcBef>
                <a:spcPts val="600"/>
              </a:spcBef>
              <a:defRPr/>
            </a:pPr>
            <a:r>
              <a:rPr lang="hr-HR" sz="2000" b="1">
                <a:solidFill>
                  <a:prstClr val="white"/>
                </a:solidFill>
                <a:effectLst>
                  <a:outerShdw blurRad="50800" dist="50800" dir="5400000" algn="ctr" rotWithShape="0">
                    <a:prstClr val="black"/>
                  </a:outerShdw>
                </a:effectLst>
              </a:rPr>
              <a:t>Ne možemo uzeti čašu Hristove krvi, hvaleći Isusa, i – istovremeno – uzeti iz čaše kojom se hvale demoni                  (1. Kor. 10,21).</a:t>
            </a:r>
            <a:endParaRPr kumimoji="0" lang="en" sz="20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endParaRPr>
          </a:p>
        </p:txBody>
      </p:sp>
    </p:spTree>
    <p:extLst>
      <p:ext uri="{BB962C8B-B14F-4D97-AF65-F5344CB8AC3E}">
        <p14:creationId xmlns:p14="http://schemas.microsoft.com/office/powerpoint/2010/main" val="170286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8"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heel(8)">
                                      <p:cBhvr>
                                        <p:cTn id="29" dur="750"/>
                                        <p:tgtEl>
                                          <p:spTgt spid="4"/>
                                        </p:tgtEl>
                                      </p:cBhvr>
                                    </p:animEffect>
                                  </p:childTnLst>
                                </p:cTn>
                              </p:par>
                            </p:childTnLst>
                          </p:cTn>
                        </p:par>
                        <p:par>
                          <p:cTn id="30" fill="hold">
                            <p:stCondLst>
                              <p:cond delay="750"/>
                            </p:stCondLst>
                            <p:childTnLst>
                              <p:par>
                                <p:cTn id="31" presetID="22" presetClass="entr" presetSubtype="8"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left)">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37"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barn(outVertical)">
                                      <p:cBhvr>
                                        <p:cTn id="38" dur="500"/>
                                        <p:tgtEl>
                                          <p:spTgt spid="8"/>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10" grpId="0"/>
      <p:bldP spid="7" grpId="0"/>
      <p:bldP spid="11" grpId="0"/>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836</TotalTime>
  <Words>2363</Words>
  <Application>Microsoft Office PowerPoint</Application>
  <PresentationFormat>Panorámica</PresentationFormat>
  <Paragraphs>120</Paragraphs>
  <Slides>16</Slides>
  <Notes>11</Notes>
  <HiddenSlides>0</HiddenSlides>
  <MMClips>0</MMClips>
  <ScaleCrop>false</ScaleCrop>
  <HeadingPairs>
    <vt:vector size="6" baseType="variant">
      <vt:variant>
        <vt:lpstr>Fuentes usadas</vt:lpstr>
      </vt:variant>
      <vt:variant>
        <vt:i4>13</vt:i4>
      </vt:variant>
      <vt:variant>
        <vt:lpstr>Tema</vt:lpstr>
      </vt:variant>
      <vt:variant>
        <vt:i4>5</vt:i4>
      </vt:variant>
      <vt:variant>
        <vt:lpstr>Títulos de diapositiva</vt:lpstr>
      </vt:variant>
      <vt:variant>
        <vt:i4>16</vt:i4>
      </vt:variant>
    </vt:vector>
  </HeadingPairs>
  <TitlesOfParts>
    <vt:vector size="34" baseType="lpstr">
      <vt:lpstr>Impact</vt:lpstr>
      <vt:lpstr>Times New Roman</vt:lpstr>
      <vt:lpstr>Constantia</vt:lpstr>
      <vt:lpstr>Wingdings</vt:lpstr>
      <vt:lpstr>Gill Sans MT Ext Condensed Bold</vt:lpstr>
      <vt:lpstr>Arial</vt:lpstr>
      <vt:lpstr>Britannic Bold</vt:lpstr>
      <vt:lpstr>Aptos</vt:lpstr>
      <vt:lpstr>Aptos Display</vt:lpstr>
      <vt:lpstr>Arial Narrow</vt:lpstr>
      <vt:lpstr>Calibri</vt:lpstr>
      <vt:lpstr>Comic Sans MS</vt:lpstr>
      <vt:lpstr>Bodoni MT Poster Compressed</vt:lpstr>
      <vt:lpstr>Tema de Office</vt:lpstr>
      <vt:lpstr>1_Tema de Office</vt:lpstr>
      <vt:lpstr>3_Default Design</vt:lpstr>
      <vt:lpstr>4_Default Design</vt:lpstr>
      <vt:lpstr>6_Default Design</vt:lpstr>
      <vt:lpstr>Presentación de PowerPoint</vt:lpstr>
      <vt:lpstr>Upamtite stih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PRIMENA</vt:lpstr>
      <vt:lpstr>PRENOŠENJE ISTINE</vt:lpstr>
      <vt:lpstr>PLAN </vt:lpstr>
      <vt:lpstr>PRENOŠENJE ISTINE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90</cp:revision>
  <dcterms:created xsi:type="dcterms:W3CDTF">2026-07-04T15:24:19Z</dcterms:created>
  <dcterms:modified xsi:type="dcterms:W3CDTF">2026-07-27T13:32:03Z</dcterms:modified>
</cp:coreProperties>
</file>