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4" r:id="rId3"/>
    <p:sldMasterId id="2147483688" r:id="rId4"/>
  </p:sldMasterIdLst>
  <p:notesMasterIdLst>
    <p:notesMasterId r:id="rId25"/>
  </p:notesMasterIdLst>
  <p:sldIdLst>
    <p:sldId id="398" r:id="rId5"/>
    <p:sldId id="400" r:id="rId6"/>
    <p:sldId id="490" r:id="rId7"/>
    <p:sldId id="265" r:id="rId8"/>
    <p:sldId id="258" r:id="rId9"/>
    <p:sldId id="259" r:id="rId10"/>
    <p:sldId id="260" r:id="rId11"/>
    <p:sldId id="270" r:id="rId12"/>
    <p:sldId id="261" r:id="rId13"/>
    <p:sldId id="274" r:id="rId14"/>
    <p:sldId id="263" r:id="rId15"/>
    <p:sldId id="275" r:id="rId16"/>
    <p:sldId id="266" r:id="rId17"/>
    <p:sldId id="276" r:id="rId18"/>
    <p:sldId id="271" r:id="rId19"/>
    <p:sldId id="481" r:id="rId20"/>
    <p:sldId id="484" r:id="rId21"/>
    <p:sldId id="483" r:id="rId22"/>
    <p:sldId id="486" r:id="rId23"/>
    <p:sldId id="489" r:id="rId24"/>
  </p:sldIdLst>
  <p:sldSz cx="12192000" cy="6858000"/>
  <p:notesSz cx="6858000" cy="9144000"/>
  <p:embeddedFontLst>
    <p:embeddedFont>
      <p:font typeface="Arial Narrow" panose="020B0606020202030204" pitchFamily="34" charset="0"/>
      <p:regular r:id="rId26"/>
      <p:bold r:id="rId27"/>
      <p:italic r:id="rId28"/>
      <p:boldItalic r:id="rId29"/>
    </p:embeddedFont>
    <p:embeddedFont>
      <p:font typeface="Bodoni MT Poster Compressed" panose="02070706080601050204" pitchFamily="18" charset="0"/>
      <p:regular r:id="rId30"/>
    </p:embeddedFont>
    <p:embeddedFont>
      <p:font typeface="Britannic Bold" panose="020B0903060703020204" pitchFamily="34" charset="0"/>
      <p:regular r:id="rId31"/>
    </p:embeddedFont>
    <p:embeddedFont>
      <p:font typeface="Comic Sans MS" panose="030F0702030302020204" pitchFamily="66" charset="0"/>
      <p:regular r:id="rId32"/>
      <p:bold r:id="rId33"/>
      <p:italic r:id="rId34"/>
      <p:boldItalic r:id="rId35"/>
    </p:embeddedFont>
    <p:embeddedFont>
      <p:font typeface="Constantia" panose="02030602050306030303" pitchFamily="18" charset="0"/>
      <p:regular r:id="rId36"/>
      <p:bold r:id="rId37"/>
      <p:italic r:id="rId38"/>
      <p:boldItalic r:id="rId39"/>
    </p:embeddedFont>
    <p:embeddedFont>
      <p:font typeface="Gill Sans MT Ext Condensed Bold" panose="020B0902020104020203" pitchFamily="34" charset="0"/>
      <p:regular r:id="rId40"/>
    </p:embeddedFont>
    <p:embeddedFont>
      <p:font typeface="Impact" panose="020B0806030902050204" pitchFamily="34" charset="0"/>
      <p:regular r:id="rId4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4169"/>
    <a:srgbClr val="FEB9BA"/>
    <a:srgbClr val="B3FFFF"/>
    <a:srgbClr val="E8D9F3"/>
    <a:srgbClr val="DDFFDD"/>
    <a:srgbClr val="B84600"/>
    <a:srgbClr val="FF8032"/>
    <a:srgbClr val="797600"/>
    <a:srgbClr val="FFFDA2"/>
    <a:srgbClr val="A1E3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710" autoAdjust="0"/>
  </p:normalViewPr>
  <p:slideViewPr>
    <p:cSldViewPr snapToGrid="0">
      <p:cViewPr varScale="1">
        <p:scale>
          <a:sx n="101" d="100"/>
          <a:sy n="101" d="100"/>
        </p:scale>
        <p:origin x="186" y="108"/>
      </p:cViewPr>
      <p:guideLst/>
    </p:cSldViewPr>
  </p:slideViewPr>
  <p:outlineViewPr>
    <p:cViewPr>
      <p:scale>
        <a:sx n="33" d="100"/>
        <a:sy n="33" d="100"/>
      </p:scale>
      <p:origin x="0" y="-312"/>
    </p:cViewPr>
  </p:outlineViewPr>
  <p:notesTextViewPr>
    <p:cViewPr>
      <p:scale>
        <a:sx n="1" d="1"/>
        <a:sy n="1" d="1"/>
      </p:scale>
      <p:origin x="0" y="0"/>
    </p:cViewPr>
  </p:notesTextViewPr>
  <p:sorterViewPr>
    <p:cViewPr>
      <p:scale>
        <a:sx n="100" d="100"/>
        <a:sy n="100" d="100"/>
      </p:scale>
      <p:origin x="0" y="-336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7.xml"/><Relationship Id="rId34" Type="http://schemas.openxmlformats.org/officeDocument/2006/relationships/font" Target="fonts/font9.fntdata"/><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20" Type="http://schemas.openxmlformats.org/officeDocument/2006/relationships/slide" Target="slides/slide16.xml"/><Relationship Id="rId41" Type="http://schemas.openxmlformats.org/officeDocument/2006/relationships/font" Target="fonts/font16.fntdata"/></Relationships>
</file>

<file path=ppt/diagrams/_rels/data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image" Target="../media/image48.jpeg"/><Relationship Id="rId4" Type="http://schemas.openxmlformats.org/officeDocument/2006/relationships/image" Target="../media/image51.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image" Target="../media/image48.jpeg"/><Relationship Id="rId4" Type="http://schemas.openxmlformats.org/officeDocument/2006/relationships/image" Target="../media/image51.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A1F31-62E6-49C3-AE1F-80E571A5314B}" type="doc">
      <dgm:prSet loTypeId="urn:microsoft.com/office/officeart/2005/8/layout/hList3" loCatId="list" qsTypeId="urn:microsoft.com/office/officeart/2005/8/quickstyle/simple3" qsCatId="simple" csTypeId="urn:microsoft.com/office/officeart/2005/8/colors/colorful1" csCatId="colorful" phldr="1"/>
      <dgm:spPr/>
      <dgm:t>
        <a:bodyPr/>
        <a:lstStyle/>
        <a:p>
          <a:endParaRPr lang="es-ES"/>
        </a:p>
      </dgm:t>
    </dgm:pt>
    <dgm:pt modelId="{E0C8A360-416C-4E56-B80B-C728FB8CAABB}">
      <dgm:prSet custT="1"/>
      <dgm:spPr>
        <a:solidFill>
          <a:srgbClr val="7030A0"/>
        </a:solidFill>
        <a:scene3d>
          <a:camera prst="orthographicFront"/>
          <a:lightRig rig="threePt" dir="t"/>
        </a:scene3d>
        <a:sp3d>
          <a:bevelT w="165100" prst="coolSlant"/>
        </a:sp3d>
      </dgm:spPr>
      <dgm:t>
        <a:bodyPr/>
        <a:lstStyle/>
        <a:p>
          <a:r>
            <a:rPr lang="es-ES" sz="2000" b="1">
              <a:effectLst>
                <a:outerShdw blurRad="38100" dist="38100" dir="2700000" algn="tl">
                  <a:srgbClr val="000000">
                    <a:alpha val="43137"/>
                  </a:srgbClr>
                </a:outerShdw>
              </a:effectLst>
            </a:rPr>
            <a:t>Koje darove Pav</a:t>
          </a:r>
          <a:r>
            <a:rPr lang="sr-Latn-RS" sz="2000" b="1">
              <a:effectLst>
                <a:outerShdw blurRad="38100" dist="38100" dir="2700000" algn="tl">
                  <a:srgbClr val="000000">
                    <a:alpha val="43137"/>
                  </a:srgbClr>
                </a:outerShdw>
              </a:effectLst>
            </a:rPr>
            <a:t>le</a:t>
          </a:r>
          <a:r>
            <a:rPr lang="es-ES" sz="2000" b="1">
              <a:effectLst>
                <a:outerShdw blurRad="38100" dist="38100" dir="2700000" algn="tl">
                  <a:srgbClr val="000000">
                    <a:alpha val="43137"/>
                  </a:srgbClr>
                </a:outerShdw>
              </a:effectLst>
            </a:rPr>
            <a:t> daje kao primer, među mnogim drugim koji postoje? (1</a:t>
          </a:r>
          <a:r>
            <a:rPr lang="sr-Latn-RS"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 Kor. 12</a:t>
          </a:r>
          <a:r>
            <a:rPr lang="sr-Latn-RS"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8-10; Rim. 12</a:t>
          </a:r>
          <a:r>
            <a:rPr lang="sr-Latn-RS"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6-8; Ef. 4</a:t>
          </a:r>
          <a:r>
            <a:rPr lang="sr-Latn-RS"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11</a:t>
          </a:r>
          <a:r>
            <a:rPr lang="sr-Latn-RS"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12)</a:t>
          </a:r>
          <a:endParaRPr lang="es-ES" sz="2000" dirty="0">
            <a:effectLst>
              <a:outerShdw blurRad="38100" dist="38100" dir="2700000" algn="tl">
                <a:srgbClr val="000000">
                  <a:alpha val="43137"/>
                </a:srgbClr>
              </a:outerShdw>
            </a:effectLst>
          </a:endParaRPr>
        </a:p>
      </dgm:t>
    </dgm:pt>
    <dgm:pt modelId="{877A69E5-F6EF-4496-8692-227B75F7B95A}" type="parTrans" cxnId="{8CCA6FDA-0548-4EFF-B036-266EDA34AB57}">
      <dgm:prSet/>
      <dgm:spPr/>
      <dgm:t>
        <a:bodyPr/>
        <a:lstStyle/>
        <a:p>
          <a:endParaRPr lang="es-ES"/>
        </a:p>
      </dgm:t>
    </dgm:pt>
    <dgm:pt modelId="{B97199CA-928D-49D0-85B7-E4041A091845}" type="sibTrans" cxnId="{8CCA6FDA-0548-4EFF-B036-266EDA34AB57}">
      <dgm:prSet/>
      <dgm:spPr/>
      <dgm:t>
        <a:bodyPr/>
        <a:lstStyle/>
        <a:p>
          <a:endParaRPr lang="es-ES"/>
        </a:p>
      </dgm:t>
    </dgm:pt>
    <dgm:pt modelId="{3C0D5F6E-C9D1-4BA4-8927-9791F07C6384}">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a:t>Reč mudrosti</a:t>
          </a:r>
          <a:endParaRPr lang="es-ES" sz="2000" dirty="0"/>
        </a:p>
      </dgm:t>
    </dgm:pt>
    <dgm:pt modelId="{41C0E3DF-0F77-4983-B9E6-8D090CECF8C0}" type="parTrans" cxnId="{D4630AE1-E393-4C3E-A5B7-2E6DE888CFFC}">
      <dgm:prSet/>
      <dgm:spPr/>
      <dgm:t>
        <a:bodyPr/>
        <a:lstStyle/>
        <a:p>
          <a:endParaRPr lang="es-ES"/>
        </a:p>
      </dgm:t>
    </dgm:pt>
    <dgm:pt modelId="{78A33A35-160F-470E-8C44-A08080B84389}" type="sibTrans" cxnId="{D4630AE1-E393-4C3E-A5B7-2E6DE888CFFC}">
      <dgm:prSet/>
      <dgm:spPr/>
      <dgm:t>
        <a:bodyPr/>
        <a:lstStyle/>
        <a:p>
          <a:endParaRPr lang="es-ES"/>
        </a:p>
      </dgm:t>
    </dgm:pt>
    <dgm:pt modelId="{4F80A4F7-51C7-41E9-8FBC-46E6B408F67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sr-Latn-RS" sz="2000" b="1"/>
            <a:t>Nauč</a:t>
          </a:r>
          <a:r>
            <a:rPr lang="es-ES" sz="2000" b="1"/>
            <a:t>na reč</a:t>
          </a:r>
          <a:endParaRPr lang="es-ES" sz="2000" dirty="0"/>
        </a:p>
      </dgm:t>
    </dgm:pt>
    <dgm:pt modelId="{DC311BAD-BBD8-4BD1-BA00-107D60120889}" type="parTrans" cxnId="{8566BC5E-8E0A-416E-A9A3-1BD84353762E}">
      <dgm:prSet/>
      <dgm:spPr/>
      <dgm:t>
        <a:bodyPr/>
        <a:lstStyle/>
        <a:p>
          <a:endParaRPr lang="es-ES"/>
        </a:p>
      </dgm:t>
    </dgm:pt>
    <dgm:pt modelId="{5FF11032-FE80-40BB-B9D0-A1B950006F6D}" type="sibTrans" cxnId="{8566BC5E-8E0A-416E-A9A3-1BD84353762E}">
      <dgm:prSet/>
      <dgm:spPr/>
      <dgm:t>
        <a:bodyPr/>
        <a:lstStyle/>
        <a:p>
          <a:endParaRPr lang="es-ES"/>
        </a:p>
      </dgm:t>
    </dgm:pt>
    <dgm:pt modelId="{6AC10122-E8AB-4B9A-A24E-A2DF827354F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sr-Latn-RS" sz="2000"/>
            <a:t>Vera</a:t>
          </a:r>
          <a:endParaRPr lang="es-ES" sz="2000" dirty="0"/>
        </a:p>
      </dgm:t>
    </dgm:pt>
    <dgm:pt modelId="{9E008FF1-73AA-4877-AEB8-70CA0E064C9A}" type="parTrans" cxnId="{DC9EA891-FC69-43E2-A214-A6EC393C6687}">
      <dgm:prSet/>
      <dgm:spPr/>
      <dgm:t>
        <a:bodyPr/>
        <a:lstStyle/>
        <a:p>
          <a:endParaRPr lang="es-ES"/>
        </a:p>
      </dgm:t>
    </dgm:pt>
    <dgm:pt modelId="{2F91F793-D429-4F9F-AC6C-EA02E9869BFE}" type="sibTrans" cxnId="{DC9EA891-FC69-43E2-A214-A6EC393C6687}">
      <dgm:prSet/>
      <dgm:spPr/>
      <dgm:t>
        <a:bodyPr/>
        <a:lstStyle/>
        <a:p>
          <a:endParaRPr lang="es-ES"/>
        </a:p>
      </dgm:t>
    </dgm:pt>
    <dgm:pt modelId="{43BDC340-C34A-4887-8949-9F7A54E9B30D}">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a:t>Zdravstvo</a:t>
          </a:r>
          <a:endParaRPr lang="es-ES" sz="2000" dirty="0"/>
        </a:p>
      </dgm:t>
    </dgm:pt>
    <dgm:pt modelId="{0CD8A4BF-D3CC-461D-9983-2D2A4340ED42}" type="parTrans" cxnId="{F00547F4-27A3-4CBE-B32F-6977308AC2D4}">
      <dgm:prSet/>
      <dgm:spPr/>
      <dgm:t>
        <a:bodyPr/>
        <a:lstStyle/>
        <a:p>
          <a:endParaRPr lang="es-ES"/>
        </a:p>
      </dgm:t>
    </dgm:pt>
    <dgm:pt modelId="{B14572D1-1F93-4ED0-9E04-80F891D18FDF}" type="sibTrans" cxnId="{F00547F4-27A3-4CBE-B32F-6977308AC2D4}">
      <dgm:prSet/>
      <dgm:spPr/>
      <dgm:t>
        <a:bodyPr/>
        <a:lstStyle/>
        <a:p>
          <a:endParaRPr lang="es-ES"/>
        </a:p>
      </dgm:t>
    </dgm:pt>
    <dgm:pt modelId="{D6C679BF-379D-4D44-BADA-8104B7A06ED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a:t>Izvođenje čuda</a:t>
          </a:r>
          <a:endParaRPr lang="es-ES" sz="2000" dirty="0"/>
        </a:p>
      </dgm:t>
    </dgm:pt>
    <dgm:pt modelId="{1FF63468-2BAD-4BBE-B35C-68FFA3B0AA45}" type="parTrans" cxnId="{20F95064-1ECA-419B-8D0A-228CFD8D440E}">
      <dgm:prSet/>
      <dgm:spPr/>
      <dgm:t>
        <a:bodyPr/>
        <a:lstStyle/>
        <a:p>
          <a:endParaRPr lang="es-ES"/>
        </a:p>
      </dgm:t>
    </dgm:pt>
    <dgm:pt modelId="{B0E0DF48-F181-458F-B805-FA0916FC0D06}" type="sibTrans" cxnId="{20F95064-1ECA-419B-8D0A-228CFD8D440E}">
      <dgm:prSet/>
      <dgm:spPr/>
      <dgm:t>
        <a:bodyPr/>
        <a:lstStyle/>
        <a:p>
          <a:endParaRPr lang="es-ES"/>
        </a:p>
      </dgm:t>
    </dgm:pt>
    <dgm:pt modelId="{5B4F02DC-FE9E-4530-976B-02B9E10D25C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a:t>Proro</a:t>
          </a:r>
          <a:r>
            <a:rPr lang="sr-Latn-RS" sz="2000" b="1"/>
            <a:t>štvo</a:t>
          </a:r>
          <a:endParaRPr lang="es-ES" sz="2000" dirty="0"/>
        </a:p>
      </dgm:t>
    </dgm:pt>
    <dgm:pt modelId="{BA176D58-5229-4169-8957-DBE7CBBBAB88}" type="parTrans" cxnId="{DE60D60B-F3C6-4EB5-9417-20CAC6E0252E}">
      <dgm:prSet/>
      <dgm:spPr/>
      <dgm:t>
        <a:bodyPr/>
        <a:lstStyle/>
        <a:p>
          <a:endParaRPr lang="es-ES"/>
        </a:p>
      </dgm:t>
    </dgm:pt>
    <dgm:pt modelId="{83ECDDCA-C8B8-4E40-94E5-AD140A14E397}" type="sibTrans" cxnId="{DE60D60B-F3C6-4EB5-9417-20CAC6E0252E}">
      <dgm:prSet/>
      <dgm:spPr/>
      <dgm:t>
        <a:bodyPr/>
        <a:lstStyle/>
        <a:p>
          <a:endParaRPr lang="es-ES"/>
        </a:p>
      </dgm:t>
    </dgm:pt>
    <dgm:pt modelId="{EE0061C3-8AFE-43B4-BFAE-A24B62B862C6}">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sr-Latn-RS" sz="2000" b="1"/>
            <a:t>Razlikovanje</a:t>
          </a:r>
          <a:endParaRPr lang="es-ES" sz="2000" dirty="0"/>
        </a:p>
      </dgm:t>
    </dgm:pt>
    <dgm:pt modelId="{441B5564-9EBC-429F-980C-9E0E56EBA179}" type="parTrans" cxnId="{5C879ACE-FF32-4776-9F35-DC96DCDB83A9}">
      <dgm:prSet/>
      <dgm:spPr/>
      <dgm:t>
        <a:bodyPr/>
        <a:lstStyle/>
        <a:p>
          <a:endParaRPr lang="es-ES"/>
        </a:p>
      </dgm:t>
    </dgm:pt>
    <dgm:pt modelId="{DEC03818-5D9E-442C-AD2C-B3629B6F79EE}" type="sibTrans" cxnId="{5C879ACE-FF32-4776-9F35-DC96DCDB83A9}">
      <dgm:prSet/>
      <dgm:spPr/>
      <dgm:t>
        <a:bodyPr/>
        <a:lstStyle/>
        <a:p>
          <a:endParaRPr lang="es-ES"/>
        </a:p>
      </dgm:t>
    </dgm:pt>
    <dgm:pt modelId="{502E26D6-2784-4DD7-A93A-5109B46B074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a:t>Jezici</a:t>
          </a:r>
          <a:endParaRPr lang="es-ES" sz="2000" dirty="0"/>
        </a:p>
      </dgm:t>
    </dgm:pt>
    <dgm:pt modelId="{59071744-7BA2-4349-A237-C156B10E5EFB}" type="parTrans" cxnId="{FFF29A83-57DE-4907-9753-A1FC8B4464F9}">
      <dgm:prSet/>
      <dgm:spPr/>
      <dgm:t>
        <a:bodyPr/>
        <a:lstStyle/>
        <a:p>
          <a:endParaRPr lang="es-ES"/>
        </a:p>
      </dgm:t>
    </dgm:pt>
    <dgm:pt modelId="{8E2809F7-4740-488C-8BDE-0C3894D1FBE5}" type="sibTrans" cxnId="{FFF29A83-57DE-4907-9753-A1FC8B4464F9}">
      <dgm:prSet/>
      <dgm:spPr/>
      <dgm:t>
        <a:bodyPr/>
        <a:lstStyle/>
        <a:p>
          <a:endParaRPr lang="es-ES"/>
        </a:p>
      </dgm:t>
    </dgm:pt>
    <dgm:pt modelId="{7D8F604B-7369-49FC-BCC1-234B6EB1A3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a:t>Jezično prevođenje</a:t>
          </a:r>
          <a:endParaRPr lang="es-ES" sz="2000" dirty="0"/>
        </a:p>
      </dgm:t>
    </dgm:pt>
    <dgm:pt modelId="{4792E315-619E-4A6C-ADA5-7EC7B4ABE541}" type="parTrans" cxnId="{2E756CB3-BECD-4FF1-9284-B9977FEA9663}">
      <dgm:prSet/>
      <dgm:spPr/>
      <dgm:t>
        <a:bodyPr/>
        <a:lstStyle/>
        <a:p>
          <a:endParaRPr lang="es-ES"/>
        </a:p>
      </dgm:t>
    </dgm:pt>
    <dgm:pt modelId="{ADF7226B-8477-441E-A3C1-83163BDE0F43}" type="sibTrans" cxnId="{2E756CB3-BECD-4FF1-9284-B9977FEA9663}">
      <dgm:prSet/>
      <dgm:spPr/>
      <dgm:t>
        <a:bodyPr/>
        <a:lstStyle/>
        <a:p>
          <a:endParaRPr lang="es-ES"/>
        </a:p>
      </dgm:t>
    </dgm:pt>
    <dgm:pt modelId="{2EBC2B61-D5F6-4256-934E-8CD7794A082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s-ES" sz="2000" b="1">
              <a:solidFill>
                <a:schemeClr val="bg1"/>
              </a:solidFill>
              <a:highlight>
                <a:srgbClr val="008000"/>
              </a:highlight>
            </a:rPr>
            <a:t>Ef</a:t>
          </a:r>
          <a:r>
            <a:rPr lang="sr-Latn-RS" sz="2000" b="1">
              <a:solidFill>
                <a:schemeClr val="bg1"/>
              </a:solidFill>
              <a:highlight>
                <a:srgbClr val="008000"/>
              </a:highlight>
            </a:rPr>
            <a:t>.</a:t>
          </a:r>
          <a:r>
            <a:rPr lang="es-ES" sz="2000" b="1">
              <a:solidFill>
                <a:schemeClr val="bg1"/>
              </a:solidFill>
              <a:highlight>
                <a:srgbClr val="008000"/>
              </a:highlight>
            </a:rPr>
            <a:t> 4</a:t>
          </a:r>
          <a:r>
            <a:rPr lang="sr-Latn-RS" sz="2000" b="1">
              <a:solidFill>
                <a:schemeClr val="bg1"/>
              </a:solidFill>
              <a:highlight>
                <a:srgbClr val="008000"/>
              </a:highlight>
            </a:rPr>
            <a:t>,</a:t>
          </a:r>
          <a:r>
            <a:rPr lang="es-ES" sz="2000" b="1">
              <a:solidFill>
                <a:schemeClr val="bg1"/>
              </a:solidFill>
              <a:highlight>
                <a:srgbClr val="008000"/>
              </a:highlight>
            </a:rPr>
            <a:t>11-12</a:t>
          </a:r>
          <a:endParaRPr lang="es-ES" sz="2000" dirty="0">
            <a:solidFill>
              <a:schemeClr val="bg1"/>
            </a:solidFill>
            <a:highlight>
              <a:srgbClr val="008000"/>
            </a:highlight>
          </a:endParaRPr>
        </a:p>
      </dgm:t>
    </dgm:pt>
    <dgm:pt modelId="{68510EDC-3279-40EE-9184-5873AB2B9B40}" type="parTrans" cxnId="{12192B88-C033-44D5-A5C7-60B68C5F32AA}">
      <dgm:prSet/>
      <dgm:spPr/>
      <dgm:t>
        <a:bodyPr/>
        <a:lstStyle/>
        <a:p>
          <a:endParaRPr lang="es-ES"/>
        </a:p>
      </dgm:t>
    </dgm:pt>
    <dgm:pt modelId="{8DE3D465-EE40-41E9-BBCE-330124356DD7}" type="sibTrans" cxnId="{12192B88-C033-44D5-A5C7-60B68C5F32AA}">
      <dgm:prSet/>
      <dgm:spPr/>
      <dgm:t>
        <a:bodyPr/>
        <a:lstStyle/>
        <a:p>
          <a:endParaRPr lang="es-ES"/>
        </a:p>
      </dgm:t>
    </dgm:pt>
    <dgm:pt modelId="{AE74EF61-361F-4972-8D4B-7803A31A2D2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a:t>Apostol</a:t>
          </a:r>
          <a:r>
            <a:rPr lang="sr-Latn-RS" sz="2000" b="1"/>
            <a:t>stvo</a:t>
          </a:r>
          <a:endParaRPr lang="es-ES" sz="2000" dirty="0"/>
        </a:p>
      </dgm:t>
    </dgm:pt>
    <dgm:pt modelId="{64D92C3C-4709-4C57-B7E6-3C29949AFF33}" type="parTrans" cxnId="{63EFEDEB-93DD-4870-A673-D1B087321AE9}">
      <dgm:prSet/>
      <dgm:spPr/>
      <dgm:t>
        <a:bodyPr/>
        <a:lstStyle/>
        <a:p>
          <a:endParaRPr lang="es-ES"/>
        </a:p>
      </dgm:t>
    </dgm:pt>
    <dgm:pt modelId="{62453BF7-E25C-45D4-AE5A-3BFD6B0D20A9}" type="sibTrans" cxnId="{63EFEDEB-93DD-4870-A673-D1B087321AE9}">
      <dgm:prSet/>
      <dgm:spPr/>
      <dgm:t>
        <a:bodyPr/>
        <a:lstStyle/>
        <a:p>
          <a:endParaRPr lang="es-ES"/>
        </a:p>
      </dgm:t>
    </dgm:pt>
    <dgm:pt modelId="{7DA707C7-7871-4F3E-9433-C5E8658D64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a:t>Evangelizacija</a:t>
          </a:r>
          <a:endParaRPr lang="es-ES" sz="2000" dirty="0"/>
        </a:p>
      </dgm:t>
    </dgm:pt>
    <dgm:pt modelId="{E30DA1C5-9FDB-4973-A06C-6A44184876F9}" type="parTrans" cxnId="{ACD61D2D-BE90-4933-A692-56209C66FCB8}">
      <dgm:prSet/>
      <dgm:spPr/>
      <dgm:t>
        <a:bodyPr/>
        <a:lstStyle/>
        <a:p>
          <a:endParaRPr lang="es-ES"/>
        </a:p>
      </dgm:t>
    </dgm:pt>
    <dgm:pt modelId="{ADD7DEB1-AC83-46AD-839B-7D2424B923CB}" type="sibTrans" cxnId="{ACD61D2D-BE90-4933-A692-56209C66FCB8}">
      <dgm:prSet/>
      <dgm:spPr/>
      <dgm:t>
        <a:bodyPr/>
        <a:lstStyle/>
        <a:p>
          <a:endParaRPr lang="es-ES"/>
        </a:p>
      </dgm:t>
    </dgm:pt>
    <dgm:pt modelId="{4652D98B-108A-4AD2-9C54-BEC36CE61D5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a:t>Pastor</a:t>
          </a:r>
          <a:r>
            <a:rPr lang="sr-Latn-RS" sz="2000" b="1"/>
            <a:t>stvo i</a:t>
          </a:r>
          <a:r>
            <a:rPr lang="es-ES" sz="2000" b="1"/>
            <a:t> magistarski studij</a:t>
          </a:r>
          <a:endParaRPr lang="es-ES" sz="2000" dirty="0"/>
        </a:p>
      </dgm:t>
    </dgm:pt>
    <dgm:pt modelId="{80210396-0264-452A-A8E3-7B3834DAE29D}" type="parTrans" cxnId="{45F9B449-E9E0-4842-BBE1-F30CD83F828D}">
      <dgm:prSet/>
      <dgm:spPr/>
      <dgm:t>
        <a:bodyPr/>
        <a:lstStyle/>
        <a:p>
          <a:endParaRPr lang="es-ES"/>
        </a:p>
      </dgm:t>
    </dgm:pt>
    <dgm:pt modelId="{73308ED8-39FD-48BA-B13A-4B0F3175C5DA}" type="sibTrans" cxnId="{45F9B449-E9E0-4842-BBE1-F30CD83F828D}">
      <dgm:prSet/>
      <dgm:spPr/>
      <dgm:t>
        <a:bodyPr/>
        <a:lstStyle/>
        <a:p>
          <a:endParaRPr lang="es-ES"/>
        </a:p>
      </dgm:t>
    </dgm:pt>
    <dgm:pt modelId="{978AFE4D-A237-4E2E-8D91-0DF5CCB7794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s-ES" sz="2000" b="1">
              <a:solidFill>
                <a:schemeClr val="bg1"/>
              </a:solidFill>
            </a:rPr>
            <a:t>1. Kor</a:t>
          </a:r>
          <a:r>
            <a:rPr lang="sr-Latn-RS" sz="2000" b="1">
              <a:solidFill>
                <a:schemeClr val="bg1"/>
              </a:solidFill>
            </a:rPr>
            <a:t>.</a:t>
          </a:r>
          <a:r>
            <a:rPr lang="es-ES" sz="2000" b="1">
              <a:solidFill>
                <a:schemeClr val="bg1"/>
              </a:solidFill>
            </a:rPr>
            <a:t>12</a:t>
          </a:r>
          <a:r>
            <a:rPr lang="sr-Latn-RS" sz="2000" b="1">
              <a:solidFill>
                <a:schemeClr val="bg1"/>
              </a:solidFill>
            </a:rPr>
            <a:t>,</a:t>
          </a:r>
          <a:r>
            <a:rPr lang="es-ES" sz="2000" b="1">
              <a:solidFill>
                <a:schemeClr val="bg1"/>
              </a:solidFill>
            </a:rPr>
            <a:t>8-10</a:t>
          </a:r>
          <a:endParaRPr lang="es-ES" sz="2000" dirty="0">
            <a:solidFill>
              <a:schemeClr val="bg1"/>
            </a:solidFill>
            <a:highlight>
              <a:srgbClr val="800000"/>
            </a:highlight>
          </a:endParaRPr>
        </a:p>
      </dgm:t>
    </dgm:pt>
    <dgm:pt modelId="{7802A8E4-E81E-4065-8938-95A8C9298E5E}" type="parTrans" cxnId="{D949165F-305B-4630-936A-D147AFEC41D6}">
      <dgm:prSet/>
      <dgm:spPr/>
      <dgm:t>
        <a:bodyPr/>
        <a:lstStyle/>
        <a:p>
          <a:endParaRPr lang="es-ES"/>
        </a:p>
      </dgm:t>
    </dgm:pt>
    <dgm:pt modelId="{B105B9BC-316F-4EC0-BC37-DB37F6A7DAD4}" type="sibTrans" cxnId="{D949165F-305B-4630-936A-D147AFEC41D6}">
      <dgm:prSet/>
      <dgm:spPr/>
      <dgm:t>
        <a:bodyPr/>
        <a:lstStyle/>
        <a:p>
          <a:endParaRPr lang="es-ES"/>
        </a:p>
      </dgm:t>
    </dgm:pt>
    <dgm:pt modelId="{42656FC3-5D46-434F-B055-58A8E017CF4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sr-Latn-RS" sz="2000" b="1"/>
            <a:t>duhova</a:t>
          </a:r>
          <a:endParaRPr lang="es-ES" sz="2000" dirty="0"/>
        </a:p>
      </dgm:t>
    </dgm:pt>
    <dgm:pt modelId="{75498601-F2D2-44D5-9102-4682678F020D}" type="parTrans" cxnId="{C36028F6-F602-42F1-BAD1-5585CF2B3CCE}">
      <dgm:prSet/>
      <dgm:spPr/>
      <dgm:t>
        <a:bodyPr/>
        <a:lstStyle/>
        <a:p>
          <a:endParaRPr lang="hr-HR"/>
        </a:p>
      </dgm:t>
    </dgm:pt>
    <dgm:pt modelId="{1A35960C-B905-4947-8D98-966637737C49}" type="sibTrans" cxnId="{C36028F6-F602-42F1-BAD1-5585CF2B3CCE}">
      <dgm:prSet/>
      <dgm:spPr/>
      <dgm:t>
        <a:bodyPr/>
        <a:lstStyle/>
        <a:p>
          <a:endParaRPr lang="hr-HR"/>
        </a:p>
      </dgm:t>
    </dgm:pt>
    <dgm:pt modelId="{EA5E1BBA-7BAD-4C6E-A30B-7D96517B2E49}">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s-ES" sz="2000" b="1">
              <a:solidFill>
                <a:schemeClr val="bg1"/>
              </a:solidFill>
              <a:highlight>
                <a:srgbClr val="000080"/>
              </a:highlight>
            </a:rPr>
            <a:t>R</a:t>
          </a:r>
          <a:r>
            <a:rPr lang="sr-Latn-RS" sz="2000" b="1">
              <a:solidFill>
                <a:schemeClr val="bg1"/>
              </a:solidFill>
              <a:highlight>
                <a:srgbClr val="000080"/>
              </a:highlight>
            </a:rPr>
            <a:t>im.</a:t>
          </a:r>
          <a:r>
            <a:rPr lang="es-ES" sz="2000" b="1">
              <a:solidFill>
                <a:schemeClr val="bg1"/>
              </a:solidFill>
              <a:highlight>
                <a:srgbClr val="000080"/>
              </a:highlight>
            </a:rPr>
            <a:t> 12</a:t>
          </a:r>
          <a:r>
            <a:rPr lang="sr-Latn-RS" sz="2000" b="1">
              <a:solidFill>
                <a:schemeClr val="bg1"/>
              </a:solidFill>
              <a:highlight>
                <a:srgbClr val="000080"/>
              </a:highlight>
            </a:rPr>
            <a:t>,</a:t>
          </a:r>
          <a:r>
            <a:rPr lang="es-ES" sz="2000" b="1">
              <a:solidFill>
                <a:schemeClr val="bg1"/>
              </a:solidFill>
              <a:highlight>
                <a:srgbClr val="000080"/>
              </a:highlight>
            </a:rPr>
            <a:t>6-8</a:t>
          </a:r>
          <a:endParaRPr lang="es-ES" sz="2000" dirty="0">
            <a:solidFill>
              <a:schemeClr val="bg1"/>
            </a:solidFill>
            <a:highlight>
              <a:srgbClr val="000080"/>
            </a:highlight>
          </a:endParaRPr>
        </a:p>
      </dgm:t>
    </dgm:pt>
    <dgm:pt modelId="{2DF86F07-BB8D-4C46-847A-953546077756}" type="sibTrans" cxnId="{9A114472-470D-409B-887D-76A498A63C3A}">
      <dgm:prSet/>
      <dgm:spPr/>
      <dgm:t>
        <a:bodyPr/>
        <a:lstStyle/>
        <a:p>
          <a:endParaRPr lang="es-ES"/>
        </a:p>
      </dgm:t>
    </dgm:pt>
    <dgm:pt modelId="{BA8F2518-83E7-4E63-9ABC-F47FFFBB0511}" type="parTrans" cxnId="{9A114472-470D-409B-887D-76A498A63C3A}">
      <dgm:prSet/>
      <dgm:spPr/>
      <dgm:t>
        <a:bodyPr/>
        <a:lstStyle/>
        <a:p>
          <a:endParaRPr lang="es-ES"/>
        </a:p>
      </dgm:t>
    </dgm:pt>
    <dgm:pt modelId="{A8D56CDD-BA12-46B8-AC5C-2CE5B875D804}">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a:t>Služba</a:t>
          </a:r>
          <a:endParaRPr lang="es-ES" sz="2000" dirty="0"/>
        </a:p>
      </dgm:t>
    </dgm:pt>
    <dgm:pt modelId="{F2589EC9-32AA-4238-8151-AEBAAEE37E9C}" type="sibTrans" cxnId="{21788911-0589-44C6-AF86-AA7FDF7D1DBE}">
      <dgm:prSet/>
      <dgm:spPr/>
      <dgm:t>
        <a:bodyPr/>
        <a:lstStyle/>
        <a:p>
          <a:endParaRPr lang="es-ES"/>
        </a:p>
      </dgm:t>
    </dgm:pt>
    <dgm:pt modelId="{2A0E3F18-C4E4-42D3-952A-19261B25CB10}" type="parTrans" cxnId="{21788911-0589-44C6-AF86-AA7FDF7D1DBE}">
      <dgm:prSet/>
      <dgm:spPr/>
      <dgm:t>
        <a:bodyPr/>
        <a:lstStyle/>
        <a:p>
          <a:endParaRPr lang="es-ES"/>
        </a:p>
      </dgm:t>
    </dgm:pt>
    <dgm:pt modelId="{94C7729E-7706-4CA6-AA9E-F266DE2ACB1A}">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a:t>Podučavanje</a:t>
          </a:r>
          <a:endParaRPr lang="es-ES" sz="2000" dirty="0"/>
        </a:p>
      </dgm:t>
    </dgm:pt>
    <dgm:pt modelId="{43F1E1EB-BF27-4498-8ECC-AE59A701FA3C}" type="sibTrans" cxnId="{6D53CE1D-DA37-4B8D-AEC7-D743E913FA60}">
      <dgm:prSet/>
      <dgm:spPr/>
      <dgm:t>
        <a:bodyPr/>
        <a:lstStyle/>
        <a:p>
          <a:endParaRPr lang="es-ES"/>
        </a:p>
      </dgm:t>
    </dgm:pt>
    <dgm:pt modelId="{F38C8106-04C0-4665-AD49-234CE4875F84}" type="parTrans" cxnId="{6D53CE1D-DA37-4B8D-AEC7-D743E913FA60}">
      <dgm:prSet/>
      <dgm:spPr/>
      <dgm:t>
        <a:bodyPr/>
        <a:lstStyle/>
        <a:p>
          <a:endParaRPr lang="es-ES"/>
        </a:p>
      </dgm:t>
    </dgm:pt>
    <dgm:pt modelId="{3BE4EA97-F44E-4F7E-AAA3-6DEEE8DAAC27}">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a:t>Po</a:t>
          </a:r>
          <a:r>
            <a:rPr lang="sr-Latn-RS" sz="2000" b="1"/>
            <a:t>ds</a:t>
          </a:r>
          <a:r>
            <a:rPr lang="es-ES" sz="2000" b="1"/>
            <a:t>tica</a:t>
          </a:r>
          <a:r>
            <a:rPr lang="sr-Latn-RS" sz="2000" b="1"/>
            <a:t>nje</a:t>
          </a:r>
          <a:endParaRPr lang="es-ES" sz="2000" dirty="0"/>
        </a:p>
      </dgm:t>
    </dgm:pt>
    <dgm:pt modelId="{1EF361F4-0A91-44B4-8BB1-86EFF9CE49EC}" type="sibTrans" cxnId="{08E83C11-4578-4216-86FF-B77C5CB3CAA1}">
      <dgm:prSet/>
      <dgm:spPr/>
      <dgm:t>
        <a:bodyPr/>
        <a:lstStyle/>
        <a:p>
          <a:endParaRPr lang="es-ES"/>
        </a:p>
      </dgm:t>
    </dgm:pt>
    <dgm:pt modelId="{F77ADB4F-C806-4414-A511-D6304FF10A15}" type="parTrans" cxnId="{08E83C11-4578-4216-86FF-B77C5CB3CAA1}">
      <dgm:prSet/>
      <dgm:spPr/>
      <dgm:t>
        <a:bodyPr/>
        <a:lstStyle/>
        <a:p>
          <a:endParaRPr lang="es-ES"/>
        </a:p>
      </dgm:t>
    </dgm:pt>
    <dgm:pt modelId="{A90CF3F7-F01C-40FD-900C-332EA5616898}">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a:t>Dar</a:t>
          </a:r>
          <a:r>
            <a:rPr lang="sr-Latn-RS" sz="2000" b="1"/>
            <a:t>o</a:t>
          </a:r>
          <a:r>
            <a:rPr lang="es-ES" sz="2000" b="1"/>
            <a:t>vanje</a:t>
          </a:r>
          <a:endParaRPr lang="es-ES" sz="2000" dirty="0"/>
        </a:p>
      </dgm:t>
    </dgm:pt>
    <dgm:pt modelId="{1342C45D-80C3-464B-82D8-23491991E013}" type="sibTrans" cxnId="{5375EB49-1180-4658-83CF-BF59D199BA90}">
      <dgm:prSet/>
      <dgm:spPr/>
      <dgm:t>
        <a:bodyPr/>
        <a:lstStyle/>
        <a:p>
          <a:endParaRPr lang="es-ES"/>
        </a:p>
      </dgm:t>
    </dgm:pt>
    <dgm:pt modelId="{55424207-0EFA-4D12-866A-F3BE9AA90362}" type="parTrans" cxnId="{5375EB49-1180-4658-83CF-BF59D199BA90}">
      <dgm:prSet/>
      <dgm:spPr/>
      <dgm:t>
        <a:bodyPr/>
        <a:lstStyle/>
        <a:p>
          <a:endParaRPr lang="es-ES"/>
        </a:p>
      </dgm:t>
    </dgm:pt>
    <dgm:pt modelId="{2993B7BA-DE8A-4FEF-BD5B-E525F02DFF46}">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a:t>Vo</a:t>
          </a:r>
          <a:r>
            <a:rPr lang="sr-Latn-RS" sz="2000" b="1"/>
            <a:t>đ</a:t>
          </a:r>
          <a:r>
            <a:rPr lang="es-ES" sz="2000" b="1"/>
            <a:t>stvo</a:t>
          </a:r>
          <a:endParaRPr lang="es-ES" sz="2000" dirty="0"/>
        </a:p>
      </dgm:t>
    </dgm:pt>
    <dgm:pt modelId="{EEB7C07E-B35B-4151-93B6-C06094C78E3B}" type="sibTrans" cxnId="{26514794-4931-426A-8AB8-24115CF8D36F}">
      <dgm:prSet/>
      <dgm:spPr/>
      <dgm:t>
        <a:bodyPr/>
        <a:lstStyle/>
        <a:p>
          <a:endParaRPr lang="es-ES"/>
        </a:p>
      </dgm:t>
    </dgm:pt>
    <dgm:pt modelId="{4F83E240-8797-4F7B-A9FD-6F9BD3161F22}" type="parTrans" cxnId="{26514794-4931-426A-8AB8-24115CF8D36F}">
      <dgm:prSet/>
      <dgm:spPr/>
      <dgm:t>
        <a:bodyPr/>
        <a:lstStyle/>
        <a:p>
          <a:endParaRPr lang="es-ES"/>
        </a:p>
      </dgm:t>
    </dgm:pt>
    <dgm:pt modelId="{7F3166F7-EEC1-424A-AFA9-80C23549CE83}">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a:t>Milost</a:t>
          </a:r>
          <a:endParaRPr lang="es-ES" sz="2000" dirty="0"/>
        </a:p>
      </dgm:t>
    </dgm:pt>
    <dgm:pt modelId="{87144B20-C008-4AAE-B09B-3CF504A1DA3A}" type="sibTrans" cxnId="{2299549A-B138-4C15-B201-BD88A519DC92}">
      <dgm:prSet/>
      <dgm:spPr/>
      <dgm:t>
        <a:bodyPr/>
        <a:lstStyle/>
        <a:p>
          <a:endParaRPr lang="es-ES"/>
        </a:p>
      </dgm:t>
    </dgm:pt>
    <dgm:pt modelId="{EEFA82D5-54EA-4C8C-B7E3-3DDBC92880E8}" type="parTrans" cxnId="{2299549A-B138-4C15-B201-BD88A519DC92}">
      <dgm:prSet/>
      <dgm:spPr/>
      <dgm:t>
        <a:bodyPr/>
        <a:lstStyle/>
        <a:p>
          <a:endParaRPr lang="es-ES"/>
        </a:p>
      </dgm:t>
    </dgm:pt>
    <dgm:pt modelId="{319FA24C-D5A3-452F-8AAF-CD7F42B2D4E5}" type="pres">
      <dgm:prSet presAssocID="{2B9A1F31-62E6-49C3-AE1F-80E571A5314B}" presName="composite" presStyleCnt="0">
        <dgm:presLayoutVars>
          <dgm:chMax val="1"/>
          <dgm:dir/>
          <dgm:resizeHandles val="exact"/>
        </dgm:presLayoutVars>
      </dgm:prSet>
      <dgm:spPr/>
    </dgm:pt>
    <dgm:pt modelId="{7965E57F-EEDF-48ED-998D-606EC744B46B}" type="pres">
      <dgm:prSet presAssocID="{E0C8A360-416C-4E56-B80B-C728FB8CAABB}" presName="roof" presStyleLbl="dkBgShp" presStyleIdx="0" presStyleCnt="2" custScaleY="61168" custLinFactNeighborY="-14008"/>
      <dgm:spPr/>
    </dgm:pt>
    <dgm:pt modelId="{7E4CAAEA-1CAD-4D6C-BD8B-0EB73D3E8E38}" type="pres">
      <dgm:prSet presAssocID="{E0C8A360-416C-4E56-B80B-C728FB8CAABB}" presName="pillars" presStyleCnt="0"/>
      <dgm:spPr>
        <a:scene3d>
          <a:camera prst="orthographicFront"/>
          <a:lightRig rig="threePt" dir="t"/>
        </a:scene3d>
        <a:sp3d>
          <a:bevelT w="165100" prst="coolSlant"/>
        </a:sp3d>
      </dgm:spPr>
    </dgm:pt>
    <dgm:pt modelId="{04DE4015-5369-40CD-A02D-45D8EC5F7704}" type="pres">
      <dgm:prSet presAssocID="{E0C8A360-416C-4E56-B80B-C728FB8CAABB}" presName="pillar1" presStyleLbl="node1" presStyleIdx="0" presStyleCnt="3" custScaleX="131311" custScaleY="126677">
        <dgm:presLayoutVars>
          <dgm:bulletEnabled val="1"/>
        </dgm:presLayoutVars>
      </dgm:prSet>
      <dgm:spPr/>
    </dgm:pt>
    <dgm:pt modelId="{8F95F10C-CDF9-4461-A7BC-9BC3BD7F92C5}" type="pres">
      <dgm:prSet presAssocID="{EA5E1BBA-7BAD-4C6E-A30B-7D96517B2E49}" presName="pillarX" presStyleLbl="node1" presStyleIdx="1" presStyleCnt="3" custScaleY="126677">
        <dgm:presLayoutVars>
          <dgm:bulletEnabled val="1"/>
        </dgm:presLayoutVars>
      </dgm:prSet>
      <dgm:spPr/>
    </dgm:pt>
    <dgm:pt modelId="{BE5080B9-EA33-42BA-9920-DB396A08385A}" type="pres">
      <dgm:prSet presAssocID="{2EBC2B61-D5F6-4256-934E-8CD7794A0822}" presName="pillarX" presStyleLbl="node1" presStyleIdx="2" presStyleCnt="3" custScaleY="126677">
        <dgm:presLayoutVars>
          <dgm:bulletEnabled val="1"/>
        </dgm:presLayoutVars>
      </dgm:prSet>
      <dgm:spPr/>
    </dgm:pt>
    <dgm:pt modelId="{B00CF8A6-0B05-4DFB-B00A-95CE37E31A83}" type="pres">
      <dgm:prSet presAssocID="{E0C8A360-416C-4E56-B80B-C728FB8CAABB}" presName="base" presStyleLbl="dkBgShp" presStyleIdx="1" presStyleCnt="2" custScaleY="53278" custLinFactNeighborY="84191"/>
      <dgm:spPr>
        <a:solidFill>
          <a:srgbClr val="7030A0"/>
        </a:solidFill>
        <a:scene3d>
          <a:camera prst="orthographicFront"/>
          <a:lightRig rig="threePt" dir="t"/>
        </a:scene3d>
        <a:sp3d>
          <a:bevelT w="165100" prst="coolSlant"/>
        </a:sp3d>
      </dgm:spPr>
    </dgm:pt>
  </dgm:ptLst>
  <dgm:cxnLst>
    <dgm:cxn modelId="{DE60D60B-F3C6-4EB5-9417-20CAC6E0252E}" srcId="{978AFE4D-A237-4E2E-8D91-0DF5CCB77947}" destId="{5B4F02DC-FE9E-4530-976B-02B9E10D25CB}" srcOrd="5" destOrd="0" parTransId="{BA176D58-5229-4169-8957-DBE7CBBBAB88}" sibTransId="{83ECDDCA-C8B8-4E40-94E5-AD140A14E397}"/>
    <dgm:cxn modelId="{E754DC0B-1B76-4214-BEBE-5AB72204B772}" type="presOf" srcId="{2B9A1F31-62E6-49C3-AE1F-80E571A5314B}" destId="{319FA24C-D5A3-452F-8AAF-CD7F42B2D4E5}" srcOrd="0" destOrd="0" presId="urn:microsoft.com/office/officeart/2005/8/layout/hList3"/>
    <dgm:cxn modelId="{08E83C11-4578-4216-86FF-B77C5CB3CAA1}" srcId="{EA5E1BBA-7BAD-4C6E-A30B-7D96517B2E49}" destId="{3BE4EA97-F44E-4F7E-AAA3-6DEEE8DAAC27}" srcOrd="2" destOrd="0" parTransId="{F77ADB4F-C806-4414-A511-D6304FF10A15}" sibTransId="{1EF361F4-0A91-44B4-8BB1-86EFF9CE49EC}"/>
    <dgm:cxn modelId="{21788911-0589-44C6-AF86-AA7FDF7D1DBE}" srcId="{EA5E1BBA-7BAD-4C6E-A30B-7D96517B2E49}" destId="{A8D56CDD-BA12-46B8-AC5C-2CE5B875D804}" srcOrd="0" destOrd="0" parTransId="{2A0E3F18-C4E4-42D3-952A-19261B25CB10}" sibTransId="{F2589EC9-32AA-4238-8151-AEBAAEE37E9C}"/>
    <dgm:cxn modelId="{6D53CE1D-DA37-4B8D-AEC7-D743E913FA60}" srcId="{EA5E1BBA-7BAD-4C6E-A30B-7D96517B2E49}" destId="{94C7729E-7706-4CA6-AA9E-F266DE2ACB1A}" srcOrd="1" destOrd="0" parTransId="{F38C8106-04C0-4665-AD49-234CE4875F84}" sibTransId="{43F1E1EB-BF27-4498-8ECC-AE59A701FA3C}"/>
    <dgm:cxn modelId="{C2154328-33A1-4A37-AF64-FCCBDC1D27BA}" type="presOf" srcId="{D6C679BF-379D-4D44-BADA-8104B7A06ED2}" destId="{04DE4015-5369-40CD-A02D-45D8EC5F7704}" srcOrd="0" destOrd="5" presId="urn:microsoft.com/office/officeart/2005/8/layout/hList3"/>
    <dgm:cxn modelId="{110D5628-1618-4126-A650-6F58A8738DEC}" type="presOf" srcId="{6AC10122-E8AB-4B9A-A24E-A2DF827354F5}" destId="{04DE4015-5369-40CD-A02D-45D8EC5F7704}" srcOrd="0" destOrd="3" presId="urn:microsoft.com/office/officeart/2005/8/layout/hList3"/>
    <dgm:cxn modelId="{ACD61D2D-BE90-4933-A692-56209C66FCB8}" srcId="{2EBC2B61-D5F6-4256-934E-8CD7794A0822}" destId="{7DA707C7-7871-4F3E-9433-C5E8658D640F}" srcOrd="1" destOrd="0" parTransId="{E30DA1C5-9FDB-4973-A06C-6A44184876F9}" sibTransId="{ADD7DEB1-AC83-46AD-839B-7D2424B923CB}"/>
    <dgm:cxn modelId="{0FA74F31-A351-4A57-90FD-1008714DDC44}" type="presOf" srcId="{A90CF3F7-F01C-40FD-900C-332EA5616898}" destId="{8F95F10C-CDF9-4461-A7BC-9BC3BD7F92C5}" srcOrd="0" destOrd="4" presId="urn:microsoft.com/office/officeart/2005/8/layout/hList3"/>
    <dgm:cxn modelId="{058EE63C-6FC8-4809-8AA6-E55C2A585E9B}" type="presOf" srcId="{978AFE4D-A237-4E2E-8D91-0DF5CCB77947}" destId="{04DE4015-5369-40CD-A02D-45D8EC5F7704}" srcOrd="0" destOrd="0" presId="urn:microsoft.com/office/officeart/2005/8/layout/hList3"/>
    <dgm:cxn modelId="{5D788E3E-5662-4B49-A53F-4B8EA965A23E}" type="presOf" srcId="{EA5E1BBA-7BAD-4C6E-A30B-7D96517B2E49}" destId="{8F95F10C-CDF9-4461-A7BC-9BC3BD7F92C5}" srcOrd="0" destOrd="0" presId="urn:microsoft.com/office/officeart/2005/8/layout/hList3"/>
    <dgm:cxn modelId="{6C98335B-C5A7-4AAE-A322-F49EF9643A19}" type="presOf" srcId="{4652D98B-108A-4AD2-9C54-BEC36CE61D55}" destId="{BE5080B9-EA33-42BA-9920-DB396A08385A}" srcOrd="0" destOrd="3" presId="urn:microsoft.com/office/officeart/2005/8/layout/hList3"/>
    <dgm:cxn modelId="{9F06C15C-3EAA-476C-859A-5F4D280C1498}" type="presOf" srcId="{7DA707C7-7871-4F3E-9433-C5E8658D640F}" destId="{BE5080B9-EA33-42BA-9920-DB396A08385A}" srcOrd="0" destOrd="2" presId="urn:microsoft.com/office/officeart/2005/8/layout/hList3"/>
    <dgm:cxn modelId="{B8363E5E-9FF5-4A50-9998-BB169B814B4D}" type="presOf" srcId="{3C0D5F6E-C9D1-4BA4-8927-9791F07C6384}" destId="{04DE4015-5369-40CD-A02D-45D8EC5F7704}" srcOrd="0" destOrd="1" presId="urn:microsoft.com/office/officeart/2005/8/layout/hList3"/>
    <dgm:cxn modelId="{8566BC5E-8E0A-416E-A9A3-1BD84353762E}" srcId="{978AFE4D-A237-4E2E-8D91-0DF5CCB77947}" destId="{4F80A4F7-51C7-41E9-8FBC-46E6B408F67B}" srcOrd="1" destOrd="0" parTransId="{DC311BAD-BBD8-4BD1-BA00-107D60120889}" sibTransId="{5FF11032-FE80-40BB-B9D0-A1B950006F6D}"/>
    <dgm:cxn modelId="{D949165F-305B-4630-936A-D147AFEC41D6}" srcId="{E0C8A360-416C-4E56-B80B-C728FB8CAABB}" destId="{978AFE4D-A237-4E2E-8D91-0DF5CCB77947}" srcOrd="0" destOrd="0" parTransId="{7802A8E4-E81E-4065-8938-95A8C9298E5E}" sibTransId="{B105B9BC-316F-4EC0-BC37-DB37F6A7DAD4}"/>
    <dgm:cxn modelId="{8F5C1342-0216-489D-A6E3-14275E7BAF62}" type="presOf" srcId="{7F3166F7-EEC1-424A-AFA9-80C23549CE83}" destId="{8F95F10C-CDF9-4461-A7BC-9BC3BD7F92C5}" srcOrd="0" destOrd="6" presId="urn:microsoft.com/office/officeart/2005/8/layout/hList3"/>
    <dgm:cxn modelId="{23C51842-921C-44E8-83F0-C597F17BBEF7}" type="presOf" srcId="{502E26D6-2784-4DD7-A93A-5109B46B074F}" destId="{04DE4015-5369-40CD-A02D-45D8EC5F7704}" srcOrd="0" destOrd="9" presId="urn:microsoft.com/office/officeart/2005/8/layout/hList3"/>
    <dgm:cxn modelId="{933DDB62-69E2-4EBD-98ED-0A0FFEAF3F45}" type="presOf" srcId="{EE0061C3-8AFE-43B4-BFAE-A24B62B862C6}" destId="{04DE4015-5369-40CD-A02D-45D8EC5F7704}" srcOrd="0" destOrd="7" presId="urn:microsoft.com/office/officeart/2005/8/layout/hList3"/>
    <dgm:cxn modelId="{C0F00743-541E-44C7-95AE-4E2704687531}" type="presOf" srcId="{43BDC340-C34A-4887-8949-9F7A54E9B30D}" destId="{04DE4015-5369-40CD-A02D-45D8EC5F7704}" srcOrd="0" destOrd="4" presId="urn:microsoft.com/office/officeart/2005/8/layout/hList3"/>
    <dgm:cxn modelId="{20F95064-1ECA-419B-8D0A-228CFD8D440E}" srcId="{978AFE4D-A237-4E2E-8D91-0DF5CCB77947}" destId="{D6C679BF-379D-4D44-BADA-8104B7A06ED2}" srcOrd="4" destOrd="0" parTransId="{1FF63468-2BAD-4BBE-B35C-68FFA3B0AA45}" sibTransId="{B0E0DF48-F181-458F-B805-FA0916FC0D06}"/>
    <dgm:cxn modelId="{45F9B449-E9E0-4842-BBE1-F30CD83F828D}" srcId="{2EBC2B61-D5F6-4256-934E-8CD7794A0822}" destId="{4652D98B-108A-4AD2-9C54-BEC36CE61D55}" srcOrd="2" destOrd="0" parTransId="{80210396-0264-452A-A8E3-7B3834DAE29D}" sibTransId="{73308ED8-39FD-48BA-B13A-4B0F3175C5DA}"/>
    <dgm:cxn modelId="{5375EB49-1180-4658-83CF-BF59D199BA90}" srcId="{EA5E1BBA-7BAD-4C6E-A30B-7D96517B2E49}" destId="{A90CF3F7-F01C-40FD-900C-332EA5616898}" srcOrd="3" destOrd="0" parTransId="{55424207-0EFA-4D12-866A-F3BE9AA90362}" sibTransId="{1342C45D-80C3-464B-82D8-23491991E013}"/>
    <dgm:cxn modelId="{9A114472-470D-409B-887D-76A498A63C3A}" srcId="{E0C8A360-416C-4E56-B80B-C728FB8CAABB}" destId="{EA5E1BBA-7BAD-4C6E-A30B-7D96517B2E49}" srcOrd="1" destOrd="0" parTransId="{BA8F2518-83E7-4E63-9ABC-F47FFFBB0511}" sibTransId="{2DF86F07-BB8D-4C46-847A-953546077756}"/>
    <dgm:cxn modelId="{BDD57672-C688-44BB-A5E8-CB7844B60A6C}" type="presOf" srcId="{AE74EF61-361F-4972-8D4B-7803A31A2D20}" destId="{BE5080B9-EA33-42BA-9920-DB396A08385A}" srcOrd="0" destOrd="1" presId="urn:microsoft.com/office/officeart/2005/8/layout/hList3"/>
    <dgm:cxn modelId="{25332C78-CFEC-4917-9DF0-769FEDDE91A1}" type="presOf" srcId="{5B4F02DC-FE9E-4530-976B-02B9E10D25CB}" destId="{04DE4015-5369-40CD-A02D-45D8EC5F7704}" srcOrd="0" destOrd="6" presId="urn:microsoft.com/office/officeart/2005/8/layout/hList3"/>
    <dgm:cxn modelId="{18182159-D4FC-41AE-B694-985E26849E4C}" type="presOf" srcId="{4F80A4F7-51C7-41E9-8FBC-46E6B408F67B}" destId="{04DE4015-5369-40CD-A02D-45D8EC5F7704}" srcOrd="0" destOrd="2" presId="urn:microsoft.com/office/officeart/2005/8/layout/hList3"/>
    <dgm:cxn modelId="{3EF55F80-378A-40AE-AB74-C603D7344E0E}" type="presOf" srcId="{3BE4EA97-F44E-4F7E-AAA3-6DEEE8DAAC27}" destId="{8F95F10C-CDF9-4461-A7BC-9BC3BD7F92C5}" srcOrd="0" destOrd="3" presId="urn:microsoft.com/office/officeart/2005/8/layout/hList3"/>
    <dgm:cxn modelId="{FFF29A83-57DE-4907-9753-A1FC8B4464F9}" srcId="{978AFE4D-A237-4E2E-8D91-0DF5CCB77947}" destId="{502E26D6-2784-4DD7-A93A-5109B46B074F}" srcOrd="8" destOrd="0" parTransId="{59071744-7BA2-4349-A237-C156B10E5EFB}" sibTransId="{8E2809F7-4740-488C-8BDE-0C3894D1FBE5}"/>
    <dgm:cxn modelId="{12192B88-C033-44D5-A5C7-60B68C5F32AA}" srcId="{E0C8A360-416C-4E56-B80B-C728FB8CAABB}" destId="{2EBC2B61-D5F6-4256-934E-8CD7794A0822}" srcOrd="2" destOrd="0" parTransId="{68510EDC-3279-40EE-9184-5873AB2B9B40}" sibTransId="{8DE3D465-EE40-41E9-BBCE-330124356DD7}"/>
    <dgm:cxn modelId="{DC9EA891-FC69-43E2-A214-A6EC393C6687}" srcId="{978AFE4D-A237-4E2E-8D91-0DF5CCB77947}" destId="{6AC10122-E8AB-4B9A-A24E-A2DF827354F5}" srcOrd="2" destOrd="0" parTransId="{9E008FF1-73AA-4877-AEB8-70CA0E064C9A}" sibTransId="{2F91F793-D429-4F9F-AC6C-EA02E9869BFE}"/>
    <dgm:cxn modelId="{7FA17392-D5E5-4488-B765-6003F2396478}" type="presOf" srcId="{A8D56CDD-BA12-46B8-AC5C-2CE5B875D804}" destId="{8F95F10C-CDF9-4461-A7BC-9BC3BD7F92C5}" srcOrd="0" destOrd="1" presId="urn:microsoft.com/office/officeart/2005/8/layout/hList3"/>
    <dgm:cxn modelId="{26514794-4931-426A-8AB8-24115CF8D36F}" srcId="{EA5E1BBA-7BAD-4C6E-A30B-7D96517B2E49}" destId="{2993B7BA-DE8A-4FEF-BD5B-E525F02DFF46}" srcOrd="4" destOrd="0" parTransId="{4F83E240-8797-4F7B-A9FD-6F9BD3161F22}" sibTransId="{EEB7C07E-B35B-4151-93B6-C06094C78E3B}"/>
    <dgm:cxn modelId="{2299549A-B138-4C15-B201-BD88A519DC92}" srcId="{EA5E1BBA-7BAD-4C6E-A30B-7D96517B2E49}" destId="{7F3166F7-EEC1-424A-AFA9-80C23549CE83}" srcOrd="5" destOrd="0" parTransId="{EEFA82D5-54EA-4C8C-B7E3-3DDBC92880E8}" sibTransId="{87144B20-C008-4AAE-B09B-3CF504A1DA3A}"/>
    <dgm:cxn modelId="{0138879C-EE26-4090-965A-6AB7E246FA2E}" type="presOf" srcId="{2993B7BA-DE8A-4FEF-BD5B-E525F02DFF46}" destId="{8F95F10C-CDF9-4461-A7BC-9BC3BD7F92C5}" srcOrd="0" destOrd="5" presId="urn:microsoft.com/office/officeart/2005/8/layout/hList3"/>
    <dgm:cxn modelId="{6981ED9C-D695-4D35-9979-74EAC5330FD6}" type="presOf" srcId="{E0C8A360-416C-4E56-B80B-C728FB8CAABB}" destId="{7965E57F-EEDF-48ED-998D-606EC744B46B}" srcOrd="0" destOrd="0" presId="urn:microsoft.com/office/officeart/2005/8/layout/hList3"/>
    <dgm:cxn modelId="{2E756CB3-BECD-4FF1-9284-B9977FEA9663}" srcId="{978AFE4D-A237-4E2E-8D91-0DF5CCB77947}" destId="{7D8F604B-7369-49FC-BCC1-234B6EB1A30F}" srcOrd="9" destOrd="0" parTransId="{4792E315-619E-4A6C-ADA5-7EC7B4ABE541}" sibTransId="{ADF7226B-8477-441E-A3C1-83163BDE0F43}"/>
    <dgm:cxn modelId="{9C16EAC8-DEB8-4203-95E1-4DC5303CE34C}" type="presOf" srcId="{42656FC3-5D46-434F-B055-58A8E017CF47}" destId="{04DE4015-5369-40CD-A02D-45D8EC5F7704}" srcOrd="0" destOrd="8" presId="urn:microsoft.com/office/officeart/2005/8/layout/hList3"/>
    <dgm:cxn modelId="{5C879ACE-FF32-4776-9F35-DC96DCDB83A9}" srcId="{978AFE4D-A237-4E2E-8D91-0DF5CCB77947}" destId="{EE0061C3-8AFE-43B4-BFAE-A24B62B862C6}" srcOrd="6" destOrd="0" parTransId="{441B5564-9EBC-429F-980C-9E0E56EBA179}" sibTransId="{DEC03818-5D9E-442C-AD2C-B3629B6F79EE}"/>
    <dgm:cxn modelId="{11044BDA-F354-4D61-8D9E-FC4C08527B7E}" type="presOf" srcId="{2EBC2B61-D5F6-4256-934E-8CD7794A0822}" destId="{BE5080B9-EA33-42BA-9920-DB396A08385A}" srcOrd="0" destOrd="0" presId="urn:microsoft.com/office/officeart/2005/8/layout/hList3"/>
    <dgm:cxn modelId="{8CCA6FDA-0548-4EFF-B036-266EDA34AB57}" srcId="{2B9A1F31-62E6-49C3-AE1F-80E571A5314B}" destId="{E0C8A360-416C-4E56-B80B-C728FB8CAABB}" srcOrd="0" destOrd="0" parTransId="{877A69E5-F6EF-4496-8692-227B75F7B95A}" sibTransId="{B97199CA-928D-49D0-85B7-E4041A091845}"/>
    <dgm:cxn modelId="{B512BBDF-174C-4B56-AAAC-E6CEB3342DE5}" type="presOf" srcId="{94C7729E-7706-4CA6-AA9E-F266DE2ACB1A}" destId="{8F95F10C-CDF9-4461-A7BC-9BC3BD7F92C5}" srcOrd="0" destOrd="2" presId="urn:microsoft.com/office/officeart/2005/8/layout/hList3"/>
    <dgm:cxn modelId="{D4630AE1-E393-4C3E-A5B7-2E6DE888CFFC}" srcId="{978AFE4D-A237-4E2E-8D91-0DF5CCB77947}" destId="{3C0D5F6E-C9D1-4BA4-8927-9791F07C6384}" srcOrd="0" destOrd="0" parTransId="{41C0E3DF-0F77-4983-B9E6-8D090CECF8C0}" sibTransId="{78A33A35-160F-470E-8C44-A08080B84389}"/>
    <dgm:cxn modelId="{63EFEDEB-93DD-4870-A673-D1B087321AE9}" srcId="{2EBC2B61-D5F6-4256-934E-8CD7794A0822}" destId="{AE74EF61-361F-4972-8D4B-7803A31A2D20}" srcOrd="0" destOrd="0" parTransId="{64D92C3C-4709-4C57-B7E6-3C29949AFF33}" sibTransId="{62453BF7-E25C-45D4-AE5A-3BFD6B0D20A9}"/>
    <dgm:cxn modelId="{F00547F4-27A3-4CBE-B32F-6977308AC2D4}" srcId="{978AFE4D-A237-4E2E-8D91-0DF5CCB77947}" destId="{43BDC340-C34A-4887-8949-9F7A54E9B30D}" srcOrd="3" destOrd="0" parTransId="{0CD8A4BF-D3CC-461D-9983-2D2A4340ED42}" sibTransId="{B14572D1-1F93-4ED0-9E04-80F891D18FDF}"/>
    <dgm:cxn modelId="{C36028F6-F602-42F1-BAD1-5585CF2B3CCE}" srcId="{978AFE4D-A237-4E2E-8D91-0DF5CCB77947}" destId="{42656FC3-5D46-434F-B055-58A8E017CF47}" srcOrd="7" destOrd="0" parTransId="{75498601-F2D2-44D5-9102-4682678F020D}" sibTransId="{1A35960C-B905-4947-8D98-966637737C49}"/>
    <dgm:cxn modelId="{1E0852F9-7705-425D-8C26-8871DE221144}" type="presOf" srcId="{7D8F604B-7369-49FC-BCC1-234B6EB1A30F}" destId="{04DE4015-5369-40CD-A02D-45D8EC5F7704}" srcOrd="0" destOrd="10" presId="urn:microsoft.com/office/officeart/2005/8/layout/hList3"/>
    <dgm:cxn modelId="{3D9280EB-7802-4C55-9EA8-451BF5A167B4}" type="presParOf" srcId="{319FA24C-D5A3-452F-8AAF-CD7F42B2D4E5}" destId="{7965E57F-EEDF-48ED-998D-606EC744B46B}" srcOrd="0" destOrd="0" presId="urn:microsoft.com/office/officeart/2005/8/layout/hList3"/>
    <dgm:cxn modelId="{063EAE99-FC07-4109-AE58-71425120D857}" type="presParOf" srcId="{319FA24C-D5A3-452F-8AAF-CD7F42B2D4E5}" destId="{7E4CAAEA-1CAD-4D6C-BD8B-0EB73D3E8E38}" srcOrd="1" destOrd="0" presId="urn:microsoft.com/office/officeart/2005/8/layout/hList3"/>
    <dgm:cxn modelId="{1A0FE75B-8EB0-40A1-A386-92BB182B0E64}" type="presParOf" srcId="{7E4CAAEA-1CAD-4D6C-BD8B-0EB73D3E8E38}" destId="{04DE4015-5369-40CD-A02D-45D8EC5F7704}" srcOrd="0" destOrd="0" presId="urn:microsoft.com/office/officeart/2005/8/layout/hList3"/>
    <dgm:cxn modelId="{58BA773A-2D0F-4F1B-A11C-F1B20054425F}" type="presParOf" srcId="{7E4CAAEA-1CAD-4D6C-BD8B-0EB73D3E8E38}" destId="{8F95F10C-CDF9-4461-A7BC-9BC3BD7F92C5}" srcOrd="1" destOrd="0" presId="urn:microsoft.com/office/officeart/2005/8/layout/hList3"/>
    <dgm:cxn modelId="{05B9C633-E094-48BE-8B20-EAF52A8A79C6}" type="presParOf" srcId="{7E4CAAEA-1CAD-4D6C-BD8B-0EB73D3E8E38}" destId="{BE5080B9-EA33-42BA-9920-DB396A08385A}" srcOrd="2" destOrd="0" presId="urn:microsoft.com/office/officeart/2005/8/layout/hList3"/>
    <dgm:cxn modelId="{7E9ED06D-D003-48B2-9E3B-E020D155218C}" type="presParOf" srcId="{319FA24C-D5A3-452F-8AAF-CD7F42B2D4E5}" destId="{B00CF8A6-0B05-4DFB-B00A-95CE37E31A83}"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B76D5-855C-48CF-80C7-2FF680CF0507}" type="doc">
      <dgm:prSet loTypeId="urn:microsoft.com/office/officeart/2005/8/layout/hierarchy3" loCatId="list" qsTypeId="urn:microsoft.com/office/officeart/2005/8/quickstyle/3d1" qsCatId="3D" csTypeId="urn:microsoft.com/office/officeart/2005/8/colors/colorful4" csCatId="colorful" phldr="1"/>
      <dgm:spPr/>
      <dgm:t>
        <a:bodyPr/>
        <a:lstStyle/>
        <a:p>
          <a:endParaRPr lang="es-ES"/>
        </a:p>
      </dgm:t>
    </dgm:pt>
    <dgm:pt modelId="{E09D0B5B-394D-44BC-B098-46821C5669FE}">
      <dgm:prSet phldrT="[Texto]" phldr="0" custT="1"/>
      <dgm:spPr>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Što ljubav radi</a:t>
          </a:r>
          <a:r>
            <a:rPr lang="sr-Latn-RS" sz="2000" b="1">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dgm:t>
    </dgm:pt>
    <dgm:pt modelId="{DBA39F88-DCD8-4AD4-94AD-D6B466987468}" type="parTrans" cxnId="{FEA6AEEF-454C-43A0-8580-5C987F87128E}">
      <dgm:prSet/>
      <dgm:spPr/>
      <dgm:t>
        <a:bodyPr/>
        <a:lstStyle/>
        <a:p>
          <a:endParaRPr lang="es-ES" sz="2000" b="1"/>
        </a:p>
      </dgm:t>
    </dgm:pt>
    <dgm:pt modelId="{7953C0A4-A8AF-49DC-B8E5-BCED016CEACD}" type="sibTrans" cxnId="{FEA6AEEF-454C-43A0-8580-5C987F87128E}">
      <dgm:prSet/>
      <dgm:spPr/>
      <dgm:t>
        <a:bodyPr/>
        <a:lstStyle/>
        <a:p>
          <a:endParaRPr lang="es-ES" sz="2000" b="1"/>
        </a:p>
      </dgm:t>
    </dgm:pt>
    <dgm:pt modelId="{34603685-0716-4A49-AA4E-37245DA8702D}">
      <dgm:prSet phldrT="[Texto]" phldr="0" custT="1"/>
      <dgm:spPr>
        <a:solidFill>
          <a:schemeClr val="accent1">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000" b="1"/>
            <a:t>Strpljiv</a:t>
          </a:r>
          <a:r>
            <a:rPr lang="sr-Latn-RS" sz="2000" b="1"/>
            <a:t>a</a:t>
          </a:r>
          <a:r>
            <a:rPr lang="es-ES" sz="2000" b="1"/>
            <a:t> je</a:t>
          </a:r>
          <a:r>
            <a:rPr lang="sr-Latn-RS" sz="2000" b="1"/>
            <a:t>.</a:t>
          </a:r>
          <a:endParaRPr lang="es-ES" sz="2000" b="1" dirty="0"/>
        </a:p>
      </dgm:t>
    </dgm:pt>
    <dgm:pt modelId="{97825F19-101D-4837-A9E0-2EF8F4DAD371}" type="parTrans" cxnId="{4E28251D-9D5C-4ABC-B822-CC06B9AD28D4}">
      <dgm:prSet/>
      <dgm:spPr>
        <a:ln>
          <a:solidFill>
            <a:schemeClr val="accent4"/>
          </a:solidFill>
        </a:ln>
      </dgm:spPr>
      <dgm:t>
        <a:bodyPr/>
        <a:lstStyle/>
        <a:p>
          <a:endParaRPr lang="es-ES" sz="2000" b="1"/>
        </a:p>
      </dgm:t>
    </dgm:pt>
    <dgm:pt modelId="{98AC031E-7665-490E-9B1E-AC559893BCF3}" type="sibTrans" cxnId="{4E28251D-9D5C-4ABC-B822-CC06B9AD28D4}">
      <dgm:prSet/>
      <dgm:spPr/>
      <dgm:t>
        <a:bodyPr/>
        <a:lstStyle/>
        <a:p>
          <a:endParaRPr lang="es-ES" sz="2000" b="1"/>
        </a:p>
      </dgm:t>
    </dgm:pt>
    <dgm:pt modelId="{A29DF18D-74E3-42F0-9158-99487D25EB7F}">
      <dgm:prSet phldrT="[Texto]" phldr="0" custT="1"/>
      <dgm:spPr>
        <a:solidFill>
          <a:schemeClr val="accent2">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sr-Latn-RS" sz="2000" b="1"/>
            <a:t>L</a:t>
          </a:r>
          <a:r>
            <a:rPr lang="es-ES" sz="2000" b="1"/>
            <a:t>jubazn</a:t>
          </a:r>
          <a:r>
            <a:rPr lang="sr-Latn-RS" sz="2000" b="1"/>
            <a:t>a je.</a:t>
          </a:r>
          <a:endParaRPr lang="es-ES" sz="2000" b="1" dirty="0"/>
        </a:p>
      </dgm:t>
    </dgm:pt>
    <dgm:pt modelId="{9924D1B2-1C32-4291-ADEE-C8FCEC8FBA27}" type="parTrans" cxnId="{F66A56ED-027D-47F2-8981-86F55630946D}">
      <dgm:prSet/>
      <dgm:spPr>
        <a:ln>
          <a:solidFill>
            <a:schemeClr val="accent4"/>
          </a:solidFill>
        </a:ln>
      </dgm:spPr>
      <dgm:t>
        <a:bodyPr/>
        <a:lstStyle/>
        <a:p>
          <a:endParaRPr lang="es-ES" sz="2000" b="1"/>
        </a:p>
      </dgm:t>
    </dgm:pt>
    <dgm:pt modelId="{C382A71D-B6B4-4FD8-8CD3-7EE66DE648AF}" type="sibTrans" cxnId="{F66A56ED-027D-47F2-8981-86F55630946D}">
      <dgm:prSet/>
      <dgm:spPr/>
      <dgm:t>
        <a:bodyPr/>
        <a:lstStyle/>
        <a:p>
          <a:endParaRPr lang="es-ES" sz="2000" b="1"/>
        </a:p>
      </dgm:t>
    </dgm:pt>
    <dgm:pt modelId="{9D03F548-63F5-4BEC-BE47-CA69EBB3A8D8}">
      <dgm:prSet phldrT="[Texto]" phldr="0" custT="1"/>
      <dgm:spPr>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Što ljubav NE čini</a:t>
          </a:r>
          <a:r>
            <a:rPr lang="sr-Latn-RS" sz="2000" b="1">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dgm:t>
    </dgm:pt>
    <dgm:pt modelId="{30B9F661-6E05-47B5-8861-3A01592B5C8B}" type="parTrans" cxnId="{25437206-3B52-43BD-A416-ADC60DE71E97}">
      <dgm:prSet/>
      <dgm:spPr/>
      <dgm:t>
        <a:bodyPr/>
        <a:lstStyle/>
        <a:p>
          <a:endParaRPr lang="es-ES" sz="2000" b="1"/>
        </a:p>
      </dgm:t>
    </dgm:pt>
    <dgm:pt modelId="{2C537E35-4F5E-4CDF-8AB4-7EBF8D6C762D}" type="sibTrans" cxnId="{25437206-3B52-43BD-A416-ADC60DE71E97}">
      <dgm:prSet/>
      <dgm:spPr/>
      <dgm:t>
        <a:bodyPr/>
        <a:lstStyle/>
        <a:p>
          <a:endParaRPr lang="es-ES" sz="2000" b="1"/>
        </a:p>
      </dgm:t>
    </dgm:pt>
    <dgm:pt modelId="{35481444-0091-42E3-B91A-2469D452C6DF}">
      <dgm:prSet phldrT="[Texto]" phldr="0" custT="1"/>
      <dgm:spPr>
        <a:solidFill>
          <a:srgbClr val="B3FFFF"/>
        </a:solidFill>
        <a:ln w="28575">
          <a:solidFill>
            <a:schemeClr val="accent5"/>
          </a:solidFill>
        </a:ln>
        <a:effectLst>
          <a:outerShdw blurRad="50800" dist="38100" dir="2700000" algn="tl" rotWithShape="0">
            <a:prstClr val="black">
              <a:alpha val="40000"/>
            </a:prstClr>
          </a:outerShdw>
        </a:effectLst>
      </dgm:spPr>
      <dgm:t>
        <a:bodyPr/>
        <a:lstStyle/>
        <a:p>
          <a:r>
            <a:rPr lang="es-ES" sz="2000" b="1"/>
            <a:t>Nije ljubomoran</a:t>
          </a:r>
          <a:r>
            <a:rPr lang="sr-Latn-RS" sz="2000" b="1"/>
            <a:t>a.</a:t>
          </a:r>
          <a:endParaRPr lang="es-ES" sz="2000" b="1" dirty="0"/>
        </a:p>
      </dgm:t>
    </dgm:pt>
    <dgm:pt modelId="{42D4EFEA-8A72-4D08-B43B-8D1A6EE636B4}" type="parTrans" cxnId="{45F31514-3F6E-4877-940F-17393666BA47}">
      <dgm:prSet/>
      <dgm:spPr/>
      <dgm:t>
        <a:bodyPr/>
        <a:lstStyle/>
        <a:p>
          <a:endParaRPr lang="es-ES" sz="2000" b="1"/>
        </a:p>
      </dgm:t>
    </dgm:pt>
    <dgm:pt modelId="{F61E5D1D-DD5A-4BE8-BD80-170BFAABDD6E}" type="sibTrans" cxnId="{45F31514-3F6E-4877-940F-17393666BA47}">
      <dgm:prSet/>
      <dgm:spPr/>
      <dgm:t>
        <a:bodyPr/>
        <a:lstStyle/>
        <a:p>
          <a:endParaRPr lang="es-ES" sz="2000" b="1"/>
        </a:p>
      </dgm:t>
    </dgm:pt>
    <dgm:pt modelId="{FEBAE719-7B5D-4B37-A0BA-B0CA97C59850}">
      <dgm:prSet phldrT="[Texto]" phldr="0" custT="1"/>
      <dgm:spPr>
        <a:solidFill>
          <a:srgbClr val="E8D9F3"/>
        </a:solidFill>
        <a:ln w="28575">
          <a:solidFill>
            <a:schemeClr val="accent5"/>
          </a:solidFill>
        </a:ln>
        <a:effectLst>
          <a:outerShdw blurRad="50800" dist="38100" dir="2700000" algn="tl" rotWithShape="0">
            <a:prstClr val="black">
              <a:alpha val="40000"/>
            </a:prstClr>
          </a:outerShdw>
        </a:effectLst>
      </dgm:spPr>
      <dgm:t>
        <a:bodyPr/>
        <a:lstStyle/>
        <a:p>
          <a:r>
            <a:rPr lang="es-ES" sz="2000" b="1"/>
            <a:t>N</a:t>
          </a:r>
          <a:r>
            <a:rPr lang="sr-Latn-RS" sz="2000" b="1"/>
            <a:t>e hvali se.</a:t>
          </a:r>
          <a:endParaRPr lang="es-ES" sz="2000" b="1" dirty="0"/>
        </a:p>
      </dgm:t>
    </dgm:pt>
    <dgm:pt modelId="{F9517739-0F01-47B3-9491-FEB6EED45B7B}" type="parTrans" cxnId="{1E666F24-9C9B-4A0F-B0C4-3A8697D33710}">
      <dgm:prSet/>
      <dgm:spPr/>
      <dgm:t>
        <a:bodyPr/>
        <a:lstStyle/>
        <a:p>
          <a:endParaRPr lang="es-ES" sz="2000" b="1"/>
        </a:p>
      </dgm:t>
    </dgm:pt>
    <dgm:pt modelId="{B5817B29-2976-491D-A4BC-8015597D5518}" type="sibTrans" cxnId="{1E666F24-9C9B-4A0F-B0C4-3A8697D33710}">
      <dgm:prSet/>
      <dgm:spPr/>
      <dgm:t>
        <a:bodyPr/>
        <a:lstStyle/>
        <a:p>
          <a:endParaRPr lang="es-ES" sz="2000" b="1"/>
        </a:p>
      </dgm:t>
    </dgm:pt>
    <dgm:pt modelId="{9099BCB1-696C-4571-A259-DAEA649A297A}">
      <dgm:prSet phldrT="[Texto]" phldr="0" custT="1"/>
      <dgm:spPr>
        <a:solidFill>
          <a:schemeClr val="accent6">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a:t>N</a:t>
          </a:r>
          <a:r>
            <a:rPr lang="sr-Latn-RS" sz="2000" b="1"/>
            <a:t>e</a:t>
          </a:r>
          <a:r>
            <a:rPr lang="es-ES" sz="2000" b="1"/>
            <a:t> ponos</a:t>
          </a:r>
          <a:r>
            <a:rPr lang="sr-Latn-RS" sz="2000" b="1"/>
            <a:t>i se.</a:t>
          </a:r>
          <a:endParaRPr lang="es-ES" sz="2000" b="1" dirty="0"/>
        </a:p>
      </dgm:t>
    </dgm:pt>
    <dgm:pt modelId="{8AB2878F-B997-4588-9DE6-E9AB96968184}" type="parTrans" cxnId="{B20F4E87-4EC8-4140-B261-64EC54B6761C}">
      <dgm:prSet/>
      <dgm:spPr/>
      <dgm:t>
        <a:bodyPr/>
        <a:lstStyle/>
        <a:p>
          <a:endParaRPr lang="es-ES" sz="2000" b="1"/>
        </a:p>
      </dgm:t>
    </dgm:pt>
    <dgm:pt modelId="{419F3EBF-9709-4903-B305-04A30CCBD844}" type="sibTrans" cxnId="{B20F4E87-4EC8-4140-B261-64EC54B6761C}">
      <dgm:prSet/>
      <dgm:spPr/>
      <dgm:t>
        <a:bodyPr/>
        <a:lstStyle/>
        <a:p>
          <a:endParaRPr lang="es-ES" sz="2000" b="1"/>
        </a:p>
      </dgm:t>
    </dgm:pt>
    <dgm:pt modelId="{2DCC1B12-1BC4-4E4B-82C6-4B155F2FCE24}">
      <dgm:prSet phldrT="[Texto]" phldr="0" custT="1"/>
      <dgm:spPr>
        <a:solidFill>
          <a:schemeClr val="accent5">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a:t>Nije nepristojn</a:t>
          </a:r>
          <a:r>
            <a:rPr lang="sr-Latn-RS" sz="2000" b="1"/>
            <a:t>a.</a:t>
          </a:r>
          <a:endParaRPr lang="es-ES" sz="2000" b="1" dirty="0"/>
        </a:p>
      </dgm:t>
    </dgm:pt>
    <dgm:pt modelId="{D864FE18-49EC-4984-AE67-E2FD8865349B}" type="parTrans" cxnId="{DACEEAA7-9EE9-46A5-9855-ED7B54571C9D}">
      <dgm:prSet/>
      <dgm:spPr/>
      <dgm:t>
        <a:bodyPr/>
        <a:lstStyle/>
        <a:p>
          <a:endParaRPr lang="es-ES" sz="2000" b="1"/>
        </a:p>
      </dgm:t>
    </dgm:pt>
    <dgm:pt modelId="{E626D6EB-857B-4AC7-803B-6704C18B5D0C}" type="sibTrans" cxnId="{DACEEAA7-9EE9-46A5-9855-ED7B54571C9D}">
      <dgm:prSet/>
      <dgm:spPr/>
      <dgm:t>
        <a:bodyPr/>
        <a:lstStyle/>
        <a:p>
          <a:endParaRPr lang="es-ES" sz="2000" b="1"/>
        </a:p>
      </dgm:t>
    </dgm:pt>
    <dgm:pt modelId="{C42DC7DE-7CAC-4B68-959F-86A68BF396F0}">
      <dgm:prSet phldrT="[Texto]" phldr="0" custT="1"/>
      <dgm:spPr>
        <a:solidFill>
          <a:srgbClr val="DDFFDD"/>
        </a:solidFill>
        <a:ln w="28575">
          <a:solidFill>
            <a:schemeClr val="accent5"/>
          </a:solidFill>
        </a:ln>
        <a:effectLst>
          <a:outerShdw blurRad="50800" dist="38100" dir="2700000" algn="tl" rotWithShape="0">
            <a:prstClr val="black">
              <a:alpha val="40000"/>
            </a:prstClr>
          </a:outerShdw>
        </a:effectLst>
      </dgm:spPr>
      <dgm:t>
        <a:bodyPr/>
        <a:lstStyle/>
        <a:p>
          <a:r>
            <a:rPr lang="es-ES" sz="2000" b="1"/>
            <a:t>Nije sebičn</a:t>
          </a:r>
          <a:r>
            <a:rPr lang="sr-Latn-RS" sz="2000" b="1"/>
            <a:t>a.</a:t>
          </a:r>
          <a:endParaRPr lang="es-ES" sz="2000" b="1" dirty="0"/>
        </a:p>
      </dgm:t>
    </dgm:pt>
    <dgm:pt modelId="{F5B8F7DA-A079-4825-885A-ED4327EA11E7}" type="parTrans" cxnId="{C23D1125-B46F-4BB9-BAA6-D5A88D562317}">
      <dgm:prSet/>
      <dgm:spPr/>
      <dgm:t>
        <a:bodyPr/>
        <a:lstStyle/>
        <a:p>
          <a:endParaRPr lang="es-ES" sz="2000" b="1"/>
        </a:p>
      </dgm:t>
    </dgm:pt>
    <dgm:pt modelId="{504913F0-48BE-4AB2-B20A-B9C7FCF9932A}" type="sibTrans" cxnId="{C23D1125-B46F-4BB9-BAA6-D5A88D562317}">
      <dgm:prSet/>
      <dgm:spPr/>
      <dgm:t>
        <a:bodyPr/>
        <a:lstStyle/>
        <a:p>
          <a:endParaRPr lang="es-ES" sz="2000" b="1"/>
        </a:p>
      </dgm:t>
    </dgm:pt>
    <dgm:pt modelId="{CEECB894-4555-493A-9972-912AA1B0A3F8}">
      <dgm:prSet phldrT="[Texto]" phldr="0" custT="1"/>
      <dgm:spPr>
        <a:solidFill>
          <a:schemeClr val="accent1">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a:t>Ne uživa u zlu</a:t>
          </a:r>
          <a:r>
            <a:rPr lang="sr-Latn-RS" sz="2000" b="1"/>
            <a:t>.</a:t>
          </a:r>
          <a:endParaRPr lang="es-ES" sz="2000" b="1" dirty="0"/>
        </a:p>
      </dgm:t>
    </dgm:pt>
    <dgm:pt modelId="{FCA88801-3F4A-42D8-BF0F-9DAFB4D38FB2}" type="parTrans" cxnId="{8AE871CD-124E-4196-AACE-44742F828AD1}">
      <dgm:prSet/>
      <dgm:spPr/>
      <dgm:t>
        <a:bodyPr/>
        <a:lstStyle/>
        <a:p>
          <a:endParaRPr lang="es-ES" sz="2000" b="1"/>
        </a:p>
      </dgm:t>
    </dgm:pt>
    <dgm:pt modelId="{48458F59-8140-43CC-9055-B4F83A133D1D}" type="sibTrans" cxnId="{8AE871CD-124E-4196-AACE-44742F828AD1}">
      <dgm:prSet/>
      <dgm:spPr/>
      <dgm:t>
        <a:bodyPr/>
        <a:lstStyle/>
        <a:p>
          <a:endParaRPr lang="es-ES" sz="2000" b="1"/>
        </a:p>
      </dgm:t>
    </dgm:pt>
    <dgm:pt modelId="{41FC4493-B502-4F48-9843-2112B7C8C54E}">
      <dgm:prSet phldrT="[Texto]" phldr="0" custT="1"/>
      <dgm:spPr>
        <a:solidFill>
          <a:schemeClr val="accent3">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000" b="1"/>
            <a:t>Raduje se istini</a:t>
          </a:r>
          <a:r>
            <a:rPr lang="sr-Latn-RS" sz="2000" b="1"/>
            <a:t>.</a:t>
          </a:r>
          <a:endParaRPr lang="es-ES" sz="2000" b="1" dirty="0"/>
        </a:p>
      </dgm:t>
    </dgm:pt>
    <dgm:pt modelId="{D0CF0753-C3F1-47F0-A4F9-7917ED9891B9}" type="parTrans" cxnId="{85A35D07-5F2A-4934-A8C4-5D0BC2E92B76}">
      <dgm:prSet/>
      <dgm:spPr>
        <a:ln>
          <a:solidFill>
            <a:schemeClr val="accent4"/>
          </a:solidFill>
        </a:ln>
      </dgm:spPr>
      <dgm:t>
        <a:bodyPr/>
        <a:lstStyle/>
        <a:p>
          <a:endParaRPr lang="es-ES" sz="2000" b="1"/>
        </a:p>
      </dgm:t>
    </dgm:pt>
    <dgm:pt modelId="{65374C00-B288-48A4-822F-EEFF36E021FA}" type="sibTrans" cxnId="{85A35D07-5F2A-4934-A8C4-5D0BC2E92B76}">
      <dgm:prSet/>
      <dgm:spPr/>
      <dgm:t>
        <a:bodyPr/>
        <a:lstStyle/>
        <a:p>
          <a:endParaRPr lang="es-ES" sz="2000" b="1"/>
        </a:p>
      </dgm:t>
    </dgm:pt>
    <dgm:pt modelId="{474E0FC3-9C2D-4FBD-BF7F-F3B6AA0072CC}">
      <dgm:prSet phldrT="[Texto]" phldr="0" custT="1"/>
      <dgm:spPr>
        <a:solidFill>
          <a:srgbClr val="DDFFDD"/>
        </a:solidFill>
        <a:ln w="28575">
          <a:solidFill>
            <a:schemeClr val="accent4"/>
          </a:solidFill>
        </a:ln>
        <a:effectLst>
          <a:outerShdw blurRad="50800" dist="38100" dir="2700000" algn="tl" rotWithShape="0">
            <a:prstClr val="black">
              <a:alpha val="40000"/>
            </a:prstClr>
          </a:outerShdw>
        </a:effectLst>
      </dgm:spPr>
      <dgm:t>
        <a:bodyPr/>
        <a:lstStyle/>
        <a:p>
          <a:r>
            <a:rPr lang="es-ES" sz="2000" b="1"/>
            <a:t>Sve opravdava</a:t>
          </a:r>
          <a:r>
            <a:rPr lang="sr-Latn-RS" sz="2000" b="1"/>
            <a:t>.</a:t>
          </a:r>
          <a:endParaRPr lang="es-ES" sz="2000" b="1" dirty="0"/>
        </a:p>
      </dgm:t>
    </dgm:pt>
    <dgm:pt modelId="{CCC40844-0695-4647-97E9-EFFC61779B3B}" type="parTrans" cxnId="{AB4B95ED-E164-4B39-A8F6-89A0175FE5ED}">
      <dgm:prSet/>
      <dgm:spPr>
        <a:ln>
          <a:solidFill>
            <a:schemeClr val="accent4"/>
          </a:solidFill>
        </a:ln>
      </dgm:spPr>
      <dgm:t>
        <a:bodyPr/>
        <a:lstStyle/>
        <a:p>
          <a:endParaRPr lang="es-ES" sz="2000" b="1"/>
        </a:p>
      </dgm:t>
    </dgm:pt>
    <dgm:pt modelId="{FD017E69-C37B-4063-9861-560A424560A7}" type="sibTrans" cxnId="{AB4B95ED-E164-4B39-A8F6-89A0175FE5ED}">
      <dgm:prSet/>
      <dgm:spPr/>
      <dgm:t>
        <a:bodyPr/>
        <a:lstStyle/>
        <a:p>
          <a:endParaRPr lang="es-ES" sz="2000" b="1"/>
        </a:p>
      </dgm:t>
    </dgm:pt>
    <dgm:pt modelId="{C2F27C7E-2188-4442-8519-43AE07A97BB9}">
      <dgm:prSet phldrT="[Texto]" phldr="0" custT="1"/>
      <dgm:spPr>
        <a:solidFill>
          <a:schemeClr val="accent5">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sr-Latn-RS" sz="2000" b="1"/>
            <a:t>S</a:t>
          </a:r>
          <a:r>
            <a:rPr lang="es-ES" sz="2000" b="1"/>
            <a:t>ve</a:t>
          </a:r>
          <a:r>
            <a:rPr lang="sr-Latn-RS" sz="2000" b="1"/>
            <a:t> veruje.</a:t>
          </a:r>
          <a:endParaRPr lang="es-ES" sz="2000" b="1" dirty="0"/>
        </a:p>
      </dgm:t>
    </dgm:pt>
    <dgm:pt modelId="{1A127E1E-CE9F-4F63-A739-141A89B86C4B}" type="parTrans" cxnId="{C3A92275-7C9A-42A0-8E50-482567DD5B1A}">
      <dgm:prSet/>
      <dgm:spPr>
        <a:ln>
          <a:solidFill>
            <a:schemeClr val="accent4"/>
          </a:solidFill>
        </a:ln>
      </dgm:spPr>
      <dgm:t>
        <a:bodyPr/>
        <a:lstStyle/>
        <a:p>
          <a:endParaRPr lang="es-ES" sz="2000" b="1"/>
        </a:p>
      </dgm:t>
    </dgm:pt>
    <dgm:pt modelId="{077E0AD4-56BF-439A-BD5C-9ABD0D765BC3}" type="sibTrans" cxnId="{C3A92275-7C9A-42A0-8E50-482567DD5B1A}">
      <dgm:prSet/>
      <dgm:spPr/>
      <dgm:t>
        <a:bodyPr/>
        <a:lstStyle/>
        <a:p>
          <a:endParaRPr lang="es-ES" sz="2000" b="1"/>
        </a:p>
      </dgm:t>
    </dgm:pt>
    <dgm:pt modelId="{221C336A-5BA5-4A1B-8F8D-51C54B4EF592}">
      <dgm:prSet phldrT="[Texto]" phldr="0" custT="1"/>
      <dgm:spPr>
        <a:solidFill>
          <a:schemeClr val="accent6">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000" b="1"/>
            <a:t>Sve </a:t>
          </a:r>
          <a:r>
            <a:rPr lang="sr-Latn-RS" sz="2000" b="1"/>
            <a:t>o</a:t>
          </a:r>
          <a:r>
            <a:rPr lang="es-ES" sz="2000" b="1"/>
            <a:t>ček</a:t>
          </a:r>
          <a:r>
            <a:rPr lang="sr-Latn-RS" sz="2000" b="1"/>
            <a:t>uje.</a:t>
          </a:r>
          <a:endParaRPr lang="es-ES" sz="2000" b="1" dirty="0"/>
        </a:p>
      </dgm:t>
    </dgm:pt>
    <dgm:pt modelId="{A61F0A8C-268B-447F-BE48-613B73BE8AF0}" type="parTrans" cxnId="{BB9B278A-21EA-405D-9817-96889CFB34A4}">
      <dgm:prSet/>
      <dgm:spPr>
        <a:ln>
          <a:solidFill>
            <a:schemeClr val="accent4"/>
          </a:solidFill>
        </a:ln>
      </dgm:spPr>
      <dgm:t>
        <a:bodyPr/>
        <a:lstStyle/>
        <a:p>
          <a:endParaRPr lang="es-ES" sz="2000" b="1"/>
        </a:p>
      </dgm:t>
    </dgm:pt>
    <dgm:pt modelId="{708DEE0E-A8D1-463C-A0E0-AE436EFB6328}" type="sibTrans" cxnId="{BB9B278A-21EA-405D-9817-96889CFB34A4}">
      <dgm:prSet/>
      <dgm:spPr/>
      <dgm:t>
        <a:bodyPr/>
        <a:lstStyle/>
        <a:p>
          <a:endParaRPr lang="es-ES" sz="2000" b="1"/>
        </a:p>
      </dgm:t>
    </dgm:pt>
    <dgm:pt modelId="{2E992FE2-5872-4CC5-A4EF-7D508AD6C59F}">
      <dgm:prSet phldrT="[Texto]" phldr="0" custT="1"/>
      <dgm:spPr>
        <a:solidFill>
          <a:srgbClr val="E8D9F3"/>
        </a:solidFill>
        <a:ln w="28575">
          <a:solidFill>
            <a:schemeClr val="accent4"/>
          </a:solidFill>
        </a:ln>
        <a:effectLst>
          <a:outerShdw blurRad="50800" dist="38100" dir="2700000" algn="tl" rotWithShape="0">
            <a:prstClr val="black">
              <a:alpha val="40000"/>
            </a:prstClr>
          </a:outerShdw>
        </a:effectLst>
      </dgm:spPr>
      <dgm:t>
        <a:bodyPr/>
        <a:lstStyle/>
        <a:p>
          <a:r>
            <a:rPr lang="sr-Latn-RS" sz="2000" b="1"/>
            <a:t>S</a:t>
          </a:r>
          <a:r>
            <a:rPr lang="es-ES" sz="2000" b="1"/>
            <a:t>ve</a:t>
          </a:r>
          <a:r>
            <a:rPr lang="sr-Latn-RS" sz="2000" b="1"/>
            <a:t> podržava.</a:t>
          </a:r>
          <a:endParaRPr lang="es-ES" sz="2000" b="1" dirty="0"/>
        </a:p>
      </dgm:t>
    </dgm:pt>
    <dgm:pt modelId="{B7E548C0-0D99-42F0-ACBC-9EE55378881E}" type="parTrans" cxnId="{A3AA0FC8-D134-4CEC-AFC9-EF740278D48C}">
      <dgm:prSet/>
      <dgm:spPr>
        <a:ln>
          <a:solidFill>
            <a:schemeClr val="accent4"/>
          </a:solidFill>
        </a:ln>
      </dgm:spPr>
      <dgm:t>
        <a:bodyPr/>
        <a:lstStyle/>
        <a:p>
          <a:endParaRPr lang="es-ES" sz="2000" b="1"/>
        </a:p>
      </dgm:t>
    </dgm:pt>
    <dgm:pt modelId="{2156636D-F088-414B-8CC4-0DB0CBDD0A7F}" type="sibTrans" cxnId="{A3AA0FC8-D134-4CEC-AFC9-EF740278D48C}">
      <dgm:prSet/>
      <dgm:spPr/>
      <dgm:t>
        <a:bodyPr/>
        <a:lstStyle/>
        <a:p>
          <a:endParaRPr lang="es-ES" sz="2000" b="1"/>
        </a:p>
      </dgm:t>
    </dgm:pt>
    <dgm:pt modelId="{2F679987-A0A5-4131-9305-694A6202C1A7}">
      <dgm:prSet phldrT="[Texto]" phldr="0" custT="1"/>
      <dgm:spPr>
        <a:solidFill>
          <a:schemeClr val="accent2">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a:t>N</a:t>
          </a:r>
          <a:r>
            <a:rPr lang="sr-Latn-RS" sz="2000" b="1"/>
            <a:t>e raduje se nepravdi.</a:t>
          </a:r>
          <a:endParaRPr lang="es-ES" sz="2000" b="1" dirty="0"/>
        </a:p>
      </dgm:t>
    </dgm:pt>
    <dgm:pt modelId="{2DFECF78-C1A6-46BF-89BB-240DC61E99B4}" type="sibTrans" cxnId="{8A894B90-D577-4908-A63E-578FF9DF2CD9}">
      <dgm:prSet/>
      <dgm:spPr/>
      <dgm:t>
        <a:bodyPr/>
        <a:lstStyle/>
        <a:p>
          <a:endParaRPr lang="es-ES" sz="2000" b="1"/>
        </a:p>
      </dgm:t>
    </dgm:pt>
    <dgm:pt modelId="{1335D3A8-93EE-4375-A0AD-0EDC820F44B8}" type="parTrans" cxnId="{8A894B90-D577-4908-A63E-578FF9DF2CD9}">
      <dgm:prSet/>
      <dgm:spPr/>
      <dgm:t>
        <a:bodyPr/>
        <a:lstStyle/>
        <a:p>
          <a:endParaRPr lang="es-ES" sz="2000" b="1"/>
        </a:p>
      </dgm:t>
    </dgm:pt>
    <dgm:pt modelId="{EFC28117-8E01-4AEA-B88E-0701EFB3EB10}">
      <dgm:prSet phldrT="[Texto]" phldr="0" custT="1"/>
      <dgm:spPr>
        <a:solidFill>
          <a:schemeClr val="accent3">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a:t>Ne ljuti se</a:t>
          </a:r>
          <a:r>
            <a:rPr lang="sr-Latn-RS" sz="2000" b="1"/>
            <a:t>.</a:t>
          </a:r>
          <a:endParaRPr lang="es-ES" sz="2000" b="1" dirty="0"/>
        </a:p>
      </dgm:t>
    </dgm:pt>
    <dgm:pt modelId="{A498FCD6-E5EF-4325-9F5B-80E3CE82409D}" type="sibTrans" cxnId="{5D6AEB41-304B-4F7A-8889-FD4BBEE59871}">
      <dgm:prSet/>
      <dgm:spPr/>
      <dgm:t>
        <a:bodyPr/>
        <a:lstStyle/>
        <a:p>
          <a:endParaRPr lang="es-ES" sz="2000" b="1"/>
        </a:p>
      </dgm:t>
    </dgm:pt>
    <dgm:pt modelId="{C89D2957-A39E-4C91-A305-72B510500F4A}" type="parTrans" cxnId="{5D6AEB41-304B-4F7A-8889-FD4BBEE59871}">
      <dgm:prSet/>
      <dgm:spPr/>
      <dgm:t>
        <a:bodyPr/>
        <a:lstStyle/>
        <a:p>
          <a:endParaRPr lang="es-ES" sz="2000" b="1"/>
        </a:p>
      </dgm:t>
    </dgm:pt>
    <dgm:pt modelId="{EF2BDB82-B7C1-42EE-B948-5694C40FDC34}" type="pres">
      <dgm:prSet presAssocID="{31BB76D5-855C-48CF-80C7-2FF680CF0507}" presName="diagram" presStyleCnt="0">
        <dgm:presLayoutVars>
          <dgm:chPref val="1"/>
          <dgm:dir/>
          <dgm:animOne val="branch"/>
          <dgm:animLvl val="lvl"/>
          <dgm:resizeHandles/>
        </dgm:presLayoutVars>
      </dgm:prSet>
      <dgm:spPr/>
    </dgm:pt>
    <dgm:pt modelId="{7E6AC885-A6CB-4DC5-BFCC-669FEB03353D}" type="pres">
      <dgm:prSet presAssocID="{E09D0B5B-394D-44BC-B098-46821C5669FE}" presName="root" presStyleCnt="0"/>
      <dgm:spPr/>
    </dgm:pt>
    <dgm:pt modelId="{E1175016-E713-4FCB-91C5-9F74B1388C67}" type="pres">
      <dgm:prSet presAssocID="{E09D0B5B-394D-44BC-B098-46821C5669FE}" presName="rootComposite" presStyleCnt="0"/>
      <dgm:spPr/>
    </dgm:pt>
    <dgm:pt modelId="{0BA97E84-5A18-4F27-A922-78F30FB6BEF2}" type="pres">
      <dgm:prSet presAssocID="{E09D0B5B-394D-44BC-B098-46821C5669FE}" presName="rootText" presStyleLbl="node1" presStyleIdx="0" presStyleCnt="2" custScaleX="254490"/>
      <dgm:spPr/>
    </dgm:pt>
    <dgm:pt modelId="{78106610-1996-450D-9751-31C6CDFCDBA8}" type="pres">
      <dgm:prSet presAssocID="{E09D0B5B-394D-44BC-B098-46821C5669FE}" presName="rootConnector" presStyleLbl="node1" presStyleIdx="0" presStyleCnt="2"/>
      <dgm:spPr/>
    </dgm:pt>
    <dgm:pt modelId="{F08ED023-6095-4757-8413-58E689769C68}" type="pres">
      <dgm:prSet presAssocID="{E09D0B5B-394D-44BC-B098-46821C5669FE}" presName="childShape" presStyleCnt="0"/>
      <dgm:spPr/>
    </dgm:pt>
    <dgm:pt modelId="{90E21E1E-B2A9-480B-B118-29FB36B12474}" type="pres">
      <dgm:prSet presAssocID="{97825F19-101D-4837-A9E0-2EF8F4DAD371}" presName="Name13" presStyleLbl="parChTrans1D2" presStyleIdx="0" presStyleCnt="15"/>
      <dgm:spPr/>
    </dgm:pt>
    <dgm:pt modelId="{26AFBD0B-D5D1-4510-9320-6585F50E5792}" type="pres">
      <dgm:prSet presAssocID="{34603685-0716-4A49-AA4E-37245DA8702D}" presName="childText" presStyleLbl="bgAcc1" presStyleIdx="0" presStyleCnt="15" custScaleX="254490">
        <dgm:presLayoutVars>
          <dgm:bulletEnabled val="1"/>
        </dgm:presLayoutVars>
      </dgm:prSet>
      <dgm:spPr/>
    </dgm:pt>
    <dgm:pt modelId="{4250AA48-849E-40C4-8562-5D79F07B0754}" type="pres">
      <dgm:prSet presAssocID="{9924D1B2-1C32-4291-ADEE-C8FCEC8FBA27}" presName="Name13" presStyleLbl="parChTrans1D2" presStyleIdx="1" presStyleCnt="15"/>
      <dgm:spPr/>
    </dgm:pt>
    <dgm:pt modelId="{F811A829-CDA3-48FA-8B25-61366F3E273D}" type="pres">
      <dgm:prSet presAssocID="{A29DF18D-74E3-42F0-9158-99487D25EB7F}" presName="childText" presStyleLbl="bgAcc1" presStyleIdx="1" presStyleCnt="15" custScaleX="254490">
        <dgm:presLayoutVars>
          <dgm:bulletEnabled val="1"/>
        </dgm:presLayoutVars>
      </dgm:prSet>
      <dgm:spPr/>
    </dgm:pt>
    <dgm:pt modelId="{B1110ED6-90EE-4439-AEA5-7B836887592E}" type="pres">
      <dgm:prSet presAssocID="{D0CF0753-C3F1-47F0-A4F9-7917ED9891B9}" presName="Name13" presStyleLbl="parChTrans1D2" presStyleIdx="2" presStyleCnt="15"/>
      <dgm:spPr/>
    </dgm:pt>
    <dgm:pt modelId="{608ECCD2-29CB-4B8A-BE27-9B57284053AE}" type="pres">
      <dgm:prSet presAssocID="{41FC4493-B502-4F48-9843-2112B7C8C54E}" presName="childText" presStyleLbl="bgAcc1" presStyleIdx="2" presStyleCnt="15" custScaleX="254490">
        <dgm:presLayoutVars>
          <dgm:bulletEnabled val="1"/>
        </dgm:presLayoutVars>
      </dgm:prSet>
      <dgm:spPr/>
    </dgm:pt>
    <dgm:pt modelId="{A5359AAD-CF94-4598-A476-41679DAAB947}" type="pres">
      <dgm:prSet presAssocID="{CCC40844-0695-4647-97E9-EFFC61779B3B}" presName="Name13" presStyleLbl="parChTrans1D2" presStyleIdx="3" presStyleCnt="15"/>
      <dgm:spPr/>
    </dgm:pt>
    <dgm:pt modelId="{D94CE4B1-0C06-4E41-B60A-F402EE6E38A4}" type="pres">
      <dgm:prSet presAssocID="{474E0FC3-9C2D-4FBD-BF7F-F3B6AA0072CC}" presName="childText" presStyleLbl="bgAcc1" presStyleIdx="3" presStyleCnt="15" custScaleX="254490">
        <dgm:presLayoutVars>
          <dgm:bulletEnabled val="1"/>
        </dgm:presLayoutVars>
      </dgm:prSet>
      <dgm:spPr/>
    </dgm:pt>
    <dgm:pt modelId="{BCAEE274-ADFC-4FAE-962C-287507498ED3}" type="pres">
      <dgm:prSet presAssocID="{1A127E1E-CE9F-4F63-A739-141A89B86C4B}" presName="Name13" presStyleLbl="parChTrans1D2" presStyleIdx="4" presStyleCnt="15"/>
      <dgm:spPr/>
    </dgm:pt>
    <dgm:pt modelId="{DE8EF560-AAE4-4B13-A7FC-7D81FEEF0140}" type="pres">
      <dgm:prSet presAssocID="{C2F27C7E-2188-4442-8519-43AE07A97BB9}" presName="childText" presStyleLbl="bgAcc1" presStyleIdx="4" presStyleCnt="15" custScaleX="254490">
        <dgm:presLayoutVars>
          <dgm:bulletEnabled val="1"/>
        </dgm:presLayoutVars>
      </dgm:prSet>
      <dgm:spPr/>
    </dgm:pt>
    <dgm:pt modelId="{6F1D5F15-8942-41B0-B079-FF0AC5B4BEBF}" type="pres">
      <dgm:prSet presAssocID="{A61F0A8C-268B-447F-BE48-613B73BE8AF0}" presName="Name13" presStyleLbl="parChTrans1D2" presStyleIdx="5" presStyleCnt="15"/>
      <dgm:spPr/>
    </dgm:pt>
    <dgm:pt modelId="{084E39D2-295A-4E87-8474-14907EC00CEE}" type="pres">
      <dgm:prSet presAssocID="{221C336A-5BA5-4A1B-8F8D-51C54B4EF592}" presName="childText" presStyleLbl="bgAcc1" presStyleIdx="5" presStyleCnt="15" custScaleX="254490">
        <dgm:presLayoutVars>
          <dgm:bulletEnabled val="1"/>
        </dgm:presLayoutVars>
      </dgm:prSet>
      <dgm:spPr/>
    </dgm:pt>
    <dgm:pt modelId="{2B274561-6E4F-4375-9F56-511D831C629B}" type="pres">
      <dgm:prSet presAssocID="{B7E548C0-0D99-42F0-ACBC-9EE55378881E}" presName="Name13" presStyleLbl="parChTrans1D2" presStyleIdx="6" presStyleCnt="15"/>
      <dgm:spPr/>
    </dgm:pt>
    <dgm:pt modelId="{DD0DFE74-030B-4E0A-B799-A8CE105EC077}" type="pres">
      <dgm:prSet presAssocID="{2E992FE2-5872-4CC5-A4EF-7D508AD6C59F}" presName="childText" presStyleLbl="bgAcc1" presStyleIdx="6" presStyleCnt="15" custScaleX="254490">
        <dgm:presLayoutVars>
          <dgm:bulletEnabled val="1"/>
        </dgm:presLayoutVars>
      </dgm:prSet>
      <dgm:spPr/>
    </dgm:pt>
    <dgm:pt modelId="{F00055EF-92AA-4BC1-A9D2-8A8CF800A14A}" type="pres">
      <dgm:prSet presAssocID="{9D03F548-63F5-4BEC-BE47-CA69EBB3A8D8}" presName="root" presStyleCnt="0"/>
      <dgm:spPr/>
    </dgm:pt>
    <dgm:pt modelId="{F378FA61-3042-4077-ADEF-62F2F1D8CDD3}" type="pres">
      <dgm:prSet presAssocID="{9D03F548-63F5-4BEC-BE47-CA69EBB3A8D8}" presName="rootComposite" presStyleCnt="0"/>
      <dgm:spPr/>
    </dgm:pt>
    <dgm:pt modelId="{565E0D69-8F2C-4728-999F-F0C0BCE8688F}" type="pres">
      <dgm:prSet presAssocID="{9D03F548-63F5-4BEC-BE47-CA69EBB3A8D8}" presName="rootText" presStyleLbl="node1" presStyleIdx="1" presStyleCnt="2" custScaleX="299932"/>
      <dgm:spPr/>
    </dgm:pt>
    <dgm:pt modelId="{DC2A9986-6060-4AC1-B012-B1476FA0B12D}" type="pres">
      <dgm:prSet presAssocID="{9D03F548-63F5-4BEC-BE47-CA69EBB3A8D8}" presName="rootConnector" presStyleLbl="node1" presStyleIdx="1" presStyleCnt="2"/>
      <dgm:spPr/>
    </dgm:pt>
    <dgm:pt modelId="{262EA481-4B68-498F-A751-42EA5BDE5C35}" type="pres">
      <dgm:prSet presAssocID="{9D03F548-63F5-4BEC-BE47-CA69EBB3A8D8}" presName="childShape" presStyleCnt="0"/>
      <dgm:spPr/>
    </dgm:pt>
    <dgm:pt modelId="{92B79A35-65B0-4C6E-A449-C4230453DEDF}" type="pres">
      <dgm:prSet presAssocID="{42D4EFEA-8A72-4D08-B43B-8D1A6EE636B4}" presName="Name13" presStyleLbl="parChTrans1D2" presStyleIdx="7" presStyleCnt="15"/>
      <dgm:spPr/>
    </dgm:pt>
    <dgm:pt modelId="{C12B8AFB-1B66-47DC-B595-A6CBA35C084F}" type="pres">
      <dgm:prSet presAssocID="{35481444-0091-42E3-B91A-2469D452C6DF}" presName="childText" presStyleLbl="bgAcc1" presStyleIdx="7" presStyleCnt="15" custScaleX="254490">
        <dgm:presLayoutVars>
          <dgm:bulletEnabled val="1"/>
        </dgm:presLayoutVars>
      </dgm:prSet>
      <dgm:spPr/>
    </dgm:pt>
    <dgm:pt modelId="{B7169B83-C504-4FDB-9492-4F1F75835FA5}" type="pres">
      <dgm:prSet presAssocID="{F9517739-0F01-47B3-9491-FEB6EED45B7B}" presName="Name13" presStyleLbl="parChTrans1D2" presStyleIdx="8" presStyleCnt="15"/>
      <dgm:spPr/>
    </dgm:pt>
    <dgm:pt modelId="{2BD1BB5D-6125-47CF-85DA-90F916277249}" type="pres">
      <dgm:prSet presAssocID="{FEBAE719-7B5D-4B37-A0BA-B0CA97C59850}" presName="childText" presStyleLbl="bgAcc1" presStyleIdx="8" presStyleCnt="15" custScaleX="254490">
        <dgm:presLayoutVars>
          <dgm:bulletEnabled val="1"/>
        </dgm:presLayoutVars>
      </dgm:prSet>
      <dgm:spPr/>
    </dgm:pt>
    <dgm:pt modelId="{F9C4B24E-F7DD-4AA9-B6FB-39B7CFB0C6FE}" type="pres">
      <dgm:prSet presAssocID="{8AB2878F-B997-4588-9DE6-E9AB96968184}" presName="Name13" presStyleLbl="parChTrans1D2" presStyleIdx="9" presStyleCnt="15"/>
      <dgm:spPr/>
    </dgm:pt>
    <dgm:pt modelId="{A33ECCF9-2F1C-43E2-9B88-B0AE74EF9022}" type="pres">
      <dgm:prSet presAssocID="{9099BCB1-696C-4571-A259-DAEA649A297A}" presName="childText" presStyleLbl="bgAcc1" presStyleIdx="9" presStyleCnt="15" custScaleX="254490">
        <dgm:presLayoutVars>
          <dgm:bulletEnabled val="1"/>
        </dgm:presLayoutVars>
      </dgm:prSet>
      <dgm:spPr/>
    </dgm:pt>
    <dgm:pt modelId="{2B3C47AD-A78F-4645-986C-053210603DEA}" type="pres">
      <dgm:prSet presAssocID="{D864FE18-49EC-4984-AE67-E2FD8865349B}" presName="Name13" presStyleLbl="parChTrans1D2" presStyleIdx="10" presStyleCnt="15"/>
      <dgm:spPr/>
    </dgm:pt>
    <dgm:pt modelId="{B44F35FD-1F51-43FA-ADCD-3C69A08CB885}" type="pres">
      <dgm:prSet presAssocID="{2DCC1B12-1BC4-4E4B-82C6-4B155F2FCE24}" presName="childText" presStyleLbl="bgAcc1" presStyleIdx="10" presStyleCnt="15" custScaleX="254490">
        <dgm:presLayoutVars>
          <dgm:bulletEnabled val="1"/>
        </dgm:presLayoutVars>
      </dgm:prSet>
      <dgm:spPr/>
    </dgm:pt>
    <dgm:pt modelId="{47FBBA99-FE8F-4031-9216-55F896FE2842}" type="pres">
      <dgm:prSet presAssocID="{F5B8F7DA-A079-4825-885A-ED4327EA11E7}" presName="Name13" presStyleLbl="parChTrans1D2" presStyleIdx="11" presStyleCnt="15"/>
      <dgm:spPr/>
    </dgm:pt>
    <dgm:pt modelId="{BD07F84F-C47C-4951-9C5F-27727EF5561E}" type="pres">
      <dgm:prSet presAssocID="{C42DC7DE-7CAC-4B68-959F-86A68BF396F0}" presName="childText" presStyleLbl="bgAcc1" presStyleIdx="11" presStyleCnt="15" custScaleX="254490">
        <dgm:presLayoutVars>
          <dgm:bulletEnabled val="1"/>
        </dgm:presLayoutVars>
      </dgm:prSet>
      <dgm:spPr/>
    </dgm:pt>
    <dgm:pt modelId="{F9709637-E484-40DC-BF96-695EFCCE2E19}" type="pres">
      <dgm:prSet presAssocID="{C89D2957-A39E-4C91-A305-72B510500F4A}" presName="Name13" presStyleLbl="parChTrans1D2" presStyleIdx="12" presStyleCnt="15"/>
      <dgm:spPr/>
    </dgm:pt>
    <dgm:pt modelId="{724C07F3-9199-4758-A107-7A790F6698A0}" type="pres">
      <dgm:prSet presAssocID="{EFC28117-8E01-4AEA-B88E-0701EFB3EB10}" presName="childText" presStyleLbl="bgAcc1" presStyleIdx="12" presStyleCnt="15" custScaleX="254490">
        <dgm:presLayoutVars>
          <dgm:bulletEnabled val="1"/>
        </dgm:presLayoutVars>
      </dgm:prSet>
      <dgm:spPr/>
    </dgm:pt>
    <dgm:pt modelId="{43D74E38-FAE1-4F25-9193-250032689848}" type="pres">
      <dgm:prSet presAssocID="{1335D3A8-93EE-4375-A0AD-0EDC820F44B8}" presName="Name13" presStyleLbl="parChTrans1D2" presStyleIdx="13" presStyleCnt="15"/>
      <dgm:spPr/>
    </dgm:pt>
    <dgm:pt modelId="{74957DE9-C1A4-4873-AB47-116FBEDCF0B0}" type="pres">
      <dgm:prSet presAssocID="{2F679987-A0A5-4131-9305-694A6202C1A7}" presName="childText" presStyleLbl="bgAcc1" presStyleIdx="13" presStyleCnt="15" custScaleX="254490">
        <dgm:presLayoutVars>
          <dgm:bulletEnabled val="1"/>
        </dgm:presLayoutVars>
      </dgm:prSet>
      <dgm:spPr/>
    </dgm:pt>
    <dgm:pt modelId="{4159BD82-A2ED-4EC6-96A4-FF3C1AD4CEC6}" type="pres">
      <dgm:prSet presAssocID="{FCA88801-3F4A-42D8-BF0F-9DAFB4D38FB2}" presName="Name13" presStyleLbl="parChTrans1D2" presStyleIdx="14" presStyleCnt="15"/>
      <dgm:spPr/>
    </dgm:pt>
    <dgm:pt modelId="{785B4B6C-0300-48EC-89D6-3E756247A31A}" type="pres">
      <dgm:prSet presAssocID="{CEECB894-4555-493A-9972-912AA1B0A3F8}" presName="childText" presStyleLbl="bgAcc1" presStyleIdx="14" presStyleCnt="15" custScaleX="254490">
        <dgm:presLayoutVars>
          <dgm:bulletEnabled val="1"/>
        </dgm:presLayoutVars>
      </dgm:prSet>
      <dgm:spPr/>
    </dgm:pt>
  </dgm:ptLst>
  <dgm:cxnLst>
    <dgm:cxn modelId="{D59D6500-BCA9-48A8-9380-F945F4FB004B}" type="presOf" srcId="{A29DF18D-74E3-42F0-9158-99487D25EB7F}" destId="{F811A829-CDA3-48FA-8B25-61366F3E273D}" srcOrd="0" destOrd="0" presId="urn:microsoft.com/office/officeart/2005/8/layout/hierarchy3"/>
    <dgm:cxn modelId="{25437206-3B52-43BD-A416-ADC60DE71E97}" srcId="{31BB76D5-855C-48CF-80C7-2FF680CF0507}" destId="{9D03F548-63F5-4BEC-BE47-CA69EBB3A8D8}" srcOrd="1" destOrd="0" parTransId="{30B9F661-6E05-47B5-8861-3A01592B5C8B}" sibTransId="{2C537E35-4F5E-4CDF-8AB4-7EBF8D6C762D}"/>
    <dgm:cxn modelId="{85A35D07-5F2A-4934-A8C4-5D0BC2E92B76}" srcId="{E09D0B5B-394D-44BC-B098-46821C5669FE}" destId="{41FC4493-B502-4F48-9843-2112B7C8C54E}" srcOrd="2" destOrd="0" parTransId="{D0CF0753-C3F1-47F0-A4F9-7917ED9891B9}" sibTransId="{65374C00-B288-48A4-822F-EEFF36E021FA}"/>
    <dgm:cxn modelId="{CAAE7A0C-F7CB-4F99-8881-7AA6CEE04D1A}" type="presOf" srcId="{41FC4493-B502-4F48-9843-2112B7C8C54E}" destId="{608ECCD2-29CB-4B8A-BE27-9B57284053AE}" srcOrd="0" destOrd="0" presId="urn:microsoft.com/office/officeart/2005/8/layout/hierarchy3"/>
    <dgm:cxn modelId="{45F31514-3F6E-4877-940F-17393666BA47}" srcId="{9D03F548-63F5-4BEC-BE47-CA69EBB3A8D8}" destId="{35481444-0091-42E3-B91A-2469D452C6DF}" srcOrd="0" destOrd="0" parTransId="{42D4EFEA-8A72-4D08-B43B-8D1A6EE636B4}" sibTransId="{F61E5D1D-DD5A-4BE8-BD80-170BFAABDD6E}"/>
    <dgm:cxn modelId="{4E28251D-9D5C-4ABC-B822-CC06B9AD28D4}" srcId="{E09D0B5B-394D-44BC-B098-46821C5669FE}" destId="{34603685-0716-4A49-AA4E-37245DA8702D}" srcOrd="0" destOrd="0" parTransId="{97825F19-101D-4837-A9E0-2EF8F4DAD371}" sibTransId="{98AC031E-7665-490E-9B1E-AC559893BCF3}"/>
    <dgm:cxn modelId="{12444920-34D5-4E3B-B4DF-F1C6456A5E06}" type="presOf" srcId="{C2F27C7E-2188-4442-8519-43AE07A97BB9}" destId="{DE8EF560-AAE4-4B13-A7FC-7D81FEEF0140}" srcOrd="0" destOrd="0" presId="urn:microsoft.com/office/officeart/2005/8/layout/hierarchy3"/>
    <dgm:cxn modelId="{1E666F24-9C9B-4A0F-B0C4-3A8697D33710}" srcId="{9D03F548-63F5-4BEC-BE47-CA69EBB3A8D8}" destId="{FEBAE719-7B5D-4B37-A0BA-B0CA97C59850}" srcOrd="1" destOrd="0" parTransId="{F9517739-0F01-47B3-9491-FEB6EED45B7B}" sibTransId="{B5817B29-2976-491D-A4BC-8015597D5518}"/>
    <dgm:cxn modelId="{C23D1125-B46F-4BB9-BAA6-D5A88D562317}" srcId="{9D03F548-63F5-4BEC-BE47-CA69EBB3A8D8}" destId="{C42DC7DE-7CAC-4B68-959F-86A68BF396F0}" srcOrd="4" destOrd="0" parTransId="{F5B8F7DA-A079-4825-885A-ED4327EA11E7}" sibTransId="{504913F0-48BE-4AB2-B20A-B9C7FCF9932A}"/>
    <dgm:cxn modelId="{D5644F61-F724-4E83-8615-FB67DA391FDE}" type="presOf" srcId="{C42DC7DE-7CAC-4B68-959F-86A68BF396F0}" destId="{BD07F84F-C47C-4951-9C5F-27727EF5561E}" srcOrd="0" destOrd="0" presId="urn:microsoft.com/office/officeart/2005/8/layout/hierarchy3"/>
    <dgm:cxn modelId="{5D6AEB41-304B-4F7A-8889-FD4BBEE59871}" srcId="{9D03F548-63F5-4BEC-BE47-CA69EBB3A8D8}" destId="{EFC28117-8E01-4AEA-B88E-0701EFB3EB10}" srcOrd="5" destOrd="0" parTransId="{C89D2957-A39E-4C91-A305-72B510500F4A}" sibTransId="{A498FCD6-E5EF-4325-9F5B-80E3CE82409D}"/>
    <dgm:cxn modelId="{6F750769-FB79-4BF0-BC68-F73F9539C975}" type="presOf" srcId="{97825F19-101D-4837-A9E0-2EF8F4DAD371}" destId="{90E21E1E-B2A9-480B-B118-29FB36B12474}" srcOrd="0" destOrd="0" presId="urn:microsoft.com/office/officeart/2005/8/layout/hierarchy3"/>
    <dgm:cxn modelId="{189D836A-27D6-4A6B-8349-8BA76ED80BA5}" type="presOf" srcId="{FEBAE719-7B5D-4B37-A0BA-B0CA97C59850}" destId="{2BD1BB5D-6125-47CF-85DA-90F916277249}" srcOrd="0" destOrd="0" presId="urn:microsoft.com/office/officeart/2005/8/layout/hierarchy3"/>
    <dgm:cxn modelId="{4BCF0073-8BF6-4AB3-BAA1-C224F7C11766}" type="presOf" srcId="{9D03F548-63F5-4BEC-BE47-CA69EBB3A8D8}" destId="{DC2A9986-6060-4AC1-B012-B1476FA0B12D}" srcOrd="1" destOrd="0" presId="urn:microsoft.com/office/officeart/2005/8/layout/hierarchy3"/>
    <dgm:cxn modelId="{C3A92275-7C9A-42A0-8E50-482567DD5B1A}" srcId="{E09D0B5B-394D-44BC-B098-46821C5669FE}" destId="{C2F27C7E-2188-4442-8519-43AE07A97BB9}" srcOrd="4" destOrd="0" parTransId="{1A127E1E-CE9F-4F63-A739-141A89B86C4B}" sibTransId="{077E0AD4-56BF-439A-BD5C-9ABD0D765BC3}"/>
    <dgm:cxn modelId="{94C05256-5872-42A5-A4DF-5FA6D423FE60}" type="presOf" srcId="{2E992FE2-5872-4CC5-A4EF-7D508AD6C59F}" destId="{DD0DFE74-030B-4E0A-B799-A8CE105EC077}" srcOrd="0" destOrd="0" presId="urn:microsoft.com/office/officeart/2005/8/layout/hierarchy3"/>
    <dgm:cxn modelId="{3F616878-7C6E-478A-97D1-0672EFF0AB8A}" type="presOf" srcId="{CCC40844-0695-4647-97E9-EFFC61779B3B}" destId="{A5359AAD-CF94-4598-A476-41679DAAB947}" srcOrd="0" destOrd="0" presId="urn:microsoft.com/office/officeart/2005/8/layout/hierarchy3"/>
    <dgm:cxn modelId="{7E53BA78-5B22-49B8-829F-B0F3D7027A3D}" type="presOf" srcId="{CEECB894-4555-493A-9972-912AA1B0A3F8}" destId="{785B4B6C-0300-48EC-89D6-3E756247A31A}" srcOrd="0" destOrd="0" presId="urn:microsoft.com/office/officeart/2005/8/layout/hierarchy3"/>
    <dgm:cxn modelId="{58D34681-9CD1-4B35-ACE0-DBABB867CA15}" type="presOf" srcId="{34603685-0716-4A49-AA4E-37245DA8702D}" destId="{26AFBD0B-D5D1-4510-9320-6585F50E5792}" srcOrd="0" destOrd="0" presId="urn:microsoft.com/office/officeart/2005/8/layout/hierarchy3"/>
    <dgm:cxn modelId="{B20F4E87-4EC8-4140-B261-64EC54B6761C}" srcId="{9D03F548-63F5-4BEC-BE47-CA69EBB3A8D8}" destId="{9099BCB1-696C-4571-A259-DAEA649A297A}" srcOrd="2" destOrd="0" parTransId="{8AB2878F-B997-4588-9DE6-E9AB96968184}" sibTransId="{419F3EBF-9709-4903-B305-04A30CCBD844}"/>
    <dgm:cxn modelId="{2E7E9A87-35E8-4177-BA30-D51F3A000752}" type="presOf" srcId="{F9517739-0F01-47B3-9491-FEB6EED45B7B}" destId="{B7169B83-C504-4FDB-9492-4F1F75835FA5}" srcOrd="0" destOrd="0" presId="urn:microsoft.com/office/officeart/2005/8/layout/hierarchy3"/>
    <dgm:cxn modelId="{B45AB087-7850-450A-BA7E-E72077929DB5}" type="presOf" srcId="{2DCC1B12-1BC4-4E4B-82C6-4B155F2FCE24}" destId="{B44F35FD-1F51-43FA-ADCD-3C69A08CB885}" srcOrd="0" destOrd="0" presId="urn:microsoft.com/office/officeart/2005/8/layout/hierarchy3"/>
    <dgm:cxn modelId="{8CFBD388-21D2-4A4C-859B-BE98CFD210A9}" type="presOf" srcId="{8AB2878F-B997-4588-9DE6-E9AB96968184}" destId="{F9C4B24E-F7DD-4AA9-B6FB-39B7CFB0C6FE}" srcOrd="0" destOrd="0" presId="urn:microsoft.com/office/officeart/2005/8/layout/hierarchy3"/>
    <dgm:cxn modelId="{BB9B278A-21EA-405D-9817-96889CFB34A4}" srcId="{E09D0B5B-394D-44BC-B098-46821C5669FE}" destId="{221C336A-5BA5-4A1B-8F8D-51C54B4EF592}" srcOrd="5" destOrd="0" parTransId="{A61F0A8C-268B-447F-BE48-613B73BE8AF0}" sibTransId="{708DEE0E-A8D1-463C-A0E0-AE436EFB6328}"/>
    <dgm:cxn modelId="{FC47598D-AF48-41B4-B257-153356194D23}" type="presOf" srcId="{B7E548C0-0D99-42F0-ACBC-9EE55378881E}" destId="{2B274561-6E4F-4375-9F56-511D831C629B}" srcOrd="0" destOrd="0" presId="urn:microsoft.com/office/officeart/2005/8/layout/hierarchy3"/>
    <dgm:cxn modelId="{8A894B90-D577-4908-A63E-578FF9DF2CD9}" srcId="{9D03F548-63F5-4BEC-BE47-CA69EBB3A8D8}" destId="{2F679987-A0A5-4131-9305-694A6202C1A7}" srcOrd="6" destOrd="0" parTransId="{1335D3A8-93EE-4375-A0AD-0EDC820F44B8}" sibTransId="{2DFECF78-C1A6-46BF-89BB-240DC61E99B4}"/>
    <dgm:cxn modelId="{D96B6C99-2720-45A9-8E5D-2995F4C19D60}" type="presOf" srcId="{42D4EFEA-8A72-4D08-B43B-8D1A6EE636B4}" destId="{92B79A35-65B0-4C6E-A449-C4230453DEDF}" srcOrd="0" destOrd="0" presId="urn:microsoft.com/office/officeart/2005/8/layout/hierarchy3"/>
    <dgm:cxn modelId="{DACEEAA7-9EE9-46A5-9855-ED7B54571C9D}" srcId="{9D03F548-63F5-4BEC-BE47-CA69EBB3A8D8}" destId="{2DCC1B12-1BC4-4E4B-82C6-4B155F2FCE24}" srcOrd="3" destOrd="0" parTransId="{D864FE18-49EC-4984-AE67-E2FD8865349B}" sibTransId="{E626D6EB-857B-4AC7-803B-6704C18B5D0C}"/>
    <dgm:cxn modelId="{A0AFF5AD-E883-4176-8D25-40014D5C7E25}" type="presOf" srcId="{9099BCB1-696C-4571-A259-DAEA649A297A}" destId="{A33ECCF9-2F1C-43E2-9B88-B0AE74EF9022}" srcOrd="0" destOrd="0" presId="urn:microsoft.com/office/officeart/2005/8/layout/hierarchy3"/>
    <dgm:cxn modelId="{5FC8F3B0-39A0-4518-82AB-1FFB3FB005B0}" type="presOf" srcId="{9924D1B2-1C32-4291-ADEE-C8FCEC8FBA27}" destId="{4250AA48-849E-40C4-8562-5D79F07B0754}" srcOrd="0" destOrd="0" presId="urn:microsoft.com/office/officeart/2005/8/layout/hierarchy3"/>
    <dgm:cxn modelId="{B5C469B3-9B90-4D70-AAFB-7012174CE63E}" type="presOf" srcId="{1A127E1E-CE9F-4F63-A739-141A89B86C4B}" destId="{BCAEE274-ADFC-4FAE-962C-287507498ED3}" srcOrd="0" destOrd="0" presId="urn:microsoft.com/office/officeart/2005/8/layout/hierarchy3"/>
    <dgm:cxn modelId="{C31B7BB3-23DA-48B6-B346-CEC2397071A9}" type="presOf" srcId="{221C336A-5BA5-4A1B-8F8D-51C54B4EF592}" destId="{084E39D2-295A-4E87-8474-14907EC00CEE}" srcOrd="0" destOrd="0" presId="urn:microsoft.com/office/officeart/2005/8/layout/hierarchy3"/>
    <dgm:cxn modelId="{AD1CDBB5-79A3-4FEE-A9AA-6A3411DA3C53}" type="presOf" srcId="{2F679987-A0A5-4131-9305-694A6202C1A7}" destId="{74957DE9-C1A4-4873-AB47-116FBEDCF0B0}" srcOrd="0" destOrd="0" presId="urn:microsoft.com/office/officeart/2005/8/layout/hierarchy3"/>
    <dgm:cxn modelId="{ADA875C0-21D7-43A4-BA4E-887BD00FC9CA}" type="presOf" srcId="{FCA88801-3F4A-42D8-BF0F-9DAFB4D38FB2}" destId="{4159BD82-A2ED-4EC6-96A4-FF3C1AD4CEC6}" srcOrd="0" destOrd="0" presId="urn:microsoft.com/office/officeart/2005/8/layout/hierarchy3"/>
    <dgm:cxn modelId="{19D210C4-99DF-4145-A8C4-20D450E1CFF6}" type="presOf" srcId="{D0CF0753-C3F1-47F0-A4F9-7917ED9891B9}" destId="{B1110ED6-90EE-4439-AEA5-7B836887592E}" srcOrd="0" destOrd="0" presId="urn:microsoft.com/office/officeart/2005/8/layout/hierarchy3"/>
    <dgm:cxn modelId="{1EFBC0C6-D441-4AE1-908F-7F07437F6FA9}" type="presOf" srcId="{F5B8F7DA-A079-4825-885A-ED4327EA11E7}" destId="{47FBBA99-FE8F-4031-9216-55F896FE2842}" srcOrd="0" destOrd="0" presId="urn:microsoft.com/office/officeart/2005/8/layout/hierarchy3"/>
    <dgm:cxn modelId="{A3AA0FC8-D134-4CEC-AFC9-EF740278D48C}" srcId="{E09D0B5B-394D-44BC-B098-46821C5669FE}" destId="{2E992FE2-5872-4CC5-A4EF-7D508AD6C59F}" srcOrd="6" destOrd="0" parTransId="{B7E548C0-0D99-42F0-ACBC-9EE55378881E}" sibTransId="{2156636D-F088-414B-8CC4-0DB0CBDD0A7F}"/>
    <dgm:cxn modelId="{8AE871CD-124E-4196-AACE-44742F828AD1}" srcId="{9D03F548-63F5-4BEC-BE47-CA69EBB3A8D8}" destId="{CEECB894-4555-493A-9972-912AA1B0A3F8}" srcOrd="7" destOrd="0" parTransId="{FCA88801-3F4A-42D8-BF0F-9DAFB4D38FB2}" sibTransId="{48458F59-8140-43CC-9055-B4F83A133D1D}"/>
    <dgm:cxn modelId="{0A22F3DD-96C2-4F39-B585-E9B6E892FB60}" type="presOf" srcId="{9D03F548-63F5-4BEC-BE47-CA69EBB3A8D8}" destId="{565E0D69-8F2C-4728-999F-F0C0BCE8688F}" srcOrd="0" destOrd="0" presId="urn:microsoft.com/office/officeart/2005/8/layout/hierarchy3"/>
    <dgm:cxn modelId="{9DFB0FE1-8E2F-4A3F-8281-0C60591BF5B9}" type="presOf" srcId="{E09D0B5B-394D-44BC-B098-46821C5669FE}" destId="{78106610-1996-450D-9751-31C6CDFCDBA8}" srcOrd="1" destOrd="0" presId="urn:microsoft.com/office/officeart/2005/8/layout/hierarchy3"/>
    <dgm:cxn modelId="{C09E45E6-993D-4AAD-91A5-0F3ED62E49E6}" type="presOf" srcId="{D864FE18-49EC-4984-AE67-E2FD8865349B}" destId="{2B3C47AD-A78F-4645-986C-053210603DEA}" srcOrd="0" destOrd="0" presId="urn:microsoft.com/office/officeart/2005/8/layout/hierarchy3"/>
    <dgm:cxn modelId="{AA32B7E8-A1E3-4A98-8F95-AE52BE0BB6C0}" type="presOf" srcId="{31BB76D5-855C-48CF-80C7-2FF680CF0507}" destId="{EF2BDB82-B7C1-42EE-B948-5694C40FDC34}" srcOrd="0" destOrd="0" presId="urn:microsoft.com/office/officeart/2005/8/layout/hierarchy3"/>
    <dgm:cxn modelId="{953ADBE8-2A55-4E79-BEE1-BEBC64588661}" type="presOf" srcId="{C89D2957-A39E-4C91-A305-72B510500F4A}" destId="{F9709637-E484-40DC-BF96-695EFCCE2E19}" srcOrd="0" destOrd="0" presId="urn:microsoft.com/office/officeart/2005/8/layout/hierarchy3"/>
    <dgm:cxn modelId="{F66A56ED-027D-47F2-8981-86F55630946D}" srcId="{E09D0B5B-394D-44BC-B098-46821C5669FE}" destId="{A29DF18D-74E3-42F0-9158-99487D25EB7F}" srcOrd="1" destOrd="0" parTransId="{9924D1B2-1C32-4291-ADEE-C8FCEC8FBA27}" sibTransId="{C382A71D-B6B4-4FD8-8CD3-7EE66DE648AF}"/>
    <dgm:cxn modelId="{AB4B95ED-E164-4B39-A8F6-89A0175FE5ED}" srcId="{E09D0B5B-394D-44BC-B098-46821C5669FE}" destId="{474E0FC3-9C2D-4FBD-BF7F-F3B6AA0072CC}" srcOrd="3" destOrd="0" parTransId="{CCC40844-0695-4647-97E9-EFFC61779B3B}" sibTransId="{FD017E69-C37B-4063-9861-560A424560A7}"/>
    <dgm:cxn modelId="{FEA6AEEF-454C-43A0-8580-5C987F87128E}" srcId="{31BB76D5-855C-48CF-80C7-2FF680CF0507}" destId="{E09D0B5B-394D-44BC-B098-46821C5669FE}" srcOrd="0" destOrd="0" parTransId="{DBA39F88-DCD8-4AD4-94AD-D6B466987468}" sibTransId="{7953C0A4-A8AF-49DC-B8E5-BCED016CEACD}"/>
    <dgm:cxn modelId="{1C3FB5F3-F620-43ED-B965-D9D2FA997F2A}" type="presOf" srcId="{EFC28117-8E01-4AEA-B88E-0701EFB3EB10}" destId="{724C07F3-9199-4758-A107-7A790F6698A0}" srcOrd="0" destOrd="0" presId="urn:microsoft.com/office/officeart/2005/8/layout/hierarchy3"/>
    <dgm:cxn modelId="{2065B5F8-FFBC-4F5C-B423-23F934858684}" type="presOf" srcId="{1335D3A8-93EE-4375-A0AD-0EDC820F44B8}" destId="{43D74E38-FAE1-4F25-9193-250032689848}" srcOrd="0" destOrd="0" presId="urn:microsoft.com/office/officeart/2005/8/layout/hierarchy3"/>
    <dgm:cxn modelId="{69E411FA-3EDF-49B2-A8D3-768FDDAB8FDB}" type="presOf" srcId="{35481444-0091-42E3-B91A-2469D452C6DF}" destId="{C12B8AFB-1B66-47DC-B595-A6CBA35C084F}" srcOrd="0" destOrd="0" presId="urn:microsoft.com/office/officeart/2005/8/layout/hierarchy3"/>
    <dgm:cxn modelId="{1A5B60FB-C347-4E1D-AC7E-FF6D491518F7}" type="presOf" srcId="{A61F0A8C-268B-447F-BE48-613B73BE8AF0}" destId="{6F1D5F15-8942-41B0-B079-FF0AC5B4BEBF}" srcOrd="0" destOrd="0" presId="urn:microsoft.com/office/officeart/2005/8/layout/hierarchy3"/>
    <dgm:cxn modelId="{417A83FC-B1FF-4136-8944-045250C9E8CF}" type="presOf" srcId="{E09D0B5B-394D-44BC-B098-46821C5669FE}" destId="{0BA97E84-5A18-4F27-A922-78F30FB6BEF2}" srcOrd="0" destOrd="0" presId="urn:microsoft.com/office/officeart/2005/8/layout/hierarchy3"/>
    <dgm:cxn modelId="{B48685FC-EA50-4019-B348-6219A1B7BAF9}" type="presOf" srcId="{474E0FC3-9C2D-4FBD-BF7F-F3B6AA0072CC}" destId="{D94CE4B1-0C06-4E41-B60A-F402EE6E38A4}" srcOrd="0" destOrd="0" presId="urn:microsoft.com/office/officeart/2005/8/layout/hierarchy3"/>
    <dgm:cxn modelId="{EADDCC1B-DB5F-4DD0-AC9B-D0C28F74D1CE}" type="presParOf" srcId="{EF2BDB82-B7C1-42EE-B948-5694C40FDC34}" destId="{7E6AC885-A6CB-4DC5-BFCC-669FEB03353D}" srcOrd="0" destOrd="0" presId="urn:microsoft.com/office/officeart/2005/8/layout/hierarchy3"/>
    <dgm:cxn modelId="{032751D0-7956-482B-A7C5-3ADED91A5DD9}" type="presParOf" srcId="{7E6AC885-A6CB-4DC5-BFCC-669FEB03353D}" destId="{E1175016-E713-4FCB-91C5-9F74B1388C67}" srcOrd="0" destOrd="0" presId="urn:microsoft.com/office/officeart/2005/8/layout/hierarchy3"/>
    <dgm:cxn modelId="{0EEB51D5-4B3B-4A90-B423-21EADE0EB6FB}" type="presParOf" srcId="{E1175016-E713-4FCB-91C5-9F74B1388C67}" destId="{0BA97E84-5A18-4F27-A922-78F30FB6BEF2}" srcOrd="0" destOrd="0" presId="urn:microsoft.com/office/officeart/2005/8/layout/hierarchy3"/>
    <dgm:cxn modelId="{DAD624FF-6E1B-4B0E-8B50-ADBB7679D741}" type="presParOf" srcId="{E1175016-E713-4FCB-91C5-9F74B1388C67}" destId="{78106610-1996-450D-9751-31C6CDFCDBA8}" srcOrd="1" destOrd="0" presId="urn:microsoft.com/office/officeart/2005/8/layout/hierarchy3"/>
    <dgm:cxn modelId="{A2381507-7C3E-4B04-954F-D642473B15BB}" type="presParOf" srcId="{7E6AC885-A6CB-4DC5-BFCC-669FEB03353D}" destId="{F08ED023-6095-4757-8413-58E689769C68}" srcOrd="1" destOrd="0" presId="urn:microsoft.com/office/officeart/2005/8/layout/hierarchy3"/>
    <dgm:cxn modelId="{86ABF317-8E59-48D0-A75F-07066C3E4525}" type="presParOf" srcId="{F08ED023-6095-4757-8413-58E689769C68}" destId="{90E21E1E-B2A9-480B-B118-29FB36B12474}" srcOrd="0" destOrd="0" presId="urn:microsoft.com/office/officeart/2005/8/layout/hierarchy3"/>
    <dgm:cxn modelId="{2053D4BB-9925-4F0F-A4FA-9A9F25F5133A}" type="presParOf" srcId="{F08ED023-6095-4757-8413-58E689769C68}" destId="{26AFBD0B-D5D1-4510-9320-6585F50E5792}" srcOrd="1" destOrd="0" presId="urn:microsoft.com/office/officeart/2005/8/layout/hierarchy3"/>
    <dgm:cxn modelId="{33CD0504-A985-44E5-8358-6C4E16F45F7C}" type="presParOf" srcId="{F08ED023-6095-4757-8413-58E689769C68}" destId="{4250AA48-849E-40C4-8562-5D79F07B0754}" srcOrd="2" destOrd="0" presId="urn:microsoft.com/office/officeart/2005/8/layout/hierarchy3"/>
    <dgm:cxn modelId="{0A9B2945-FD24-4A38-88D3-E6A346751494}" type="presParOf" srcId="{F08ED023-6095-4757-8413-58E689769C68}" destId="{F811A829-CDA3-48FA-8B25-61366F3E273D}" srcOrd="3" destOrd="0" presId="urn:microsoft.com/office/officeart/2005/8/layout/hierarchy3"/>
    <dgm:cxn modelId="{F2D42B1B-1A36-4B97-8330-65535194DBEE}" type="presParOf" srcId="{F08ED023-6095-4757-8413-58E689769C68}" destId="{B1110ED6-90EE-4439-AEA5-7B836887592E}" srcOrd="4" destOrd="0" presId="urn:microsoft.com/office/officeart/2005/8/layout/hierarchy3"/>
    <dgm:cxn modelId="{F25910DE-DAD2-44A4-8B41-FDC483B7B965}" type="presParOf" srcId="{F08ED023-6095-4757-8413-58E689769C68}" destId="{608ECCD2-29CB-4B8A-BE27-9B57284053AE}" srcOrd="5" destOrd="0" presId="urn:microsoft.com/office/officeart/2005/8/layout/hierarchy3"/>
    <dgm:cxn modelId="{BC77C983-883B-4B8B-81D5-A50263D7E6CC}" type="presParOf" srcId="{F08ED023-6095-4757-8413-58E689769C68}" destId="{A5359AAD-CF94-4598-A476-41679DAAB947}" srcOrd="6" destOrd="0" presId="urn:microsoft.com/office/officeart/2005/8/layout/hierarchy3"/>
    <dgm:cxn modelId="{CD647EE0-4A8F-403B-8CE7-9D02D5259F90}" type="presParOf" srcId="{F08ED023-6095-4757-8413-58E689769C68}" destId="{D94CE4B1-0C06-4E41-B60A-F402EE6E38A4}" srcOrd="7" destOrd="0" presId="urn:microsoft.com/office/officeart/2005/8/layout/hierarchy3"/>
    <dgm:cxn modelId="{D606F06E-717A-4C4F-B873-A395D02955BF}" type="presParOf" srcId="{F08ED023-6095-4757-8413-58E689769C68}" destId="{BCAEE274-ADFC-4FAE-962C-287507498ED3}" srcOrd="8" destOrd="0" presId="urn:microsoft.com/office/officeart/2005/8/layout/hierarchy3"/>
    <dgm:cxn modelId="{16241EA5-A8B5-4D8C-94E8-D15816158CE9}" type="presParOf" srcId="{F08ED023-6095-4757-8413-58E689769C68}" destId="{DE8EF560-AAE4-4B13-A7FC-7D81FEEF0140}" srcOrd="9" destOrd="0" presId="urn:microsoft.com/office/officeart/2005/8/layout/hierarchy3"/>
    <dgm:cxn modelId="{BD43F145-7A25-4F16-9D81-B40487A9D0B8}" type="presParOf" srcId="{F08ED023-6095-4757-8413-58E689769C68}" destId="{6F1D5F15-8942-41B0-B079-FF0AC5B4BEBF}" srcOrd="10" destOrd="0" presId="urn:microsoft.com/office/officeart/2005/8/layout/hierarchy3"/>
    <dgm:cxn modelId="{490252F9-7D4A-457F-A80F-00E5FBB7620E}" type="presParOf" srcId="{F08ED023-6095-4757-8413-58E689769C68}" destId="{084E39D2-295A-4E87-8474-14907EC00CEE}" srcOrd="11" destOrd="0" presId="urn:microsoft.com/office/officeart/2005/8/layout/hierarchy3"/>
    <dgm:cxn modelId="{0AFD8296-EEC3-422B-95F1-4DFB1A70B576}" type="presParOf" srcId="{F08ED023-6095-4757-8413-58E689769C68}" destId="{2B274561-6E4F-4375-9F56-511D831C629B}" srcOrd="12" destOrd="0" presId="urn:microsoft.com/office/officeart/2005/8/layout/hierarchy3"/>
    <dgm:cxn modelId="{FC155F7F-944A-4A99-8179-72B4ABAFBF3B}" type="presParOf" srcId="{F08ED023-6095-4757-8413-58E689769C68}" destId="{DD0DFE74-030B-4E0A-B799-A8CE105EC077}" srcOrd="13" destOrd="0" presId="urn:microsoft.com/office/officeart/2005/8/layout/hierarchy3"/>
    <dgm:cxn modelId="{3B3AB7AA-65D8-4A98-95FB-2859C338A89D}" type="presParOf" srcId="{EF2BDB82-B7C1-42EE-B948-5694C40FDC34}" destId="{F00055EF-92AA-4BC1-A9D2-8A8CF800A14A}" srcOrd="1" destOrd="0" presId="urn:microsoft.com/office/officeart/2005/8/layout/hierarchy3"/>
    <dgm:cxn modelId="{0A3CDD8F-54A3-4034-9225-F78776BF3AC4}" type="presParOf" srcId="{F00055EF-92AA-4BC1-A9D2-8A8CF800A14A}" destId="{F378FA61-3042-4077-ADEF-62F2F1D8CDD3}" srcOrd="0" destOrd="0" presId="urn:microsoft.com/office/officeart/2005/8/layout/hierarchy3"/>
    <dgm:cxn modelId="{32BB99AC-8FAB-43DA-8A1F-BF02381BACA0}" type="presParOf" srcId="{F378FA61-3042-4077-ADEF-62F2F1D8CDD3}" destId="{565E0D69-8F2C-4728-999F-F0C0BCE8688F}" srcOrd="0" destOrd="0" presId="urn:microsoft.com/office/officeart/2005/8/layout/hierarchy3"/>
    <dgm:cxn modelId="{D3379785-F471-4069-83BE-37FCB71A1875}" type="presParOf" srcId="{F378FA61-3042-4077-ADEF-62F2F1D8CDD3}" destId="{DC2A9986-6060-4AC1-B012-B1476FA0B12D}" srcOrd="1" destOrd="0" presId="urn:microsoft.com/office/officeart/2005/8/layout/hierarchy3"/>
    <dgm:cxn modelId="{DAD1EC66-DF95-4B70-9D4B-BDFD80F2D6E9}" type="presParOf" srcId="{F00055EF-92AA-4BC1-A9D2-8A8CF800A14A}" destId="{262EA481-4B68-498F-A751-42EA5BDE5C35}" srcOrd="1" destOrd="0" presId="urn:microsoft.com/office/officeart/2005/8/layout/hierarchy3"/>
    <dgm:cxn modelId="{1610C209-0E4D-4111-AF5C-26B805AACE55}" type="presParOf" srcId="{262EA481-4B68-498F-A751-42EA5BDE5C35}" destId="{92B79A35-65B0-4C6E-A449-C4230453DEDF}" srcOrd="0" destOrd="0" presId="urn:microsoft.com/office/officeart/2005/8/layout/hierarchy3"/>
    <dgm:cxn modelId="{C2E91482-653C-425E-8225-5C3329A6C7AA}" type="presParOf" srcId="{262EA481-4B68-498F-A751-42EA5BDE5C35}" destId="{C12B8AFB-1B66-47DC-B595-A6CBA35C084F}" srcOrd="1" destOrd="0" presId="urn:microsoft.com/office/officeart/2005/8/layout/hierarchy3"/>
    <dgm:cxn modelId="{20C254E7-635F-4AA9-819A-98948602D370}" type="presParOf" srcId="{262EA481-4B68-498F-A751-42EA5BDE5C35}" destId="{B7169B83-C504-4FDB-9492-4F1F75835FA5}" srcOrd="2" destOrd="0" presId="urn:microsoft.com/office/officeart/2005/8/layout/hierarchy3"/>
    <dgm:cxn modelId="{A5042634-B472-4A11-8865-B7F12D6128F4}" type="presParOf" srcId="{262EA481-4B68-498F-A751-42EA5BDE5C35}" destId="{2BD1BB5D-6125-47CF-85DA-90F916277249}" srcOrd="3" destOrd="0" presId="urn:microsoft.com/office/officeart/2005/8/layout/hierarchy3"/>
    <dgm:cxn modelId="{E88D2D4A-06A5-4D61-96A8-1E537A026DF0}" type="presParOf" srcId="{262EA481-4B68-498F-A751-42EA5BDE5C35}" destId="{F9C4B24E-F7DD-4AA9-B6FB-39B7CFB0C6FE}" srcOrd="4" destOrd="0" presId="urn:microsoft.com/office/officeart/2005/8/layout/hierarchy3"/>
    <dgm:cxn modelId="{8A4E53FF-6327-497B-9864-ACC9884017BF}" type="presParOf" srcId="{262EA481-4B68-498F-A751-42EA5BDE5C35}" destId="{A33ECCF9-2F1C-43E2-9B88-B0AE74EF9022}" srcOrd="5" destOrd="0" presId="urn:microsoft.com/office/officeart/2005/8/layout/hierarchy3"/>
    <dgm:cxn modelId="{7BF55937-61D5-44B1-B4D5-483BD0535F4B}" type="presParOf" srcId="{262EA481-4B68-498F-A751-42EA5BDE5C35}" destId="{2B3C47AD-A78F-4645-986C-053210603DEA}" srcOrd="6" destOrd="0" presId="urn:microsoft.com/office/officeart/2005/8/layout/hierarchy3"/>
    <dgm:cxn modelId="{525EF569-8FC6-4A0A-8D91-D2441717CFBB}" type="presParOf" srcId="{262EA481-4B68-498F-A751-42EA5BDE5C35}" destId="{B44F35FD-1F51-43FA-ADCD-3C69A08CB885}" srcOrd="7" destOrd="0" presId="urn:microsoft.com/office/officeart/2005/8/layout/hierarchy3"/>
    <dgm:cxn modelId="{C2E77303-3E39-41DE-B153-76772CCDBE53}" type="presParOf" srcId="{262EA481-4B68-498F-A751-42EA5BDE5C35}" destId="{47FBBA99-FE8F-4031-9216-55F896FE2842}" srcOrd="8" destOrd="0" presId="urn:microsoft.com/office/officeart/2005/8/layout/hierarchy3"/>
    <dgm:cxn modelId="{DD537B65-9467-419F-AC03-B6BF9E7E8BB4}" type="presParOf" srcId="{262EA481-4B68-498F-A751-42EA5BDE5C35}" destId="{BD07F84F-C47C-4951-9C5F-27727EF5561E}" srcOrd="9" destOrd="0" presId="urn:microsoft.com/office/officeart/2005/8/layout/hierarchy3"/>
    <dgm:cxn modelId="{9A2D8C75-67F8-496D-8446-152760DAAB7B}" type="presParOf" srcId="{262EA481-4B68-498F-A751-42EA5BDE5C35}" destId="{F9709637-E484-40DC-BF96-695EFCCE2E19}" srcOrd="10" destOrd="0" presId="urn:microsoft.com/office/officeart/2005/8/layout/hierarchy3"/>
    <dgm:cxn modelId="{780FC9B7-7BED-42F6-8AFB-2762DF6EDD86}" type="presParOf" srcId="{262EA481-4B68-498F-A751-42EA5BDE5C35}" destId="{724C07F3-9199-4758-A107-7A790F6698A0}" srcOrd="11" destOrd="0" presId="urn:microsoft.com/office/officeart/2005/8/layout/hierarchy3"/>
    <dgm:cxn modelId="{07180033-AE93-4F6F-BCFE-062C3A1B0869}" type="presParOf" srcId="{262EA481-4B68-498F-A751-42EA5BDE5C35}" destId="{43D74E38-FAE1-4F25-9193-250032689848}" srcOrd="12" destOrd="0" presId="urn:microsoft.com/office/officeart/2005/8/layout/hierarchy3"/>
    <dgm:cxn modelId="{8B6F7C34-FD04-42A2-874A-355F89CBA1AF}" type="presParOf" srcId="{262EA481-4B68-498F-A751-42EA5BDE5C35}" destId="{74957DE9-C1A4-4873-AB47-116FBEDCF0B0}" srcOrd="13" destOrd="0" presId="urn:microsoft.com/office/officeart/2005/8/layout/hierarchy3"/>
    <dgm:cxn modelId="{B5B24772-1F9D-4BBF-BE65-84F8DB444540}" type="presParOf" srcId="{262EA481-4B68-498F-A751-42EA5BDE5C35}" destId="{4159BD82-A2ED-4EC6-96A4-FF3C1AD4CEC6}" srcOrd="14" destOrd="0" presId="urn:microsoft.com/office/officeart/2005/8/layout/hierarchy3"/>
    <dgm:cxn modelId="{D3D3EE6E-9EF5-4EEF-BA61-E9EB079A3FC1}" type="presParOf" srcId="{262EA481-4B68-498F-A751-42EA5BDE5C35}" destId="{785B4B6C-0300-48EC-89D6-3E756247A31A}" srcOrd="1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66522948-95D4-4B7A-AC72-11FBA99D8315}">
      <dgm:prSet custT="1"/>
      <dgm:spPr>
        <a:solidFill>
          <a:schemeClr val="accent2"/>
        </a:solidFill>
      </dgm:spPr>
      <dgm:t>
        <a:bodyPr/>
        <a:lstStyle/>
        <a:p>
          <a:r>
            <a:rPr lang="es-ES" sz="2000" b="1">
              <a:effectLst>
                <a:outerShdw blurRad="38100" dist="38100" dir="2700000" algn="tl">
                  <a:srgbClr val="000000">
                    <a:alpha val="43137"/>
                  </a:srgbClr>
                </a:outerShdw>
              </a:effectLst>
            </a:rPr>
            <a:t>Budući događaji predviđeni — ako nisu</a:t>
          </a:r>
          <a:r>
            <a:rPr lang="sr-Latn-RS" sz="2000" b="1">
              <a:effectLst>
                <a:outerShdw blurRad="38100" dist="38100" dir="2700000" algn="tl">
                  <a:srgbClr val="000000">
                    <a:alpha val="43137"/>
                  </a:srgbClr>
                </a:outerShdw>
              </a:effectLst>
            </a:rPr>
            <a:t> uslovlje</a:t>
          </a:r>
          <a:r>
            <a:rPr lang="es-ES" sz="2000" b="1">
              <a:effectLst>
                <a:outerShdw blurRad="38100" dist="38100" dir="2700000" algn="tl">
                  <a:srgbClr val="000000">
                    <a:alpha val="43137"/>
                  </a:srgbClr>
                </a:outerShdw>
              </a:effectLst>
            </a:rPr>
            <a:t>ni — moraju se ispuniti (</a:t>
          </a:r>
          <a:r>
            <a:rPr lang="sr-Latn-RS" sz="2000" b="1">
              <a:effectLst>
                <a:outerShdw blurRad="38100" dist="38100" dir="2700000" algn="tl">
                  <a:srgbClr val="000000">
                    <a:alpha val="43137"/>
                  </a:srgbClr>
                </a:outerShdw>
              </a:effectLst>
            </a:rPr>
            <a:t>5. Moj.</a:t>
          </a:r>
          <a:r>
            <a:rPr lang="es-ES" sz="2000" b="1">
              <a:effectLst>
                <a:outerShdw blurRad="38100" dist="38100" dir="2700000" algn="tl">
                  <a:srgbClr val="000000">
                    <a:alpha val="43137"/>
                  </a:srgbClr>
                </a:outerShdw>
              </a:effectLst>
            </a:rPr>
            <a:t> 18</a:t>
          </a:r>
          <a:r>
            <a:rPr lang="sr-Latn-RS"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22; Jer. 28</a:t>
          </a:r>
          <a:r>
            <a:rPr lang="sr-Latn-RS" sz="2000" b="1">
              <a:effectLst>
                <a:outerShdw blurRad="38100" dist="38100" dir="2700000" algn="tl">
                  <a:srgbClr val="000000">
                    <a:alpha val="43137"/>
                  </a:srgbClr>
                </a:outerShdw>
              </a:effectLst>
            </a:rPr>
            <a:t>,8.</a:t>
          </a:r>
          <a:r>
            <a:rPr lang="es-ES" sz="2000" b="1">
              <a:effectLst>
                <a:outerShdw blurRad="38100" dist="38100" dir="2700000" algn="tl">
                  <a:srgbClr val="000000">
                    <a:alpha val="43137"/>
                  </a:srgbClr>
                </a:outerShdw>
              </a:effectLst>
            </a:rPr>
            <a:t>9 Jona 4</a:t>
          </a:r>
          <a:r>
            <a:rPr lang="sr-Latn-RS"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2)</a:t>
          </a:r>
          <a:r>
            <a:rPr lang="sr-Latn-RS" sz="2000" b="1">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E30EC6F5-1EE5-4D50-966E-79C44FBFF763}" type="par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4045AFDD-9B0C-484F-BFDB-600F43297423}" type="sib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5EDB36BD-911F-4123-AB38-DB7E7EE7FF57}">
      <dgm:prSet custT="1"/>
      <dgm:spPr>
        <a:solidFill>
          <a:schemeClr val="accent6">
            <a:lumMod val="75000"/>
          </a:schemeClr>
        </a:solidFill>
      </dgm:spPr>
      <dgm:t>
        <a:bodyPr/>
        <a:lstStyle/>
        <a:p>
          <a:r>
            <a:rPr lang="sr-Latn-RS" sz="2000" b="1">
              <a:effectLst>
                <a:outerShdw blurRad="38100" dist="38100" dir="2700000" algn="tl">
                  <a:srgbClr val="000000">
                    <a:alpha val="43137"/>
                  </a:srgbClr>
                </a:outerShdw>
              </a:effectLst>
            </a:rPr>
            <a:t>P</a:t>
          </a:r>
          <a:r>
            <a:rPr lang="es-ES" sz="2000" b="1">
              <a:effectLst>
                <a:outerShdw blurRad="38100" dist="38100" dir="2700000" algn="tl">
                  <a:srgbClr val="000000">
                    <a:alpha val="43137"/>
                  </a:srgbClr>
                </a:outerShdw>
              </a:effectLst>
            </a:rPr>
            <a:t>oruka </a:t>
          </a:r>
          <a:r>
            <a:rPr lang="sr-Latn-RS" sz="2000" b="1">
              <a:effectLst>
                <a:outerShdw blurRad="38100" dist="38100" dir="2700000" algn="tl">
                  <a:srgbClr val="000000">
                    <a:alpha val="43137"/>
                  </a:srgbClr>
                </a:outerShdw>
              </a:effectLst>
            </a:rPr>
            <a:t>proroka </a:t>
          </a:r>
          <a:r>
            <a:rPr lang="es-ES" sz="2000" b="1">
              <a:effectLst>
                <a:outerShdw blurRad="38100" dist="38100" dir="2700000" algn="tl">
                  <a:srgbClr val="000000">
                    <a:alpha val="43137"/>
                  </a:srgbClr>
                </a:outerShdw>
              </a:effectLst>
            </a:rPr>
            <a:t>treba </a:t>
          </a:r>
          <a:r>
            <a:rPr lang="sr-Latn-RS" sz="2000" b="1">
              <a:effectLst>
                <a:outerShdw blurRad="38100" dist="38100" dir="2700000" algn="tl">
                  <a:srgbClr val="000000">
                    <a:alpha val="43137"/>
                  </a:srgbClr>
                </a:outerShdw>
              </a:effectLst>
            </a:rPr>
            <a:t>da bude</a:t>
          </a:r>
          <a:r>
            <a:rPr lang="es-ES" sz="2000" b="1">
              <a:effectLst>
                <a:outerShdw blurRad="38100" dist="38100" dir="2700000" algn="tl">
                  <a:srgbClr val="000000">
                    <a:alpha val="43137"/>
                  </a:srgbClr>
                </a:outerShdw>
              </a:effectLst>
            </a:rPr>
            <a:t> u skladu s porukom prethodnih proroka</a:t>
          </a:r>
          <a:r>
            <a:rPr lang="sr-Latn-RS" sz="2000" b="1">
              <a:effectLst>
                <a:outerShdw blurRad="38100" dist="38100" dir="2700000" algn="tl">
                  <a:srgbClr val="000000">
                    <a:alpha val="43137"/>
                  </a:srgbClr>
                </a:outerShdw>
              </a:effectLst>
            </a:rPr>
            <a:t> </a:t>
          </a:r>
          <a:r>
            <a:rPr lang="es-ES" sz="2000" b="1">
              <a:effectLst>
                <a:outerShdw blurRad="38100" dist="38100" dir="2700000" algn="tl">
                  <a:srgbClr val="000000">
                    <a:alpha val="43137"/>
                  </a:srgbClr>
                </a:outerShdw>
              </a:effectLst>
            </a:rPr>
            <a:t>(</a:t>
          </a:r>
          <a:r>
            <a:rPr lang="sr-Latn-RS" sz="2000" b="1">
              <a:effectLst>
                <a:outerShdw blurRad="38100" dist="38100" dir="2700000" algn="tl">
                  <a:srgbClr val="000000">
                    <a:alpha val="43137"/>
                  </a:srgbClr>
                </a:outerShdw>
              </a:effectLst>
            </a:rPr>
            <a:t>5. Moj.</a:t>
          </a:r>
          <a:r>
            <a:rPr lang="es-ES" sz="2000" b="1">
              <a:effectLst>
                <a:outerShdw blurRad="38100" dist="38100" dir="2700000" algn="tl">
                  <a:srgbClr val="000000">
                    <a:alpha val="43137"/>
                  </a:srgbClr>
                </a:outerShdw>
              </a:effectLst>
            </a:rPr>
            <a:t> 13</a:t>
          </a:r>
          <a:r>
            <a:rPr lang="sr-Latn-RS"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1-3; Iza. 8</a:t>
          </a:r>
          <a:r>
            <a:rPr lang="sr-Latn-RS"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20)</a:t>
          </a:r>
          <a:endParaRPr lang="es-ES" sz="2000" dirty="0">
            <a:effectLst>
              <a:outerShdw blurRad="38100" dist="38100" dir="2700000" algn="tl">
                <a:srgbClr val="000000">
                  <a:alpha val="43137"/>
                </a:srgbClr>
              </a:outerShdw>
            </a:effectLst>
          </a:endParaRPr>
        </a:p>
      </dgm:t>
    </dgm:pt>
    <dgm:pt modelId="{AEBA3B19-FE38-4C92-AD7F-06401E5DF721}" type="par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E29E8D32-4CE1-481C-A5BC-9E4EC73C266C}" type="sib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66AEC380-8428-4A20-AB08-22064E12AA90}">
      <dgm:prSet custT="1"/>
      <dgm:spPr>
        <a:solidFill>
          <a:schemeClr val="accent1">
            <a:lumMod val="50000"/>
          </a:schemeClr>
        </a:solidFill>
      </dgm:spPr>
      <dgm:t>
        <a:bodyPr/>
        <a:lstStyle/>
        <a:p>
          <a:r>
            <a:rPr lang="es-ES" sz="2000" b="1">
              <a:effectLst>
                <a:outerShdw blurRad="38100" dist="38100" dir="2700000" algn="tl">
                  <a:srgbClr val="000000">
                    <a:alpha val="43137"/>
                  </a:srgbClr>
                </a:outerShdw>
              </a:effectLst>
            </a:rPr>
            <a:t>Mora </a:t>
          </a:r>
          <a:r>
            <a:rPr lang="sr-Latn-RS" sz="2000" b="1">
              <a:effectLst>
                <a:outerShdw blurRad="38100" dist="38100" dir="2700000" algn="tl">
                  <a:srgbClr val="000000">
                    <a:alpha val="43137"/>
                  </a:srgbClr>
                </a:outerShdw>
              </a:effectLst>
            </a:rPr>
            <a:t>da </a:t>
          </a:r>
          <a:r>
            <a:rPr lang="es-ES" sz="2000" b="1">
              <a:effectLst>
                <a:outerShdw blurRad="38100" dist="38100" dir="2700000" algn="tl">
                  <a:srgbClr val="000000">
                    <a:alpha val="43137"/>
                  </a:srgbClr>
                </a:outerShdw>
              </a:effectLst>
            </a:rPr>
            <a:t>svjedoči utjelovljenju Isusa</a:t>
          </a:r>
          <a:r>
            <a:rPr lang="sr-Latn-RS" sz="2000" b="1">
              <a:effectLst>
                <a:outerShdw blurRad="38100" dist="38100" dir="2700000" algn="tl">
                  <a:srgbClr val="000000">
                    <a:alpha val="43137"/>
                  </a:srgbClr>
                </a:outerShdw>
              </a:effectLst>
            </a:rPr>
            <a:t> </a:t>
          </a:r>
          <a:r>
            <a:rPr lang="es-ES" sz="2000" b="1">
              <a:effectLst>
                <a:outerShdw blurRad="38100" dist="38100" dir="2700000" algn="tl">
                  <a:srgbClr val="000000">
                    <a:alpha val="43137"/>
                  </a:srgbClr>
                </a:outerShdw>
              </a:effectLst>
            </a:rPr>
            <a:t>(1. </a:t>
          </a:r>
          <a:r>
            <a:rPr lang="sr-Latn-RS" sz="2000" b="1">
              <a:effectLst>
                <a:outerShdw blurRad="38100" dist="38100" dir="2700000" algn="tl">
                  <a:srgbClr val="000000">
                    <a:alpha val="43137"/>
                  </a:srgbClr>
                </a:outerShdw>
              </a:effectLst>
            </a:rPr>
            <a:t>Jo</a:t>
          </a:r>
          <a:r>
            <a:rPr lang="es-ES" sz="2000" b="1">
              <a:effectLst>
                <a:outerShdw blurRad="38100" dist="38100" dir="2700000" algn="tl">
                  <a:srgbClr val="000000">
                    <a:alpha val="43137"/>
                  </a:srgbClr>
                </a:outerShdw>
              </a:effectLst>
            </a:rPr>
            <a:t>van</a:t>
          </a:r>
          <a:r>
            <a:rPr lang="sr-Latn-RS"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 4</a:t>
          </a:r>
          <a:r>
            <a:rPr lang="sr-Latn-RS"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1-3)</a:t>
          </a:r>
          <a:r>
            <a:rPr lang="sr-Latn-RS" sz="2000" b="1">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3DD5602C-8742-4C83-A274-895CBCDD6B38}" type="par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E4BB160E-E002-43B2-ADBC-FD58964FD514}" type="sib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C11565B4-981B-4895-BBC0-9A1638B21B1F}">
      <dgm:prSet custT="1"/>
      <dgm:spPr>
        <a:solidFill>
          <a:schemeClr val="accent5">
            <a:lumMod val="75000"/>
          </a:schemeClr>
        </a:solidFill>
      </dgm:spPr>
      <dgm:t>
        <a:bodyPr/>
        <a:lstStyle/>
        <a:p>
          <a:r>
            <a:rPr lang="es-ES" sz="2000" b="1">
              <a:effectLst>
                <a:outerShdw blurRad="38100" dist="38100" dir="2700000" algn="tl">
                  <a:srgbClr val="000000">
                    <a:alpha val="43137"/>
                  </a:srgbClr>
                </a:outerShdw>
              </a:effectLst>
            </a:rPr>
            <a:t>Njegov život treba biti u skladu s biblijskom porukom koju propoveda (M</a:t>
          </a:r>
          <a:r>
            <a:rPr lang="sr-Latn-RS" sz="2000" b="1">
              <a:effectLst>
                <a:outerShdw blurRad="38100" dist="38100" dir="2700000" algn="tl">
                  <a:srgbClr val="000000">
                    <a:alpha val="43137"/>
                  </a:srgbClr>
                </a:outerShdw>
              </a:effectLst>
            </a:rPr>
            <a:t>a</a:t>
          </a:r>
          <a:r>
            <a:rPr lang="es-ES" sz="2000" b="1">
              <a:effectLst>
                <a:outerShdw blurRad="38100" dist="38100" dir="2700000" algn="tl">
                  <a:srgbClr val="000000">
                    <a:alpha val="43137"/>
                  </a:srgbClr>
                </a:outerShdw>
              </a:effectLst>
            </a:rPr>
            <a:t>t</a:t>
          </a:r>
          <a:r>
            <a:rPr lang="sr-Latn-RS" sz="2000" b="1">
              <a:effectLst>
                <a:outerShdw blurRad="38100" dist="38100" dir="2700000" algn="tl">
                  <a:srgbClr val="000000">
                    <a:alpha val="43137"/>
                  </a:srgbClr>
                </a:outerShdw>
              </a:effectLst>
            </a:rPr>
            <a:t>ej</a:t>
          </a:r>
          <a:r>
            <a:rPr lang="es-ES" sz="2000" b="1">
              <a:effectLst>
                <a:outerShdw blurRad="38100" dist="38100" dir="2700000" algn="tl">
                  <a:srgbClr val="000000">
                    <a:alpha val="43137"/>
                  </a:srgbClr>
                </a:outerShdw>
              </a:effectLst>
            </a:rPr>
            <a:t> 7</a:t>
          </a:r>
          <a:r>
            <a:rPr lang="sr-Latn-RS"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15-20)</a:t>
          </a:r>
          <a:r>
            <a:rPr lang="sr-Latn-RS" sz="2000" b="1">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E688BBBA-EA94-409B-861C-0720FD928B1A}" type="par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030BDFBF-CFC5-497C-AA94-BAF2D5B97908}" type="sib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dgm:resizeHandles val="exact"/>
        </dgm:presLayoutVars>
      </dgm:prSet>
      <dgm:spPr/>
    </dgm:pt>
    <dgm:pt modelId="{7E016F43-9800-442D-865D-C9267665EEBF}" type="pres">
      <dgm:prSet presAssocID="{66522948-95D4-4B7A-AC72-11FBA99D8315}" presName="comp" presStyleCnt="0"/>
      <dgm:spPr/>
    </dgm:pt>
    <dgm:pt modelId="{60B8B734-275B-42A8-BFEF-BCAA27C48B7A}" type="pres">
      <dgm:prSet presAssocID="{66522948-95D4-4B7A-AC72-11FBA99D8315}" presName="box" presStyleLbl="node1" presStyleIdx="0" presStyleCnt="4"/>
      <dgm:spPr/>
    </dgm:pt>
    <dgm:pt modelId="{692670C7-56B5-4A89-8D29-2D74A4BCF953}" type="pres">
      <dgm:prSet presAssocID="{66522948-95D4-4B7A-AC72-11FBA99D8315}" presName="img" presStyleLbl="fgImgPlace1" presStyleIdx="0" presStyleCnt="4"/>
      <dgm:spPr>
        <a:blipFill dpi="0" rotWithShape="1">
          <a:blip xmlns:r="http://schemas.openxmlformats.org/officeDocument/2006/relationships" r:embed="rId1" cstate="print">
            <a:extLst>
              <a:ext uri="{28A0092B-C50C-407E-A947-70E740481C1C}">
                <a14:useLocalDpi xmlns:a14="http://schemas.microsoft.com/office/drawing/2010/main"/>
              </a:ext>
            </a:extLst>
          </a:blip>
          <a:srcRect/>
          <a:stretch>
            <a:fillRect t="234" r="950"/>
          </a:stretch>
        </a:blipFill>
      </dgm:spPr>
    </dgm:pt>
    <dgm:pt modelId="{E97CA648-A7BC-40E8-A5A7-7561B04BCE5A}" type="pres">
      <dgm:prSet presAssocID="{66522948-95D4-4B7A-AC72-11FBA99D8315}" presName="text" presStyleLbl="node1" presStyleIdx="0" presStyleCnt="4">
        <dgm:presLayoutVars>
          <dgm:bulletEnabled val="1"/>
        </dgm:presLayoutVars>
      </dgm:prSet>
      <dgm:spPr/>
    </dgm:pt>
    <dgm:pt modelId="{F5D8A1EB-2A99-4112-8D73-276E8971B00E}" type="pres">
      <dgm:prSet presAssocID="{4045AFDD-9B0C-484F-BFDB-600F43297423}" presName="spacer" presStyleCnt="0"/>
      <dgm:spPr/>
    </dgm:pt>
    <dgm:pt modelId="{C65BA82C-CAA4-4F91-A67E-187602190B72}" type="pres">
      <dgm:prSet presAssocID="{5EDB36BD-911F-4123-AB38-DB7E7EE7FF57}" presName="comp" presStyleCnt="0"/>
      <dgm:spPr/>
    </dgm:pt>
    <dgm:pt modelId="{26B4C2BB-1B6F-4B86-A8C6-B33A0FE74078}" type="pres">
      <dgm:prSet presAssocID="{5EDB36BD-911F-4123-AB38-DB7E7EE7FF57}" presName="box" presStyleLbl="node1" presStyleIdx="1" presStyleCnt="4"/>
      <dgm:spPr/>
    </dgm:pt>
    <dgm:pt modelId="{1C6B2F94-D835-422E-8008-C225D4D94974}" type="pres">
      <dgm:prSet presAssocID="{5EDB36BD-911F-4123-AB38-DB7E7EE7FF57}" presName="img" presStyleLbl="fgImgPlace1" presStyleIdx="1" presStyleCnt="4"/>
      <dgm:spPr>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 modelId="{92C7837C-6D65-44A5-BDE2-E2FB7E323297}" type="pres">
      <dgm:prSet presAssocID="{5EDB36BD-911F-4123-AB38-DB7E7EE7FF57}" presName="text" presStyleLbl="node1" presStyleIdx="1" presStyleCnt="4">
        <dgm:presLayoutVars>
          <dgm:bulletEnabled val="1"/>
        </dgm:presLayoutVars>
      </dgm:prSet>
      <dgm:spPr/>
    </dgm:pt>
    <dgm:pt modelId="{222FCF68-3133-4DFE-8E4D-F6B384D448A0}" type="pres">
      <dgm:prSet presAssocID="{E29E8D32-4CE1-481C-A5BC-9E4EC73C266C}" presName="spacer" presStyleCnt="0"/>
      <dgm:spPr/>
    </dgm:pt>
    <dgm:pt modelId="{44057D76-A20D-4052-93B1-71165AE8F7D3}" type="pres">
      <dgm:prSet presAssocID="{66AEC380-8428-4A20-AB08-22064E12AA90}" presName="comp" presStyleCnt="0"/>
      <dgm:spPr/>
    </dgm:pt>
    <dgm:pt modelId="{693D244B-9003-4E22-9513-C84DAB981AB6}" type="pres">
      <dgm:prSet presAssocID="{66AEC380-8428-4A20-AB08-22064E12AA90}" presName="box" presStyleLbl="node1" presStyleIdx="2" presStyleCnt="4"/>
      <dgm:spPr/>
    </dgm:pt>
    <dgm:pt modelId="{921B3F1D-ABA5-4709-93C9-C58732B4BBA6}" type="pres">
      <dgm:prSet presAssocID="{66AEC380-8428-4A20-AB08-22064E12AA90}" presName="img" presStyleLbl="fgImgPlace1" presStyleIdx="2" presStyleCnt="4"/>
      <dgm:spPr>
        <a:blipFill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dgm:spPr>
    </dgm:pt>
    <dgm:pt modelId="{EF9FDF58-739D-4B34-9852-FA9AAAD7A62A}" type="pres">
      <dgm:prSet presAssocID="{66AEC380-8428-4A20-AB08-22064E12AA90}" presName="text" presStyleLbl="node1" presStyleIdx="2" presStyleCnt="4">
        <dgm:presLayoutVars>
          <dgm:bulletEnabled val="1"/>
        </dgm:presLayoutVars>
      </dgm:prSet>
      <dgm:spPr/>
    </dgm:pt>
    <dgm:pt modelId="{F8ECB623-F847-4368-AB73-903277AE2344}" type="pres">
      <dgm:prSet presAssocID="{E4BB160E-E002-43B2-ADBC-FD58964FD514}" presName="spacer" presStyleCnt="0"/>
      <dgm:spPr/>
    </dgm:pt>
    <dgm:pt modelId="{0F89A9DF-4C93-4E45-B95E-D218E99C7A67}" type="pres">
      <dgm:prSet presAssocID="{C11565B4-981B-4895-BBC0-9A1638B21B1F}" presName="comp" presStyleCnt="0"/>
      <dgm:spPr/>
    </dgm:pt>
    <dgm:pt modelId="{E512C3B9-88A4-4142-9DD6-976F52BA200F}" type="pres">
      <dgm:prSet presAssocID="{C11565B4-981B-4895-BBC0-9A1638B21B1F}" presName="box" presStyleLbl="node1" presStyleIdx="3" presStyleCnt="4"/>
      <dgm:spPr/>
    </dgm:pt>
    <dgm:pt modelId="{5A290414-622E-47D0-ABF3-235BBC711AFE}" type="pres">
      <dgm:prSet presAssocID="{C11565B4-981B-4895-BBC0-9A1638B21B1F}" presName="img" presStyleLbl="fgImgPlace1" presStyleIdx="3" presStyleCnt="4"/>
      <dgm:spPr>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dgm:spPr>
    </dgm:pt>
    <dgm:pt modelId="{F166A01A-075B-4226-84F0-1A86109F4E8E}" type="pres">
      <dgm:prSet presAssocID="{C11565B4-981B-4895-BBC0-9A1638B21B1F}" presName="text" presStyleLbl="node1" presStyleIdx="3" presStyleCnt="4">
        <dgm:presLayoutVars>
          <dgm:bulletEnabled val="1"/>
        </dgm:presLayoutVars>
      </dgm:prSet>
      <dgm:spPr/>
    </dgm:pt>
  </dgm:ptLst>
  <dgm:cxnLst>
    <dgm:cxn modelId="{CF552708-1143-4492-99CC-5641621478DC}" srcId="{63DD4BBC-D4F6-4A6A-92D2-165B40EAB1EC}" destId="{66522948-95D4-4B7A-AC72-11FBA99D8315}" srcOrd="0" destOrd="0" parTransId="{E30EC6F5-1EE5-4D50-966E-79C44FBFF763}" sibTransId="{4045AFDD-9B0C-484F-BFDB-600F43297423}"/>
    <dgm:cxn modelId="{3B297D16-43D6-4FF1-8E8C-C95163EABC3D}" srcId="{63DD4BBC-D4F6-4A6A-92D2-165B40EAB1EC}" destId="{C11565B4-981B-4895-BBC0-9A1638B21B1F}" srcOrd="3" destOrd="0" parTransId="{E688BBBA-EA94-409B-861C-0720FD928B1A}" sibTransId="{030BDFBF-CFC5-497C-AA94-BAF2D5B97908}"/>
    <dgm:cxn modelId="{739D294B-31EE-424D-A169-7ADA10E812CA}" srcId="{63DD4BBC-D4F6-4A6A-92D2-165B40EAB1EC}" destId="{66AEC380-8428-4A20-AB08-22064E12AA90}" srcOrd="2" destOrd="0" parTransId="{3DD5602C-8742-4C83-A274-895CBCDD6B38}" sibTransId="{E4BB160E-E002-43B2-ADBC-FD58964FD514}"/>
    <dgm:cxn modelId="{A41DE86B-5A35-4A5E-9F16-644F997ED22B}" type="presOf" srcId="{66522948-95D4-4B7A-AC72-11FBA99D8315}" destId="{E97CA648-A7BC-40E8-A5A7-7561B04BCE5A}" srcOrd="1" destOrd="0" presId="urn:microsoft.com/office/officeart/2005/8/layout/vList4"/>
    <dgm:cxn modelId="{D251F271-E362-4942-8BA1-E266196D8E2B}" type="presOf" srcId="{63DD4BBC-D4F6-4A6A-92D2-165B40EAB1EC}" destId="{7F8ECA33-52A4-4151-BB81-2492DDFF0E2E}" srcOrd="0" destOrd="0" presId="urn:microsoft.com/office/officeart/2005/8/layout/vList4"/>
    <dgm:cxn modelId="{DDE39153-ED6B-4BB8-A3D2-15CED8185E1D}" type="presOf" srcId="{C11565B4-981B-4895-BBC0-9A1638B21B1F}" destId="{E512C3B9-88A4-4142-9DD6-976F52BA200F}" srcOrd="0" destOrd="0" presId="urn:microsoft.com/office/officeart/2005/8/layout/vList4"/>
    <dgm:cxn modelId="{6D2C3B79-FC06-4294-8F8A-E3AE5D932F4A}" type="presOf" srcId="{66AEC380-8428-4A20-AB08-22064E12AA90}" destId="{EF9FDF58-739D-4B34-9852-FA9AAAD7A62A}" srcOrd="1" destOrd="0" presId="urn:microsoft.com/office/officeart/2005/8/layout/vList4"/>
    <dgm:cxn modelId="{9CA9EA9D-A05F-4E8A-85A5-B94D6920AA9C}" type="presOf" srcId="{5EDB36BD-911F-4123-AB38-DB7E7EE7FF57}" destId="{92C7837C-6D65-44A5-BDE2-E2FB7E323297}" srcOrd="1" destOrd="0" presId="urn:microsoft.com/office/officeart/2005/8/layout/vList4"/>
    <dgm:cxn modelId="{A5011FAF-9700-40A3-9656-A3D3BE45DB71}" type="presOf" srcId="{66AEC380-8428-4A20-AB08-22064E12AA90}" destId="{693D244B-9003-4E22-9513-C84DAB981AB6}" srcOrd="0" destOrd="0" presId="urn:microsoft.com/office/officeart/2005/8/layout/vList4"/>
    <dgm:cxn modelId="{9FF9CBB6-586D-447F-94CB-D0BF4BB0E8D8}" type="presOf" srcId="{66522948-95D4-4B7A-AC72-11FBA99D8315}" destId="{60B8B734-275B-42A8-BFEF-BCAA27C48B7A}" srcOrd="0" destOrd="0" presId="urn:microsoft.com/office/officeart/2005/8/layout/vList4"/>
    <dgm:cxn modelId="{D735A7E0-7043-45D8-A36C-FF705B7E65C3}" srcId="{63DD4BBC-D4F6-4A6A-92D2-165B40EAB1EC}" destId="{5EDB36BD-911F-4123-AB38-DB7E7EE7FF57}" srcOrd="1" destOrd="0" parTransId="{AEBA3B19-FE38-4C92-AD7F-06401E5DF721}" sibTransId="{E29E8D32-4CE1-481C-A5BC-9E4EC73C266C}"/>
    <dgm:cxn modelId="{0CEEE2E0-AFD7-4C72-8ED3-F04358FB3DF8}" type="presOf" srcId="{5EDB36BD-911F-4123-AB38-DB7E7EE7FF57}" destId="{26B4C2BB-1B6F-4B86-A8C6-B33A0FE74078}" srcOrd="0" destOrd="0" presId="urn:microsoft.com/office/officeart/2005/8/layout/vList4"/>
    <dgm:cxn modelId="{D9E058E7-37A4-49A2-BFE2-F3470CDCCD19}" type="presOf" srcId="{C11565B4-981B-4895-BBC0-9A1638B21B1F}" destId="{F166A01A-075B-4226-84F0-1A86109F4E8E}" srcOrd="1" destOrd="0" presId="urn:microsoft.com/office/officeart/2005/8/layout/vList4"/>
    <dgm:cxn modelId="{3D1B5D04-A41F-456F-BB28-3AE0CAE7090F}" type="presParOf" srcId="{7F8ECA33-52A4-4151-BB81-2492DDFF0E2E}" destId="{7E016F43-9800-442D-865D-C9267665EEBF}" srcOrd="0" destOrd="0" presId="urn:microsoft.com/office/officeart/2005/8/layout/vList4"/>
    <dgm:cxn modelId="{72F8A9E2-99E6-4B8F-83DC-6AE9E74A4D1A}" type="presParOf" srcId="{7E016F43-9800-442D-865D-C9267665EEBF}" destId="{60B8B734-275B-42A8-BFEF-BCAA27C48B7A}" srcOrd="0" destOrd="0" presId="urn:microsoft.com/office/officeart/2005/8/layout/vList4"/>
    <dgm:cxn modelId="{1F38F869-19D2-41A6-90A3-6CA3556EC4A7}" type="presParOf" srcId="{7E016F43-9800-442D-865D-C9267665EEBF}" destId="{692670C7-56B5-4A89-8D29-2D74A4BCF953}" srcOrd="1" destOrd="0" presId="urn:microsoft.com/office/officeart/2005/8/layout/vList4"/>
    <dgm:cxn modelId="{91857774-C577-4050-B8F1-E0AFFCA8E727}" type="presParOf" srcId="{7E016F43-9800-442D-865D-C9267665EEBF}" destId="{E97CA648-A7BC-40E8-A5A7-7561B04BCE5A}" srcOrd="2" destOrd="0" presId="urn:microsoft.com/office/officeart/2005/8/layout/vList4"/>
    <dgm:cxn modelId="{924184DB-5D54-4752-87E3-4A3646DBAC39}" type="presParOf" srcId="{7F8ECA33-52A4-4151-BB81-2492DDFF0E2E}" destId="{F5D8A1EB-2A99-4112-8D73-276E8971B00E}" srcOrd="1" destOrd="0" presId="urn:microsoft.com/office/officeart/2005/8/layout/vList4"/>
    <dgm:cxn modelId="{C16B3B13-31DD-4440-8574-4F8C8EDDE7AF}" type="presParOf" srcId="{7F8ECA33-52A4-4151-BB81-2492DDFF0E2E}" destId="{C65BA82C-CAA4-4F91-A67E-187602190B72}" srcOrd="2" destOrd="0" presId="urn:microsoft.com/office/officeart/2005/8/layout/vList4"/>
    <dgm:cxn modelId="{7C67901D-4163-4D2D-9C84-EB7AEDA3041B}" type="presParOf" srcId="{C65BA82C-CAA4-4F91-A67E-187602190B72}" destId="{26B4C2BB-1B6F-4B86-A8C6-B33A0FE74078}" srcOrd="0" destOrd="0" presId="urn:microsoft.com/office/officeart/2005/8/layout/vList4"/>
    <dgm:cxn modelId="{EE8146EA-38C7-4CF7-BEC3-A1518D568913}" type="presParOf" srcId="{C65BA82C-CAA4-4F91-A67E-187602190B72}" destId="{1C6B2F94-D835-422E-8008-C225D4D94974}" srcOrd="1" destOrd="0" presId="urn:microsoft.com/office/officeart/2005/8/layout/vList4"/>
    <dgm:cxn modelId="{BE5D57AB-C4AC-4106-85DB-996E652ADC21}" type="presParOf" srcId="{C65BA82C-CAA4-4F91-A67E-187602190B72}" destId="{92C7837C-6D65-44A5-BDE2-E2FB7E323297}" srcOrd="2" destOrd="0" presId="urn:microsoft.com/office/officeart/2005/8/layout/vList4"/>
    <dgm:cxn modelId="{C8F86702-F1EC-4DE9-A7FC-CBD806B9437A}" type="presParOf" srcId="{7F8ECA33-52A4-4151-BB81-2492DDFF0E2E}" destId="{222FCF68-3133-4DFE-8E4D-F6B384D448A0}" srcOrd="3" destOrd="0" presId="urn:microsoft.com/office/officeart/2005/8/layout/vList4"/>
    <dgm:cxn modelId="{6EE29FE4-B17D-4DC9-84AC-50F11AC22B34}" type="presParOf" srcId="{7F8ECA33-52A4-4151-BB81-2492DDFF0E2E}" destId="{44057D76-A20D-4052-93B1-71165AE8F7D3}" srcOrd="4" destOrd="0" presId="urn:microsoft.com/office/officeart/2005/8/layout/vList4"/>
    <dgm:cxn modelId="{27A26FFC-0E8E-4BFC-96A0-67171B432DEE}" type="presParOf" srcId="{44057D76-A20D-4052-93B1-71165AE8F7D3}" destId="{693D244B-9003-4E22-9513-C84DAB981AB6}" srcOrd="0" destOrd="0" presId="urn:microsoft.com/office/officeart/2005/8/layout/vList4"/>
    <dgm:cxn modelId="{A456B0CE-547C-43CB-8D3C-4803265DF6C0}" type="presParOf" srcId="{44057D76-A20D-4052-93B1-71165AE8F7D3}" destId="{921B3F1D-ABA5-4709-93C9-C58732B4BBA6}" srcOrd="1" destOrd="0" presId="urn:microsoft.com/office/officeart/2005/8/layout/vList4"/>
    <dgm:cxn modelId="{E4CABC05-B32A-4936-91AE-0E746A25582F}" type="presParOf" srcId="{44057D76-A20D-4052-93B1-71165AE8F7D3}" destId="{EF9FDF58-739D-4B34-9852-FA9AAAD7A62A}" srcOrd="2" destOrd="0" presId="urn:microsoft.com/office/officeart/2005/8/layout/vList4"/>
    <dgm:cxn modelId="{CCF7F4AD-6F7F-411C-A1D0-A967E6C0C863}" type="presParOf" srcId="{7F8ECA33-52A4-4151-BB81-2492DDFF0E2E}" destId="{F8ECB623-F847-4368-AB73-903277AE2344}" srcOrd="5" destOrd="0" presId="urn:microsoft.com/office/officeart/2005/8/layout/vList4"/>
    <dgm:cxn modelId="{EE10B3D9-1384-476E-BAEA-92D0C50C9A06}" type="presParOf" srcId="{7F8ECA33-52A4-4151-BB81-2492DDFF0E2E}" destId="{0F89A9DF-4C93-4E45-B95E-D218E99C7A67}" srcOrd="6" destOrd="0" presId="urn:microsoft.com/office/officeart/2005/8/layout/vList4"/>
    <dgm:cxn modelId="{FA4572E3-391E-444B-8535-5CF2CF95975F}" type="presParOf" srcId="{0F89A9DF-4C93-4E45-B95E-D218E99C7A67}" destId="{E512C3B9-88A4-4142-9DD6-976F52BA200F}" srcOrd="0" destOrd="0" presId="urn:microsoft.com/office/officeart/2005/8/layout/vList4"/>
    <dgm:cxn modelId="{E7DA2333-0241-4F56-B9C6-2BFAE8AB68C2}" type="presParOf" srcId="{0F89A9DF-4C93-4E45-B95E-D218E99C7A67}" destId="{5A290414-622E-47D0-ABF3-235BBC711AFE}" srcOrd="1" destOrd="0" presId="urn:microsoft.com/office/officeart/2005/8/layout/vList4"/>
    <dgm:cxn modelId="{0E3D2063-C435-4ADE-9CBC-22B104D6CCB4}" type="presParOf" srcId="{0F89A9DF-4C93-4E45-B95E-D218E99C7A67}" destId="{F166A01A-075B-4226-84F0-1A86109F4E8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5E57F-EEDF-48ED-998D-606EC744B46B}">
      <dsp:nvSpPr>
        <dsp:cNvPr id="0" name=""/>
        <dsp:cNvSpPr/>
      </dsp:nvSpPr>
      <dsp:spPr>
        <a:xfrm>
          <a:off x="0" y="0"/>
          <a:ext cx="7086600" cy="987304"/>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Koje darove Pav</a:t>
          </a:r>
          <a:r>
            <a:rPr lang="sr-Latn-RS" sz="2000" b="1" kern="1200">
              <a:effectLst>
                <a:outerShdw blurRad="38100" dist="38100" dir="2700000" algn="tl">
                  <a:srgbClr val="000000">
                    <a:alpha val="43137"/>
                  </a:srgbClr>
                </a:outerShdw>
              </a:effectLst>
            </a:rPr>
            <a:t>le</a:t>
          </a:r>
          <a:r>
            <a:rPr lang="es-ES" sz="2000" b="1" kern="1200">
              <a:effectLst>
                <a:outerShdw blurRad="38100" dist="38100" dir="2700000" algn="tl">
                  <a:srgbClr val="000000">
                    <a:alpha val="43137"/>
                  </a:srgbClr>
                </a:outerShdw>
              </a:effectLst>
            </a:rPr>
            <a:t> daje kao primer, među mnogim drugim koji postoje? (1</a:t>
          </a:r>
          <a:r>
            <a:rPr lang="sr-Latn-RS"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 Kor. 12</a:t>
          </a:r>
          <a:r>
            <a:rPr lang="sr-Latn-RS"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8-10; Rim. 12</a:t>
          </a:r>
          <a:r>
            <a:rPr lang="sr-Latn-RS"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6-8; Ef. 4</a:t>
          </a:r>
          <a:r>
            <a:rPr lang="sr-Latn-RS"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11</a:t>
          </a:r>
          <a:r>
            <a:rPr lang="sr-Latn-RS"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12)</a:t>
          </a:r>
          <a:endParaRPr lang="es-ES" sz="2000" kern="1200" dirty="0">
            <a:effectLst>
              <a:outerShdw blurRad="38100" dist="38100" dir="2700000" algn="tl">
                <a:srgbClr val="000000">
                  <a:alpha val="43137"/>
                </a:srgbClr>
              </a:outerShdw>
            </a:effectLst>
          </a:endParaRPr>
        </a:p>
      </dsp:txBody>
      <dsp:txXfrm>
        <a:off x="0" y="0"/>
        <a:ext cx="7086600" cy="987304"/>
      </dsp:txXfrm>
    </dsp:sp>
    <dsp:sp modelId="{04DE4015-5369-40CD-A02D-45D8EC5F7704}">
      <dsp:nvSpPr>
        <dsp:cNvPr id="0" name=""/>
        <dsp:cNvSpPr/>
      </dsp:nvSpPr>
      <dsp:spPr>
        <a:xfrm>
          <a:off x="861" y="967521"/>
          <a:ext cx="2808002" cy="4293819"/>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s-ES" sz="2000" b="1" kern="1200">
              <a:solidFill>
                <a:schemeClr val="bg1"/>
              </a:solidFill>
            </a:rPr>
            <a:t>1. Kor</a:t>
          </a:r>
          <a:r>
            <a:rPr lang="sr-Latn-RS" sz="2000" b="1" kern="1200">
              <a:solidFill>
                <a:schemeClr val="bg1"/>
              </a:solidFill>
            </a:rPr>
            <a:t>.</a:t>
          </a:r>
          <a:r>
            <a:rPr lang="es-ES" sz="2000" b="1" kern="1200">
              <a:solidFill>
                <a:schemeClr val="bg1"/>
              </a:solidFill>
            </a:rPr>
            <a:t>12</a:t>
          </a:r>
          <a:r>
            <a:rPr lang="sr-Latn-RS" sz="2000" b="1" kern="1200">
              <a:solidFill>
                <a:schemeClr val="bg1"/>
              </a:solidFill>
            </a:rPr>
            <a:t>,</a:t>
          </a:r>
          <a:r>
            <a:rPr lang="es-ES" sz="2000" b="1" kern="1200">
              <a:solidFill>
                <a:schemeClr val="bg1"/>
              </a:solidFill>
            </a:rPr>
            <a:t>8-10</a:t>
          </a:r>
          <a:endParaRPr lang="es-ES" sz="2000" kern="1200" dirty="0">
            <a:solidFill>
              <a:schemeClr val="bg1"/>
            </a:solidFill>
            <a:highlight>
              <a:srgbClr val="800000"/>
            </a:highlight>
          </a:endParaRPr>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a:t>Reč mudrosti</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sr-Latn-RS" sz="2000" b="1" kern="1200"/>
            <a:t>Nauč</a:t>
          </a:r>
          <a:r>
            <a:rPr lang="es-ES" sz="2000" b="1" kern="1200"/>
            <a:t>na reč</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sr-Latn-RS" sz="2000" kern="1200"/>
            <a:t>Vera</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a:t>Zdravstvo</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a:t>Izvođenje čuda</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a:t>Proro</a:t>
          </a:r>
          <a:r>
            <a:rPr lang="sr-Latn-RS" sz="2000" b="1" kern="1200"/>
            <a:t>štvo</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sr-Latn-RS" sz="2000" b="1" kern="1200"/>
            <a:t>Razlikovanje</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sr-Latn-RS" sz="2000" b="1" kern="1200"/>
            <a:t>duhova</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a:t>Jezici</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a:t>Jezično prevođenje</a:t>
          </a:r>
          <a:endParaRPr lang="es-ES" sz="2000" kern="1200" dirty="0"/>
        </a:p>
      </dsp:txBody>
      <dsp:txXfrm>
        <a:off x="861" y="967521"/>
        <a:ext cx="2808002" cy="4293819"/>
      </dsp:txXfrm>
    </dsp:sp>
    <dsp:sp modelId="{8F95F10C-CDF9-4461-A7BC-9BC3BD7F92C5}">
      <dsp:nvSpPr>
        <dsp:cNvPr id="0" name=""/>
        <dsp:cNvSpPr/>
      </dsp:nvSpPr>
      <dsp:spPr>
        <a:xfrm>
          <a:off x="2808864" y="967521"/>
          <a:ext cx="2138436" cy="4293819"/>
        </a:xfrm>
        <a:prstGeom prst="rect">
          <a:avLst/>
        </a:prstGeom>
        <a:solidFill>
          <a:schemeClr val="accent6">
            <a:lumMod val="20000"/>
            <a:lumOff val="80000"/>
          </a:schemeClr>
        </a:soli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s-ES" sz="2000" b="1" kern="1200">
              <a:solidFill>
                <a:schemeClr val="bg1"/>
              </a:solidFill>
              <a:highlight>
                <a:srgbClr val="000080"/>
              </a:highlight>
            </a:rPr>
            <a:t>R</a:t>
          </a:r>
          <a:r>
            <a:rPr lang="sr-Latn-RS" sz="2000" b="1" kern="1200">
              <a:solidFill>
                <a:schemeClr val="bg1"/>
              </a:solidFill>
              <a:highlight>
                <a:srgbClr val="000080"/>
              </a:highlight>
            </a:rPr>
            <a:t>im.</a:t>
          </a:r>
          <a:r>
            <a:rPr lang="es-ES" sz="2000" b="1" kern="1200">
              <a:solidFill>
                <a:schemeClr val="bg1"/>
              </a:solidFill>
              <a:highlight>
                <a:srgbClr val="000080"/>
              </a:highlight>
            </a:rPr>
            <a:t> 12</a:t>
          </a:r>
          <a:r>
            <a:rPr lang="sr-Latn-RS" sz="2000" b="1" kern="1200">
              <a:solidFill>
                <a:schemeClr val="bg1"/>
              </a:solidFill>
              <a:highlight>
                <a:srgbClr val="000080"/>
              </a:highlight>
            </a:rPr>
            <a:t>,</a:t>
          </a:r>
          <a:r>
            <a:rPr lang="es-ES" sz="2000" b="1" kern="1200">
              <a:solidFill>
                <a:schemeClr val="bg1"/>
              </a:solidFill>
              <a:highlight>
                <a:srgbClr val="000080"/>
              </a:highlight>
            </a:rPr>
            <a:t>6-8</a:t>
          </a:r>
          <a:endParaRPr lang="es-ES" sz="2000" kern="1200" dirty="0">
            <a:solidFill>
              <a:schemeClr val="bg1"/>
            </a:solidFill>
            <a:highlight>
              <a:srgbClr val="000080"/>
            </a:highlight>
          </a:endParaRPr>
        </a:p>
        <a:p>
          <a:pPr marL="265113" lvl="1" indent="0" algn="l" defTabSz="889000">
            <a:lnSpc>
              <a:spcPct val="90000"/>
            </a:lnSpc>
            <a:spcBef>
              <a:spcPct val="0"/>
            </a:spcBef>
            <a:spcAft>
              <a:spcPct val="15000"/>
            </a:spcAft>
            <a:buNone/>
          </a:pPr>
          <a:r>
            <a:rPr lang="es-ES" sz="2000" b="1" kern="1200"/>
            <a:t>Služba</a:t>
          </a:r>
          <a:endParaRPr lang="es-ES" sz="2000" kern="1200" dirty="0"/>
        </a:p>
        <a:p>
          <a:pPr marL="265113" lvl="1" indent="0" algn="l" defTabSz="889000">
            <a:lnSpc>
              <a:spcPct val="90000"/>
            </a:lnSpc>
            <a:spcBef>
              <a:spcPct val="0"/>
            </a:spcBef>
            <a:spcAft>
              <a:spcPct val="15000"/>
            </a:spcAft>
            <a:buNone/>
          </a:pPr>
          <a:r>
            <a:rPr lang="es-ES" sz="2000" b="1" kern="1200"/>
            <a:t>Podučavanje</a:t>
          </a:r>
          <a:endParaRPr lang="es-ES" sz="2000" kern="1200" dirty="0"/>
        </a:p>
        <a:p>
          <a:pPr marL="265113" lvl="1" indent="0" algn="l" defTabSz="889000">
            <a:lnSpc>
              <a:spcPct val="90000"/>
            </a:lnSpc>
            <a:spcBef>
              <a:spcPct val="0"/>
            </a:spcBef>
            <a:spcAft>
              <a:spcPct val="15000"/>
            </a:spcAft>
            <a:buNone/>
          </a:pPr>
          <a:r>
            <a:rPr lang="es-ES" sz="2000" b="1" kern="1200"/>
            <a:t>Po</a:t>
          </a:r>
          <a:r>
            <a:rPr lang="sr-Latn-RS" sz="2000" b="1" kern="1200"/>
            <a:t>ds</a:t>
          </a:r>
          <a:r>
            <a:rPr lang="es-ES" sz="2000" b="1" kern="1200"/>
            <a:t>tica</a:t>
          </a:r>
          <a:r>
            <a:rPr lang="sr-Latn-RS" sz="2000" b="1" kern="1200"/>
            <a:t>nje</a:t>
          </a:r>
          <a:endParaRPr lang="es-ES" sz="2000" kern="1200" dirty="0"/>
        </a:p>
        <a:p>
          <a:pPr marL="265113" lvl="1" indent="0" algn="l" defTabSz="889000">
            <a:lnSpc>
              <a:spcPct val="90000"/>
            </a:lnSpc>
            <a:spcBef>
              <a:spcPct val="0"/>
            </a:spcBef>
            <a:spcAft>
              <a:spcPct val="15000"/>
            </a:spcAft>
            <a:buNone/>
          </a:pPr>
          <a:r>
            <a:rPr lang="es-ES" sz="2000" b="1" kern="1200"/>
            <a:t>Dar</a:t>
          </a:r>
          <a:r>
            <a:rPr lang="sr-Latn-RS" sz="2000" b="1" kern="1200"/>
            <a:t>o</a:t>
          </a:r>
          <a:r>
            <a:rPr lang="es-ES" sz="2000" b="1" kern="1200"/>
            <a:t>vanje</a:t>
          </a:r>
          <a:endParaRPr lang="es-ES" sz="2000" kern="1200" dirty="0"/>
        </a:p>
        <a:p>
          <a:pPr marL="265113" lvl="1" indent="0" algn="l" defTabSz="889000">
            <a:lnSpc>
              <a:spcPct val="90000"/>
            </a:lnSpc>
            <a:spcBef>
              <a:spcPct val="0"/>
            </a:spcBef>
            <a:spcAft>
              <a:spcPct val="15000"/>
            </a:spcAft>
            <a:buNone/>
          </a:pPr>
          <a:r>
            <a:rPr lang="es-ES" sz="2000" b="1" kern="1200"/>
            <a:t>Vo</a:t>
          </a:r>
          <a:r>
            <a:rPr lang="sr-Latn-RS" sz="2000" b="1" kern="1200"/>
            <a:t>đ</a:t>
          </a:r>
          <a:r>
            <a:rPr lang="es-ES" sz="2000" b="1" kern="1200"/>
            <a:t>stvo</a:t>
          </a:r>
          <a:endParaRPr lang="es-ES" sz="2000" kern="1200" dirty="0"/>
        </a:p>
        <a:p>
          <a:pPr marL="265113" lvl="1" indent="0" algn="l" defTabSz="889000">
            <a:lnSpc>
              <a:spcPct val="90000"/>
            </a:lnSpc>
            <a:spcBef>
              <a:spcPct val="0"/>
            </a:spcBef>
            <a:spcAft>
              <a:spcPct val="15000"/>
            </a:spcAft>
            <a:buNone/>
          </a:pPr>
          <a:r>
            <a:rPr lang="es-ES" sz="2000" b="1" kern="1200"/>
            <a:t>Milost</a:t>
          </a:r>
          <a:endParaRPr lang="es-ES" sz="2000" kern="1200" dirty="0"/>
        </a:p>
      </dsp:txBody>
      <dsp:txXfrm>
        <a:off x="2808864" y="967521"/>
        <a:ext cx="2138436" cy="4293819"/>
      </dsp:txXfrm>
    </dsp:sp>
    <dsp:sp modelId="{BE5080B9-EA33-42BA-9920-DB396A08385A}">
      <dsp:nvSpPr>
        <dsp:cNvPr id="0" name=""/>
        <dsp:cNvSpPr/>
      </dsp:nvSpPr>
      <dsp:spPr>
        <a:xfrm>
          <a:off x="4947301" y="967521"/>
          <a:ext cx="2138436" cy="429381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s-ES" sz="2000" b="1" kern="1200">
              <a:solidFill>
                <a:schemeClr val="bg1"/>
              </a:solidFill>
              <a:highlight>
                <a:srgbClr val="008000"/>
              </a:highlight>
            </a:rPr>
            <a:t>Ef</a:t>
          </a:r>
          <a:r>
            <a:rPr lang="sr-Latn-RS" sz="2000" b="1" kern="1200">
              <a:solidFill>
                <a:schemeClr val="bg1"/>
              </a:solidFill>
              <a:highlight>
                <a:srgbClr val="008000"/>
              </a:highlight>
            </a:rPr>
            <a:t>.</a:t>
          </a:r>
          <a:r>
            <a:rPr lang="es-ES" sz="2000" b="1" kern="1200">
              <a:solidFill>
                <a:schemeClr val="bg1"/>
              </a:solidFill>
              <a:highlight>
                <a:srgbClr val="008000"/>
              </a:highlight>
            </a:rPr>
            <a:t> 4</a:t>
          </a:r>
          <a:r>
            <a:rPr lang="sr-Latn-RS" sz="2000" b="1" kern="1200">
              <a:solidFill>
                <a:schemeClr val="bg1"/>
              </a:solidFill>
              <a:highlight>
                <a:srgbClr val="008000"/>
              </a:highlight>
            </a:rPr>
            <a:t>,</a:t>
          </a:r>
          <a:r>
            <a:rPr lang="es-ES" sz="2000" b="1" kern="1200">
              <a:solidFill>
                <a:schemeClr val="bg1"/>
              </a:solidFill>
              <a:highlight>
                <a:srgbClr val="008000"/>
              </a:highlight>
            </a:rPr>
            <a:t>11-12</a:t>
          </a:r>
          <a:endParaRPr lang="es-ES" sz="2000" kern="1200" dirty="0">
            <a:solidFill>
              <a:schemeClr val="bg1"/>
            </a:solidFill>
            <a:highlight>
              <a:srgbClr val="008000"/>
            </a:highlight>
          </a:endParaRPr>
        </a:p>
        <a:p>
          <a:pPr marL="265113" lvl="1" indent="0" algn="l" defTabSz="889000">
            <a:lnSpc>
              <a:spcPct val="90000"/>
            </a:lnSpc>
            <a:spcBef>
              <a:spcPct val="0"/>
            </a:spcBef>
            <a:spcAft>
              <a:spcPct val="15000"/>
            </a:spcAft>
            <a:buNone/>
          </a:pPr>
          <a:r>
            <a:rPr lang="es-ES" sz="2000" b="1" kern="1200"/>
            <a:t>Apostol</a:t>
          </a:r>
          <a:r>
            <a:rPr lang="sr-Latn-RS" sz="2000" b="1" kern="1200"/>
            <a:t>stvo</a:t>
          </a:r>
          <a:endParaRPr lang="es-ES" sz="2000" kern="1200" dirty="0"/>
        </a:p>
        <a:p>
          <a:pPr marL="265113" lvl="1" indent="0" algn="l" defTabSz="889000">
            <a:lnSpc>
              <a:spcPct val="90000"/>
            </a:lnSpc>
            <a:spcBef>
              <a:spcPct val="0"/>
            </a:spcBef>
            <a:spcAft>
              <a:spcPct val="15000"/>
            </a:spcAft>
            <a:buNone/>
          </a:pPr>
          <a:r>
            <a:rPr lang="es-ES" sz="2000" b="1" kern="1200"/>
            <a:t>Evangelizacija</a:t>
          </a:r>
          <a:endParaRPr lang="es-ES" sz="2000" kern="1200" dirty="0"/>
        </a:p>
        <a:p>
          <a:pPr marL="265113" lvl="1" indent="0" algn="l" defTabSz="889000">
            <a:lnSpc>
              <a:spcPct val="90000"/>
            </a:lnSpc>
            <a:spcBef>
              <a:spcPct val="0"/>
            </a:spcBef>
            <a:spcAft>
              <a:spcPct val="15000"/>
            </a:spcAft>
            <a:buNone/>
          </a:pPr>
          <a:r>
            <a:rPr lang="es-ES" sz="2000" b="1" kern="1200"/>
            <a:t>Pastor</a:t>
          </a:r>
          <a:r>
            <a:rPr lang="sr-Latn-RS" sz="2000" b="1" kern="1200"/>
            <a:t>stvo i</a:t>
          </a:r>
          <a:r>
            <a:rPr lang="es-ES" sz="2000" b="1" kern="1200"/>
            <a:t> magistarski studij</a:t>
          </a:r>
          <a:endParaRPr lang="es-ES" sz="2000" kern="1200" dirty="0"/>
        </a:p>
      </dsp:txBody>
      <dsp:txXfrm>
        <a:off x="4947301" y="967521"/>
        <a:ext cx="2138436" cy="4293819"/>
      </dsp:txXfrm>
    </dsp:sp>
    <dsp:sp modelId="{B00CF8A6-0B05-4DFB-B00A-95CE37E31A83}">
      <dsp:nvSpPr>
        <dsp:cNvPr id="0" name=""/>
        <dsp:cNvSpPr/>
      </dsp:nvSpPr>
      <dsp:spPr>
        <a:xfrm>
          <a:off x="0" y="5179631"/>
          <a:ext cx="7086600" cy="200655"/>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97E84-5A18-4F27-A922-78F30FB6BEF2}">
      <dsp:nvSpPr>
        <dsp:cNvPr id="0" name=""/>
        <dsp:cNvSpPr/>
      </dsp:nvSpPr>
      <dsp:spPr>
        <a:xfrm>
          <a:off x="3806" y="23309"/>
          <a:ext cx="2590431" cy="508945"/>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Što ljubav radi</a:t>
          </a:r>
          <a:r>
            <a:rPr lang="sr-Latn-RS" sz="2000" b="1" kern="1200">
              <a:effectLst>
                <a:outerShdw blurRad="38100" dist="38100" dir="2700000" algn="tl">
                  <a:srgbClr val="000000">
                    <a:alpha val="43137"/>
                  </a:srgbClr>
                </a:outerShdw>
              </a:effectLst>
            </a:rPr>
            <a:t>:</a:t>
          </a:r>
          <a:endParaRPr lang="es-ES" sz="2000" b="1" kern="1200" dirty="0">
            <a:effectLst>
              <a:outerShdw blurRad="38100" dist="38100" dir="2700000" algn="tl">
                <a:srgbClr val="000000">
                  <a:alpha val="43137"/>
                </a:srgbClr>
              </a:outerShdw>
            </a:effectLst>
          </a:endParaRPr>
        </a:p>
      </dsp:txBody>
      <dsp:txXfrm>
        <a:off x="18712" y="38215"/>
        <a:ext cx="2560619" cy="479133"/>
      </dsp:txXfrm>
    </dsp:sp>
    <dsp:sp modelId="{90E21E1E-B2A9-480B-B118-29FB36B12474}">
      <dsp:nvSpPr>
        <dsp:cNvPr id="0" name=""/>
        <dsp:cNvSpPr/>
      </dsp:nvSpPr>
      <dsp:spPr>
        <a:xfrm>
          <a:off x="262849" y="532254"/>
          <a:ext cx="259043" cy="381709"/>
        </a:xfrm>
        <a:custGeom>
          <a:avLst/>
          <a:gdLst/>
          <a:ahLst/>
          <a:cxnLst/>
          <a:rect l="0" t="0" r="0" b="0"/>
          <a:pathLst>
            <a:path>
              <a:moveTo>
                <a:pt x="0" y="0"/>
              </a:moveTo>
              <a:lnTo>
                <a:pt x="0" y="381709"/>
              </a:lnTo>
              <a:lnTo>
                <a:pt x="259043" y="38170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AFBD0B-D5D1-4510-9320-6585F50E5792}">
      <dsp:nvSpPr>
        <dsp:cNvPr id="0" name=""/>
        <dsp:cNvSpPr/>
      </dsp:nvSpPr>
      <dsp:spPr>
        <a:xfrm>
          <a:off x="521893" y="659491"/>
          <a:ext cx="2072345" cy="508945"/>
        </a:xfrm>
        <a:prstGeom prst="roundRect">
          <a:avLst>
            <a:gd name="adj" fmla="val 10000"/>
          </a:avLst>
        </a:prstGeom>
        <a:solidFill>
          <a:schemeClr val="accent1">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Strpljiv</a:t>
          </a:r>
          <a:r>
            <a:rPr lang="sr-Latn-RS" sz="2000" b="1" kern="1200"/>
            <a:t>a</a:t>
          </a:r>
          <a:r>
            <a:rPr lang="es-ES" sz="2000" b="1" kern="1200"/>
            <a:t> je</a:t>
          </a:r>
          <a:r>
            <a:rPr lang="sr-Latn-RS" sz="2000" b="1" kern="1200"/>
            <a:t>.</a:t>
          </a:r>
          <a:endParaRPr lang="es-ES" sz="2000" b="1" kern="1200" dirty="0"/>
        </a:p>
      </dsp:txBody>
      <dsp:txXfrm>
        <a:off x="536799" y="674397"/>
        <a:ext cx="2042533" cy="479133"/>
      </dsp:txXfrm>
    </dsp:sp>
    <dsp:sp modelId="{4250AA48-849E-40C4-8562-5D79F07B0754}">
      <dsp:nvSpPr>
        <dsp:cNvPr id="0" name=""/>
        <dsp:cNvSpPr/>
      </dsp:nvSpPr>
      <dsp:spPr>
        <a:xfrm>
          <a:off x="262849" y="532254"/>
          <a:ext cx="259043" cy="1017891"/>
        </a:xfrm>
        <a:custGeom>
          <a:avLst/>
          <a:gdLst/>
          <a:ahLst/>
          <a:cxnLst/>
          <a:rect l="0" t="0" r="0" b="0"/>
          <a:pathLst>
            <a:path>
              <a:moveTo>
                <a:pt x="0" y="0"/>
              </a:moveTo>
              <a:lnTo>
                <a:pt x="0" y="1017891"/>
              </a:lnTo>
              <a:lnTo>
                <a:pt x="259043" y="101789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11A829-CDA3-48FA-8B25-61366F3E273D}">
      <dsp:nvSpPr>
        <dsp:cNvPr id="0" name=""/>
        <dsp:cNvSpPr/>
      </dsp:nvSpPr>
      <dsp:spPr>
        <a:xfrm>
          <a:off x="521893" y="1295673"/>
          <a:ext cx="2072345" cy="508945"/>
        </a:xfrm>
        <a:prstGeom prst="roundRect">
          <a:avLst>
            <a:gd name="adj" fmla="val 10000"/>
          </a:avLst>
        </a:prstGeom>
        <a:solidFill>
          <a:schemeClr val="accent2">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sr-Latn-RS" sz="2000" b="1" kern="1200"/>
            <a:t>L</a:t>
          </a:r>
          <a:r>
            <a:rPr lang="es-ES" sz="2000" b="1" kern="1200"/>
            <a:t>jubazn</a:t>
          </a:r>
          <a:r>
            <a:rPr lang="sr-Latn-RS" sz="2000" b="1" kern="1200"/>
            <a:t>a je.</a:t>
          </a:r>
          <a:endParaRPr lang="es-ES" sz="2000" b="1" kern="1200" dirty="0"/>
        </a:p>
      </dsp:txBody>
      <dsp:txXfrm>
        <a:off x="536799" y="1310579"/>
        <a:ext cx="2042533" cy="479133"/>
      </dsp:txXfrm>
    </dsp:sp>
    <dsp:sp modelId="{B1110ED6-90EE-4439-AEA5-7B836887592E}">
      <dsp:nvSpPr>
        <dsp:cNvPr id="0" name=""/>
        <dsp:cNvSpPr/>
      </dsp:nvSpPr>
      <dsp:spPr>
        <a:xfrm>
          <a:off x="262849" y="532254"/>
          <a:ext cx="259043" cy="1654073"/>
        </a:xfrm>
        <a:custGeom>
          <a:avLst/>
          <a:gdLst/>
          <a:ahLst/>
          <a:cxnLst/>
          <a:rect l="0" t="0" r="0" b="0"/>
          <a:pathLst>
            <a:path>
              <a:moveTo>
                <a:pt x="0" y="0"/>
              </a:moveTo>
              <a:lnTo>
                <a:pt x="0" y="1654073"/>
              </a:lnTo>
              <a:lnTo>
                <a:pt x="259043" y="1654073"/>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8ECCD2-29CB-4B8A-BE27-9B57284053AE}">
      <dsp:nvSpPr>
        <dsp:cNvPr id="0" name=""/>
        <dsp:cNvSpPr/>
      </dsp:nvSpPr>
      <dsp:spPr>
        <a:xfrm>
          <a:off x="521893" y="1931855"/>
          <a:ext cx="2072345" cy="508945"/>
        </a:xfrm>
        <a:prstGeom prst="roundRect">
          <a:avLst>
            <a:gd name="adj" fmla="val 10000"/>
          </a:avLst>
        </a:prstGeom>
        <a:solidFill>
          <a:schemeClr val="accent3">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Raduje se istini</a:t>
          </a:r>
          <a:r>
            <a:rPr lang="sr-Latn-RS" sz="2000" b="1" kern="1200"/>
            <a:t>.</a:t>
          </a:r>
          <a:endParaRPr lang="es-ES" sz="2000" b="1" kern="1200" dirty="0"/>
        </a:p>
      </dsp:txBody>
      <dsp:txXfrm>
        <a:off x="536799" y="1946761"/>
        <a:ext cx="2042533" cy="479133"/>
      </dsp:txXfrm>
    </dsp:sp>
    <dsp:sp modelId="{A5359AAD-CF94-4598-A476-41679DAAB947}">
      <dsp:nvSpPr>
        <dsp:cNvPr id="0" name=""/>
        <dsp:cNvSpPr/>
      </dsp:nvSpPr>
      <dsp:spPr>
        <a:xfrm>
          <a:off x="262849" y="532254"/>
          <a:ext cx="259043" cy="2290255"/>
        </a:xfrm>
        <a:custGeom>
          <a:avLst/>
          <a:gdLst/>
          <a:ahLst/>
          <a:cxnLst/>
          <a:rect l="0" t="0" r="0" b="0"/>
          <a:pathLst>
            <a:path>
              <a:moveTo>
                <a:pt x="0" y="0"/>
              </a:moveTo>
              <a:lnTo>
                <a:pt x="0" y="2290255"/>
              </a:lnTo>
              <a:lnTo>
                <a:pt x="259043" y="2290255"/>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94CE4B1-0C06-4E41-B60A-F402EE6E38A4}">
      <dsp:nvSpPr>
        <dsp:cNvPr id="0" name=""/>
        <dsp:cNvSpPr/>
      </dsp:nvSpPr>
      <dsp:spPr>
        <a:xfrm>
          <a:off x="521893" y="2568037"/>
          <a:ext cx="2072345" cy="508945"/>
        </a:xfrm>
        <a:prstGeom prst="roundRect">
          <a:avLst>
            <a:gd name="adj" fmla="val 10000"/>
          </a:avLst>
        </a:prstGeom>
        <a:solidFill>
          <a:srgbClr val="DDFFDD"/>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Sve opravdava</a:t>
          </a:r>
          <a:r>
            <a:rPr lang="sr-Latn-RS" sz="2000" b="1" kern="1200"/>
            <a:t>.</a:t>
          </a:r>
          <a:endParaRPr lang="es-ES" sz="2000" b="1" kern="1200" dirty="0"/>
        </a:p>
      </dsp:txBody>
      <dsp:txXfrm>
        <a:off x="536799" y="2582943"/>
        <a:ext cx="2042533" cy="479133"/>
      </dsp:txXfrm>
    </dsp:sp>
    <dsp:sp modelId="{BCAEE274-ADFC-4FAE-962C-287507498ED3}">
      <dsp:nvSpPr>
        <dsp:cNvPr id="0" name=""/>
        <dsp:cNvSpPr/>
      </dsp:nvSpPr>
      <dsp:spPr>
        <a:xfrm>
          <a:off x="262849" y="532254"/>
          <a:ext cx="259043" cy="2926437"/>
        </a:xfrm>
        <a:custGeom>
          <a:avLst/>
          <a:gdLst/>
          <a:ahLst/>
          <a:cxnLst/>
          <a:rect l="0" t="0" r="0" b="0"/>
          <a:pathLst>
            <a:path>
              <a:moveTo>
                <a:pt x="0" y="0"/>
              </a:moveTo>
              <a:lnTo>
                <a:pt x="0" y="2926437"/>
              </a:lnTo>
              <a:lnTo>
                <a:pt x="259043" y="292643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E8EF560-AAE4-4B13-A7FC-7D81FEEF0140}">
      <dsp:nvSpPr>
        <dsp:cNvPr id="0" name=""/>
        <dsp:cNvSpPr/>
      </dsp:nvSpPr>
      <dsp:spPr>
        <a:xfrm>
          <a:off x="521893" y="3204219"/>
          <a:ext cx="2072345" cy="508945"/>
        </a:xfrm>
        <a:prstGeom prst="roundRect">
          <a:avLst>
            <a:gd name="adj" fmla="val 10000"/>
          </a:avLst>
        </a:prstGeom>
        <a:solidFill>
          <a:schemeClr val="accent5">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sr-Latn-RS" sz="2000" b="1" kern="1200"/>
            <a:t>S</a:t>
          </a:r>
          <a:r>
            <a:rPr lang="es-ES" sz="2000" b="1" kern="1200"/>
            <a:t>ve</a:t>
          </a:r>
          <a:r>
            <a:rPr lang="sr-Latn-RS" sz="2000" b="1" kern="1200"/>
            <a:t> veruje.</a:t>
          </a:r>
          <a:endParaRPr lang="es-ES" sz="2000" b="1" kern="1200" dirty="0"/>
        </a:p>
      </dsp:txBody>
      <dsp:txXfrm>
        <a:off x="536799" y="3219125"/>
        <a:ext cx="2042533" cy="479133"/>
      </dsp:txXfrm>
    </dsp:sp>
    <dsp:sp modelId="{6F1D5F15-8942-41B0-B079-FF0AC5B4BEBF}">
      <dsp:nvSpPr>
        <dsp:cNvPr id="0" name=""/>
        <dsp:cNvSpPr/>
      </dsp:nvSpPr>
      <dsp:spPr>
        <a:xfrm>
          <a:off x="262849" y="532254"/>
          <a:ext cx="259043" cy="3562619"/>
        </a:xfrm>
        <a:custGeom>
          <a:avLst/>
          <a:gdLst/>
          <a:ahLst/>
          <a:cxnLst/>
          <a:rect l="0" t="0" r="0" b="0"/>
          <a:pathLst>
            <a:path>
              <a:moveTo>
                <a:pt x="0" y="0"/>
              </a:moveTo>
              <a:lnTo>
                <a:pt x="0" y="3562619"/>
              </a:lnTo>
              <a:lnTo>
                <a:pt x="259043" y="356261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4E39D2-295A-4E87-8474-14907EC00CEE}">
      <dsp:nvSpPr>
        <dsp:cNvPr id="0" name=""/>
        <dsp:cNvSpPr/>
      </dsp:nvSpPr>
      <dsp:spPr>
        <a:xfrm>
          <a:off x="521893" y="3840401"/>
          <a:ext cx="2072345" cy="508945"/>
        </a:xfrm>
        <a:prstGeom prst="roundRect">
          <a:avLst>
            <a:gd name="adj" fmla="val 10000"/>
          </a:avLst>
        </a:prstGeom>
        <a:solidFill>
          <a:schemeClr val="accent6">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Sve </a:t>
          </a:r>
          <a:r>
            <a:rPr lang="sr-Latn-RS" sz="2000" b="1" kern="1200"/>
            <a:t>o</a:t>
          </a:r>
          <a:r>
            <a:rPr lang="es-ES" sz="2000" b="1" kern="1200"/>
            <a:t>ček</a:t>
          </a:r>
          <a:r>
            <a:rPr lang="sr-Latn-RS" sz="2000" b="1" kern="1200"/>
            <a:t>uje.</a:t>
          </a:r>
          <a:endParaRPr lang="es-ES" sz="2000" b="1" kern="1200" dirty="0"/>
        </a:p>
      </dsp:txBody>
      <dsp:txXfrm>
        <a:off x="536799" y="3855307"/>
        <a:ext cx="2042533" cy="479133"/>
      </dsp:txXfrm>
    </dsp:sp>
    <dsp:sp modelId="{2B274561-6E4F-4375-9F56-511D831C629B}">
      <dsp:nvSpPr>
        <dsp:cNvPr id="0" name=""/>
        <dsp:cNvSpPr/>
      </dsp:nvSpPr>
      <dsp:spPr>
        <a:xfrm>
          <a:off x="262849" y="532254"/>
          <a:ext cx="259043" cy="4198801"/>
        </a:xfrm>
        <a:custGeom>
          <a:avLst/>
          <a:gdLst/>
          <a:ahLst/>
          <a:cxnLst/>
          <a:rect l="0" t="0" r="0" b="0"/>
          <a:pathLst>
            <a:path>
              <a:moveTo>
                <a:pt x="0" y="0"/>
              </a:moveTo>
              <a:lnTo>
                <a:pt x="0" y="4198801"/>
              </a:lnTo>
              <a:lnTo>
                <a:pt x="259043" y="419880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0DFE74-030B-4E0A-B799-A8CE105EC077}">
      <dsp:nvSpPr>
        <dsp:cNvPr id="0" name=""/>
        <dsp:cNvSpPr/>
      </dsp:nvSpPr>
      <dsp:spPr>
        <a:xfrm>
          <a:off x="521893" y="4476583"/>
          <a:ext cx="2072345" cy="508945"/>
        </a:xfrm>
        <a:prstGeom prst="roundRect">
          <a:avLst>
            <a:gd name="adj" fmla="val 10000"/>
          </a:avLst>
        </a:prstGeom>
        <a:solidFill>
          <a:srgbClr val="E8D9F3"/>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sr-Latn-RS" sz="2000" b="1" kern="1200"/>
            <a:t>S</a:t>
          </a:r>
          <a:r>
            <a:rPr lang="es-ES" sz="2000" b="1" kern="1200"/>
            <a:t>ve</a:t>
          </a:r>
          <a:r>
            <a:rPr lang="sr-Latn-RS" sz="2000" b="1" kern="1200"/>
            <a:t> podržava.</a:t>
          </a:r>
          <a:endParaRPr lang="es-ES" sz="2000" b="1" kern="1200" dirty="0"/>
        </a:p>
      </dsp:txBody>
      <dsp:txXfrm>
        <a:off x="536799" y="4491489"/>
        <a:ext cx="2042533" cy="479133"/>
      </dsp:txXfrm>
    </dsp:sp>
    <dsp:sp modelId="{565E0D69-8F2C-4728-999F-F0C0BCE8688F}">
      <dsp:nvSpPr>
        <dsp:cNvPr id="0" name=""/>
        <dsp:cNvSpPr/>
      </dsp:nvSpPr>
      <dsp:spPr>
        <a:xfrm>
          <a:off x="2848711" y="23309"/>
          <a:ext cx="3052981" cy="508945"/>
        </a:xfrm>
        <a:prstGeom prst="roundRect">
          <a:avLst>
            <a:gd name="adj" fmla="val 10000"/>
          </a:avLst>
        </a:prstGeom>
        <a:gradFill rotWithShape="0">
          <a:gsLst>
            <a:gs pos="0">
              <a:schemeClr val="accent4">
                <a:hueOff val="-5039990"/>
                <a:satOff val="0"/>
                <a:lumOff val="10000"/>
                <a:alphaOff val="0"/>
                <a:satMod val="103000"/>
                <a:lumMod val="102000"/>
                <a:tint val="94000"/>
              </a:schemeClr>
            </a:gs>
            <a:gs pos="50000">
              <a:schemeClr val="accent4">
                <a:hueOff val="-5039990"/>
                <a:satOff val="0"/>
                <a:lumOff val="10000"/>
                <a:alphaOff val="0"/>
                <a:satMod val="110000"/>
                <a:lumMod val="100000"/>
                <a:shade val="100000"/>
              </a:schemeClr>
            </a:gs>
            <a:gs pos="100000">
              <a:schemeClr val="accent4">
                <a:hueOff val="-5039990"/>
                <a:satOff val="0"/>
                <a:lumOff val="10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Što ljubav NE čini</a:t>
          </a:r>
          <a:r>
            <a:rPr lang="sr-Latn-RS" sz="2000" b="1" kern="1200">
              <a:effectLst>
                <a:outerShdw blurRad="38100" dist="38100" dir="2700000" algn="tl">
                  <a:srgbClr val="000000">
                    <a:alpha val="43137"/>
                  </a:srgbClr>
                </a:outerShdw>
              </a:effectLst>
            </a:rPr>
            <a:t>:</a:t>
          </a:r>
          <a:endParaRPr lang="es-ES" sz="2000" b="1" kern="1200" dirty="0">
            <a:effectLst>
              <a:outerShdw blurRad="38100" dist="38100" dir="2700000" algn="tl">
                <a:srgbClr val="000000">
                  <a:alpha val="43137"/>
                </a:srgbClr>
              </a:outerShdw>
            </a:effectLst>
          </a:endParaRPr>
        </a:p>
      </dsp:txBody>
      <dsp:txXfrm>
        <a:off x="2863617" y="38215"/>
        <a:ext cx="3023169" cy="479133"/>
      </dsp:txXfrm>
    </dsp:sp>
    <dsp:sp modelId="{92B79A35-65B0-4C6E-A449-C4230453DEDF}">
      <dsp:nvSpPr>
        <dsp:cNvPr id="0" name=""/>
        <dsp:cNvSpPr/>
      </dsp:nvSpPr>
      <dsp:spPr>
        <a:xfrm>
          <a:off x="3154009" y="532254"/>
          <a:ext cx="305298" cy="381709"/>
        </a:xfrm>
        <a:custGeom>
          <a:avLst/>
          <a:gdLst/>
          <a:ahLst/>
          <a:cxnLst/>
          <a:rect l="0" t="0" r="0" b="0"/>
          <a:pathLst>
            <a:path>
              <a:moveTo>
                <a:pt x="0" y="0"/>
              </a:moveTo>
              <a:lnTo>
                <a:pt x="0" y="381709"/>
              </a:lnTo>
              <a:lnTo>
                <a:pt x="305298" y="38170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2B8AFB-1B66-47DC-B595-A6CBA35C084F}">
      <dsp:nvSpPr>
        <dsp:cNvPr id="0" name=""/>
        <dsp:cNvSpPr/>
      </dsp:nvSpPr>
      <dsp:spPr>
        <a:xfrm>
          <a:off x="3459307" y="659491"/>
          <a:ext cx="2072345" cy="508945"/>
        </a:xfrm>
        <a:prstGeom prst="roundRect">
          <a:avLst>
            <a:gd name="adj" fmla="val 10000"/>
          </a:avLst>
        </a:prstGeom>
        <a:solidFill>
          <a:srgbClr val="B3FFFF"/>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Nije ljubomoran</a:t>
          </a:r>
          <a:r>
            <a:rPr lang="sr-Latn-RS" sz="2000" b="1" kern="1200"/>
            <a:t>a.</a:t>
          </a:r>
          <a:endParaRPr lang="es-ES" sz="2000" b="1" kern="1200" dirty="0"/>
        </a:p>
      </dsp:txBody>
      <dsp:txXfrm>
        <a:off x="3474213" y="674397"/>
        <a:ext cx="2042533" cy="479133"/>
      </dsp:txXfrm>
    </dsp:sp>
    <dsp:sp modelId="{B7169B83-C504-4FDB-9492-4F1F75835FA5}">
      <dsp:nvSpPr>
        <dsp:cNvPr id="0" name=""/>
        <dsp:cNvSpPr/>
      </dsp:nvSpPr>
      <dsp:spPr>
        <a:xfrm>
          <a:off x="3154009" y="532254"/>
          <a:ext cx="305298" cy="1017891"/>
        </a:xfrm>
        <a:custGeom>
          <a:avLst/>
          <a:gdLst/>
          <a:ahLst/>
          <a:cxnLst/>
          <a:rect l="0" t="0" r="0" b="0"/>
          <a:pathLst>
            <a:path>
              <a:moveTo>
                <a:pt x="0" y="0"/>
              </a:moveTo>
              <a:lnTo>
                <a:pt x="0" y="1017891"/>
              </a:lnTo>
              <a:lnTo>
                <a:pt x="305298" y="101789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1BB5D-6125-47CF-85DA-90F916277249}">
      <dsp:nvSpPr>
        <dsp:cNvPr id="0" name=""/>
        <dsp:cNvSpPr/>
      </dsp:nvSpPr>
      <dsp:spPr>
        <a:xfrm>
          <a:off x="3459307" y="1295673"/>
          <a:ext cx="2072345" cy="508945"/>
        </a:xfrm>
        <a:prstGeom prst="roundRect">
          <a:avLst>
            <a:gd name="adj" fmla="val 10000"/>
          </a:avLst>
        </a:prstGeom>
        <a:solidFill>
          <a:srgbClr val="E8D9F3"/>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N</a:t>
          </a:r>
          <a:r>
            <a:rPr lang="sr-Latn-RS" sz="2000" b="1" kern="1200"/>
            <a:t>e hvali se.</a:t>
          </a:r>
          <a:endParaRPr lang="es-ES" sz="2000" b="1" kern="1200" dirty="0"/>
        </a:p>
      </dsp:txBody>
      <dsp:txXfrm>
        <a:off x="3474213" y="1310579"/>
        <a:ext cx="2042533" cy="479133"/>
      </dsp:txXfrm>
    </dsp:sp>
    <dsp:sp modelId="{F9C4B24E-F7DD-4AA9-B6FB-39B7CFB0C6FE}">
      <dsp:nvSpPr>
        <dsp:cNvPr id="0" name=""/>
        <dsp:cNvSpPr/>
      </dsp:nvSpPr>
      <dsp:spPr>
        <a:xfrm>
          <a:off x="3154009" y="532254"/>
          <a:ext cx="305298" cy="1654073"/>
        </a:xfrm>
        <a:custGeom>
          <a:avLst/>
          <a:gdLst/>
          <a:ahLst/>
          <a:cxnLst/>
          <a:rect l="0" t="0" r="0" b="0"/>
          <a:pathLst>
            <a:path>
              <a:moveTo>
                <a:pt x="0" y="0"/>
              </a:moveTo>
              <a:lnTo>
                <a:pt x="0" y="1654073"/>
              </a:lnTo>
              <a:lnTo>
                <a:pt x="305298" y="165407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3ECCF9-2F1C-43E2-9B88-B0AE74EF9022}">
      <dsp:nvSpPr>
        <dsp:cNvPr id="0" name=""/>
        <dsp:cNvSpPr/>
      </dsp:nvSpPr>
      <dsp:spPr>
        <a:xfrm>
          <a:off x="3459307" y="1931855"/>
          <a:ext cx="2072345" cy="508945"/>
        </a:xfrm>
        <a:prstGeom prst="roundRect">
          <a:avLst>
            <a:gd name="adj" fmla="val 10000"/>
          </a:avLst>
        </a:prstGeom>
        <a:solidFill>
          <a:schemeClr val="accent6">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N</a:t>
          </a:r>
          <a:r>
            <a:rPr lang="sr-Latn-RS" sz="2000" b="1" kern="1200"/>
            <a:t>e</a:t>
          </a:r>
          <a:r>
            <a:rPr lang="es-ES" sz="2000" b="1" kern="1200"/>
            <a:t> ponos</a:t>
          </a:r>
          <a:r>
            <a:rPr lang="sr-Latn-RS" sz="2000" b="1" kern="1200"/>
            <a:t>i se.</a:t>
          </a:r>
          <a:endParaRPr lang="es-ES" sz="2000" b="1" kern="1200" dirty="0"/>
        </a:p>
      </dsp:txBody>
      <dsp:txXfrm>
        <a:off x="3474213" y="1946761"/>
        <a:ext cx="2042533" cy="479133"/>
      </dsp:txXfrm>
    </dsp:sp>
    <dsp:sp modelId="{2B3C47AD-A78F-4645-986C-053210603DEA}">
      <dsp:nvSpPr>
        <dsp:cNvPr id="0" name=""/>
        <dsp:cNvSpPr/>
      </dsp:nvSpPr>
      <dsp:spPr>
        <a:xfrm>
          <a:off x="3154009" y="532254"/>
          <a:ext cx="305298" cy="2290255"/>
        </a:xfrm>
        <a:custGeom>
          <a:avLst/>
          <a:gdLst/>
          <a:ahLst/>
          <a:cxnLst/>
          <a:rect l="0" t="0" r="0" b="0"/>
          <a:pathLst>
            <a:path>
              <a:moveTo>
                <a:pt x="0" y="0"/>
              </a:moveTo>
              <a:lnTo>
                <a:pt x="0" y="2290255"/>
              </a:lnTo>
              <a:lnTo>
                <a:pt x="305298" y="2290255"/>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4F35FD-1F51-43FA-ADCD-3C69A08CB885}">
      <dsp:nvSpPr>
        <dsp:cNvPr id="0" name=""/>
        <dsp:cNvSpPr/>
      </dsp:nvSpPr>
      <dsp:spPr>
        <a:xfrm>
          <a:off x="3459307" y="2568037"/>
          <a:ext cx="2072345" cy="508945"/>
        </a:xfrm>
        <a:prstGeom prst="roundRect">
          <a:avLst>
            <a:gd name="adj" fmla="val 10000"/>
          </a:avLst>
        </a:prstGeom>
        <a:solidFill>
          <a:schemeClr val="accent5">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Nije nepristojn</a:t>
          </a:r>
          <a:r>
            <a:rPr lang="sr-Latn-RS" sz="2000" b="1" kern="1200"/>
            <a:t>a.</a:t>
          </a:r>
          <a:endParaRPr lang="es-ES" sz="2000" b="1" kern="1200" dirty="0"/>
        </a:p>
      </dsp:txBody>
      <dsp:txXfrm>
        <a:off x="3474213" y="2582943"/>
        <a:ext cx="2042533" cy="479133"/>
      </dsp:txXfrm>
    </dsp:sp>
    <dsp:sp modelId="{47FBBA99-FE8F-4031-9216-55F896FE2842}">
      <dsp:nvSpPr>
        <dsp:cNvPr id="0" name=""/>
        <dsp:cNvSpPr/>
      </dsp:nvSpPr>
      <dsp:spPr>
        <a:xfrm>
          <a:off x="3154009" y="532254"/>
          <a:ext cx="305298" cy="2926437"/>
        </a:xfrm>
        <a:custGeom>
          <a:avLst/>
          <a:gdLst/>
          <a:ahLst/>
          <a:cxnLst/>
          <a:rect l="0" t="0" r="0" b="0"/>
          <a:pathLst>
            <a:path>
              <a:moveTo>
                <a:pt x="0" y="0"/>
              </a:moveTo>
              <a:lnTo>
                <a:pt x="0" y="2926437"/>
              </a:lnTo>
              <a:lnTo>
                <a:pt x="305298" y="2926437"/>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D07F84F-C47C-4951-9C5F-27727EF5561E}">
      <dsp:nvSpPr>
        <dsp:cNvPr id="0" name=""/>
        <dsp:cNvSpPr/>
      </dsp:nvSpPr>
      <dsp:spPr>
        <a:xfrm>
          <a:off x="3459307" y="3204219"/>
          <a:ext cx="2072345" cy="508945"/>
        </a:xfrm>
        <a:prstGeom prst="roundRect">
          <a:avLst>
            <a:gd name="adj" fmla="val 10000"/>
          </a:avLst>
        </a:prstGeom>
        <a:solidFill>
          <a:srgbClr val="DDFFDD"/>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Nije sebičn</a:t>
          </a:r>
          <a:r>
            <a:rPr lang="sr-Latn-RS" sz="2000" b="1" kern="1200"/>
            <a:t>a.</a:t>
          </a:r>
          <a:endParaRPr lang="es-ES" sz="2000" b="1" kern="1200" dirty="0"/>
        </a:p>
      </dsp:txBody>
      <dsp:txXfrm>
        <a:off x="3474213" y="3219125"/>
        <a:ext cx="2042533" cy="479133"/>
      </dsp:txXfrm>
    </dsp:sp>
    <dsp:sp modelId="{F9709637-E484-40DC-BF96-695EFCCE2E19}">
      <dsp:nvSpPr>
        <dsp:cNvPr id="0" name=""/>
        <dsp:cNvSpPr/>
      </dsp:nvSpPr>
      <dsp:spPr>
        <a:xfrm>
          <a:off x="3154009" y="532254"/>
          <a:ext cx="305298" cy="3562619"/>
        </a:xfrm>
        <a:custGeom>
          <a:avLst/>
          <a:gdLst/>
          <a:ahLst/>
          <a:cxnLst/>
          <a:rect l="0" t="0" r="0" b="0"/>
          <a:pathLst>
            <a:path>
              <a:moveTo>
                <a:pt x="0" y="0"/>
              </a:moveTo>
              <a:lnTo>
                <a:pt x="0" y="3562619"/>
              </a:lnTo>
              <a:lnTo>
                <a:pt x="305298" y="356261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4C07F3-9199-4758-A107-7A790F6698A0}">
      <dsp:nvSpPr>
        <dsp:cNvPr id="0" name=""/>
        <dsp:cNvSpPr/>
      </dsp:nvSpPr>
      <dsp:spPr>
        <a:xfrm>
          <a:off x="3459307" y="3840401"/>
          <a:ext cx="2072345" cy="508945"/>
        </a:xfrm>
        <a:prstGeom prst="roundRect">
          <a:avLst>
            <a:gd name="adj" fmla="val 10000"/>
          </a:avLst>
        </a:prstGeom>
        <a:solidFill>
          <a:schemeClr val="accent3">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Ne ljuti se</a:t>
          </a:r>
          <a:r>
            <a:rPr lang="sr-Latn-RS" sz="2000" b="1" kern="1200"/>
            <a:t>.</a:t>
          </a:r>
          <a:endParaRPr lang="es-ES" sz="2000" b="1" kern="1200" dirty="0"/>
        </a:p>
      </dsp:txBody>
      <dsp:txXfrm>
        <a:off x="3474213" y="3855307"/>
        <a:ext cx="2042533" cy="479133"/>
      </dsp:txXfrm>
    </dsp:sp>
    <dsp:sp modelId="{43D74E38-FAE1-4F25-9193-250032689848}">
      <dsp:nvSpPr>
        <dsp:cNvPr id="0" name=""/>
        <dsp:cNvSpPr/>
      </dsp:nvSpPr>
      <dsp:spPr>
        <a:xfrm>
          <a:off x="3154009" y="532254"/>
          <a:ext cx="305298" cy="4198801"/>
        </a:xfrm>
        <a:custGeom>
          <a:avLst/>
          <a:gdLst/>
          <a:ahLst/>
          <a:cxnLst/>
          <a:rect l="0" t="0" r="0" b="0"/>
          <a:pathLst>
            <a:path>
              <a:moveTo>
                <a:pt x="0" y="0"/>
              </a:moveTo>
              <a:lnTo>
                <a:pt x="0" y="4198801"/>
              </a:lnTo>
              <a:lnTo>
                <a:pt x="305298" y="419880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957DE9-C1A4-4873-AB47-116FBEDCF0B0}">
      <dsp:nvSpPr>
        <dsp:cNvPr id="0" name=""/>
        <dsp:cNvSpPr/>
      </dsp:nvSpPr>
      <dsp:spPr>
        <a:xfrm>
          <a:off x="3459307" y="4476583"/>
          <a:ext cx="2072345" cy="508945"/>
        </a:xfrm>
        <a:prstGeom prst="roundRect">
          <a:avLst>
            <a:gd name="adj" fmla="val 10000"/>
          </a:avLst>
        </a:prstGeom>
        <a:solidFill>
          <a:schemeClr val="accent2">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N</a:t>
          </a:r>
          <a:r>
            <a:rPr lang="sr-Latn-RS" sz="2000" b="1" kern="1200"/>
            <a:t>e raduje se nepravdi.</a:t>
          </a:r>
          <a:endParaRPr lang="es-ES" sz="2000" b="1" kern="1200" dirty="0"/>
        </a:p>
      </dsp:txBody>
      <dsp:txXfrm>
        <a:off x="3474213" y="4491489"/>
        <a:ext cx="2042533" cy="479133"/>
      </dsp:txXfrm>
    </dsp:sp>
    <dsp:sp modelId="{4159BD82-A2ED-4EC6-96A4-FF3C1AD4CEC6}">
      <dsp:nvSpPr>
        <dsp:cNvPr id="0" name=""/>
        <dsp:cNvSpPr/>
      </dsp:nvSpPr>
      <dsp:spPr>
        <a:xfrm>
          <a:off x="3154009" y="532254"/>
          <a:ext cx="305298" cy="4834983"/>
        </a:xfrm>
        <a:custGeom>
          <a:avLst/>
          <a:gdLst/>
          <a:ahLst/>
          <a:cxnLst/>
          <a:rect l="0" t="0" r="0" b="0"/>
          <a:pathLst>
            <a:path>
              <a:moveTo>
                <a:pt x="0" y="0"/>
              </a:moveTo>
              <a:lnTo>
                <a:pt x="0" y="4834983"/>
              </a:lnTo>
              <a:lnTo>
                <a:pt x="305298" y="483498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85B4B6C-0300-48EC-89D6-3E756247A31A}">
      <dsp:nvSpPr>
        <dsp:cNvPr id="0" name=""/>
        <dsp:cNvSpPr/>
      </dsp:nvSpPr>
      <dsp:spPr>
        <a:xfrm>
          <a:off x="3459307" y="5112766"/>
          <a:ext cx="2072345" cy="508945"/>
        </a:xfrm>
        <a:prstGeom prst="roundRect">
          <a:avLst>
            <a:gd name="adj" fmla="val 10000"/>
          </a:avLst>
        </a:prstGeom>
        <a:solidFill>
          <a:schemeClr val="accent1">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Ne uživa u zlu</a:t>
          </a:r>
          <a:r>
            <a:rPr lang="sr-Latn-RS" sz="2000" b="1" kern="1200"/>
            <a:t>.</a:t>
          </a:r>
          <a:endParaRPr lang="es-ES" sz="2000" b="1" kern="1200" dirty="0"/>
        </a:p>
      </dsp:txBody>
      <dsp:txXfrm>
        <a:off x="3474213" y="5127672"/>
        <a:ext cx="2042533" cy="47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8B734-275B-42A8-BFEF-BCAA27C48B7A}">
      <dsp:nvSpPr>
        <dsp:cNvPr id="0" name=""/>
        <dsp:cNvSpPr/>
      </dsp:nvSpPr>
      <dsp:spPr>
        <a:xfrm>
          <a:off x="0" y="0"/>
          <a:ext cx="5015064" cy="1262552"/>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Budući događaji predviđeni — ako nisu</a:t>
          </a:r>
          <a:r>
            <a:rPr lang="sr-Latn-RS" sz="2000" b="1" kern="1200">
              <a:effectLst>
                <a:outerShdw blurRad="38100" dist="38100" dir="2700000" algn="tl">
                  <a:srgbClr val="000000">
                    <a:alpha val="43137"/>
                  </a:srgbClr>
                </a:outerShdw>
              </a:effectLst>
            </a:rPr>
            <a:t> uslovlje</a:t>
          </a:r>
          <a:r>
            <a:rPr lang="es-ES" sz="2000" b="1" kern="1200">
              <a:effectLst>
                <a:outerShdw blurRad="38100" dist="38100" dir="2700000" algn="tl">
                  <a:srgbClr val="000000">
                    <a:alpha val="43137"/>
                  </a:srgbClr>
                </a:outerShdw>
              </a:effectLst>
            </a:rPr>
            <a:t>ni — moraju se ispuniti (</a:t>
          </a:r>
          <a:r>
            <a:rPr lang="sr-Latn-RS" sz="2000" b="1" kern="1200">
              <a:effectLst>
                <a:outerShdw blurRad="38100" dist="38100" dir="2700000" algn="tl">
                  <a:srgbClr val="000000">
                    <a:alpha val="43137"/>
                  </a:srgbClr>
                </a:outerShdw>
              </a:effectLst>
            </a:rPr>
            <a:t>5. Moj.</a:t>
          </a:r>
          <a:r>
            <a:rPr lang="es-ES" sz="2000" b="1" kern="1200">
              <a:effectLst>
                <a:outerShdw blurRad="38100" dist="38100" dir="2700000" algn="tl">
                  <a:srgbClr val="000000">
                    <a:alpha val="43137"/>
                  </a:srgbClr>
                </a:outerShdw>
              </a:effectLst>
            </a:rPr>
            <a:t> 18</a:t>
          </a:r>
          <a:r>
            <a:rPr lang="sr-Latn-RS"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22; Jer. 28</a:t>
          </a:r>
          <a:r>
            <a:rPr lang="sr-Latn-RS" sz="2000" b="1" kern="1200">
              <a:effectLst>
                <a:outerShdw blurRad="38100" dist="38100" dir="2700000" algn="tl">
                  <a:srgbClr val="000000">
                    <a:alpha val="43137"/>
                  </a:srgbClr>
                </a:outerShdw>
              </a:effectLst>
            </a:rPr>
            <a:t>,8.</a:t>
          </a:r>
          <a:r>
            <a:rPr lang="es-ES" sz="2000" b="1" kern="1200">
              <a:effectLst>
                <a:outerShdw blurRad="38100" dist="38100" dir="2700000" algn="tl">
                  <a:srgbClr val="000000">
                    <a:alpha val="43137"/>
                  </a:srgbClr>
                </a:outerShdw>
              </a:effectLst>
            </a:rPr>
            <a:t>9 Jona 4</a:t>
          </a:r>
          <a:r>
            <a:rPr lang="sr-Latn-RS"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2)</a:t>
          </a:r>
          <a:r>
            <a:rPr lang="sr-Latn-RS" sz="2000" b="1" kern="120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1129268" y="0"/>
        <a:ext cx="3885795" cy="1262552"/>
      </dsp:txXfrm>
    </dsp:sp>
    <dsp:sp modelId="{692670C7-56B5-4A89-8D29-2D74A4BCF953}">
      <dsp:nvSpPr>
        <dsp:cNvPr id="0" name=""/>
        <dsp:cNvSpPr/>
      </dsp:nvSpPr>
      <dsp:spPr>
        <a:xfrm>
          <a:off x="126255" y="126255"/>
          <a:ext cx="1003012" cy="1010041"/>
        </a:xfrm>
        <a:prstGeom prst="roundRect">
          <a:avLst>
            <a:gd name="adj" fmla="val 10000"/>
          </a:avLst>
        </a:prstGeom>
        <a:blipFill dpi="0" rotWithShape="1">
          <a:blip xmlns:r="http://schemas.openxmlformats.org/officeDocument/2006/relationships" r:embed="rId1" cstate="print">
            <a:extLst>
              <a:ext uri="{28A0092B-C50C-407E-A947-70E740481C1C}">
                <a14:useLocalDpi xmlns:a14="http://schemas.microsoft.com/office/drawing/2010/main"/>
              </a:ext>
            </a:extLst>
          </a:blip>
          <a:srcRect/>
          <a:stretch>
            <a:fillRect t="234" r="95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6B4C2BB-1B6F-4B86-A8C6-B33A0FE74078}">
      <dsp:nvSpPr>
        <dsp:cNvPr id="0" name=""/>
        <dsp:cNvSpPr/>
      </dsp:nvSpPr>
      <dsp:spPr>
        <a:xfrm>
          <a:off x="0" y="1388807"/>
          <a:ext cx="5015064" cy="1262552"/>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sr-Latn-RS" sz="2000" b="1" kern="1200">
              <a:effectLst>
                <a:outerShdw blurRad="38100" dist="38100" dir="2700000" algn="tl">
                  <a:srgbClr val="000000">
                    <a:alpha val="43137"/>
                  </a:srgbClr>
                </a:outerShdw>
              </a:effectLst>
            </a:rPr>
            <a:t>P</a:t>
          </a:r>
          <a:r>
            <a:rPr lang="es-ES" sz="2000" b="1" kern="1200">
              <a:effectLst>
                <a:outerShdw blurRad="38100" dist="38100" dir="2700000" algn="tl">
                  <a:srgbClr val="000000">
                    <a:alpha val="43137"/>
                  </a:srgbClr>
                </a:outerShdw>
              </a:effectLst>
            </a:rPr>
            <a:t>oruka </a:t>
          </a:r>
          <a:r>
            <a:rPr lang="sr-Latn-RS" sz="2000" b="1" kern="1200">
              <a:effectLst>
                <a:outerShdw blurRad="38100" dist="38100" dir="2700000" algn="tl">
                  <a:srgbClr val="000000">
                    <a:alpha val="43137"/>
                  </a:srgbClr>
                </a:outerShdw>
              </a:effectLst>
            </a:rPr>
            <a:t>proroka </a:t>
          </a:r>
          <a:r>
            <a:rPr lang="es-ES" sz="2000" b="1" kern="1200">
              <a:effectLst>
                <a:outerShdw blurRad="38100" dist="38100" dir="2700000" algn="tl">
                  <a:srgbClr val="000000">
                    <a:alpha val="43137"/>
                  </a:srgbClr>
                </a:outerShdw>
              </a:effectLst>
            </a:rPr>
            <a:t>treba </a:t>
          </a:r>
          <a:r>
            <a:rPr lang="sr-Latn-RS" sz="2000" b="1" kern="1200">
              <a:effectLst>
                <a:outerShdw blurRad="38100" dist="38100" dir="2700000" algn="tl">
                  <a:srgbClr val="000000">
                    <a:alpha val="43137"/>
                  </a:srgbClr>
                </a:outerShdw>
              </a:effectLst>
            </a:rPr>
            <a:t>da bude</a:t>
          </a:r>
          <a:r>
            <a:rPr lang="es-ES" sz="2000" b="1" kern="1200">
              <a:effectLst>
                <a:outerShdw blurRad="38100" dist="38100" dir="2700000" algn="tl">
                  <a:srgbClr val="000000">
                    <a:alpha val="43137"/>
                  </a:srgbClr>
                </a:outerShdw>
              </a:effectLst>
            </a:rPr>
            <a:t> u skladu s porukom prethodnih proroka</a:t>
          </a:r>
          <a:r>
            <a:rPr lang="sr-Latn-RS" sz="2000" b="1" kern="1200">
              <a:effectLst>
                <a:outerShdw blurRad="38100" dist="38100" dir="2700000" algn="tl">
                  <a:srgbClr val="000000">
                    <a:alpha val="43137"/>
                  </a:srgbClr>
                </a:outerShdw>
              </a:effectLst>
            </a:rPr>
            <a:t> </a:t>
          </a:r>
          <a:r>
            <a:rPr lang="es-ES" sz="2000" b="1" kern="1200">
              <a:effectLst>
                <a:outerShdw blurRad="38100" dist="38100" dir="2700000" algn="tl">
                  <a:srgbClr val="000000">
                    <a:alpha val="43137"/>
                  </a:srgbClr>
                </a:outerShdw>
              </a:effectLst>
            </a:rPr>
            <a:t>(</a:t>
          </a:r>
          <a:r>
            <a:rPr lang="sr-Latn-RS" sz="2000" b="1" kern="1200">
              <a:effectLst>
                <a:outerShdw blurRad="38100" dist="38100" dir="2700000" algn="tl">
                  <a:srgbClr val="000000">
                    <a:alpha val="43137"/>
                  </a:srgbClr>
                </a:outerShdw>
              </a:effectLst>
            </a:rPr>
            <a:t>5. Moj.</a:t>
          </a:r>
          <a:r>
            <a:rPr lang="es-ES" sz="2000" b="1" kern="1200">
              <a:effectLst>
                <a:outerShdw blurRad="38100" dist="38100" dir="2700000" algn="tl">
                  <a:srgbClr val="000000">
                    <a:alpha val="43137"/>
                  </a:srgbClr>
                </a:outerShdw>
              </a:effectLst>
            </a:rPr>
            <a:t> 13</a:t>
          </a:r>
          <a:r>
            <a:rPr lang="sr-Latn-RS"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1-3; Iza. 8</a:t>
          </a:r>
          <a:r>
            <a:rPr lang="sr-Latn-RS"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20)</a:t>
          </a:r>
          <a:endParaRPr lang="es-ES" sz="2000" kern="1200" dirty="0">
            <a:effectLst>
              <a:outerShdw blurRad="38100" dist="38100" dir="2700000" algn="tl">
                <a:srgbClr val="000000">
                  <a:alpha val="43137"/>
                </a:srgbClr>
              </a:outerShdw>
            </a:effectLst>
          </a:endParaRPr>
        </a:p>
      </dsp:txBody>
      <dsp:txXfrm>
        <a:off x="1129268" y="1388807"/>
        <a:ext cx="3885795" cy="1262552"/>
      </dsp:txXfrm>
    </dsp:sp>
    <dsp:sp modelId="{1C6B2F94-D835-422E-8008-C225D4D94974}">
      <dsp:nvSpPr>
        <dsp:cNvPr id="0" name=""/>
        <dsp:cNvSpPr/>
      </dsp:nvSpPr>
      <dsp:spPr>
        <a:xfrm>
          <a:off x="126255" y="1515062"/>
          <a:ext cx="1003012" cy="1010041"/>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93D244B-9003-4E22-9513-C84DAB981AB6}">
      <dsp:nvSpPr>
        <dsp:cNvPr id="0" name=""/>
        <dsp:cNvSpPr/>
      </dsp:nvSpPr>
      <dsp:spPr>
        <a:xfrm>
          <a:off x="0" y="2777615"/>
          <a:ext cx="5015064" cy="1262552"/>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Mora </a:t>
          </a:r>
          <a:r>
            <a:rPr lang="sr-Latn-RS" sz="2000" b="1" kern="1200">
              <a:effectLst>
                <a:outerShdw blurRad="38100" dist="38100" dir="2700000" algn="tl">
                  <a:srgbClr val="000000">
                    <a:alpha val="43137"/>
                  </a:srgbClr>
                </a:outerShdw>
              </a:effectLst>
            </a:rPr>
            <a:t>da </a:t>
          </a:r>
          <a:r>
            <a:rPr lang="es-ES" sz="2000" b="1" kern="1200">
              <a:effectLst>
                <a:outerShdw blurRad="38100" dist="38100" dir="2700000" algn="tl">
                  <a:srgbClr val="000000">
                    <a:alpha val="43137"/>
                  </a:srgbClr>
                </a:outerShdw>
              </a:effectLst>
            </a:rPr>
            <a:t>svjedoči utjelovljenju Isusa</a:t>
          </a:r>
          <a:r>
            <a:rPr lang="sr-Latn-RS" sz="2000" b="1" kern="1200">
              <a:effectLst>
                <a:outerShdw blurRad="38100" dist="38100" dir="2700000" algn="tl">
                  <a:srgbClr val="000000">
                    <a:alpha val="43137"/>
                  </a:srgbClr>
                </a:outerShdw>
              </a:effectLst>
            </a:rPr>
            <a:t> </a:t>
          </a:r>
          <a:r>
            <a:rPr lang="es-ES" sz="2000" b="1" kern="1200">
              <a:effectLst>
                <a:outerShdw blurRad="38100" dist="38100" dir="2700000" algn="tl">
                  <a:srgbClr val="000000">
                    <a:alpha val="43137"/>
                  </a:srgbClr>
                </a:outerShdw>
              </a:effectLst>
            </a:rPr>
            <a:t>(1. </a:t>
          </a:r>
          <a:r>
            <a:rPr lang="sr-Latn-RS" sz="2000" b="1" kern="1200">
              <a:effectLst>
                <a:outerShdw blurRad="38100" dist="38100" dir="2700000" algn="tl">
                  <a:srgbClr val="000000">
                    <a:alpha val="43137"/>
                  </a:srgbClr>
                </a:outerShdw>
              </a:effectLst>
            </a:rPr>
            <a:t>Jo</a:t>
          </a:r>
          <a:r>
            <a:rPr lang="es-ES" sz="2000" b="1" kern="1200">
              <a:effectLst>
                <a:outerShdw blurRad="38100" dist="38100" dir="2700000" algn="tl">
                  <a:srgbClr val="000000">
                    <a:alpha val="43137"/>
                  </a:srgbClr>
                </a:outerShdw>
              </a:effectLst>
            </a:rPr>
            <a:t>van</a:t>
          </a:r>
          <a:r>
            <a:rPr lang="sr-Latn-RS"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 4</a:t>
          </a:r>
          <a:r>
            <a:rPr lang="sr-Latn-RS"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1-3)</a:t>
          </a:r>
          <a:r>
            <a:rPr lang="sr-Latn-RS" sz="2000" b="1" kern="120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1129268" y="2777615"/>
        <a:ext cx="3885795" cy="1262552"/>
      </dsp:txXfrm>
    </dsp:sp>
    <dsp:sp modelId="{921B3F1D-ABA5-4709-93C9-C58732B4BBA6}">
      <dsp:nvSpPr>
        <dsp:cNvPr id="0" name=""/>
        <dsp:cNvSpPr/>
      </dsp:nvSpPr>
      <dsp:spPr>
        <a:xfrm>
          <a:off x="126255" y="2903870"/>
          <a:ext cx="1003012" cy="1010041"/>
        </a:xfrm>
        <a:prstGeom prst="roundRect">
          <a:avLst>
            <a:gd name="adj" fmla="val 10000"/>
          </a:avLst>
        </a:prstGeom>
        <a:blipFill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512C3B9-88A4-4142-9DD6-976F52BA200F}">
      <dsp:nvSpPr>
        <dsp:cNvPr id="0" name=""/>
        <dsp:cNvSpPr/>
      </dsp:nvSpPr>
      <dsp:spPr>
        <a:xfrm>
          <a:off x="0" y="4166422"/>
          <a:ext cx="5015064" cy="1262552"/>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Njegov život treba biti u skladu s biblijskom porukom koju propoveda (M</a:t>
          </a:r>
          <a:r>
            <a:rPr lang="sr-Latn-RS" sz="2000" b="1" kern="1200">
              <a:effectLst>
                <a:outerShdw blurRad="38100" dist="38100" dir="2700000" algn="tl">
                  <a:srgbClr val="000000">
                    <a:alpha val="43137"/>
                  </a:srgbClr>
                </a:outerShdw>
              </a:effectLst>
            </a:rPr>
            <a:t>a</a:t>
          </a:r>
          <a:r>
            <a:rPr lang="es-ES" sz="2000" b="1" kern="1200">
              <a:effectLst>
                <a:outerShdw blurRad="38100" dist="38100" dir="2700000" algn="tl">
                  <a:srgbClr val="000000">
                    <a:alpha val="43137"/>
                  </a:srgbClr>
                </a:outerShdw>
              </a:effectLst>
            </a:rPr>
            <a:t>t</a:t>
          </a:r>
          <a:r>
            <a:rPr lang="sr-Latn-RS" sz="2000" b="1" kern="1200">
              <a:effectLst>
                <a:outerShdw blurRad="38100" dist="38100" dir="2700000" algn="tl">
                  <a:srgbClr val="000000">
                    <a:alpha val="43137"/>
                  </a:srgbClr>
                </a:outerShdw>
              </a:effectLst>
            </a:rPr>
            <a:t>ej</a:t>
          </a:r>
          <a:r>
            <a:rPr lang="es-ES" sz="2000" b="1" kern="1200">
              <a:effectLst>
                <a:outerShdw blurRad="38100" dist="38100" dir="2700000" algn="tl">
                  <a:srgbClr val="000000">
                    <a:alpha val="43137"/>
                  </a:srgbClr>
                </a:outerShdw>
              </a:effectLst>
            </a:rPr>
            <a:t> 7</a:t>
          </a:r>
          <a:r>
            <a:rPr lang="sr-Latn-RS"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15-20)</a:t>
          </a:r>
          <a:r>
            <a:rPr lang="sr-Latn-RS" sz="2000" b="1" kern="120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1129268" y="4166422"/>
        <a:ext cx="3885795" cy="1262552"/>
      </dsp:txXfrm>
    </dsp:sp>
    <dsp:sp modelId="{5A290414-622E-47D0-ABF3-235BBC711AFE}">
      <dsp:nvSpPr>
        <dsp:cNvPr id="0" name=""/>
        <dsp:cNvSpPr/>
      </dsp:nvSpPr>
      <dsp:spPr>
        <a:xfrm>
          <a:off x="126255" y="4292677"/>
          <a:ext cx="1003012" cy="1010041"/>
        </a:xfrm>
        <a:prstGeom prst="roundRect">
          <a:avLst>
            <a:gd name="adj" fmla="val 10000"/>
          </a:avLst>
        </a:prstGeom>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CE69EB-E201-4664-AB42-610CC5495A03}" type="datetimeFigureOut">
              <a:rPr lang="hr-HR" smtClean="0"/>
              <a:t>3.8.2026.</a:t>
            </a:fld>
            <a:endParaRPr lang="hr-H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F3916-747D-4EA9-9230-8FCBC2D58104}" type="slidenum">
              <a:rPr lang="hr-HR" smtClean="0"/>
              <a:t>‹Nº›</a:t>
            </a:fld>
            <a:endParaRPr lang="hr-HR"/>
          </a:p>
        </p:txBody>
      </p:sp>
    </p:spTree>
    <p:extLst>
      <p:ext uri="{BB962C8B-B14F-4D97-AF65-F5344CB8AC3E}">
        <p14:creationId xmlns:p14="http://schemas.microsoft.com/office/powerpoint/2010/main" val="3529654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BAEF6-E745-CC32-C0B6-79474846D64E}"/>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7A2E9018-06DC-42E1-10BF-34BB89ADBD3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21129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57070-CEA5-8628-B450-FEBCBBA39CB0}"/>
            </a:ext>
          </a:extLst>
        </p:cNvPr>
        <p:cNvGrpSpPr/>
        <p:nvPr/>
      </p:nvGrpSpPr>
      <p:grpSpPr>
        <a:xfrm>
          <a:off x="0" y="0"/>
          <a:ext cx="0" cy="0"/>
          <a:chOff x="0" y="0"/>
          <a:chExt cx="0" cy="0"/>
        </a:xfrm>
      </p:grpSpPr>
      <p:sp>
        <p:nvSpPr>
          <p:cNvPr id="33794" name="Rectangle 7">
            <a:extLst>
              <a:ext uri="{FF2B5EF4-FFF2-40B4-BE49-F238E27FC236}">
                <a16:creationId xmlns:a16="http://schemas.microsoft.com/office/drawing/2014/main" id="{733E290D-5B27-9DF1-15C8-3DC34AE037F4}"/>
              </a:ext>
            </a:extLst>
          </p:cNvPr>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E925FF6-22C7-4322-ACD3-DD0AC5CF51FE}"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32771" name="Rectangle 2">
            <a:extLst>
              <a:ext uri="{FF2B5EF4-FFF2-40B4-BE49-F238E27FC236}">
                <a16:creationId xmlns:a16="http://schemas.microsoft.com/office/drawing/2014/main" id="{E16B7624-8158-4715-D79F-692B8A7BE430}"/>
              </a:ext>
            </a:extLst>
          </p:cNvPr>
          <p:cNvSpPr>
            <a:spLocks noGrp="1" noRot="1" noChangeAspect="1" noChangeArrowheads="1" noTextEdit="1"/>
          </p:cNvSpPr>
          <p:nvPr>
            <p:ph type="sldImg"/>
          </p:nvPr>
        </p:nvSpPr>
        <p:spPr>
          <a:ln/>
        </p:spPr>
        <p:txBody>
          <a:bodyPr/>
          <a:lstStyle/>
          <a:p>
            <a:endParaRPr lang="en-US"/>
          </a:p>
        </p:txBody>
      </p:sp>
      <p:sp>
        <p:nvSpPr>
          <p:cNvPr id="32772" name="Rectangle 3">
            <a:extLst>
              <a:ext uri="{FF2B5EF4-FFF2-40B4-BE49-F238E27FC236}">
                <a16:creationId xmlns:a16="http://schemas.microsoft.com/office/drawing/2014/main" id="{EDBB2C9F-DA24-F01B-B1F0-77A374AEF3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211547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896DF-36A2-D24B-0EAD-F994CAD821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0782B-A1EC-47D0-2B35-4DA45BDF1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84DB1B-A818-BB06-1488-A03E617716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F0F0D3-14B4-C567-65D6-EC1EAE4F1F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40F7FA-8030-4EC2-BE41-E9347173BAD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7213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9C553-4E0B-6299-678E-4BAFFD8CC6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BDF492-28C9-C17E-1F0D-3C8ED398803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12D85C-AE5F-1F19-1A79-14A8708515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45665B-2C7D-4CD1-A2BB-D8783E4BDE16}"/>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5973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5"/>
          </p:nvPr>
        </p:nvSpPr>
        <p:spPr/>
        <p:txBody>
          <a:bodyPr/>
          <a:lstStyle/>
          <a:p>
            <a:fld id="{1BEF3916-747D-4EA9-9230-8FCBC2D58104}" type="slidenum">
              <a:rPr lang="hr-HR" smtClean="0"/>
              <a:t>5</a:t>
            </a:fld>
            <a:endParaRPr lang="hr-HR"/>
          </a:p>
        </p:txBody>
      </p:sp>
    </p:spTree>
    <p:extLst>
      <p:ext uri="{BB962C8B-B14F-4D97-AF65-F5344CB8AC3E}">
        <p14:creationId xmlns:p14="http://schemas.microsoft.com/office/powerpoint/2010/main" val="929689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5"/>
          </p:nvPr>
        </p:nvSpPr>
        <p:spPr/>
        <p:txBody>
          <a:bodyPr/>
          <a:lstStyle/>
          <a:p>
            <a:fld id="{1BEF3916-747D-4EA9-9230-8FCBC2D58104}" type="slidenum">
              <a:rPr lang="hr-HR" smtClean="0"/>
              <a:t>7</a:t>
            </a:fld>
            <a:endParaRPr lang="hr-HR"/>
          </a:p>
        </p:txBody>
      </p:sp>
    </p:spTree>
    <p:extLst>
      <p:ext uri="{BB962C8B-B14F-4D97-AF65-F5344CB8AC3E}">
        <p14:creationId xmlns:p14="http://schemas.microsoft.com/office/powerpoint/2010/main" val="1219096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09876-4484-60FA-18AB-F80C5C059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6A71AD-2615-6850-ADED-5A75BB77E9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E537C9-845B-4CC3-936F-6715C55420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2AC57E-E8A2-5544-67D3-7EC4E1AE53E1}"/>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5745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8F29C-919C-592B-D3A9-51F7D164CF96}"/>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0B7A85C7-50B5-D3DC-F3F6-A15ACFFCF6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480335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7EFD4-C381-C66C-2897-F7FDA42580B7}"/>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B5373F54-BA32-F83F-8059-4461B34D803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93127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47EF02-5961-2208-252F-E342F95A71C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DA7E4B4-680D-E8AA-68BA-21D85893A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B6FB721-2CD5-BB22-76FA-73635DAB135E}"/>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5" name="Marcador de pie de página 4">
            <a:extLst>
              <a:ext uri="{FF2B5EF4-FFF2-40B4-BE49-F238E27FC236}">
                <a16:creationId xmlns:a16="http://schemas.microsoft.com/office/drawing/2014/main" id="{2EEB63C8-CEA4-E1B7-6947-FEB8D49703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176BDA9-161C-C957-1A69-3124CA009B6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5846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65FF0D-2D4B-9204-856E-15F279703BB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123CC6-CD5B-A86A-CD65-A5B249D62E2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4D17358-809E-7EBE-790D-6A275D10F510}"/>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5" name="Marcador de pie de página 4">
            <a:extLst>
              <a:ext uri="{FF2B5EF4-FFF2-40B4-BE49-F238E27FC236}">
                <a16:creationId xmlns:a16="http://schemas.microsoft.com/office/drawing/2014/main" id="{354BC581-9ADA-6E40-5071-809717B856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03D1DF-EB09-84D0-400D-7E09AC5DA17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24617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27EBDF8-026B-866A-436D-80B01540FFA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2911D14-EC8B-0395-A762-69DCC100921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971FD3-5966-3BDC-A9B3-70680435650C}"/>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5" name="Marcador de pie de página 4">
            <a:extLst>
              <a:ext uri="{FF2B5EF4-FFF2-40B4-BE49-F238E27FC236}">
                <a16:creationId xmlns:a16="http://schemas.microsoft.com/office/drawing/2014/main" id="{CE8FB65C-CDAF-CB91-A77A-A506A03F9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8438AE-12A8-2559-4C67-DBF1F8948A0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57489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963269749"/>
      </p:ext>
    </p:extLst>
  </p:cSld>
  <p:clrMapOvr>
    <a:masterClrMapping/>
  </p:clrMapOvr>
  <p:transition spd="med">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261586340"/>
      </p:ext>
    </p:extLst>
  </p:cSld>
  <p:clrMapOvr>
    <a:masterClrMapping/>
  </p:clrMapOvr>
  <p:transition spd="med">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338936885"/>
      </p:ext>
    </p:extLst>
  </p:cSld>
  <p:clrMapOvr>
    <a:masterClrMapping/>
  </p:clrMapOvr>
  <p:transition spd="med">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089796570"/>
      </p:ext>
    </p:extLst>
  </p:cSld>
  <p:clrMapOvr>
    <a:masterClrMapping/>
  </p:clrMapOvr>
  <p:transition spd="med">
    <p:zo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681383061"/>
      </p:ext>
    </p:extLst>
  </p:cSld>
  <p:clrMapOvr>
    <a:masterClrMapping/>
  </p:clrMapOvr>
  <p:transition spd="med">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312231705"/>
      </p:ext>
    </p:extLst>
  </p:cSld>
  <p:clrMapOvr>
    <a:masterClrMapping/>
  </p:clrMapOvr>
  <p:transition spd="med">
    <p:zo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834179741"/>
      </p:ext>
    </p:extLst>
  </p:cSld>
  <p:clrMapOvr>
    <a:masterClrMapping/>
  </p:clrMapOvr>
  <p:transition spd="med">
    <p:zo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50429596"/>
      </p:ext>
    </p:extLst>
  </p:cSld>
  <p:clrMapOvr>
    <a:masterClrMapping/>
  </p:clrMapOvr>
  <p:transition spd="med">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CD762-F59F-AA76-BA89-7C16032EA70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53F4893-4564-4004-AE1E-869D034023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2AF2FC1-FF74-828A-32C5-B82540F46749}"/>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5" name="Marcador de pie de página 4">
            <a:extLst>
              <a:ext uri="{FF2B5EF4-FFF2-40B4-BE49-F238E27FC236}">
                <a16:creationId xmlns:a16="http://schemas.microsoft.com/office/drawing/2014/main" id="{8F3CEA3B-4D82-40DE-DEBD-1BC286D8C7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8473F9-8DB8-C19A-F706-F3CC240C859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6931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212690242"/>
      </p:ext>
    </p:extLst>
  </p:cSld>
  <p:clrMapOvr>
    <a:masterClrMapping/>
  </p:clrMapOvr>
  <p:transition spd="med">
    <p:zo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813885455"/>
      </p:ext>
    </p:extLst>
  </p:cSld>
  <p:clrMapOvr>
    <a:masterClrMapping/>
  </p:clrMapOvr>
  <p:transition spd="med">
    <p:zo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076324676"/>
      </p:ext>
    </p:extLst>
  </p:cSld>
  <p:clrMapOvr>
    <a:masterClrMapping/>
  </p:clrMapOvr>
  <p:transition spd="med">
    <p:zo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648817989"/>
      </p:ext>
    </p:extLst>
  </p:cSld>
  <p:clrMapOvr>
    <a:masterClrMapping/>
  </p:clrMapOvr>
  <p:transition spd="med">
    <p:zo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306811159"/>
      </p:ext>
    </p:extLst>
  </p:cSld>
  <p:clrMapOvr>
    <a:masterClrMapping/>
  </p:clrMapOvr>
  <p:transition spd="med">
    <p:zo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874874690"/>
      </p:ext>
    </p:extLst>
  </p:cSld>
  <p:clrMapOvr>
    <a:masterClrMapping/>
  </p:clrMapOvr>
  <p:transition spd="med">
    <p:zo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554789251"/>
      </p:ext>
    </p:extLst>
  </p:cSld>
  <p:clrMapOvr>
    <a:masterClrMapping/>
  </p:clrMapOvr>
  <p:transition spd="med">
    <p:zo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499186229"/>
      </p:ext>
    </p:extLst>
  </p:cSld>
  <p:clrMapOvr>
    <a:masterClrMapping/>
  </p:clrMapOvr>
  <p:transition spd="med">
    <p:zo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908575002"/>
      </p:ext>
    </p:extLst>
  </p:cSld>
  <p:clrMapOvr>
    <a:masterClrMapping/>
  </p:clrMapOvr>
  <p:transition spd="med">
    <p:zo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928285732"/>
      </p:ext>
    </p:extLst>
  </p:cSld>
  <p:clrMapOvr>
    <a:masterClrMapping/>
  </p:clrMapOvr>
  <p:transition spd="med">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FAD3DB-BD3B-C884-5F23-16E37AEA643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5F3F040-164F-86CD-DACA-E6C1343DED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D89C330-023F-802A-27D0-5AC71EC6EC61}"/>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5" name="Marcador de pie de página 4">
            <a:extLst>
              <a:ext uri="{FF2B5EF4-FFF2-40B4-BE49-F238E27FC236}">
                <a16:creationId xmlns:a16="http://schemas.microsoft.com/office/drawing/2014/main" id="{CF4358FC-3121-EDA9-88E1-343FE9F5406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75D3FE-39C2-D950-FA24-D7185D1C785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2642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14819285"/>
      </p:ext>
    </p:extLst>
  </p:cSld>
  <p:clrMapOvr>
    <a:masterClrMapping/>
  </p:clrMapOvr>
  <p:transition spd="med">
    <p:zo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252598538"/>
      </p:ext>
    </p:extLst>
  </p:cSld>
  <p:clrMapOvr>
    <a:masterClrMapping/>
  </p:clrMapOvr>
  <p:transition spd="med">
    <p:zo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527883601"/>
      </p:ext>
    </p:extLst>
  </p:cSld>
  <p:clrMapOvr>
    <a:masterClrMapping/>
  </p:clrMapOvr>
  <p:transition spd="med">
    <p:zo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84069406"/>
      </p:ext>
    </p:extLst>
  </p:cSld>
  <p:clrMapOvr>
    <a:masterClrMapping/>
  </p:clrMapOvr>
  <p:transition spd="med">
    <p:zo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43856580"/>
      </p:ext>
    </p:extLst>
  </p:cSld>
  <p:clrMapOvr>
    <a:masterClrMapping/>
  </p:clrMapOvr>
  <p:transition spd="med">
    <p:zo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364148956"/>
      </p:ext>
    </p:extLst>
  </p:cSld>
  <p:clrMapOvr>
    <a:masterClrMapping/>
  </p:clrMapOvr>
  <p:transition spd="med">
    <p:zo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198138881"/>
      </p:ext>
    </p:extLst>
  </p:cSld>
  <p:clrMapOvr>
    <a:masterClrMapping/>
  </p:clrMapOvr>
  <p:transition spd="med">
    <p:zo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76184399"/>
      </p:ext>
    </p:extLst>
  </p:cSld>
  <p:clrMapOvr>
    <a:masterClrMapping/>
  </p:clrMapOvr>
  <p:transition spd="med">
    <p:zo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819481357"/>
      </p:ext>
    </p:extLst>
  </p:cSld>
  <p:clrMapOvr>
    <a:masterClrMapping/>
  </p:clrMapOvr>
  <p:transition spd="med">
    <p:zo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403671099"/>
      </p:ext>
    </p:extLst>
  </p:cSld>
  <p:clrMapOvr>
    <a:masterClrMapping/>
  </p:clrMapOvr>
  <p:transition spd="med">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6BDCFC-0487-B6CC-A627-1CA264249AF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6CAAE5F-4A71-7B97-8A59-324D2468920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7172CD-480F-9691-0BE0-4871CFA8C59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FFFC14D-A4D8-5CF4-70DA-120E245E2E52}"/>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6" name="Marcador de pie de página 5">
            <a:extLst>
              <a:ext uri="{FF2B5EF4-FFF2-40B4-BE49-F238E27FC236}">
                <a16:creationId xmlns:a16="http://schemas.microsoft.com/office/drawing/2014/main" id="{E9180282-AFC6-E157-81B6-06CE012FB27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CB6C0D7-401D-8BFA-B31E-3718FCA09C1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13001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008521175"/>
      </p:ext>
    </p:extLst>
  </p:cSld>
  <p:clrMapOvr>
    <a:masterClrMapping/>
  </p:clrMapOvr>
  <p:transition spd="med">
    <p:zo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637990591"/>
      </p:ext>
    </p:extLst>
  </p:cSld>
  <p:clrMapOvr>
    <a:masterClrMapping/>
  </p:clrMapOvr>
  <p:transition spd="med">
    <p:zo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87604247"/>
      </p:ext>
    </p:extLst>
  </p:cSld>
  <p:clrMapOvr>
    <a:masterClrMapping/>
  </p:clrMapOvr>
  <p:transition spd="med">
    <p:zo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722398242"/>
      </p:ext>
    </p:extLst>
  </p:cSld>
  <p:clrMapOvr>
    <a:masterClrMapping/>
  </p:clrMapOvr>
  <p:transition spd="med">
    <p:zo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153268374"/>
      </p:ext>
    </p:extLst>
  </p:cSld>
  <p:clrMapOvr>
    <a:masterClrMapping/>
  </p:clrMapOvr>
  <p:transition spd="med">
    <p:zo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855590354"/>
      </p:ext>
    </p:extLst>
  </p:cSld>
  <p:clrMapOvr>
    <a:masterClrMapping/>
  </p:clrMapOvr>
  <p:transition spd="med">
    <p:zo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344826420"/>
      </p:ext>
    </p:extLst>
  </p:cSld>
  <p:clrMapOvr>
    <a:masterClrMapping/>
  </p:clrMapOvr>
  <p:transition spd="med">
    <p:zo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946194653"/>
      </p:ext>
    </p:extLst>
  </p:cSld>
  <p:clrMapOvr>
    <a:masterClrMapping/>
  </p:clrMapOvr>
  <p:transition spd="med">
    <p:zo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940919620"/>
      </p:ext>
    </p:extLst>
  </p:cSld>
  <p:clrMapOvr>
    <a:masterClrMapping/>
  </p:clrMapOvr>
  <p:transition spd="med">
    <p:zo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409993443"/>
      </p:ext>
    </p:extLst>
  </p:cSld>
  <p:clrMapOvr>
    <a:masterClrMapping/>
  </p:clrMapOvr>
  <p:transition spd="med">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4FA59-8144-A2FB-FBC5-8D95B742962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D2B84F-A710-8A94-1E93-6E92940074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CC92DAB-BEA5-B574-EFC2-E8975657401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9F2AF45-DC93-C4D1-50ED-9E2AE96D72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0F63BD-962D-D3F9-D11A-27FC244FAF3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8C9B2FA-C32E-F8E1-B6BB-6C89C8AD6B57}"/>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8" name="Marcador de pie de página 7">
            <a:extLst>
              <a:ext uri="{FF2B5EF4-FFF2-40B4-BE49-F238E27FC236}">
                <a16:creationId xmlns:a16="http://schemas.microsoft.com/office/drawing/2014/main" id="{6CBA8FE1-CA1A-611D-1D5D-7EB50AFBD55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C215CEB-CF75-73D5-AA02-094A0802008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93880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561997241"/>
      </p:ext>
    </p:extLst>
  </p:cSld>
  <p:clrMapOvr>
    <a:masterClrMapping/>
  </p:clrMapOvr>
  <p:transition spd="med">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79F2A-ED85-29D6-071E-A408FA5351F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8926351-770B-EFB8-0C2F-DBCEE752A70C}"/>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4" name="Marcador de pie de página 3">
            <a:extLst>
              <a:ext uri="{FF2B5EF4-FFF2-40B4-BE49-F238E27FC236}">
                <a16:creationId xmlns:a16="http://schemas.microsoft.com/office/drawing/2014/main" id="{32D9BD35-3F8C-1731-8E9B-77381EA7058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BB0B4D9-2802-49EB-AD23-515ACCF78E8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4160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36E4E8-3A9B-145E-5C1E-CE5B33A21A43}"/>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3" name="Marcador de pie de página 2">
            <a:extLst>
              <a:ext uri="{FF2B5EF4-FFF2-40B4-BE49-F238E27FC236}">
                <a16:creationId xmlns:a16="http://schemas.microsoft.com/office/drawing/2014/main" id="{3CA6A1F6-A5AE-862B-BD38-3F3E08414B5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0884241-E082-8458-6F97-EA2B1AEE608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00775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3190D-6FDE-5A24-FCA0-05743018D82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A3CA784-A33C-D2D7-D0BA-163556F4A1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FFC32B7-7A2C-FD26-4AA0-9C2606E4F0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2D5607-FC50-7819-DAF9-2DD95F2E352C}"/>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6" name="Marcador de pie de página 5">
            <a:extLst>
              <a:ext uri="{FF2B5EF4-FFF2-40B4-BE49-F238E27FC236}">
                <a16:creationId xmlns:a16="http://schemas.microsoft.com/office/drawing/2014/main" id="{5B8701E5-9EF8-2707-3D7C-A31CC472288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2FF108C-4632-C058-0316-5A8F0715BFE7}"/>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02186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C9452-B44C-69A3-0EE1-5C13325B0E2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A078126-B4B4-7103-E739-931EEA2E49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CFB48AC-6952-4502-BB16-22BF1369BF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FAA6F2-8BC6-F45B-ACE2-9226ED1D8219}"/>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6" name="Marcador de pie de página 5">
            <a:extLst>
              <a:ext uri="{FF2B5EF4-FFF2-40B4-BE49-F238E27FC236}">
                <a16:creationId xmlns:a16="http://schemas.microsoft.com/office/drawing/2014/main" id="{8B1F1058-6ECD-259E-FECD-AFD564F13C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3F9FEC2-3DE8-8CAA-5507-930A0DD1866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16781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E805A1-583A-F0A6-6649-0F903D89FB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7490BB5-B847-882F-E611-405503D02A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3BB8266-20F3-43DC-D232-EF68889C0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17FC6F-DE05-4E80-ABE1-D36EEC5DD787}" type="datetimeFigureOut">
              <a:rPr lang="es-ES" smtClean="0"/>
              <a:t>03/08/2026</a:t>
            </a:fld>
            <a:endParaRPr lang="es-ES"/>
          </a:p>
        </p:txBody>
      </p:sp>
      <p:sp>
        <p:nvSpPr>
          <p:cNvPr id="5" name="Marcador de pie de página 4">
            <a:extLst>
              <a:ext uri="{FF2B5EF4-FFF2-40B4-BE49-F238E27FC236}">
                <a16:creationId xmlns:a16="http://schemas.microsoft.com/office/drawing/2014/main" id="{A1A2BC50-4BD2-7780-734C-6F43BEF9DD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F0DF032-6047-0224-D2F9-575C4FAA46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E3234D-05F6-44C7-AA0E-289375DB2FD6}" type="slidenum">
              <a:rPr lang="es-ES" smtClean="0"/>
              <a:t>‹Nº›</a:t>
            </a:fld>
            <a:endParaRPr lang="es-ES"/>
          </a:p>
        </p:txBody>
      </p:sp>
    </p:spTree>
    <p:extLst>
      <p:ext uri="{BB962C8B-B14F-4D97-AF65-F5344CB8AC3E}">
        <p14:creationId xmlns:p14="http://schemas.microsoft.com/office/powerpoint/2010/main" val="38537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11811398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userDrawn="1"/>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userDrawn="1"/>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userDrawn="1"/>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236127331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fontAlgn="base">
              <a:spcBef>
                <a:spcPct val="0"/>
              </a:spcBef>
              <a:spcAft>
                <a:spcPct val="0"/>
              </a:spcAft>
              <a:defRPr/>
            </a:pPr>
            <a:fld id="{9B4A480E-7100-4ACB-B397-32B634C39ACF}" type="slidenum">
              <a:rPr lang="en-US" smtClean="0">
                <a:solidFill>
                  <a:srgbClr val="000000"/>
                </a:solidFill>
              </a:rPr>
              <a:pPr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400" fontAlgn="base">
              <a:spcBef>
                <a:spcPct val="0"/>
              </a:spcBef>
              <a:spcAft>
                <a:spcPct val="0"/>
              </a:spcAft>
            </a:pPr>
            <a:endParaRPr lang="en-US" sz="1800">
              <a:solidFill>
                <a:srgbClr val="000000"/>
              </a:solidFill>
              <a:cs typeface="Arial" charset="0"/>
            </a:endParaRPr>
          </a:p>
        </p:txBody>
      </p:sp>
    </p:spTree>
    <p:extLst>
      <p:ext uri="{BB962C8B-B14F-4D97-AF65-F5344CB8AC3E}">
        <p14:creationId xmlns:p14="http://schemas.microsoft.com/office/powerpoint/2010/main" val="2961767085"/>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200" algn="ctr" rtl="0" fontAlgn="base">
        <a:spcBef>
          <a:spcPct val="0"/>
        </a:spcBef>
        <a:spcAft>
          <a:spcPct val="0"/>
        </a:spcAft>
        <a:defRPr sz="4400" b="1">
          <a:solidFill>
            <a:schemeClr val="bg1"/>
          </a:solidFill>
          <a:latin typeface="Arial" charset="0"/>
        </a:defRPr>
      </a:lvl6pPr>
      <a:lvl7pPr marL="914400" algn="ctr" rtl="0" fontAlgn="base">
        <a:spcBef>
          <a:spcPct val="0"/>
        </a:spcBef>
        <a:spcAft>
          <a:spcPct val="0"/>
        </a:spcAft>
        <a:defRPr sz="4400" b="1">
          <a:solidFill>
            <a:schemeClr val="bg1"/>
          </a:solidFill>
          <a:latin typeface="Arial" charset="0"/>
        </a:defRPr>
      </a:lvl7pPr>
      <a:lvl8pPr marL="1371600" algn="ctr" rtl="0" fontAlgn="base">
        <a:spcBef>
          <a:spcPct val="0"/>
        </a:spcBef>
        <a:spcAft>
          <a:spcPct val="0"/>
        </a:spcAft>
        <a:defRPr sz="4400" b="1">
          <a:solidFill>
            <a:schemeClr val="bg1"/>
          </a:solidFill>
          <a:latin typeface="Arial" charset="0"/>
        </a:defRPr>
      </a:lvl8pPr>
      <a:lvl9pPr marL="1828800" algn="ctr" rtl="0" fontAlgn="base">
        <a:spcBef>
          <a:spcPct val="0"/>
        </a:spcBef>
        <a:spcAft>
          <a:spcPct val="0"/>
        </a:spcAft>
        <a:defRPr sz="44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b="1">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0.jpeg"/><Relationship Id="rId7" Type="http://schemas.openxmlformats.org/officeDocument/2006/relationships/diagramColors" Target="../diagrams/colors2.xml"/><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microsoft.com/office/2007/relationships/hdphoto" Target="../media/hdphoto3.wdp"/><Relationship Id="rId4" Type="http://schemas.openxmlformats.org/officeDocument/2006/relationships/diagramData" Target="../diagrams/data2.xml"/><Relationship Id="rId9"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14.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7.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54.jpeg"/><Relationship Id="rId4" Type="http://schemas.openxmlformats.org/officeDocument/2006/relationships/diagramLayout" Target="../diagrams/layout3.xml"/><Relationship Id="rId9" Type="http://schemas.openxmlformats.org/officeDocument/2006/relationships/image" Target="../media/image53.jpeg"/></Relationships>
</file>

<file path=ppt/slides/_rels/slide1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31.xml"/><Relationship Id="rId5" Type="http://schemas.openxmlformats.org/officeDocument/2006/relationships/image" Target="../media/image6.jpe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7.png"/><Relationship Id="rId3" Type="http://schemas.openxmlformats.org/officeDocument/2006/relationships/image" Target="../media/image9.jpeg"/><Relationship Id="rId7" Type="http://schemas.openxmlformats.org/officeDocument/2006/relationships/image" Target="../media/image12.png"/><Relationship Id="rId12"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5.png"/><Relationship Id="rId5" Type="http://schemas.microsoft.com/office/2007/relationships/hdphoto" Target="../media/hdphoto1.wdp"/><Relationship Id="rId15" Type="http://schemas.openxmlformats.org/officeDocument/2006/relationships/image" Target="../media/image19.jpeg"/><Relationship Id="rId10" Type="http://schemas.openxmlformats.org/officeDocument/2006/relationships/image" Target="../media/image14.png"/><Relationship Id="rId4" Type="http://schemas.openxmlformats.org/officeDocument/2006/relationships/image" Target="../media/image10.png"/><Relationship Id="rId9" Type="http://schemas.openxmlformats.org/officeDocument/2006/relationships/image" Target="../media/image13.png"/><Relationship Id="rId1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31.jpeg"/><Relationship Id="rId5" Type="http://schemas.openxmlformats.org/officeDocument/2006/relationships/diagramQuickStyle" Target="../diagrams/quickStyle1.xml"/><Relationship Id="rId10" Type="http://schemas.openxmlformats.org/officeDocument/2006/relationships/image" Target="../media/image30.svg"/><Relationship Id="rId4" Type="http://schemas.openxmlformats.org/officeDocument/2006/relationships/diagramLayout" Target="../diagrams/layout1.xml"/><Relationship Id="rId9" Type="http://schemas.openxmlformats.org/officeDocument/2006/relationships/image" Target="../media/image29.svg"/></Relationships>
</file>

<file path=ppt/slides/_rels/slide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3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8F498-7797-2B11-04A6-546B50325007}"/>
            </a:ext>
          </a:extLst>
        </p:cNvPr>
        <p:cNvGrpSpPr/>
        <p:nvPr/>
      </p:nvGrpSpPr>
      <p:grpSpPr>
        <a:xfrm>
          <a:off x="0" y="0"/>
          <a:ext cx="0" cy="0"/>
          <a:chOff x="0" y="0"/>
          <a:chExt cx="0" cy="0"/>
        </a:xfrm>
      </p:grpSpPr>
      <p:sp>
        <p:nvSpPr>
          <p:cNvPr id="3074" name="Text Box 4">
            <a:extLst>
              <a:ext uri="{FF2B5EF4-FFF2-40B4-BE49-F238E27FC236}">
                <a16:creationId xmlns:a16="http://schemas.microsoft.com/office/drawing/2014/main" id="{35C4B9AA-7D3A-E34D-931F-76B32A99300D}"/>
              </a:ext>
            </a:extLst>
          </p:cNvPr>
          <p:cNvSpPr txBox="1">
            <a:spLocks noChangeArrowheads="1"/>
          </p:cNvSpPr>
          <p:nvPr/>
        </p:nvSpPr>
        <p:spPr bwMode="auto">
          <a:xfrm>
            <a:off x="1" y="-76200"/>
            <a:ext cx="1239172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POUKA SUB</a:t>
            </a:r>
            <a:r>
              <a:rPr kumimoji="0" lang="sr-Latn-R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Š</a:t>
            </a:r>
            <a:r>
              <a:rPr kumimoji="0" lang="en-US"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KOLE </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PRVA I DRUGA POSLANICA KORINĆANIMA</a:t>
            </a:r>
            <a:endParaRPr kumimoji="0" lang="en-US" sz="3200" b="1" i="0" u="none" strike="noStrike" kern="1200" cap="none" spc="0" normalizeH="0" baseline="0" noProof="0" dirty="0">
              <a:ln>
                <a:noFill/>
              </a:ln>
              <a:solidFill>
                <a:srgbClr val="DDDDDD"/>
              </a:solidFill>
              <a:effectLst/>
              <a:uLnTx/>
              <a:uFillTx/>
              <a:latin typeface="Times New Roman" pitchFamily="18" charset="0"/>
              <a:ea typeface="+mn-ea"/>
              <a:cs typeface="Arial" charset="0"/>
            </a:endParaRPr>
          </a:p>
        </p:txBody>
      </p:sp>
      <p:sp>
        <p:nvSpPr>
          <p:cNvPr id="6149" name="Rectangle 5">
            <a:extLst>
              <a:ext uri="{FF2B5EF4-FFF2-40B4-BE49-F238E27FC236}">
                <a16:creationId xmlns:a16="http://schemas.microsoft.com/office/drawing/2014/main" id="{904C1301-BBEF-AB2C-67F7-B32409812D36}"/>
              </a:ext>
            </a:extLst>
          </p:cNvPr>
          <p:cNvSpPr>
            <a:spLocks noChangeArrowheads="1"/>
          </p:cNvSpPr>
          <p:nvPr/>
        </p:nvSpPr>
        <p:spPr bwMode="auto">
          <a:xfrm>
            <a:off x="1524000" y="6150114"/>
            <a:ext cx="9245600" cy="70788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077" name="Text Box 7">
            <a:extLst>
              <a:ext uri="{FF2B5EF4-FFF2-40B4-BE49-F238E27FC236}">
                <a16:creationId xmlns:a16="http://schemas.microsoft.com/office/drawing/2014/main" id="{859882A5-99FC-9E8B-8502-70CA4F943B99}"/>
              </a:ext>
            </a:extLst>
          </p:cNvPr>
          <p:cNvSpPr txBox="1">
            <a:spLocks noChangeArrowheads="1"/>
          </p:cNvSpPr>
          <p:nvPr/>
        </p:nvSpPr>
        <p:spPr bwMode="auto">
          <a:xfrm>
            <a:off x="515566" y="6366933"/>
            <a:ext cx="1109926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sr-Latn-R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3</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 tromesečje </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2026</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a:t>
            </a:r>
            <a:r>
              <a:rPr kumimoji="0" lang="en-US"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hr-HR"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en-US" sz="2000" b="1" i="0" u="none" strike="noStrike" kern="1200" cap="none" spc="0" normalizeH="0" baseline="0" noProof="0" dirty="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a:t>
            </a:r>
            <a:r>
              <a:rPr kumimoji="0" lang="hr-HR" sz="2000" b="1" i="0" u="none" strike="noStrike" kern="1200" cap="none" spc="0" normalizeH="0" baseline="0" noProof="0" dirty="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rezentacija biblijske </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pouke                        </a:t>
            </a:r>
            <a:r>
              <a:rPr lang="sr-Latn-RS" sz="2000" b="1">
                <a:solidFill>
                  <a:srgbClr val="DDDDDD"/>
                </a:solidFill>
                <a:effectLst>
                  <a:outerShdw blurRad="38100" dist="38100" dir="2700000" algn="tl">
                    <a:srgbClr val="000000">
                      <a:alpha val="43137"/>
                    </a:srgbClr>
                  </a:outerShdw>
                </a:effectLst>
              </a:rPr>
              <a:t>8</a:t>
            </a:r>
            <a:r>
              <a:rPr kumimoji="0" lang="sr-Latn-R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 </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avgust</a:t>
            </a:r>
            <a:r>
              <a:rPr kumimoji="0" lang="en-U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Narrow" panose="020B0606020202030204" pitchFamily="34" charset="0"/>
                <a:ea typeface="+mn-ea"/>
                <a:cs typeface="Arial" charset="0"/>
              </a:rPr>
              <a:t> </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2026</a:t>
            </a:r>
            <a:r>
              <a:rPr kumimoji="0" lang="en-U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 </a:t>
            </a:r>
            <a:endParaRPr kumimoji="0" lang="en-US" sz="2000" b="1" i="0" u="none" strike="noStrike" kern="1200" cap="none" spc="0" normalizeH="0" baseline="0" noProof="0" dirty="0">
              <a:ln>
                <a:noFill/>
              </a:ln>
              <a:solidFill>
                <a:srgbClr val="DDDDDD"/>
              </a:solidFill>
              <a:effectLst/>
              <a:uLnTx/>
              <a:uFillTx/>
              <a:latin typeface="Arial" charset="0"/>
              <a:ea typeface="+mn-ea"/>
              <a:cs typeface="Arial" charset="0"/>
            </a:endParaRPr>
          </a:p>
        </p:txBody>
      </p:sp>
      <p:sp>
        <p:nvSpPr>
          <p:cNvPr id="2" name="AutoShape 2" descr="data:image/jpeg;base64,/9j/4AAQSkZJRgABAQAAAQABAAD/2wCEAAkGBxQTEhUUExQVFRQWGBgVFRQVFBcUHBgWFhUWGhUXFxUYHSggGBolHBQVITEhJSkrLi4uFx8zODMsNygtLiwBCgoKDg0OGhAQGywkHyQsLCwsLCwsLCwsLCwsLCwsLCwsLCwsLCwsLCwsLCwsLCwsLCwsLCwsLCwsLCwsLCwsLP/AABEIAQUAwQMBIgACEQEDEQH/xAAcAAEAAgMBAQEAAAAAAAAAAAAABQYDBAcCAQj/xABCEAABAwIDBAYHBAgGAwAAAAABAAIDBBEFITESQVFhBhMicYGRBzKhscHR8EJSYnIUI4KSssLh8RUkM0NTomNzo//EABkBAQADAQEAAAAAAAAAAAAAAAABAgMEBf/EACQRAQEAAgICAgICAwAAAAAAAAABAhEDIRIxBEEiYRNxFEJR/9oADAMBAAIRAxEAPwDuKIiAiIgIiICIiAiwVdYyMbT3Bo5/JQOJ9NKeJgcLuvblkdCeSi2RMlqyoud13pNY0lrWNuDbNwz7gM7rSj9Ikr7gWaNAdjO53A3N/IKPKJ8K6iiouGdKZLtL3AtJz2gB5OGm7W/zuFHXNkFwfLMHuO9TMpS42NpERSqIiICIiAiIgIiICIiAiIgIiICIue9Oem/V/qad2Zyc8Hz2fDeot0mTa3Yzj0NM0l7hfcwEXJ4cvFc4xr0gTOPZdsNubNZ5W2tde7wVIxDE3SOJJOWTRe9idfH4qNlkyA7lS21pJInZsee92Z2tnO5zuc/Zew7r8Vp1lSXtDSctTw8VoxC2W9JX7h9f0UaTtmi2SS0cbg79DfPyWxTQk56CwOWVjfUd614LNH4it4O2Wi2vyUUiTwysPWsYTk5zbnxNzyyuVcOiFS9sjWAnZO2Rflnbu08yqb0bw4zSB2jGg9r5d9z5ldK6M4aGuBvcgn9luyGgd5OfhZRLN6Xyl8drkEXwL6t3MIiICIiAiIgIiICIiAiIgIiIKl6ROkH6NTlrfXeCLclw2WpLnF7jc21O9zj/AHPirN6QMUM1TJnk1xAHJps35qmk7vE/X1qs/bT0yhwFvq53lGkXv5fXFYw3yXpp8gpRt9c/PP8Av9fW9e2nesTj9cF82v7fXmhttwuANys7Q6Q2G/K44cvHJRAffVW3o1TbLmuduzA58VTkvjNteLG53UX3BaBsULWgWyF++y2mVZjcHM1GduI3haD8Ua1he45Kovx+SoqWMh7MYOZ3kb1xayvcd3449V2jAsXZVQiWO4aSW2PFpse/MKQUV0bijjgZHHazRppmTcnxJUqvRxu5t5eU1bBERWVEREBERAREQEREBERAWOeTZa53AE+QWRa+Ij9VJ+R38JQfm3EpLyPPFx9ijGAjPit/FRZzhwJB81oMzIVIvl7ZxuCON9NN3M8Vj2vcssbbAef15hBilH9UtfTl7VmczsnyHxK87OvcD5GybNMMcdpBfTX68VbKd5FlWib58CfgrHRXc0Eb1hzd6dXxrq14rZHSki9mN3nIX4nkvnRmhcJ3WBAsC0OFi4EDtkbr3yClafBustc9ne3ce9WHC8LDHAhoH1xWFz61HT4fl5WsDMSlgcCHe1X/AADGhO0Xyd7/AOq5jVRsdLJ1hOyz32upv0dwPnf1o7ELHZAuu5x/KPVHMqeG5TL8UfIxwuO8nS0RF6DyhERAREQEREBERAREQFo45Js08p/AR55fFbyjOkp/ysvJt/IhRfSZ7fm/F33keeJv8lqHJbWIDtDu+JWm43KrE32yRuzH1p/ZbBfc8tfkPcsDWWWVgy96Jj283HAfXuzXlxyPO1vyjRY3Tg5f1PksPXEuDT2bnZu7Kx5qE/0ydbZWHC5rMCgpsPc2+hN81J0Elxbgs+TVnTfg3jl2teH4hZTsGJXVNpDZTMNQA0lcmTvk20seexpLjq76ClfRJNK+qcG36pjCXndcnsN773PgqNX1TpZbZ5m3FdN9FeJxNfLTNBYSGuaD9pw2uscTxILcuS6uLHx1txc2dzls9R0lQeL4+2MyNaRtRt2iTmL67PfZeulGNtpoxc2e+4YeFhmfC4XP6VgqZHgudsfa2XWLnOF3XJB4jPmp5uXXUU4OHynlfToWFY6yWnZMTk/aAy12XEaeCkaera/Q+BFlQ3vDDFBD2Y42hjBe9r5uJJ1O/NTPXbA2i42HNZz5Fl/S+Xxprf2tDZATYEXGouvSq1CTcEa2z5f1U7BiDSO12e9a8fNMvfTDk4bj67biL4Cvq3YiIiAiIgLRxtoMEgOhaR5iy3lW+nWLtgp3X1cCAPrQa5qL6TPbgeMvu/S2bsuGa0YhnyWxVSbbi7ise1lYb9e5Vi19smxffvsPLVY6t9hZq+00oub8MkcL5ofTWpiA4bQJF87HPvB+CudBE2QAAskbaxDmtvbgbqpyR7/orPDms+THbbhz8ekvjsIY8C4uRci+nD65KOwyYB/Io6mzuFpSMLTY+fkq4Y9aW5M75eWlsjeNy8y1NmkKDpalwGvDy0XyWsJyKp/F22/yOmSllAl2jwPmtqmxN8VQ2djrOab+W4+0KIdMvsslwOPHl9WW3j3ty+fWnVvSHigmpKOcC22XG3ezMeYUR0UrGMhu49o3d+8bj2W8lqY9C9mH4eyQEFzZngHK20WbN/A+1aFLsilLye0ABbaA0AFtnUm91lyzbfgup+u07T1skt5IhfZLnE5ZZ8+QHksjsZfI5rL8C62fdl5ZdyreGVkkURYLWdc8xfXTVSOD1Bgc5/rFw13g56eawyx06cctyLhh+NtYw7RsBrfX+91sUFSZjtbr5X0A+J7lz2uqXvlaXDshwcWg2vnnc8SMuSslPjILm9Wwi2VgD53KrcdRM1bdOnYdINnZ3hbagejkjrDa9Z2ZHAKeXocWW8Y8vlx8c7BERaMxERBp4riDYIzI82A05lcR6b446okO0TsjdmBna7beHjZdJ6cB8lo4xtOPqi9rcSeG7yVepOgEIPWVbzI7cxps3uFlnbutZOnLKSkfM/ZiY57joGjQcSRorRSejeqfbaLWDzXWcIpGRt2YYmsbwaLX7zvW3sy/ct4hDUclrfRnOxm0wteRu9U+HHuyVQq6Z8Li2RpYdCCLDzXdarEZoyRJGQ05bQzA53Gir2LOiqAWyNBvlf3d6r5SLfx2uTia2uh1IOS13SbLgfrgpfpBgogN4ydk3uw7sr3HEe5QcQ2iOCt1Ypqy6WKmzCzT0YcLWWGk3KTj0XNlbK7sJLO1cmoHN0zW5gfRepqgXMaA0O2C5zg0BxF7cTlbzCk5mXy3rpPR/BnQ0LmEbMjrzW4GwsDzs0LTDO1hy8WOKo4R6JZXG807G2Ni1oLjla2ZtqFc8H9GtHC5r3B0rmm/bts347IG5TeD1e2A778bJPEix9ymGm+YW87c2U0ovpeotqjZIB/oyNJ/K8Fh9pZ5Ll1PEHWXdOmFH1tFUs1JieR+Zo2m+0BcOw7QLHm67dHx7vptsjzW0zMrA3VZIcly13YxnbDtO96sWBPBIjYy7ibKIpG3Ft5XQOh+CCJnWu9dw7PJp3959yYY3PLSOXOceG6m6CiEbeLt5+A5LaRF6Mkk1Hk223dERFKBeXlelhnOSVMR0zQCSBmd61G04vtON+W7+q91hKipqghZWtpFggqW6e5bYN1WKOa5VjpXZK0u1cppiqI3bs+RVaxvB2PFwDFJxt2T3jd3q5L4+MHIi45pcdoxzscqgj2X9XPGDfLMe0FVjpn0V/RHieLOnkNjb/bedx4NO7nlwXZ8SwmNzbEWG7keIO5QGIBsbTDO3bikGybi4cDuPAqmtNdzNyOB6kYpclp4/hDqOUMuXQvzhk4t+6T94b/ArVZWdtjNznNB7i4ArPLDbTHPx9r90Jo29YyeVoc0khgOdiPtEeOXcSukye7LwVSloNh8rGjJzWzMAyzF9oDv7fsVhwqsEsTXbxkfgfJaYTXTPkvl21+jRsGj7rC392aQD2BWOn0CpeD1nak/O5o/ecT/ABK0OqrNaANp7vVbe3eSdwCvjVM52xdLavqqOofwjcB3uGyPa4LiNEywXVfSdKRh7gdXPjabfnBP8K5tRQ9lY89bfFnt8aF7aMivT2LbhZaFx3mzR+0bLlrunSb6B4M6od1rxaBhtnrI4bh+Ebz4cbdOVb6AkfoxaPsvI/6tPxVkXbw4yY7n28z5GeWWdl+hERbMBERAWKVZVhn0UVMQ9cVA1UZup2rIuomWotoLlZVviUFO66sFNIG6uCrTXSO32HkpGj2BvLiplMosUbgdDdZFrQRi2llsBaMaPYCLHQqKqqMEGKQbTHaX919x4FS68TRBwsUsJdOe4zgTXROpJj2T2oJd7XDQ94vYjfdcimp3wz9XILPY9oPg4WI5HI3X6HxnD+ujdG7Jwza7g7c7u3Fcm6a0BkgE9rTU52ZRvLGuzJ/Kc+4lZ6013ubXz9PzpnnU7TD37O17muWLB6jqpZ4TkG3c38urfeR+yoGvqv8AKRSDVj43j3H2OKx4riXa2xq+NzPG3Z95ULSM/Rucu2OL3F/7zifdZXykftNdIPtdhh4MBtcd+Z8lzuin6mMv0sAxneRYeWvgrz0VxFj4GMdq0WUwy9Ir0s1FqeGP70oNuTWn5hU6iGSmfSzU7U9MwaBr3eZaPgobDjdYc/tt8fqNqODNesQbssYPxj3FbdOxYMadYM/P8Cuae3TauXo/f2Zm8HNPm238qtqpHQGb9dMzcWMd5Ej+ZXdehwX8I875E1yUREWrAREQFhnGSzLHIoqYg6umJKj52tYOJUvXzW0ULUMAzd5LOto1XFz8ybN+vNbdBVsaQG5neVWsUxIk7IyC94C47VyVXbTXTpVM+4Wwo/DTcBSC2jmy9iBEUqsNVDtDLUafJUDpfTDN4HZkBilHMtIBPeMvALoqgOkmGB7HfdcLO5H7LvA2VMo0wvbnNJnQBrtRstPe02PtCio7yOiZqQ8jwaD/AEUs0FsLmHUPNxzBz9qjcMlDJKiY6RgBg4yPAsPOypG1b1cNqQRj1Y9ebt/yVx6NPDRYNuVTKGKwucyczzvvVmwrHmRZFt+5QmzrpWPSNW7ddb/jjY3xN3H+ILFhYyWDpRRVL6uaodTzNje64cY3W2Q0AXNstN694W/ILLlacKyUqjuko7DbbnA+/wCa36Y5LSx8/qvFvvC58fboqb6DyWqm/jie3xBa7+Uroy5N0Xn2ammN/tFv7zXD4rrK7Pj38dOL5c/Pf6ERF0OUREQFin0WVYZ3WCipiIq8s1WsVqScgpXGanVV5h2issq6MYh5I881JYabFeqmm3rUEuwVVfboeDS5KYComB4yLgXVomxuCNt3yNaOZWuNc+WKTRQlN0rpn2LJAQdCMx5hSEWIxu0ePNW3FfGtoleXWIIOhyKbQK8kIOY9NaAwS5eq8XB5j42t5Kl1b7RxN/5JHSu7h2GewErtXSrCv0mncwf6g7UZ/EBp3HTxXFa4XkDfuBrLfl19t1TWmsu4tFOOxfl8FN9D8ID39e8dkH9WDvI1f3Ddz7loYHQGbZYNNXHgPmr9DS7DQBuFu4DQKuM3WmeWppvMKiMW6MQzXcGiOT77Ra5/E3Q9+q3GyELZY/JXsl6rGW43cc9noXwv2HixG/cRxB4KJ6Qm0TvD3hdOxjD2yx2OTvsu4H5Fcr6UXEbgciCAQdx2hdceXH45O3Dl88b/ANecFqLSQHTZljN+W0AfYV2tcFwh/wCsi/8AYz+MLvS34Ptz/K70IiLocoiIgLSrjkt1a1S26irYqfi7DdRNH61irLilOq7PGWuB3LG+3RL0zVxDQq3WOLjYKZxR+1ayiqhoYOZRDVbOWaZncAsJo31LiwEut653Xv6g5DfxK+TOcBZtzI/h9hvHvO7zVm6LwNp4jJJkB7TuAG8qxpEHokIWGWR/Vtbq65B5AWzJ5KDl6TVDXWhv1Y0Mg2i7mbaeatdaHVT+snNmD/TiByaPi7mtSowgSHZhZ+0chb4qNpka+G+kKVlhJHfmx38p+avdD0q/ViSVkkbTvewgLX6N9CYoLSSDbk1udB3Dct/EAx5tJ6o0ap9KdVJYfjMMwuyRjvyuB9ioPTjo64VQlhY57ZsyGNLtl49a9tAbg371eKPCWFovG1jPu2G07vO4ctVKsaGgBoDQNABYDwVvau5L0qfR7E4KeEBzrOuQSdXFuRNtzQbgd3NTf+OQXa1zwwu9USAx7X5doAO8FEdIMIpnzxyTNBa8GMg+qXixYXDu2h5LLVU0oaWyxsmgORYALhu6zeSj0tdXtPPjTRRGBM6toZHIZIHf6RcbmMj/AG3b7d+YUnBPtg7nA2cOBUyq2Mde+8L+IaSO8Z/Bc39Izf1TJh/uENd+dpGfiB7FfsUm2YpD+E+1VPpZTdZhjraxujk/7gH2OKplNtMOopuD324hvMjP4gu/LhPR2C88A/8AIz3hd2VeD7T8n/UREXQ5RERAWKQLKvLgiYia2NV+sgBFlZ6pqgMRFgSVnk2xqsVkoaM92SgqqbV50vYDidwUjWMLyb5NFySdw3lRtBTmolFh2Bk0cuPedfJVi6e6I019p8gHFznZAAa9wUPj2OddJ2DaJhswaX4uI5+5b/SuvEbBSRHOwMzh5hnuJ8OaqStIi1MQ4iTqpnDsWLXAlVGN6sOCsDnAHRReidulUWPQvaAXWNtF6h6lp2m9o7ic7dyiaShYACAFJQgAJLftWyT0ySYg7uC8txK+QzK0qm5K+0zLJumppsV1F1sWy7UODvEf3W1RnZaGOORyaTuNtL+Bsvsci84wz/LyEes1vWN/NH22+1oVkfpEYnG+AmWIXOr2ffA/n4FSFPWskDJ4zdkgse/mNxFiD3LJVSBwDtzgCO4qs4PJ1VVPTf7creujHB/2gO+1/A8VX1VvcSfSyW0VvvOA+PwWq1m3RTt3uif7G3HuWLpJJtCJvIk+4fFSmBQjYLTq5pHmLKPdT6xUvoJB1lZCLXDQ55/Zbl7SF19UX0YYG6KN08os942Gt+6wG5vzJAy5BXpTxY+OKnPn5ZCIi1YiIiAvhX1fCg1ahiruLRk5K0ShVrpHU9Uwkeucm8jxVMmuCidJZ8/0dnEGUj2N+J8FuYbMKaGSW2UbC63EgZDxNgoqClJcScyTck6k8Vv4vEf0OVv3tgf/AEb8lRrVTw6oM209xu8kl3ecyt11MoaFhhftDuI4hW2m2ZGBzVa1TSGNOpXDn7JC8ywr7CLFRatIuGDPc94CszoLBRfQ6AFpf5KensNVOM6Ut7R3UL2yILTr8SazfoomDpBd1go3ItMbVrZAsr2bTHt4tcPMFa9PVbTbrzRT3LgrbUsqIp5700fJoHlkoySHaqaeQa5tP15rYoM49nhcLdipwOrd93ad5BZ+2vpF4mdqa33QB8fip/BWj5KtgEuLt5JVkwimOROmqY+zP0mMLZZluDnD/sVtrBS/aHB3vAPxWdbxzX2IiIgREQEREHh6qmOU+27Pfp4D681a5AoipoZH5ghpvx0GuVuOV+7eq5RphdKpFh2ay4jQXYGc9oj3D2qxNwpwzOZ/rw0G8+Sxf4bJvLcze3Dxtn5Kml/Jzqswa+5a9HTOhdkOydR9b10ebCCdw9/wC1JcEvrn4WUaq/lFaNOHjabmFpT0xCtMeEOYbt36t3H5FbX+FBw08FGqSxBdHOkZguwi4PvUvVY7tjJYZcAHBY5MLI3JbU6x2hMTqHOWphwIddTrsOJ3IMOI3Kq/Tfw6vIFlK4c/tnuUFT05BU9h8atiyyRdA2znD8R96mZGdgAanLwOq0o4bSHvU3BFp3K2MRlUdFQBuZWxTzOvkMlvyQXWWKABW0pcnqn387H2W+Czry0L0rs6IiIgREQEREBfLL6iD5ZeS1e0QYzGvJiCzIo0nbWdTBBTBbFksmjyYDThYZKILdslk0nyRn+HjgvD8OClrL5ZR4p86iGYXmtqOkst6yWTxLlUd+hZkrbjjss1ksp0i5PgavtkX1SqIiICIiAiIgIiICIiAiIgIiIC+IiD6iIgIiICIiAiIgIiICIiAiIgIiIP/9k=">
            <a:extLst>
              <a:ext uri="{FF2B5EF4-FFF2-40B4-BE49-F238E27FC236}">
                <a16:creationId xmlns:a16="http://schemas.microsoft.com/office/drawing/2014/main" id="{2AEF997D-FFF2-20D9-AAA7-53FE7716D732}"/>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 name="Rectangle 2">
            <a:extLst>
              <a:ext uri="{FF2B5EF4-FFF2-40B4-BE49-F238E27FC236}">
                <a16:creationId xmlns:a16="http://schemas.microsoft.com/office/drawing/2014/main" id="{CEF5D79D-DD08-BF6D-CDFB-B57E4719294E}"/>
              </a:ext>
            </a:extLst>
          </p:cNvPr>
          <p:cNvSpPr/>
          <p:nvPr/>
        </p:nvSpPr>
        <p:spPr>
          <a:xfrm>
            <a:off x="1524002" y="-76200"/>
            <a:ext cx="9143999" cy="1107996"/>
          </a:xfrm>
          <a:prstGeom prst="rect">
            <a:avLst/>
          </a:prstGeom>
          <a:noFill/>
        </p:spPr>
        <p:txBody>
          <a:bodyPr wrap="square" lIns="91440" tIns="45720" rIns="91440" bIns="4572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ritannic Bold" panose="020B0903060703020204" pitchFamily="34" charset="0"/>
                <a:ea typeface="+mn-ea"/>
                <a:cs typeface="Arial" charset="0"/>
              </a:rPr>
              <a:t> </a:t>
            </a:r>
            <a:r>
              <a:rPr kumimoji="0" lang="hr-HR" sz="66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rPr>
              <a:t> </a:t>
            </a:r>
            <a:endPar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endParaRPr>
          </a:p>
        </p:txBody>
      </p:sp>
      <p:pic>
        <p:nvPicPr>
          <p:cNvPr id="5" name="Picture 4">
            <a:extLst>
              <a:ext uri="{FF2B5EF4-FFF2-40B4-BE49-F238E27FC236}">
                <a16:creationId xmlns:a16="http://schemas.microsoft.com/office/drawing/2014/main" id="{98120E44-1B23-46EF-26B2-9C6818F1E98B}"/>
              </a:ext>
            </a:extLst>
          </p:cNvPr>
          <p:cNvPicPr>
            <a:picLocks noChangeAspect="1"/>
          </p:cNvPicPr>
          <p:nvPr/>
        </p:nvPicPr>
        <p:blipFill>
          <a:blip r:embed="rId3"/>
          <a:stretch>
            <a:fillRect/>
          </a:stretch>
        </p:blipFill>
        <p:spPr>
          <a:xfrm>
            <a:off x="0" y="924128"/>
            <a:ext cx="12305489" cy="5418305"/>
          </a:xfrm>
          <a:prstGeom prst="rect">
            <a:avLst/>
          </a:prstGeom>
        </p:spPr>
      </p:pic>
    </p:spTree>
    <p:extLst>
      <p:ext uri="{BB962C8B-B14F-4D97-AF65-F5344CB8AC3E}">
        <p14:creationId xmlns:p14="http://schemas.microsoft.com/office/powerpoint/2010/main" val="1319525456"/>
      </p:ext>
    </p:extLst>
  </p:cSld>
  <p:clrMapOvr>
    <a:masterClrMapping/>
  </p:clrMapOvr>
  <p:transition spd="med">
    <p:zoom/>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7E534D3-0163-1B75-91F0-6B75D54C4263}"/>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11D378B3-14BF-0D72-B2B5-40A5D1C29D0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print">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61D03E6B-8085-E9C1-1629-77DB0C3520B5}"/>
              </a:ext>
            </a:extLst>
          </p:cNvPr>
          <p:cNvSpPr txBox="1"/>
          <p:nvPr/>
        </p:nvSpPr>
        <p:spPr>
          <a:xfrm>
            <a:off x="6240378" y="175950"/>
            <a:ext cx="5951622" cy="2123658"/>
          </a:xfrm>
          <a:prstGeom prst="rect">
            <a:avLst/>
          </a:prstGeom>
          <a:noFill/>
        </p:spPr>
        <p:txBody>
          <a:bodyPr wrap="square">
            <a:spAutoFit/>
          </a:bodyPr>
          <a:lstStyle/>
          <a:p>
            <a:pPr algn="ctr"/>
            <a:r>
              <a:rPr lang="es-ES" sz="6600" b="1">
                <a:ln w="13462">
                  <a:solidFill>
                    <a:schemeClr val="bg1"/>
                  </a:solidFill>
                  <a:prstDash val="solid"/>
                </a:ln>
                <a:solidFill>
                  <a:schemeClr val="accent5">
                    <a:lumMod val="50000"/>
                  </a:schemeClr>
                </a:solidFill>
                <a:effectLst>
                  <a:outerShdw dist="38100" dir="2700000" algn="bl" rotWithShape="0">
                    <a:schemeClr val="accent5"/>
                  </a:outerShdw>
                </a:effectLst>
              </a:rPr>
              <a:t>UJEDINJUJUĆI ELEMEN</a:t>
            </a:r>
            <a:r>
              <a:rPr lang="sr-Latn-RS" sz="6600" b="1">
                <a:ln w="13462">
                  <a:solidFill>
                    <a:schemeClr val="bg1"/>
                  </a:solidFill>
                  <a:prstDash val="solid"/>
                </a:ln>
                <a:solidFill>
                  <a:schemeClr val="accent5">
                    <a:lumMod val="50000"/>
                  </a:schemeClr>
                </a:solidFill>
                <a:effectLst>
                  <a:outerShdw dist="38100" dir="2700000" algn="bl" rotWithShape="0">
                    <a:schemeClr val="accent5"/>
                  </a:outerShdw>
                </a:effectLst>
              </a:rPr>
              <a:t>A</a:t>
            </a:r>
            <a:r>
              <a:rPr lang="es-ES" sz="6600" b="1">
                <a:ln w="13462">
                  <a:solidFill>
                    <a:schemeClr val="bg1"/>
                  </a:solidFill>
                  <a:prstDash val="solid"/>
                </a:ln>
                <a:solidFill>
                  <a:schemeClr val="accent5">
                    <a:lumMod val="50000"/>
                  </a:schemeClr>
                </a:solidFill>
                <a:effectLst>
                  <a:outerShdw dist="38100" dir="2700000" algn="bl" rotWithShape="0">
                    <a:schemeClr val="accent5"/>
                  </a:outerShdw>
                </a:effectLst>
              </a:rPr>
              <a:t>T</a:t>
            </a:r>
            <a:endParaRPr lang="es-ES" sz="6600" b="1" dirty="0">
              <a:ln w="13462">
                <a:solidFill>
                  <a:schemeClr val="bg1"/>
                </a:solidFill>
                <a:prstDash val="solid"/>
              </a:ln>
              <a:solidFill>
                <a:schemeClr val="accent5">
                  <a:lumMod val="50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4221677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34F6349B-BD11-06D5-CA95-98E3D5BC86E6}"/>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6607967" y="1183315"/>
            <a:ext cx="5014912" cy="5525589"/>
          </a:xfrm>
          <a:prstGeom prst="roundRect">
            <a:avLst>
              <a:gd name="adj" fmla="val 356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7" name="Diagrama 6">
            <a:extLst>
              <a:ext uri="{FF2B5EF4-FFF2-40B4-BE49-F238E27FC236}">
                <a16:creationId xmlns:a16="http://schemas.microsoft.com/office/drawing/2014/main" id="{0877D64B-0FB1-0179-F16F-2D0FC33063B0}"/>
              </a:ext>
            </a:extLst>
          </p:cNvPr>
          <p:cNvGraphicFramePr/>
          <p:nvPr>
            <p:extLst>
              <p:ext uri="{D42A27DB-BD31-4B8C-83A1-F6EECF244321}">
                <p14:modId xmlns:p14="http://schemas.microsoft.com/office/powerpoint/2010/main" val="2741042795"/>
              </p:ext>
            </p:extLst>
          </p:nvPr>
        </p:nvGraphicFramePr>
        <p:xfrm>
          <a:off x="6191250" y="1063883"/>
          <a:ext cx="5905500" cy="56450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C85A9090-FD73-02CD-4604-B1E7C91BC8D0}"/>
              </a:ext>
            </a:extLst>
          </p:cNvPr>
          <p:cNvSpPr txBox="1"/>
          <p:nvPr/>
        </p:nvSpPr>
        <p:spPr>
          <a:xfrm>
            <a:off x="2614612" y="0"/>
            <a:ext cx="9577388" cy="769441"/>
          </a:xfrm>
          <a:prstGeom prst="rect">
            <a:avLst/>
          </a:prstGeom>
          <a:noFill/>
        </p:spPr>
        <p:txBody>
          <a:bodyPr wrap="square">
            <a:spAutoFit/>
          </a:bodyPr>
          <a:lstStyle/>
          <a:p>
            <a:pPr algn="ctr"/>
            <a:r>
              <a:rPr lang="es-ES" sz="4400" b="1" spc="30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rPr>
              <a:t>IZVRSNOST LJUBAVI</a:t>
            </a:r>
            <a:endParaRPr lang="es-ES"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endParaRPr>
          </a:p>
        </p:txBody>
      </p:sp>
      <p:sp>
        <p:nvSpPr>
          <p:cNvPr id="5" name="CuadroTexto 4">
            <a:extLst>
              <a:ext uri="{FF2B5EF4-FFF2-40B4-BE49-F238E27FC236}">
                <a16:creationId xmlns:a16="http://schemas.microsoft.com/office/drawing/2014/main" id="{675ED5BD-D98E-F3F6-11EB-71B08EE0273D}"/>
              </a:ext>
            </a:extLst>
          </p:cNvPr>
          <p:cNvSpPr txBox="1"/>
          <p:nvPr/>
        </p:nvSpPr>
        <p:spPr>
          <a:xfrm>
            <a:off x="2499360" y="691247"/>
            <a:ext cx="9692641" cy="369332"/>
          </a:xfrm>
          <a:prstGeom prst="rect">
            <a:avLst/>
          </a:prstGeom>
          <a:noFill/>
        </p:spPr>
        <p:txBody>
          <a:bodyPr wrap="square">
            <a:spAutoFit/>
          </a:bodyPr>
          <a:lstStyle/>
          <a:p>
            <a:r>
              <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
            </a:r>
            <a:r>
              <a:rPr lang="sr-Latn-R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Starajte se pak za</a:t>
            </a:r>
            <a:r>
              <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sr-Latn-R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veče</a:t>
            </a:r>
            <a:r>
              <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s-ES"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daro</a:t>
            </a:r>
            <a:r>
              <a:rPr lang="sr-Latn-R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ve, pa ću</a:t>
            </a:r>
            <a:r>
              <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sr-Latn-R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vam</a:t>
            </a:r>
            <a:r>
              <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sr-Latn-R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još bolji put </a:t>
            </a:r>
            <a:r>
              <a:rPr lang="es-ES"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pokaz</a:t>
            </a:r>
            <a:r>
              <a:rPr lang="sr-Latn-R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ati,</a:t>
            </a:r>
            <a:r>
              <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s-ES" sz="12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(1. Kor</a:t>
            </a:r>
            <a:r>
              <a:rPr lang="sr-Latn-RS" sz="12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
            </a:r>
            <a:r>
              <a:rPr lang="es-ES" sz="12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12</a:t>
            </a:r>
            <a:r>
              <a:rPr lang="sr-Latn-RS" sz="12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
            </a:r>
            <a:r>
              <a:rPr lang="es-ES" sz="12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31)</a:t>
            </a:r>
            <a:endPar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1283CED4-DC80-CDD2-D1B6-03681754B8BD}"/>
              </a:ext>
            </a:extLst>
          </p:cNvPr>
          <p:cNvSpPr txBox="1"/>
          <p:nvPr/>
        </p:nvSpPr>
        <p:spPr>
          <a:xfrm>
            <a:off x="2813368" y="1700629"/>
            <a:ext cx="3114675" cy="2554545"/>
          </a:xfrm>
          <a:prstGeom prst="rect">
            <a:avLst/>
          </a:prstGeom>
          <a:noFill/>
        </p:spPr>
        <p:txBody>
          <a:bodyPr wrap="square" rtlCol="0">
            <a:spAutoFit/>
          </a:bodyPr>
          <a:lstStyle/>
          <a:p>
            <a:pPr>
              <a:spcBef>
                <a:spcPts val="600"/>
              </a:spcBef>
            </a:pPr>
            <a:r>
              <a:rPr lang="es-ES" sz="2000" b="1" dirty="0" err="1"/>
              <a:t>Ljubav</a:t>
            </a:r>
            <a:r>
              <a:rPr lang="es-ES" sz="2000" b="1" dirty="0"/>
              <a:t> nije dar, </a:t>
            </a:r>
            <a:r>
              <a:rPr lang="es-ES" sz="2000" b="1" dirty="0" err="1"/>
              <a:t>već</a:t>
            </a:r>
            <a:r>
              <a:rPr lang="es-ES" sz="2000" b="1" dirty="0"/>
              <a:t> "</a:t>
            </a:r>
            <a:r>
              <a:rPr lang="es-ES" sz="2000" b="1" dirty="0" err="1"/>
              <a:t>način</a:t>
            </a:r>
            <a:r>
              <a:rPr lang="es-ES" sz="2000" b="1" dirty="0"/>
              <a:t> ... </a:t>
            </a:r>
            <a:r>
              <a:rPr lang="es-ES" sz="2000" b="1" dirty="0" err="1"/>
              <a:t>izvrsno</a:t>
            </a:r>
            <a:r>
              <a:rPr lang="sr-Latn-RS" sz="2000" b="1" dirty="0"/>
              <a:t>st</a:t>
            </a:r>
            <a:r>
              <a:rPr lang="es-ES" sz="2000" b="1" dirty="0"/>
              <a:t>" </a:t>
            </a:r>
            <a:r>
              <a:rPr lang="sr-Latn-RS" sz="2000" b="1" dirty="0"/>
              <a:t>        </a:t>
            </a:r>
            <a:r>
              <a:rPr lang="es-ES" sz="2000" b="1" dirty="0"/>
              <a:t>(1. Kor</a:t>
            </a:r>
            <a:r>
              <a:rPr lang="sr-Latn-RS" sz="2000" b="1" dirty="0"/>
              <a:t>.</a:t>
            </a:r>
            <a:r>
              <a:rPr lang="es-ES" sz="2000" b="1" dirty="0"/>
              <a:t> 12</a:t>
            </a:r>
            <a:r>
              <a:rPr lang="sr-Latn-RS" sz="2000" b="1" dirty="0"/>
              <a:t>,</a:t>
            </a:r>
            <a:r>
              <a:rPr lang="es-ES" sz="2000" b="1" dirty="0"/>
              <a:t>31). </a:t>
            </a:r>
            <a:r>
              <a:rPr lang="es-ES" sz="2000" b="1" dirty="0" err="1"/>
              <a:t>To</a:t>
            </a:r>
            <a:r>
              <a:rPr lang="es-ES" sz="2000" b="1" dirty="0"/>
              <a:t> je </a:t>
            </a:r>
            <a:r>
              <a:rPr lang="es-ES" sz="2000" b="1" dirty="0" err="1"/>
              <a:t>plod</a:t>
            </a:r>
            <a:r>
              <a:rPr lang="es-ES" sz="2000" b="1" dirty="0"/>
              <a:t> </a:t>
            </a:r>
            <a:r>
              <a:rPr lang="sr-Latn-RS" sz="2000" b="1" dirty="0"/>
              <a:t>Svetog</a:t>
            </a:r>
            <a:r>
              <a:rPr lang="es-ES" sz="2000" b="1" dirty="0"/>
              <a:t>a </a:t>
            </a:r>
            <a:r>
              <a:rPr lang="sr-Latn-RS" sz="2000" b="1" dirty="0"/>
              <a:t>Duh</a:t>
            </a:r>
            <a:r>
              <a:rPr lang="es-ES" sz="2000" b="1" dirty="0"/>
              <a:t>a u </a:t>
            </a:r>
            <a:r>
              <a:rPr lang="es-ES" sz="2000" b="1" dirty="0" err="1"/>
              <a:t>životu</a:t>
            </a:r>
            <a:r>
              <a:rPr lang="es-ES" sz="2000" b="1" dirty="0"/>
              <a:t> </a:t>
            </a:r>
            <a:r>
              <a:rPr lang="es-ES" sz="2000" b="1" dirty="0" err="1"/>
              <a:t>vernika</a:t>
            </a:r>
            <a:r>
              <a:rPr lang="es-ES" sz="2000" b="1" dirty="0"/>
              <a:t> (Gal. 5</a:t>
            </a:r>
            <a:r>
              <a:rPr lang="sr-Latn-RS" sz="2000" b="1" dirty="0"/>
              <a:t>,</a:t>
            </a:r>
            <a:r>
              <a:rPr lang="es-ES" sz="2000" b="1" dirty="0"/>
              <a:t>22). </a:t>
            </a:r>
            <a:r>
              <a:rPr lang="es-ES" sz="2000" b="1" dirty="0" err="1"/>
              <a:t>Duhovni</a:t>
            </a:r>
            <a:r>
              <a:rPr lang="es-ES" sz="2000" b="1" dirty="0"/>
              <a:t> </a:t>
            </a:r>
            <a:r>
              <a:rPr lang="es-ES" sz="2000" b="1" dirty="0" err="1"/>
              <a:t>darovi</a:t>
            </a:r>
            <a:r>
              <a:rPr lang="es-ES" sz="2000" b="1" dirty="0"/>
              <a:t> </a:t>
            </a:r>
            <a:r>
              <a:rPr lang="es-ES" sz="2000" b="1" dirty="0" err="1"/>
              <a:t>mogu</a:t>
            </a:r>
            <a:r>
              <a:rPr lang="es-ES" sz="2000" b="1" dirty="0"/>
              <a:t>  </a:t>
            </a:r>
            <a:r>
              <a:rPr lang="es-ES" sz="2000" b="1" dirty="0" err="1"/>
              <a:t>pravilno</a:t>
            </a:r>
            <a:r>
              <a:rPr lang="es-ES" sz="2000" b="1" dirty="0"/>
              <a:t> </a:t>
            </a:r>
            <a:r>
              <a:rPr lang="sr-Latn-RS" sz="2000" b="1" dirty="0"/>
              <a:t>da se </a:t>
            </a:r>
            <a:r>
              <a:rPr lang="es-ES" sz="2000" b="1" dirty="0" err="1"/>
              <a:t>korist</a:t>
            </a:r>
            <a:r>
              <a:rPr lang="sr-Latn-RS" sz="2000" b="1" dirty="0"/>
              <a:t>e</a:t>
            </a:r>
            <a:r>
              <a:rPr lang="es-ES" sz="2000" b="1" dirty="0"/>
              <a:t> </a:t>
            </a:r>
            <a:r>
              <a:rPr lang="es-ES" sz="2000" b="1" dirty="0" err="1"/>
              <a:t>samo</a:t>
            </a:r>
            <a:r>
              <a:rPr lang="es-ES" sz="2000" b="1" dirty="0"/>
              <a:t> </a:t>
            </a:r>
            <a:r>
              <a:rPr lang="es-ES" sz="2000" b="1" dirty="0" err="1"/>
              <a:t>kroz</a:t>
            </a:r>
            <a:r>
              <a:rPr lang="es-ES" sz="2000" b="1" dirty="0"/>
              <a:t> </a:t>
            </a:r>
            <a:r>
              <a:rPr lang="es-ES" sz="2000" b="1" dirty="0" err="1"/>
              <a:t>ljubav</a:t>
            </a:r>
            <a:r>
              <a:rPr lang="es-ES" sz="2000" b="1" dirty="0"/>
              <a:t>.</a:t>
            </a:r>
          </a:p>
        </p:txBody>
      </p:sp>
      <p:pic>
        <p:nvPicPr>
          <p:cNvPr id="4" name="Imagen 3">
            <a:extLst>
              <a:ext uri="{FF2B5EF4-FFF2-40B4-BE49-F238E27FC236}">
                <a16:creationId xmlns:a16="http://schemas.microsoft.com/office/drawing/2014/main" id="{352A5A7B-69DC-975D-F4AD-A122F7BD7720}"/>
              </a:ext>
            </a:extLst>
          </p:cNvPr>
          <p:cNvPicPr>
            <a:picLocks noChangeAspect="1"/>
          </p:cNvPicPr>
          <p:nvPr/>
        </p:nvPicPr>
        <p:blipFill>
          <a:blip r:embed="rId9" cstate="print">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tretch>
            <a:fillRect/>
          </a:stretch>
        </p:blipFill>
        <p:spPr>
          <a:xfrm>
            <a:off x="90487" y="86828"/>
            <a:ext cx="2459674" cy="4443112"/>
          </a:xfrm>
          <a:prstGeom prst="roundRect">
            <a:avLst>
              <a:gd name="adj" fmla="val 4167"/>
            </a:avLst>
          </a:prstGeom>
          <a:solidFill>
            <a:srgbClr val="FFFFFF"/>
          </a:solidFill>
          <a:ln w="76200" cap="sq">
            <a:gradFill>
              <a:gsLst>
                <a:gs pos="0">
                  <a:srgbClr val="FEB9BA"/>
                </a:gs>
                <a:gs pos="29000">
                  <a:srgbClr val="FEB9BA"/>
                </a:gs>
                <a:gs pos="32000">
                  <a:srgbClr val="8E4169"/>
                </a:gs>
                <a:gs pos="100000">
                  <a:srgbClr val="8E4169"/>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9" name="CuadroTexto 8">
            <a:extLst>
              <a:ext uri="{FF2B5EF4-FFF2-40B4-BE49-F238E27FC236}">
                <a16:creationId xmlns:a16="http://schemas.microsoft.com/office/drawing/2014/main" id="{06D37D2E-DEBE-4A0D-B14E-30ED0A0AEFDE}"/>
              </a:ext>
            </a:extLst>
          </p:cNvPr>
          <p:cNvSpPr txBox="1"/>
          <p:nvPr/>
        </p:nvSpPr>
        <p:spPr>
          <a:xfrm>
            <a:off x="27383" y="4677161"/>
            <a:ext cx="6372225" cy="1323439"/>
          </a:xfrm>
          <a:prstGeom prst="rect">
            <a:avLst/>
          </a:prstGeom>
          <a:noFill/>
        </p:spPr>
        <p:txBody>
          <a:bodyPr wrap="square">
            <a:spAutoFit/>
          </a:bodyPr>
          <a:lstStyle/>
          <a:p>
            <a:pPr>
              <a:spcBef>
                <a:spcPts val="600"/>
              </a:spcBef>
            </a:pPr>
            <a:r>
              <a:rPr lang="es-ES" sz="2000" b="1" dirty="0"/>
              <a:t>Dar </a:t>
            </a:r>
            <a:r>
              <a:rPr lang="es-ES" sz="2000" b="1" dirty="0" err="1"/>
              <a:t>jezika</a:t>
            </a:r>
            <a:r>
              <a:rPr lang="es-ES" sz="2000" b="1" dirty="0"/>
              <a:t>, </a:t>
            </a:r>
            <a:r>
              <a:rPr lang="es-ES" sz="2000" b="1" dirty="0" err="1"/>
              <a:t>bez</a:t>
            </a:r>
            <a:r>
              <a:rPr lang="es-ES" sz="2000" b="1" dirty="0"/>
              <a:t> </a:t>
            </a:r>
            <a:r>
              <a:rPr lang="es-ES" sz="2000" b="1" dirty="0" err="1"/>
              <a:t>ljubavi</a:t>
            </a:r>
            <a:r>
              <a:rPr lang="es-ES" sz="2000" b="1" dirty="0"/>
              <a:t> je "</a:t>
            </a:r>
            <a:r>
              <a:rPr lang="es-ES" sz="2000" b="1" dirty="0" err="1"/>
              <a:t>odjekujući</a:t>
            </a:r>
            <a:r>
              <a:rPr lang="es-ES" sz="2000" b="1" dirty="0"/>
              <a:t> metal." Dar </a:t>
            </a:r>
            <a:r>
              <a:rPr lang="es-ES" sz="2000" b="1" dirty="0" err="1"/>
              <a:t>proro</a:t>
            </a:r>
            <a:r>
              <a:rPr lang="sr-Latn-RS" sz="2000" b="1" dirty="0"/>
              <a:t>š</a:t>
            </a:r>
            <a:r>
              <a:rPr lang="es-ES" sz="2000" b="1" dirty="0" err="1"/>
              <a:t>tva</a:t>
            </a:r>
            <a:r>
              <a:rPr lang="es-ES" sz="2000" b="1" dirty="0"/>
              <a:t>, dar </a:t>
            </a:r>
            <a:r>
              <a:rPr lang="es-ES" sz="2000" b="1" dirty="0" err="1"/>
              <a:t>znanja</a:t>
            </a:r>
            <a:r>
              <a:rPr lang="es-ES" sz="2000" b="1" dirty="0"/>
              <a:t> i dar vere, </a:t>
            </a:r>
            <a:r>
              <a:rPr lang="es-ES" sz="2000" b="1" dirty="0" err="1"/>
              <a:t>bez</a:t>
            </a:r>
            <a:r>
              <a:rPr lang="es-ES" sz="2000" b="1" dirty="0"/>
              <a:t> </a:t>
            </a:r>
            <a:r>
              <a:rPr lang="es-ES" sz="2000" b="1" dirty="0" err="1"/>
              <a:t>ljubavi</a:t>
            </a:r>
            <a:r>
              <a:rPr lang="es-ES" sz="2000" b="1" dirty="0"/>
              <a:t>, </a:t>
            </a:r>
            <a:r>
              <a:rPr lang="es-ES" sz="2000" b="1" dirty="0" err="1"/>
              <a:t>nisu</a:t>
            </a:r>
            <a:r>
              <a:rPr lang="es-ES" sz="2000" b="1" dirty="0"/>
              <a:t> </a:t>
            </a:r>
            <a:r>
              <a:rPr lang="es-ES" sz="2000" b="1" dirty="0" err="1"/>
              <a:t>ništa</a:t>
            </a:r>
            <a:r>
              <a:rPr lang="es-ES" sz="2000" b="1" dirty="0"/>
              <a:t>. Dar </a:t>
            </a:r>
            <a:r>
              <a:rPr lang="es-ES" sz="2000" b="1" dirty="0" err="1"/>
              <a:t>dar</a:t>
            </a:r>
            <a:r>
              <a:rPr lang="sr-Latn-RS" sz="2000" b="1" dirty="0"/>
              <a:t>o</a:t>
            </a:r>
            <a:r>
              <a:rPr lang="es-ES" sz="2000" b="1" dirty="0" err="1"/>
              <a:t>vanja</a:t>
            </a:r>
            <a:r>
              <a:rPr lang="es-ES" sz="2000" b="1" dirty="0"/>
              <a:t> i </a:t>
            </a:r>
            <a:r>
              <a:rPr lang="es-ES" sz="2000" b="1" dirty="0" err="1"/>
              <a:t>mučeništva</a:t>
            </a:r>
            <a:r>
              <a:rPr lang="es-ES" sz="2000" b="1" dirty="0"/>
              <a:t>, </a:t>
            </a:r>
            <a:r>
              <a:rPr lang="es-ES" sz="2000" b="1" dirty="0" err="1"/>
              <a:t>bez</a:t>
            </a:r>
            <a:r>
              <a:rPr lang="es-ES" sz="2000" b="1" dirty="0"/>
              <a:t> </a:t>
            </a:r>
            <a:r>
              <a:rPr lang="es-ES" sz="2000" b="1" dirty="0" err="1"/>
              <a:t>ljubavi</a:t>
            </a:r>
            <a:r>
              <a:rPr lang="es-ES" sz="2000" b="1" dirty="0"/>
              <a:t>, </a:t>
            </a:r>
            <a:r>
              <a:rPr lang="es-ES" sz="2000" b="1" dirty="0" err="1"/>
              <a:t>nisu</a:t>
            </a:r>
            <a:r>
              <a:rPr lang="es-ES" sz="2000" b="1" dirty="0"/>
              <a:t> </a:t>
            </a:r>
            <a:r>
              <a:rPr lang="es-ES" sz="2000" b="1" dirty="0" err="1"/>
              <a:t>od</a:t>
            </a:r>
            <a:r>
              <a:rPr lang="es-ES" sz="2000" b="1" dirty="0"/>
              <a:t> </a:t>
            </a:r>
            <a:r>
              <a:rPr lang="es-ES" sz="2000" b="1" dirty="0" err="1"/>
              <a:t>koristi</a:t>
            </a:r>
            <a:r>
              <a:rPr lang="es-ES" sz="2000" b="1" dirty="0"/>
              <a:t> (1. Kor</a:t>
            </a:r>
            <a:r>
              <a:rPr lang="sr-Latn-RS" sz="2000" b="1" dirty="0"/>
              <a:t>.</a:t>
            </a:r>
            <a:r>
              <a:rPr lang="es-ES" sz="2000" b="1" dirty="0"/>
              <a:t> 13</a:t>
            </a:r>
            <a:r>
              <a:rPr lang="sr-Latn-RS" sz="2000" b="1" dirty="0"/>
              <a:t>,</a:t>
            </a:r>
            <a:r>
              <a:rPr lang="es-ES" sz="2000" b="1" dirty="0"/>
              <a:t>1-3).</a:t>
            </a:r>
          </a:p>
        </p:txBody>
      </p:sp>
      <p:sp>
        <p:nvSpPr>
          <p:cNvPr id="8" name="CuadroTexto 7">
            <a:extLst>
              <a:ext uri="{FF2B5EF4-FFF2-40B4-BE49-F238E27FC236}">
                <a16:creationId xmlns:a16="http://schemas.microsoft.com/office/drawing/2014/main" id="{F3CADCB6-8081-E3D8-4F44-66D666562EA4}"/>
              </a:ext>
            </a:extLst>
          </p:cNvPr>
          <p:cNvSpPr txBox="1"/>
          <p:nvPr/>
        </p:nvSpPr>
        <p:spPr>
          <a:xfrm>
            <a:off x="27383" y="6001018"/>
            <a:ext cx="6372225" cy="707886"/>
          </a:xfrm>
          <a:prstGeom prst="rect">
            <a:avLst/>
          </a:prstGeom>
          <a:noFill/>
        </p:spPr>
        <p:txBody>
          <a:bodyPr wrap="square">
            <a:spAutoFit/>
          </a:bodyPr>
          <a:lstStyle/>
          <a:p>
            <a:pPr lvl="0">
              <a:spcBef>
                <a:spcPts val="600"/>
              </a:spcBef>
              <a:defRPr/>
            </a:pPr>
            <a:r>
              <a:rPr lang="es-ES" sz="2000" b="1">
                <a:solidFill>
                  <a:prstClr val="black"/>
                </a:solidFill>
              </a:rPr>
              <a:t>1. Korinćanima 13</a:t>
            </a:r>
            <a:r>
              <a:rPr lang="sr-Latn-RS" sz="2000" b="1">
                <a:solidFill>
                  <a:prstClr val="black"/>
                </a:solidFill>
              </a:rPr>
              <a:t>,</a:t>
            </a:r>
            <a:r>
              <a:rPr lang="es-ES" sz="2000" b="1">
                <a:solidFill>
                  <a:prstClr val="black"/>
                </a:solidFill>
              </a:rPr>
              <a:t>4-7 daje čvrste smernice za ispravno ponašanje u prakti</a:t>
            </a:r>
            <a:r>
              <a:rPr lang="sr-Latn-RS" sz="2000" b="1">
                <a:solidFill>
                  <a:prstClr val="black"/>
                </a:solidFill>
              </a:rPr>
              <a:t>kov</a:t>
            </a:r>
            <a:r>
              <a:rPr lang="es-ES" sz="2000" b="1">
                <a:solidFill>
                  <a:prstClr val="black"/>
                </a:solidFill>
              </a:rPr>
              <a:t>anj</a:t>
            </a:r>
            <a:r>
              <a:rPr lang="sr-Latn-RS" sz="2000" b="1">
                <a:solidFill>
                  <a:prstClr val="black"/>
                </a:solidFill>
              </a:rPr>
              <a:t>e</a:t>
            </a:r>
            <a:r>
              <a:rPr lang="es-ES" sz="2000" b="1">
                <a:solidFill>
                  <a:prstClr val="black"/>
                </a:solidFill>
              </a:rPr>
              <a:t> darova:</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0568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175"/>
                            </p:stCondLst>
                            <p:childTnLst>
                              <p:par>
                                <p:cTn id="22" presetID="25"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900" decel="100000" fill="hold"/>
                                        <p:tgtEl>
                                          <p:spTgt spid="6"/>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900" decel="100000" fill="hold"/>
                                        <p:tgtEl>
                                          <p:spTgt spid="4"/>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left)">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xit" presetSubtype="0" fill="hold" nodeType="clickEffect">
                                  <p:stCondLst>
                                    <p:cond delay="0"/>
                                  </p:stCondLst>
                                  <p:childTnLst>
                                    <p:anim calcmode="lin" valueType="num">
                                      <p:cBhvr>
                                        <p:cTn id="59" dur="1000"/>
                                        <p:tgtEl>
                                          <p:spTgt spid="11"/>
                                        </p:tgtEl>
                                        <p:attrNameLst>
                                          <p:attrName>ppt_w</p:attrName>
                                        </p:attrNameLst>
                                      </p:cBhvr>
                                      <p:tavLst>
                                        <p:tav tm="0">
                                          <p:val>
                                            <p:strVal val="ppt_w"/>
                                          </p:val>
                                        </p:tav>
                                        <p:tav tm="100000">
                                          <p:val>
                                            <p:fltVal val="0"/>
                                          </p:val>
                                        </p:tav>
                                      </p:tavLst>
                                    </p:anim>
                                    <p:anim calcmode="lin" valueType="num">
                                      <p:cBhvr>
                                        <p:cTn id="60" dur="1000"/>
                                        <p:tgtEl>
                                          <p:spTgt spid="11"/>
                                        </p:tgtEl>
                                        <p:attrNameLst>
                                          <p:attrName>ppt_h</p:attrName>
                                        </p:attrNameLst>
                                      </p:cBhvr>
                                      <p:tavLst>
                                        <p:tav tm="0">
                                          <p:val>
                                            <p:strVal val="ppt_h"/>
                                          </p:val>
                                        </p:tav>
                                        <p:tav tm="100000">
                                          <p:val>
                                            <p:fltVal val="0"/>
                                          </p:val>
                                        </p:tav>
                                      </p:tavLst>
                                    </p:anim>
                                    <p:anim calcmode="lin" valueType="num">
                                      <p:cBhvr>
                                        <p:cTn id="61" dur="1000"/>
                                        <p:tgtEl>
                                          <p:spTgt spid="11"/>
                                        </p:tgtEl>
                                        <p:attrNameLst>
                                          <p:attrName>style.rotation</p:attrName>
                                        </p:attrNameLst>
                                      </p:cBhvr>
                                      <p:tavLst>
                                        <p:tav tm="0">
                                          <p:val>
                                            <p:fltVal val="0"/>
                                          </p:val>
                                        </p:tav>
                                        <p:tav tm="100000">
                                          <p:val>
                                            <p:fltVal val="90"/>
                                          </p:val>
                                        </p:tav>
                                      </p:tavLst>
                                    </p:anim>
                                    <p:animEffect transition="out" filter="fade">
                                      <p:cBhvr>
                                        <p:cTn id="62" dur="1000"/>
                                        <p:tgtEl>
                                          <p:spTgt spid="11"/>
                                        </p:tgtEl>
                                      </p:cBhvr>
                                    </p:animEffect>
                                    <p:set>
                                      <p:cBhvr>
                                        <p:cTn id="63" dur="1" fill="hold">
                                          <p:stCondLst>
                                            <p:cond delay="999"/>
                                          </p:stCondLst>
                                        </p:cTn>
                                        <p:tgtEl>
                                          <p:spTgt spid="11"/>
                                        </p:tgtEl>
                                        <p:attrNameLst>
                                          <p:attrName>style.visibility</p:attrName>
                                        </p:attrNameLst>
                                      </p:cBhvr>
                                      <p:to>
                                        <p:strVal val="hidden"/>
                                      </p:to>
                                    </p:se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7">
                                            <p:graphicEl>
                                              <a:dgm id="{0BA97E84-5A18-4F27-A922-78F30FB6BEF2}"/>
                                            </p:graphicEl>
                                          </p:spTgt>
                                        </p:tgtEl>
                                        <p:attrNameLst>
                                          <p:attrName>style.visibility</p:attrName>
                                        </p:attrNameLst>
                                      </p:cBhvr>
                                      <p:to>
                                        <p:strVal val="visible"/>
                                      </p:to>
                                    </p:set>
                                    <p:anim calcmode="lin" valueType="num">
                                      <p:cBhvr>
                                        <p:cTn id="67" dur="500" fill="hold"/>
                                        <p:tgtEl>
                                          <p:spTgt spid="7">
                                            <p:graphicEl>
                                              <a:dgm id="{0BA97E84-5A18-4F27-A922-78F30FB6BEF2}"/>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0BA97E84-5A18-4F27-A922-78F30FB6BEF2}"/>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0BA97E84-5A18-4F27-A922-78F30FB6BEF2}"/>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7">
                                            <p:graphicEl>
                                              <a:dgm id="{90E21E1E-B2A9-480B-B118-29FB36B12474}"/>
                                            </p:graphicEl>
                                          </p:spTgt>
                                        </p:tgtEl>
                                        <p:attrNameLst>
                                          <p:attrName>style.visibility</p:attrName>
                                        </p:attrNameLst>
                                      </p:cBhvr>
                                      <p:to>
                                        <p:strVal val="visible"/>
                                      </p:to>
                                    </p:set>
                                    <p:animEffect transition="in" filter="wipe(up)">
                                      <p:cBhvr>
                                        <p:cTn id="74" dur="500"/>
                                        <p:tgtEl>
                                          <p:spTgt spid="7">
                                            <p:graphicEl>
                                              <a:dgm id="{90E21E1E-B2A9-480B-B118-29FB36B12474}"/>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7">
                                            <p:graphicEl>
                                              <a:dgm id="{26AFBD0B-D5D1-4510-9320-6585F50E5792}"/>
                                            </p:graphicEl>
                                          </p:spTgt>
                                        </p:tgtEl>
                                        <p:attrNameLst>
                                          <p:attrName>style.visibility</p:attrName>
                                        </p:attrNameLst>
                                      </p:cBhvr>
                                      <p:to>
                                        <p:strVal val="visible"/>
                                      </p:to>
                                    </p:set>
                                    <p:animEffect transition="in" filter="wipe(up)">
                                      <p:cBhvr>
                                        <p:cTn id="77" dur="500"/>
                                        <p:tgtEl>
                                          <p:spTgt spid="7">
                                            <p:graphicEl>
                                              <a:dgm id="{26AFBD0B-D5D1-4510-9320-6585F50E5792}"/>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7">
                                            <p:graphicEl>
                                              <a:dgm id="{4250AA48-849E-40C4-8562-5D79F07B0754}"/>
                                            </p:graphicEl>
                                          </p:spTgt>
                                        </p:tgtEl>
                                        <p:attrNameLst>
                                          <p:attrName>style.visibility</p:attrName>
                                        </p:attrNameLst>
                                      </p:cBhvr>
                                      <p:to>
                                        <p:strVal val="visible"/>
                                      </p:to>
                                    </p:set>
                                    <p:animEffect transition="in" filter="wipe(up)">
                                      <p:cBhvr>
                                        <p:cTn id="82" dur="500"/>
                                        <p:tgtEl>
                                          <p:spTgt spid="7">
                                            <p:graphicEl>
                                              <a:dgm id="{4250AA48-849E-40C4-8562-5D79F07B0754}"/>
                                            </p:graphicEl>
                                          </p:spTgt>
                                        </p:tgtEl>
                                      </p:cBhvr>
                                    </p:animEffect>
                                  </p:childTnLst>
                                </p:cTn>
                              </p:par>
                              <p:par>
                                <p:cTn id="83" presetID="22" presetClass="entr" presetSubtype="1" fill="hold" grpId="0" nodeType="withEffect">
                                  <p:stCondLst>
                                    <p:cond delay="0"/>
                                  </p:stCondLst>
                                  <p:childTnLst>
                                    <p:set>
                                      <p:cBhvr>
                                        <p:cTn id="84" dur="1" fill="hold">
                                          <p:stCondLst>
                                            <p:cond delay="0"/>
                                          </p:stCondLst>
                                        </p:cTn>
                                        <p:tgtEl>
                                          <p:spTgt spid="7">
                                            <p:graphicEl>
                                              <a:dgm id="{F811A829-CDA3-48FA-8B25-61366F3E273D}"/>
                                            </p:graphicEl>
                                          </p:spTgt>
                                        </p:tgtEl>
                                        <p:attrNameLst>
                                          <p:attrName>style.visibility</p:attrName>
                                        </p:attrNameLst>
                                      </p:cBhvr>
                                      <p:to>
                                        <p:strVal val="visible"/>
                                      </p:to>
                                    </p:set>
                                    <p:animEffect transition="in" filter="wipe(up)">
                                      <p:cBhvr>
                                        <p:cTn id="85" dur="500"/>
                                        <p:tgtEl>
                                          <p:spTgt spid="7">
                                            <p:graphicEl>
                                              <a:dgm id="{F811A829-CDA3-48FA-8B25-61366F3E273D}"/>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7">
                                            <p:graphicEl>
                                              <a:dgm id="{B1110ED6-90EE-4439-AEA5-7B836887592E}"/>
                                            </p:graphicEl>
                                          </p:spTgt>
                                        </p:tgtEl>
                                        <p:attrNameLst>
                                          <p:attrName>style.visibility</p:attrName>
                                        </p:attrNameLst>
                                      </p:cBhvr>
                                      <p:to>
                                        <p:strVal val="visible"/>
                                      </p:to>
                                    </p:set>
                                    <p:animEffect transition="in" filter="wipe(up)">
                                      <p:cBhvr>
                                        <p:cTn id="90" dur="500"/>
                                        <p:tgtEl>
                                          <p:spTgt spid="7">
                                            <p:graphicEl>
                                              <a:dgm id="{B1110ED6-90EE-4439-AEA5-7B836887592E}"/>
                                            </p:graphicEl>
                                          </p:spTgt>
                                        </p:tgtEl>
                                      </p:cBhvr>
                                    </p:animEffect>
                                  </p:childTnLst>
                                </p:cTn>
                              </p:par>
                              <p:par>
                                <p:cTn id="91" presetID="22" presetClass="entr" presetSubtype="1" fill="hold" grpId="0" nodeType="withEffect">
                                  <p:stCondLst>
                                    <p:cond delay="0"/>
                                  </p:stCondLst>
                                  <p:childTnLst>
                                    <p:set>
                                      <p:cBhvr>
                                        <p:cTn id="92" dur="1" fill="hold">
                                          <p:stCondLst>
                                            <p:cond delay="0"/>
                                          </p:stCondLst>
                                        </p:cTn>
                                        <p:tgtEl>
                                          <p:spTgt spid="7">
                                            <p:graphicEl>
                                              <a:dgm id="{608ECCD2-29CB-4B8A-BE27-9B57284053AE}"/>
                                            </p:graphicEl>
                                          </p:spTgt>
                                        </p:tgtEl>
                                        <p:attrNameLst>
                                          <p:attrName>style.visibility</p:attrName>
                                        </p:attrNameLst>
                                      </p:cBhvr>
                                      <p:to>
                                        <p:strVal val="visible"/>
                                      </p:to>
                                    </p:set>
                                    <p:animEffect transition="in" filter="wipe(up)">
                                      <p:cBhvr>
                                        <p:cTn id="93" dur="500"/>
                                        <p:tgtEl>
                                          <p:spTgt spid="7">
                                            <p:graphicEl>
                                              <a:dgm id="{608ECCD2-29CB-4B8A-BE27-9B57284053AE}"/>
                                            </p:graphicEl>
                                          </p:spTgt>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7">
                                            <p:graphicEl>
                                              <a:dgm id="{A5359AAD-CF94-4598-A476-41679DAAB947}"/>
                                            </p:graphicEl>
                                          </p:spTgt>
                                        </p:tgtEl>
                                        <p:attrNameLst>
                                          <p:attrName>style.visibility</p:attrName>
                                        </p:attrNameLst>
                                      </p:cBhvr>
                                      <p:to>
                                        <p:strVal val="visible"/>
                                      </p:to>
                                    </p:set>
                                    <p:animEffect transition="in" filter="wipe(up)">
                                      <p:cBhvr>
                                        <p:cTn id="98" dur="500"/>
                                        <p:tgtEl>
                                          <p:spTgt spid="7">
                                            <p:graphicEl>
                                              <a:dgm id="{A5359AAD-CF94-4598-A476-41679DAAB947}"/>
                                            </p:graphicEl>
                                          </p:spTgt>
                                        </p:tgtEl>
                                      </p:cBhvr>
                                    </p:animEffect>
                                  </p:childTnLst>
                                </p:cTn>
                              </p:par>
                              <p:par>
                                <p:cTn id="99" presetID="22" presetClass="entr" presetSubtype="1" fill="hold" grpId="0" nodeType="withEffect">
                                  <p:stCondLst>
                                    <p:cond delay="0"/>
                                  </p:stCondLst>
                                  <p:childTnLst>
                                    <p:set>
                                      <p:cBhvr>
                                        <p:cTn id="100" dur="1" fill="hold">
                                          <p:stCondLst>
                                            <p:cond delay="0"/>
                                          </p:stCondLst>
                                        </p:cTn>
                                        <p:tgtEl>
                                          <p:spTgt spid="7">
                                            <p:graphicEl>
                                              <a:dgm id="{D94CE4B1-0C06-4E41-B60A-F402EE6E38A4}"/>
                                            </p:graphicEl>
                                          </p:spTgt>
                                        </p:tgtEl>
                                        <p:attrNameLst>
                                          <p:attrName>style.visibility</p:attrName>
                                        </p:attrNameLst>
                                      </p:cBhvr>
                                      <p:to>
                                        <p:strVal val="visible"/>
                                      </p:to>
                                    </p:set>
                                    <p:animEffect transition="in" filter="wipe(up)">
                                      <p:cBhvr>
                                        <p:cTn id="101" dur="500"/>
                                        <p:tgtEl>
                                          <p:spTgt spid="7">
                                            <p:graphicEl>
                                              <a:dgm id="{D94CE4B1-0C06-4E41-B60A-F402EE6E38A4}"/>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grpId="0" nodeType="clickEffect">
                                  <p:stCondLst>
                                    <p:cond delay="0"/>
                                  </p:stCondLst>
                                  <p:childTnLst>
                                    <p:set>
                                      <p:cBhvr>
                                        <p:cTn id="105" dur="1" fill="hold">
                                          <p:stCondLst>
                                            <p:cond delay="0"/>
                                          </p:stCondLst>
                                        </p:cTn>
                                        <p:tgtEl>
                                          <p:spTgt spid="7">
                                            <p:graphicEl>
                                              <a:dgm id="{BCAEE274-ADFC-4FAE-962C-287507498ED3}"/>
                                            </p:graphicEl>
                                          </p:spTgt>
                                        </p:tgtEl>
                                        <p:attrNameLst>
                                          <p:attrName>style.visibility</p:attrName>
                                        </p:attrNameLst>
                                      </p:cBhvr>
                                      <p:to>
                                        <p:strVal val="visible"/>
                                      </p:to>
                                    </p:set>
                                    <p:animEffect transition="in" filter="wipe(up)">
                                      <p:cBhvr>
                                        <p:cTn id="106" dur="500"/>
                                        <p:tgtEl>
                                          <p:spTgt spid="7">
                                            <p:graphicEl>
                                              <a:dgm id="{BCAEE274-ADFC-4FAE-962C-287507498ED3}"/>
                                            </p:graphicEl>
                                          </p:spTgt>
                                        </p:tgtEl>
                                      </p:cBhvr>
                                    </p:animEffect>
                                  </p:childTnLst>
                                </p:cTn>
                              </p:par>
                              <p:par>
                                <p:cTn id="107" presetID="22" presetClass="entr" presetSubtype="1" fill="hold" grpId="0" nodeType="withEffect">
                                  <p:stCondLst>
                                    <p:cond delay="0"/>
                                  </p:stCondLst>
                                  <p:childTnLst>
                                    <p:set>
                                      <p:cBhvr>
                                        <p:cTn id="108" dur="1" fill="hold">
                                          <p:stCondLst>
                                            <p:cond delay="0"/>
                                          </p:stCondLst>
                                        </p:cTn>
                                        <p:tgtEl>
                                          <p:spTgt spid="7">
                                            <p:graphicEl>
                                              <a:dgm id="{DE8EF560-AAE4-4B13-A7FC-7D81FEEF0140}"/>
                                            </p:graphicEl>
                                          </p:spTgt>
                                        </p:tgtEl>
                                        <p:attrNameLst>
                                          <p:attrName>style.visibility</p:attrName>
                                        </p:attrNameLst>
                                      </p:cBhvr>
                                      <p:to>
                                        <p:strVal val="visible"/>
                                      </p:to>
                                    </p:set>
                                    <p:animEffect transition="in" filter="wipe(up)">
                                      <p:cBhvr>
                                        <p:cTn id="109" dur="500"/>
                                        <p:tgtEl>
                                          <p:spTgt spid="7">
                                            <p:graphicEl>
                                              <a:dgm id="{DE8EF560-AAE4-4B13-A7FC-7D81FEEF0140}"/>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grpId="0" nodeType="clickEffect">
                                  <p:stCondLst>
                                    <p:cond delay="0"/>
                                  </p:stCondLst>
                                  <p:childTnLst>
                                    <p:set>
                                      <p:cBhvr>
                                        <p:cTn id="113" dur="1" fill="hold">
                                          <p:stCondLst>
                                            <p:cond delay="0"/>
                                          </p:stCondLst>
                                        </p:cTn>
                                        <p:tgtEl>
                                          <p:spTgt spid="7">
                                            <p:graphicEl>
                                              <a:dgm id="{6F1D5F15-8942-41B0-B079-FF0AC5B4BEBF}"/>
                                            </p:graphicEl>
                                          </p:spTgt>
                                        </p:tgtEl>
                                        <p:attrNameLst>
                                          <p:attrName>style.visibility</p:attrName>
                                        </p:attrNameLst>
                                      </p:cBhvr>
                                      <p:to>
                                        <p:strVal val="visible"/>
                                      </p:to>
                                    </p:set>
                                    <p:animEffect transition="in" filter="wipe(up)">
                                      <p:cBhvr>
                                        <p:cTn id="114" dur="500"/>
                                        <p:tgtEl>
                                          <p:spTgt spid="7">
                                            <p:graphicEl>
                                              <a:dgm id="{6F1D5F15-8942-41B0-B079-FF0AC5B4BEBF}"/>
                                            </p:graphicEl>
                                          </p:spTgt>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7">
                                            <p:graphicEl>
                                              <a:dgm id="{084E39D2-295A-4E87-8474-14907EC00CEE}"/>
                                            </p:graphicEl>
                                          </p:spTgt>
                                        </p:tgtEl>
                                        <p:attrNameLst>
                                          <p:attrName>style.visibility</p:attrName>
                                        </p:attrNameLst>
                                      </p:cBhvr>
                                      <p:to>
                                        <p:strVal val="visible"/>
                                      </p:to>
                                    </p:set>
                                    <p:animEffect transition="in" filter="wipe(up)">
                                      <p:cBhvr>
                                        <p:cTn id="117" dur="500"/>
                                        <p:tgtEl>
                                          <p:spTgt spid="7">
                                            <p:graphicEl>
                                              <a:dgm id="{084E39D2-295A-4E87-8474-14907EC00CEE}"/>
                                            </p:graphicEl>
                                          </p:spTgt>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grpId="0" nodeType="clickEffect">
                                  <p:stCondLst>
                                    <p:cond delay="0"/>
                                  </p:stCondLst>
                                  <p:childTnLst>
                                    <p:set>
                                      <p:cBhvr>
                                        <p:cTn id="121" dur="1" fill="hold">
                                          <p:stCondLst>
                                            <p:cond delay="0"/>
                                          </p:stCondLst>
                                        </p:cTn>
                                        <p:tgtEl>
                                          <p:spTgt spid="7">
                                            <p:graphicEl>
                                              <a:dgm id="{2B274561-6E4F-4375-9F56-511D831C629B}"/>
                                            </p:graphicEl>
                                          </p:spTgt>
                                        </p:tgtEl>
                                        <p:attrNameLst>
                                          <p:attrName>style.visibility</p:attrName>
                                        </p:attrNameLst>
                                      </p:cBhvr>
                                      <p:to>
                                        <p:strVal val="visible"/>
                                      </p:to>
                                    </p:set>
                                    <p:animEffect transition="in" filter="wipe(up)">
                                      <p:cBhvr>
                                        <p:cTn id="122" dur="500"/>
                                        <p:tgtEl>
                                          <p:spTgt spid="7">
                                            <p:graphicEl>
                                              <a:dgm id="{2B274561-6E4F-4375-9F56-511D831C629B}"/>
                                            </p:graphicEl>
                                          </p:spTgt>
                                        </p:tgtEl>
                                      </p:cBhvr>
                                    </p:animEffect>
                                  </p:childTnLst>
                                </p:cTn>
                              </p:par>
                              <p:par>
                                <p:cTn id="123" presetID="22" presetClass="entr" presetSubtype="1" fill="hold" grpId="0" nodeType="withEffect">
                                  <p:stCondLst>
                                    <p:cond delay="0"/>
                                  </p:stCondLst>
                                  <p:childTnLst>
                                    <p:set>
                                      <p:cBhvr>
                                        <p:cTn id="124" dur="1" fill="hold">
                                          <p:stCondLst>
                                            <p:cond delay="0"/>
                                          </p:stCondLst>
                                        </p:cTn>
                                        <p:tgtEl>
                                          <p:spTgt spid="7">
                                            <p:graphicEl>
                                              <a:dgm id="{DD0DFE74-030B-4E0A-B799-A8CE105EC077}"/>
                                            </p:graphicEl>
                                          </p:spTgt>
                                        </p:tgtEl>
                                        <p:attrNameLst>
                                          <p:attrName>style.visibility</p:attrName>
                                        </p:attrNameLst>
                                      </p:cBhvr>
                                      <p:to>
                                        <p:strVal val="visible"/>
                                      </p:to>
                                    </p:set>
                                    <p:animEffect transition="in" filter="wipe(up)">
                                      <p:cBhvr>
                                        <p:cTn id="125" dur="500"/>
                                        <p:tgtEl>
                                          <p:spTgt spid="7">
                                            <p:graphicEl>
                                              <a:dgm id="{DD0DFE74-030B-4E0A-B799-A8CE105EC077}"/>
                                            </p:graphicEl>
                                          </p:spTgt>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0" nodeType="clickEffect">
                                  <p:stCondLst>
                                    <p:cond delay="0"/>
                                  </p:stCondLst>
                                  <p:childTnLst>
                                    <p:set>
                                      <p:cBhvr>
                                        <p:cTn id="129" dur="1" fill="hold">
                                          <p:stCondLst>
                                            <p:cond delay="0"/>
                                          </p:stCondLst>
                                        </p:cTn>
                                        <p:tgtEl>
                                          <p:spTgt spid="7">
                                            <p:graphicEl>
                                              <a:dgm id="{565E0D69-8F2C-4728-999F-F0C0BCE8688F}"/>
                                            </p:graphicEl>
                                          </p:spTgt>
                                        </p:tgtEl>
                                        <p:attrNameLst>
                                          <p:attrName>style.visibility</p:attrName>
                                        </p:attrNameLst>
                                      </p:cBhvr>
                                      <p:to>
                                        <p:strVal val="visible"/>
                                      </p:to>
                                    </p:set>
                                    <p:anim calcmode="lin" valueType="num">
                                      <p:cBhvr>
                                        <p:cTn id="130" dur="500" fill="hold"/>
                                        <p:tgtEl>
                                          <p:spTgt spid="7">
                                            <p:graphicEl>
                                              <a:dgm id="{565E0D69-8F2C-4728-999F-F0C0BCE8688F}"/>
                                            </p:graphicEl>
                                          </p:spTgt>
                                        </p:tgtEl>
                                        <p:attrNameLst>
                                          <p:attrName>ppt_w</p:attrName>
                                        </p:attrNameLst>
                                      </p:cBhvr>
                                      <p:tavLst>
                                        <p:tav tm="0">
                                          <p:val>
                                            <p:fltVal val="0"/>
                                          </p:val>
                                        </p:tav>
                                        <p:tav tm="100000">
                                          <p:val>
                                            <p:strVal val="#ppt_w"/>
                                          </p:val>
                                        </p:tav>
                                      </p:tavLst>
                                    </p:anim>
                                    <p:anim calcmode="lin" valueType="num">
                                      <p:cBhvr>
                                        <p:cTn id="131" dur="500" fill="hold"/>
                                        <p:tgtEl>
                                          <p:spTgt spid="7">
                                            <p:graphicEl>
                                              <a:dgm id="{565E0D69-8F2C-4728-999F-F0C0BCE8688F}"/>
                                            </p:graphicEl>
                                          </p:spTgt>
                                        </p:tgtEl>
                                        <p:attrNameLst>
                                          <p:attrName>ppt_h</p:attrName>
                                        </p:attrNameLst>
                                      </p:cBhvr>
                                      <p:tavLst>
                                        <p:tav tm="0">
                                          <p:val>
                                            <p:fltVal val="0"/>
                                          </p:val>
                                        </p:tav>
                                        <p:tav tm="100000">
                                          <p:val>
                                            <p:strVal val="#ppt_h"/>
                                          </p:val>
                                        </p:tav>
                                      </p:tavLst>
                                    </p:anim>
                                    <p:animEffect transition="in" filter="fade">
                                      <p:cBhvr>
                                        <p:cTn id="132" dur="500"/>
                                        <p:tgtEl>
                                          <p:spTgt spid="7">
                                            <p:graphicEl>
                                              <a:dgm id="{565E0D69-8F2C-4728-999F-F0C0BCE8688F}"/>
                                            </p:graphicEl>
                                          </p:spTgt>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grpId="0" nodeType="clickEffect">
                                  <p:stCondLst>
                                    <p:cond delay="0"/>
                                  </p:stCondLst>
                                  <p:childTnLst>
                                    <p:set>
                                      <p:cBhvr>
                                        <p:cTn id="136" dur="1" fill="hold">
                                          <p:stCondLst>
                                            <p:cond delay="0"/>
                                          </p:stCondLst>
                                        </p:cTn>
                                        <p:tgtEl>
                                          <p:spTgt spid="7">
                                            <p:graphicEl>
                                              <a:dgm id="{92B79A35-65B0-4C6E-A449-C4230453DEDF}"/>
                                            </p:graphicEl>
                                          </p:spTgt>
                                        </p:tgtEl>
                                        <p:attrNameLst>
                                          <p:attrName>style.visibility</p:attrName>
                                        </p:attrNameLst>
                                      </p:cBhvr>
                                      <p:to>
                                        <p:strVal val="visible"/>
                                      </p:to>
                                    </p:set>
                                    <p:animEffect transition="in" filter="wipe(up)">
                                      <p:cBhvr>
                                        <p:cTn id="137" dur="500"/>
                                        <p:tgtEl>
                                          <p:spTgt spid="7">
                                            <p:graphicEl>
                                              <a:dgm id="{92B79A35-65B0-4C6E-A449-C4230453DEDF}"/>
                                            </p:graphicEl>
                                          </p:spTgt>
                                        </p:tgtEl>
                                      </p:cBhvr>
                                    </p:animEffect>
                                  </p:childTnLst>
                                </p:cTn>
                              </p:par>
                              <p:par>
                                <p:cTn id="138" presetID="22" presetClass="entr" presetSubtype="1" fill="hold" grpId="0" nodeType="withEffect">
                                  <p:stCondLst>
                                    <p:cond delay="0"/>
                                  </p:stCondLst>
                                  <p:childTnLst>
                                    <p:set>
                                      <p:cBhvr>
                                        <p:cTn id="139" dur="1" fill="hold">
                                          <p:stCondLst>
                                            <p:cond delay="0"/>
                                          </p:stCondLst>
                                        </p:cTn>
                                        <p:tgtEl>
                                          <p:spTgt spid="7">
                                            <p:graphicEl>
                                              <a:dgm id="{C12B8AFB-1B66-47DC-B595-A6CBA35C084F}"/>
                                            </p:graphicEl>
                                          </p:spTgt>
                                        </p:tgtEl>
                                        <p:attrNameLst>
                                          <p:attrName>style.visibility</p:attrName>
                                        </p:attrNameLst>
                                      </p:cBhvr>
                                      <p:to>
                                        <p:strVal val="visible"/>
                                      </p:to>
                                    </p:set>
                                    <p:animEffect transition="in" filter="wipe(up)">
                                      <p:cBhvr>
                                        <p:cTn id="140" dur="500"/>
                                        <p:tgtEl>
                                          <p:spTgt spid="7">
                                            <p:graphicEl>
                                              <a:dgm id="{C12B8AFB-1B66-47DC-B595-A6CBA35C084F}"/>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1" fill="hold" grpId="0" nodeType="clickEffect">
                                  <p:stCondLst>
                                    <p:cond delay="0"/>
                                  </p:stCondLst>
                                  <p:childTnLst>
                                    <p:set>
                                      <p:cBhvr>
                                        <p:cTn id="144" dur="1" fill="hold">
                                          <p:stCondLst>
                                            <p:cond delay="0"/>
                                          </p:stCondLst>
                                        </p:cTn>
                                        <p:tgtEl>
                                          <p:spTgt spid="7">
                                            <p:graphicEl>
                                              <a:dgm id="{B7169B83-C504-4FDB-9492-4F1F75835FA5}"/>
                                            </p:graphicEl>
                                          </p:spTgt>
                                        </p:tgtEl>
                                        <p:attrNameLst>
                                          <p:attrName>style.visibility</p:attrName>
                                        </p:attrNameLst>
                                      </p:cBhvr>
                                      <p:to>
                                        <p:strVal val="visible"/>
                                      </p:to>
                                    </p:set>
                                    <p:animEffect transition="in" filter="wipe(up)">
                                      <p:cBhvr>
                                        <p:cTn id="145" dur="500"/>
                                        <p:tgtEl>
                                          <p:spTgt spid="7">
                                            <p:graphicEl>
                                              <a:dgm id="{B7169B83-C504-4FDB-9492-4F1F75835FA5}"/>
                                            </p:graphicEl>
                                          </p:spTgt>
                                        </p:tgtEl>
                                      </p:cBhvr>
                                    </p:animEffect>
                                  </p:childTnLst>
                                </p:cTn>
                              </p:par>
                              <p:par>
                                <p:cTn id="146" presetID="22" presetClass="entr" presetSubtype="1" fill="hold" grpId="0" nodeType="withEffect">
                                  <p:stCondLst>
                                    <p:cond delay="0"/>
                                  </p:stCondLst>
                                  <p:childTnLst>
                                    <p:set>
                                      <p:cBhvr>
                                        <p:cTn id="147" dur="1" fill="hold">
                                          <p:stCondLst>
                                            <p:cond delay="0"/>
                                          </p:stCondLst>
                                        </p:cTn>
                                        <p:tgtEl>
                                          <p:spTgt spid="7">
                                            <p:graphicEl>
                                              <a:dgm id="{2BD1BB5D-6125-47CF-85DA-90F916277249}"/>
                                            </p:graphicEl>
                                          </p:spTgt>
                                        </p:tgtEl>
                                        <p:attrNameLst>
                                          <p:attrName>style.visibility</p:attrName>
                                        </p:attrNameLst>
                                      </p:cBhvr>
                                      <p:to>
                                        <p:strVal val="visible"/>
                                      </p:to>
                                    </p:set>
                                    <p:animEffect transition="in" filter="wipe(up)">
                                      <p:cBhvr>
                                        <p:cTn id="148" dur="500"/>
                                        <p:tgtEl>
                                          <p:spTgt spid="7">
                                            <p:graphicEl>
                                              <a:dgm id="{2BD1BB5D-6125-47CF-85DA-90F916277249}"/>
                                            </p:graphicEl>
                                          </p:spTgt>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1" fill="hold" grpId="0" nodeType="clickEffect">
                                  <p:stCondLst>
                                    <p:cond delay="0"/>
                                  </p:stCondLst>
                                  <p:childTnLst>
                                    <p:set>
                                      <p:cBhvr>
                                        <p:cTn id="152" dur="1" fill="hold">
                                          <p:stCondLst>
                                            <p:cond delay="0"/>
                                          </p:stCondLst>
                                        </p:cTn>
                                        <p:tgtEl>
                                          <p:spTgt spid="7">
                                            <p:graphicEl>
                                              <a:dgm id="{F9C4B24E-F7DD-4AA9-B6FB-39B7CFB0C6FE}"/>
                                            </p:graphicEl>
                                          </p:spTgt>
                                        </p:tgtEl>
                                        <p:attrNameLst>
                                          <p:attrName>style.visibility</p:attrName>
                                        </p:attrNameLst>
                                      </p:cBhvr>
                                      <p:to>
                                        <p:strVal val="visible"/>
                                      </p:to>
                                    </p:set>
                                    <p:animEffect transition="in" filter="wipe(up)">
                                      <p:cBhvr>
                                        <p:cTn id="153" dur="500"/>
                                        <p:tgtEl>
                                          <p:spTgt spid="7">
                                            <p:graphicEl>
                                              <a:dgm id="{F9C4B24E-F7DD-4AA9-B6FB-39B7CFB0C6FE}"/>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7">
                                            <p:graphicEl>
                                              <a:dgm id="{A33ECCF9-2F1C-43E2-9B88-B0AE74EF9022}"/>
                                            </p:graphicEl>
                                          </p:spTgt>
                                        </p:tgtEl>
                                        <p:attrNameLst>
                                          <p:attrName>style.visibility</p:attrName>
                                        </p:attrNameLst>
                                      </p:cBhvr>
                                      <p:to>
                                        <p:strVal val="visible"/>
                                      </p:to>
                                    </p:set>
                                    <p:animEffect transition="in" filter="wipe(up)">
                                      <p:cBhvr>
                                        <p:cTn id="156" dur="500"/>
                                        <p:tgtEl>
                                          <p:spTgt spid="7">
                                            <p:graphicEl>
                                              <a:dgm id="{A33ECCF9-2F1C-43E2-9B88-B0AE74EF9022}"/>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7">
                                            <p:graphicEl>
                                              <a:dgm id="{2B3C47AD-A78F-4645-986C-053210603DEA}"/>
                                            </p:graphicEl>
                                          </p:spTgt>
                                        </p:tgtEl>
                                        <p:attrNameLst>
                                          <p:attrName>style.visibility</p:attrName>
                                        </p:attrNameLst>
                                      </p:cBhvr>
                                      <p:to>
                                        <p:strVal val="visible"/>
                                      </p:to>
                                    </p:set>
                                    <p:animEffect transition="in" filter="wipe(up)">
                                      <p:cBhvr>
                                        <p:cTn id="161" dur="500"/>
                                        <p:tgtEl>
                                          <p:spTgt spid="7">
                                            <p:graphicEl>
                                              <a:dgm id="{2B3C47AD-A78F-4645-986C-053210603DEA}"/>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7">
                                            <p:graphicEl>
                                              <a:dgm id="{B44F35FD-1F51-43FA-ADCD-3C69A08CB885}"/>
                                            </p:graphicEl>
                                          </p:spTgt>
                                        </p:tgtEl>
                                        <p:attrNameLst>
                                          <p:attrName>style.visibility</p:attrName>
                                        </p:attrNameLst>
                                      </p:cBhvr>
                                      <p:to>
                                        <p:strVal val="visible"/>
                                      </p:to>
                                    </p:set>
                                    <p:animEffect transition="in" filter="wipe(up)">
                                      <p:cBhvr>
                                        <p:cTn id="164" dur="500"/>
                                        <p:tgtEl>
                                          <p:spTgt spid="7">
                                            <p:graphicEl>
                                              <a:dgm id="{B44F35FD-1F51-43FA-ADCD-3C69A08CB885}"/>
                                            </p:graphicEl>
                                          </p:spTgt>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1" fill="hold" grpId="0" nodeType="clickEffect">
                                  <p:stCondLst>
                                    <p:cond delay="0"/>
                                  </p:stCondLst>
                                  <p:childTnLst>
                                    <p:set>
                                      <p:cBhvr>
                                        <p:cTn id="168" dur="1" fill="hold">
                                          <p:stCondLst>
                                            <p:cond delay="0"/>
                                          </p:stCondLst>
                                        </p:cTn>
                                        <p:tgtEl>
                                          <p:spTgt spid="7">
                                            <p:graphicEl>
                                              <a:dgm id="{47FBBA99-FE8F-4031-9216-55F896FE2842}"/>
                                            </p:graphicEl>
                                          </p:spTgt>
                                        </p:tgtEl>
                                        <p:attrNameLst>
                                          <p:attrName>style.visibility</p:attrName>
                                        </p:attrNameLst>
                                      </p:cBhvr>
                                      <p:to>
                                        <p:strVal val="visible"/>
                                      </p:to>
                                    </p:set>
                                    <p:animEffect transition="in" filter="wipe(up)">
                                      <p:cBhvr>
                                        <p:cTn id="169" dur="500"/>
                                        <p:tgtEl>
                                          <p:spTgt spid="7">
                                            <p:graphicEl>
                                              <a:dgm id="{47FBBA99-FE8F-4031-9216-55F896FE2842}"/>
                                            </p:graphicEl>
                                          </p:spTgt>
                                        </p:tgtEl>
                                      </p:cBhvr>
                                    </p:animEffect>
                                  </p:childTnLst>
                                </p:cTn>
                              </p:par>
                              <p:par>
                                <p:cTn id="170" presetID="22" presetClass="entr" presetSubtype="1" fill="hold" grpId="0" nodeType="withEffect">
                                  <p:stCondLst>
                                    <p:cond delay="0"/>
                                  </p:stCondLst>
                                  <p:childTnLst>
                                    <p:set>
                                      <p:cBhvr>
                                        <p:cTn id="171" dur="1" fill="hold">
                                          <p:stCondLst>
                                            <p:cond delay="0"/>
                                          </p:stCondLst>
                                        </p:cTn>
                                        <p:tgtEl>
                                          <p:spTgt spid="7">
                                            <p:graphicEl>
                                              <a:dgm id="{BD07F84F-C47C-4951-9C5F-27727EF5561E}"/>
                                            </p:graphicEl>
                                          </p:spTgt>
                                        </p:tgtEl>
                                        <p:attrNameLst>
                                          <p:attrName>style.visibility</p:attrName>
                                        </p:attrNameLst>
                                      </p:cBhvr>
                                      <p:to>
                                        <p:strVal val="visible"/>
                                      </p:to>
                                    </p:set>
                                    <p:animEffect transition="in" filter="wipe(up)">
                                      <p:cBhvr>
                                        <p:cTn id="172" dur="500"/>
                                        <p:tgtEl>
                                          <p:spTgt spid="7">
                                            <p:graphicEl>
                                              <a:dgm id="{BD07F84F-C47C-4951-9C5F-27727EF5561E}"/>
                                            </p:graphicEl>
                                          </p:spTgt>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grpId="0" nodeType="clickEffect">
                                  <p:stCondLst>
                                    <p:cond delay="0"/>
                                  </p:stCondLst>
                                  <p:childTnLst>
                                    <p:set>
                                      <p:cBhvr>
                                        <p:cTn id="176" dur="1" fill="hold">
                                          <p:stCondLst>
                                            <p:cond delay="0"/>
                                          </p:stCondLst>
                                        </p:cTn>
                                        <p:tgtEl>
                                          <p:spTgt spid="7">
                                            <p:graphicEl>
                                              <a:dgm id="{F9709637-E484-40DC-BF96-695EFCCE2E19}"/>
                                            </p:graphicEl>
                                          </p:spTgt>
                                        </p:tgtEl>
                                        <p:attrNameLst>
                                          <p:attrName>style.visibility</p:attrName>
                                        </p:attrNameLst>
                                      </p:cBhvr>
                                      <p:to>
                                        <p:strVal val="visible"/>
                                      </p:to>
                                    </p:set>
                                    <p:animEffect transition="in" filter="wipe(up)">
                                      <p:cBhvr>
                                        <p:cTn id="177" dur="500"/>
                                        <p:tgtEl>
                                          <p:spTgt spid="7">
                                            <p:graphicEl>
                                              <a:dgm id="{F9709637-E484-40DC-BF96-695EFCCE2E19}"/>
                                            </p:graphicEl>
                                          </p:spTgt>
                                        </p:tgtEl>
                                      </p:cBhvr>
                                    </p:animEffect>
                                  </p:childTnLst>
                                </p:cTn>
                              </p:par>
                              <p:par>
                                <p:cTn id="178" presetID="22" presetClass="entr" presetSubtype="1" fill="hold" grpId="0" nodeType="withEffect">
                                  <p:stCondLst>
                                    <p:cond delay="0"/>
                                  </p:stCondLst>
                                  <p:childTnLst>
                                    <p:set>
                                      <p:cBhvr>
                                        <p:cTn id="179" dur="1" fill="hold">
                                          <p:stCondLst>
                                            <p:cond delay="0"/>
                                          </p:stCondLst>
                                        </p:cTn>
                                        <p:tgtEl>
                                          <p:spTgt spid="7">
                                            <p:graphicEl>
                                              <a:dgm id="{724C07F3-9199-4758-A107-7A790F6698A0}"/>
                                            </p:graphicEl>
                                          </p:spTgt>
                                        </p:tgtEl>
                                        <p:attrNameLst>
                                          <p:attrName>style.visibility</p:attrName>
                                        </p:attrNameLst>
                                      </p:cBhvr>
                                      <p:to>
                                        <p:strVal val="visible"/>
                                      </p:to>
                                    </p:set>
                                    <p:animEffect transition="in" filter="wipe(up)">
                                      <p:cBhvr>
                                        <p:cTn id="180" dur="500"/>
                                        <p:tgtEl>
                                          <p:spTgt spid="7">
                                            <p:graphicEl>
                                              <a:dgm id="{724C07F3-9199-4758-A107-7A790F6698A0}"/>
                                            </p:graphicEl>
                                          </p:spTgt>
                                        </p:tgtEl>
                                      </p:cBhvr>
                                    </p:animEffect>
                                  </p:childTnLst>
                                </p:cTn>
                              </p:par>
                            </p:childTnLst>
                          </p:cTn>
                        </p:par>
                      </p:childTnLst>
                    </p:cTn>
                  </p:par>
                  <p:par>
                    <p:cTn id="181" fill="hold">
                      <p:stCondLst>
                        <p:cond delay="indefinite"/>
                      </p:stCondLst>
                      <p:childTnLst>
                        <p:par>
                          <p:cTn id="182" fill="hold">
                            <p:stCondLst>
                              <p:cond delay="0"/>
                            </p:stCondLst>
                            <p:childTnLst>
                              <p:par>
                                <p:cTn id="183" presetID="22" presetClass="entr" presetSubtype="1" fill="hold" grpId="0" nodeType="clickEffect">
                                  <p:stCondLst>
                                    <p:cond delay="0"/>
                                  </p:stCondLst>
                                  <p:childTnLst>
                                    <p:set>
                                      <p:cBhvr>
                                        <p:cTn id="184" dur="1" fill="hold">
                                          <p:stCondLst>
                                            <p:cond delay="0"/>
                                          </p:stCondLst>
                                        </p:cTn>
                                        <p:tgtEl>
                                          <p:spTgt spid="7">
                                            <p:graphicEl>
                                              <a:dgm id="{43D74E38-FAE1-4F25-9193-250032689848}"/>
                                            </p:graphicEl>
                                          </p:spTgt>
                                        </p:tgtEl>
                                        <p:attrNameLst>
                                          <p:attrName>style.visibility</p:attrName>
                                        </p:attrNameLst>
                                      </p:cBhvr>
                                      <p:to>
                                        <p:strVal val="visible"/>
                                      </p:to>
                                    </p:set>
                                    <p:animEffect transition="in" filter="wipe(up)">
                                      <p:cBhvr>
                                        <p:cTn id="185" dur="500"/>
                                        <p:tgtEl>
                                          <p:spTgt spid="7">
                                            <p:graphicEl>
                                              <a:dgm id="{43D74E38-FAE1-4F25-9193-250032689848}"/>
                                            </p:graphicEl>
                                          </p:spTgt>
                                        </p:tgtEl>
                                      </p:cBhvr>
                                    </p:animEffect>
                                  </p:childTnLst>
                                </p:cTn>
                              </p:par>
                              <p:par>
                                <p:cTn id="186" presetID="22" presetClass="entr" presetSubtype="1" fill="hold" grpId="0" nodeType="withEffect">
                                  <p:stCondLst>
                                    <p:cond delay="0"/>
                                  </p:stCondLst>
                                  <p:childTnLst>
                                    <p:set>
                                      <p:cBhvr>
                                        <p:cTn id="187" dur="1" fill="hold">
                                          <p:stCondLst>
                                            <p:cond delay="0"/>
                                          </p:stCondLst>
                                        </p:cTn>
                                        <p:tgtEl>
                                          <p:spTgt spid="7">
                                            <p:graphicEl>
                                              <a:dgm id="{74957DE9-C1A4-4873-AB47-116FBEDCF0B0}"/>
                                            </p:graphicEl>
                                          </p:spTgt>
                                        </p:tgtEl>
                                        <p:attrNameLst>
                                          <p:attrName>style.visibility</p:attrName>
                                        </p:attrNameLst>
                                      </p:cBhvr>
                                      <p:to>
                                        <p:strVal val="visible"/>
                                      </p:to>
                                    </p:set>
                                    <p:animEffect transition="in" filter="wipe(up)">
                                      <p:cBhvr>
                                        <p:cTn id="188" dur="500"/>
                                        <p:tgtEl>
                                          <p:spTgt spid="7">
                                            <p:graphicEl>
                                              <a:dgm id="{74957DE9-C1A4-4873-AB47-116FBEDCF0B0}"/>
                                            </p:graphicEl>
                                          </p:spTgt>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1" fill="hold" grpId="0" nodeType="clickEffect">
                                  <p:stCondLst>
                                    <p:cond delay="0"/>
                                  </p:stCondLst>
                                  <p:childTnLst>
                                    <p:set>
                                      <p:cBhvr>
                                        <p:cTn id="192" dur="1" fill="hold">
                                          <p:stCondLst>
                                            <p:cond delay="0"/>
                                          </p:stCondLst>
                                        </p:cTn>
                                        <p:tgtEl>
                                          <p:spTgt spid="7">
                                            <p:graphicEl>
                                              <a:dgm id="{4159BD82-A2ED-4EC6-96A4-FF3C1AD4CEC6}"/>
                                            </p:graphicEl>
                                          </p:spTgt>
                                        </p:tgtEl>
                                        <p:attrNameLst>
                                          <p:attrName>style.visibility</p:attrName>
                                        </p:attrNameLst>
                                      </p:cBhvr>
                                      <p:to>
                                        <p:strVal val="visible"/>
                                      </p:to>
                                    </p:set>
                                    <p:animEffect transition="in" filter="wipe(up)">
                                      <p:cBhvr>
                                        <p:cTn id="193" dur="500"/>
                                        <p:tgtEl>
                                          <p:spTgt spid="7">
                                            <p:graphicEl>
                                              <a:dgm id="{4159BD82-A2ED-4EC6-96A4-FF3C1AD4CEC6}"/>
                                            </p:graphicEl>
                                          </p:spTgt>
                                        </p:tgtEl>
                                      </p:cBhvr>
                                    </p:animEffect>
                                  </p:childTnLst>
                                </p:cTn>
                              </p:par>
                              <p:par>
                                <p:cTn id="194" presetID="22" presetClass="entr" presetSubtype="1" fill="hold" grpId="0" nodeType="withEffect">
                                  <p:stCondLst>
                                    <p:cond delay="0"/>
                                  </p:stCondLst>
                                  <p:childTnLst>
                                    <p:set>
                                      <p:cBhvr>
                                        <p:cTn id="195" dur="1" fill="hold">
                                          <p:stCondLst>
                                            <p:cond delay="0"/>
                                          </p:stCondLst>
                                        </p:cTn>
                                        <p:tgtEl>
                                          <p:spTgt spid="7">
                                            <p:graphicEl>
                                              <a:dgm id="{785B4B6C-0300-48EC-89D6-3E756247A31A}"/>
                                            </p:graphicEl>
                                          </p:spTgt>
                                        </p:tgtEl>
                                        <p:attrNameLst>
                                          <p:attrName>style.visibility</p:attrName>
                                        </p:attrNameLst>
                                      </p:cBhvr>
                                      <p:to>
                                        <p:strVal val="visible"/>
                                      </p:to>
                                    </p:set>
                                    <p:animEffect transition="in" filter="wipe(up)">
                                      <p:cBhvr>
                                        <p:cTn id="196" dur="500"/>
                                        <p:tgtEl>
                                          <p:spTgt spid="7">
                                            <p:graphicEl>
                                              <a:dgm id="{785B4B6C-0300-48EC-89D6-3E756247A3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3" grpId="0"/>
      <p:bldP spid="5" grpId="0"/>
      <p:bldP spid="6" grpId="0"/>
      <p:bldP spid="9"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549E58-1C64-769C-2A2F-5CA42BBE1027}"/>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9A982D0F-48D1-0C1E-6F68-DA0FFDA34468}"/>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print">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C7D76ED3-A42D-699B-C08F-1036C21B47B2}"/>
              </a:ext>
            </a:extLst>
          </p:cNvPr>
          <p:cNvSpPr txBox="1"/>
          <p:nvPr/>
        </p:nvSpPr>
        <p:spPr>
          <a:xfrm>
            <a:off x="6240378" y="175950"/>
            <a:ext cx="5951622" cy="2123658"/>
          </a:xfrm>
          <a:prstGeom prst="rect">
            <a:avLst/>
          </a:prstGeom>
          <a:noFill/>
        </p:spPr>
        <p:txBody>
          <a:bodyPr wrap="square">
            <a:spAutoFit/>
          </a:bodyPr>
          <a:lstStyle/>
          <a:p>
            <a:pPr algn="ctr"/>
            <a:r>
              <a:rPr lang="es-ES" sz="6600" b="1">
                <a:ln w="13462">
                  <a:solidFill>
                    <a:schemeClr val="bg1"/>
                  </a:solidFill>
                  <a:prstDash val="solid"/>
                </a:ln>
                <a:solidFill>
                  <a:srgbClr val="7030A0"/>
                </a:solidFill>
                <a:effectLst>
                  <a:outerShdw dist="38100" dir="2700000" algn="bl" rotWithShape="0">
                    <a:schemeClr val="accent5"/>
                  </a:outerShdw>
                </a:effectLst>
              </a:rPr>
              <a:t>POSEBNI DAROVI</a:t>
            </a:r>
            <a:endParaRPr lang="es-ES" sz="6600" b="1" dirty="0">
              <a:ln w="13462">
                <a:solidFill>
                  <a:schemeClr val="bg1"/>
                </a:solidFill>
                <a:prstDash val="solid"/>
              </a:ln>
              <a:solidFill>
                <a:srgbClr val="7030A0"/>
              </a:solidFill>
              <a:effectLst>
                <a:outerShdw dist="38100" dir="2700000" algn="bl" rotWithShape="0">
                  <a:schemeClr val="accent5"/>
                </a:outerShdw>
              </a:effectLst>
            </a:endParaRPr>
          </a:p>
        </p:txBody>
      </p:sp>
    </p:spTree>
    <p:extLst>
      <p:ext uri="{BB962C8B-B14F-4D97-AF65-F5344CB8AC3E}">
        <p14:creationId xmlns:p14="http://schemas.microsoft.com/office/powerpoint/2010/main" val="41753232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0C10D60-E0DE-44A0-9E9F-25BC9745E131}"/>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69850" h="38100" prst="cross"/>
            </a:sp3d>
          </a:bodyPr>
          <a:lstStyle/>
          <a:p>
            <a:pPr algn="ctr"/>
            <a:r>
              <a:rPr lang="es-ES" sz="4400" b="1" spc="60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rPr>
              <a:t>DAR JEZIKA</a:t>
            </a:r>
            <a:endParaRPr lang="es-ES"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67022596-226C-AF9D-F51F-FC1981FF46D2}"/>
              </a:ext>
            </a:extLst>
          </p:cNvPr>
          <p:cNvSpPr txBox="1"/>
          <p:nvPr/>
        </p:nvSpPr>
        <p:spPr>
          <a:xfrm>
            <a:off x="0" y="643022"/>
            <a:ext cx="12192000" cy="369332"/>
          </a:xfrm>
          <a:prstGeom prst="rect">
            <a:avLst/>
          </a:prstGeom>
          <a:noFill/>
        </p:spPr>
        <p:txBody>
          <a:bodyPr wrap="square">
            <a:spAutoFit/>
          </a:bodyPr>
          <a:lstStyle/>
          <a:p>
            <a:pPr algn="ctr"/>
            <a:r>
              <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“Zato, </a:t>
            </a:r>
            <a:r>
              <a:rPr lang="es-E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koji</a:t>
            </a:r>
            <a:r>
              <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s-E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govori</a:t>
            </a:r>
            <a:r>
              <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s-E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jezikom</a:t>
            </a:r>
            <a:r>
              <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sr-Latn-R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neka se </a:t>
            </a:r>
            <a:r>
              <a:rPr lang="es-E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moli</a:t>
            </a:r>
            <a:r>
              <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sr-Latn-R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Bogu da kazuje</a:t>
            </a:r>
            <a:r>
              <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s-ES"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 </a:t>
            </a:r>
            <a:r>
              <a:rPr lang="es-ES" sz="14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Korinćanima</a:t>
            </a:r>
            <a:r>
              <a:rPr lang="es-ES"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14</a:t>
            </a:r>
            <a:r>
              <a:rPr lang="sr-Latn-RS"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s-ES"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13)</a:t>
            </a:r>
          </a:p>
        </p:txBody>
      </p:sp>
      <p:sp>
        <p:nvSpPr>
          <p:cNvPr id="6" name="CuadroTexto 5">
            <a:extLst>
              <a:ext uri="{FF2B5EF4-FFF2-40B4-BE49-F238E27FC236}">
                <a16:creationId xmlns:a16="http://schemas.microsoft.com/office/drawing/2014/main" id="{ED6563F8-FF8C-8D45-713C-04F1CDC0B684}"/>
              </a:ext>
            </a:extLst>
          </p:cNvPr>
          <p:cNvSpPr txBox="1"/>
          <p:nvPr/>
        </p:nvSpPr>
        <p:spPr>
          <a:xfrm>
            <a:off x="162225" y="1182075"/>
            <a:ext cx="7706995" cy="1015663"/>
          </a:xfrm>
          <a:prstGeom prst="rect">
            <a:avLst/>
          </a:prstGeom>
          <a:noFill/>
        </p:spPr>
        <p:txBody>
          <a:bodyPr wrap="square" rtlCol="0">
            <a:spAutoFit/>
          </a:bodyPr>
          <a:lstStyle/>
          <a:p>
            <a:pPr>
              <a:spcBef>
                <a:spcPts val="600"/>
              </a:spcBef>
            </a:pPr>
            <a:r>
              <a:rPr lang="es-ES" sz="2000" b="1" dirty="0"/>
              <a:t>Pavlov </a:t>
            </a:r>
            <a:r>
              <a:rPr lang="es-ES" sz="2000" b="1" dirty="0" err="1"/>
              <a:t>naglasak</a:t>
            </a:r>
            <a:r>
              <a:rPr lang="es-ES" sz="2000" b="1" dirty="0"/>
              <a:t> </a:t>
            </a:r>
            <a:r>
              <a:rPr lang="es-ES" sz="2000" b="1" dirty="0" err="1"/>
              <a:t>na</a:t>
            </a:r>
            <a:r>
              <a:rPr lang="es-ES" sz="2000" b="1" dirty="0"/>
              <a:t> </a:t>
            </a:r>
            <a:r>
              <a:rPr lang="es-ES" sz="2000" b="1" dirty="0" err="1"/>
              <a:t>daru</a:t>
            </a:r>
            <a:r>
              <a:rPr lang="es-ES" sz="2000" b="1" dirty="0"/>
              <a:t> </a:t>
            </a:r>
            <a:r>
              <a:rPr lang="es-ES" sz="2000" b="1" dirty="0" err="1"/>
              <a:t>jezika</a:t>
            </a:r>
            <a:r>
              <a:rPr lang="es-ES" sz="2000" b="1" dirty="0"/>
              <a:t> i </a:t>
            </a:r>
            <a:r>
              <a:rPr lang="es-ES" sz="2000" b="1" dirty="0" err="1"/>
              <a:t>njihovoj</a:t>
            </a:r>
            <a:r>
              <a:rPr lang="es-ES" sz="2000" b="1" dirty="0"/>
              <a:t> </a:t>
            </a:r>
            <a:r>
              <a:rPr lang="es-ES" sz="2000" b="1" dirty="0" err="1"/>
              <a:t>pravilnoj</a:t>
            </a:r>
            <a:r>
              <a:rPr lang="es-ES" sz="2000" b="1" dirty="0"/>
              <a:t> </a:t>
            </a:r>
            <a:r>
              <a:rPr lang="es-ES" sz="2000" b="1" dirty="0" err="1"/>
              <a:t>upotrebi</a:t>
            </a:r>
            <a:r>
              <a:rPr lang="es-ES" sz="2000" b="1" dirty="0"/>
              <a:t> </a:t>
            </a:r>
            <a:r>
              <a:rPr lang="es-ES" sz="2000" b="1" dirty="0" err="1"/>
              <a:t>implicira</a:t>
            </a:r>
            <a:r>
              <a:rPr lang="es-ES" sz="2000" b="1" dirty="0"/>
              <a:t> da su </a:t>
            </a:r>
            <a:r>
              <a:rPr lang="es-ES" sz="2000" b="1" dirty="0" err="1"/>
              <a:t>ga</a:t>
            </a:r>
            <a:r>
              <a:rPr lang="es-ES" sz="2000" b="1" dirty="0"/>
              <a:t> </a:t>
            </a:r>
            <a:r>
              <a:rPr lang="es-ES" sz="2000" b="1" dirty="0" err="1"/>
              <a:t>članovi</a:t>
            </a:r>
            <a:r>
              <a:rPr lang="es-ES" sz="2000" b="1" dirty="0"/>
              <a:t> </a:t>
            </a:r>
            <a:r>
              <a:rPr lang="es-ES" sz="2000" b="1" dirty="0" err="1"/>
              <a:t>Korintske</a:t>
            </a:r>
            <a:r>
              <a:rPr lang="es-ES" sz="2000" b="1" dirty="0"/>
              <a:t> </a:t>
            </a:r>
            <a:r>
              <a:rPr lang="es-ES" sz="2000" b="1" dirty="0" err="1"/>
              <a:t>crkve</a:t>
            </a:r>
            <a:r>
              <a:rPr lang="es-ES" sz="2000" b="1" dirty="0"/>
              <a:t> </a:t>
            </a:r>
            <a:r>
              <a:rPr lang="es-ES" sz="2000" b="1" dirty="0" err="1"/>
              <a:t>koristili</a:t>
            </a:r>
            <a:r>
              <a:rPr lang="es-ES" sz="2000" b="1" dirty="0"/>
              <a:t> </a:t>
            </a:r>
            <a:r>
              <a:rPr lang="es-ES" sz="2000" b="1" dirty="0" err="1"/>
              <a:t>neprimereno</a:t>
            </a:r>
            <a:r>
              <a:rPr lang="es-ES" sz="2000" b="1" dirty="0"/>
              <a:t>, </a:t>
            </a:r>
            <a:r>
              <a:rPr lang="es-ES" sz="2000" b="1" dirty="0" err="1"/>
              <a:t>što</a:t>
            </a:r>
            <a:r>
              <a:rPr lang="es-ES" sz="2000" b="1" dirty="0"/>
              <a:t> je </a:t>
            </a:r>
            <a:r>
              <a:rPr lang="es-ES" sz="2000" b="1" dirty="0" err="1"/>
              <a:t>izazvalo</a:t>
            </a:r>
            <a:r>
              <a:rPr lang="es-ES" sz="2000" b="1" dirty="0"/>
              <a:t> </a:t>
            </a:r>
            <a:r>
              <a:rPr lang="es-ES" sz="2000" b="1" dirty="0" err="1"/>
              <a:t>nered</a:t>
            </a:r>
            <a:r>
              <a:rPr lang="es-ES" sz="2000" b="1" dirty="0"/>
              <a:t> i </a:t>
            </a:r>
            <a:r>
              <a:rPr lang="es-ES" sz="2000" b="1" dirty="0" err="1"/>
              <a:t>zbrku</a:t>
            </a:r>
            <a:r>
              <a:rPr lang="es-ES" sz="2000" b="1" dirty="0"/>
              <a:t> u </a:t>
            </a:r>
            <a:r>
              <a:rPr lang="es-ES" sz="2000" b="1" dirty="0" err="1"/>
              <a:t>javnom</a:t>
            </a:r>
            <a:r>
              <a:rPr lang="es-ES" sz="2000" b="1" dirty="0"/>
              <a:t> </a:t>
            </a:r>
            <a:r>
              <a:rPr lang="es-ES" sz="2000" b="1" dirty="0" err="1"/>
              <a:t>bogosluž</a:t>
            </a:r>
            <a:r>
              <a:rPr lang="sr-Latn-RS" sz="2000" b="1" dirty="0"/>
              <a:t>en</a:t>
            </a:r>
            <a:r>
              <a:rPr lang="es-ES" sz="2000" b="1" dirty="0"/>
              <a:t>ju (1. Kor</a:t>
            </a:r>
            <a:r>
              <a:rPr lang="sr-Latn-RS" sz="2000" b="1" dirty="0"/>
              <a:t>.</a:t>
            </a:r>
            <a:r>
              <a:rPr lang="es-ES" sz="2000" b="1" dirty="0"/>
              <a:t> 14</a:t>
            </a:r>
            <a:r>
              <a:rPr lang="sr-Latn-RS" sz="2000" b="1" dirty="0"/>
              <a:t>,</a:t>
            </a:r>
            <a:r>
              <a:rPr lang="es-ES" sz="2000" b="1" dirty="0"/>
              <a:t>23).</a:t>
            </a:r>
          </a:p>
        </p:txBody>
      </p:sp>
      <p:pic>
        <p:nvPicPr>
          <p:cNvPr id="4" name="Imagen 3">
            <a:extLst>
              <a:ext uri="{FF2B5EF4-FFF2-40B4-BE49-F238E27FC236}">
                <a16:creationId xmlns:a16="http://schemas.microsoft.com/office/drawing/2014/main" id="{BC56712A-EDA4-ACC1-4120-B41F7395ECF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39076" y="1324817"/>
            <a:ext cx="4114800" cy="5318185"/>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CEBFE441-913B-7F6D-ED46-D764BD0A82E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a:fillRect/>
          </a:stretch>
        </p:blipFill>
        <p:spPr>
          <a:xfrm>
            <a:off x="162225" y="4718114"/>
            <a:ext cx="2857500" cy="197301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BE27E12D-1EA7-4EB3-07E9-C67F8998B418}"/>
              </a:ext>
            </a:extLst>
          </p:cNvPr>
          <p:cNvSpPr txBox="1"/>
          <p:nvPr/>
        </p:nvSpPr>
        <p:spPr>
          <a:xfrm>
            <a:off x="3130547" y="4718114"/>
            <a:ext cx="4708525" cy="1631216"/>
          </a:xfrm>
          <a:prstGeom prst="rect">
            <a:avLst/>
          </a:prstGeom>
          <a:noFill/>
        </p:spPr>
        <p:txBody>
          <a:bodyPr wrap="square">
            <a:spAutoFit/>
          </a:bodyPr>
          <a:lstStyle/>
          <a:p>
            <a:pPr>
              <a:spcBef>
                <a:spcPts val="600"/>
              </a:spcBef>
            </a:pPr>
            <a:r>
              <a:rPr lang="es-ES" sz="2000" b="1" dirty="0"/>
              <a:t>U </a:t>
            </a:r>
            <a:r>
              <a:rPr lang="es-ES" sz="2000" b="1" dirty="0" err="1"/>
              <a:t>stvarnosti</a:t>
            </a:r>
            <a:r>
              <a:rPr lang="es-ES" sz="2000" b="1" dirty="0"/>
              <a:t>, </a:t>
            </a:r>
            <a:r>
              <a:rPr lang="es-ES" sz="2000" b="1" dirty="0" err="1"/>
              <a:t>ta</a:t>
            </a:r>
            <a:r>
              <a:rPr lang="es-ES" sz="2000" b="1" dirty="0"/>
              <a:t> </a:t>
            </a:r>
            <a:r>
              <a:rPr lang="es-ES" sz="2000" b="1" dirty="0" err="1"/>
              <a:t>čežnja</a:t>
            </a:r>
            <a:r>
              <a:rPr lang="es-ES" sz="2000" b="1" dirty="0"/>
              <a:t> </a:t>
            </a:r>
            <a:r>
              <a:rPr lang="es-ES" sz="2000" b="1" dirty="0" err="1"/>
              <a:t>uključuje</a:t>
            </a:r>
            <a:r>
              <a:rPr lang="es-ES" sz="2000" b="1" dirty="0"/>
              <a:t> </a:t>
            </a:r>
            <a:r>
              <a:rPr lang="es-ES" sz="2000" b="1" dirty="0" err="1"/>
              <a:t>sve</a:t>
            </a:r>
            <a:r>
              <a:rPr lang="es-ES" sz="2000" b="1" dirty="0"/>
              <a:t> </a:t>
            </a:r>
            <a:r>
              <a:rPr lang="es-ES" sz="2000" b="1" dirty="0" err="1"/>
              <a:t>darove</a:t>
            </a:r>
            <a:r>
              <a:rPr lang="es-ES" sz="2000" b="1" dirty="0"/>
              <a:t> (1. Kor</a:t>
            </a:r>
            <a:r>
              <a:rPr lang="sr-Latn-RS" sz="2000" b="1" dirty="0"/>
              <a:t>.</a:t>
            </a:r>
            <a:r>
              <a:rPr lang="es-ES" sz="2000" b="1" dirty="0"/>
              <a:t> 14</a:t>
            </a:r>
            <a:r>
              <a:rPr lang="sr-Latn-RS" sz="2000" b="1" dirty="0"/>
              <a:t>,</a:t>
            </a:r>
            <a:r>
              <a:rPr lang="es-ES" sz="2000" b="1" dirty="0"/>
              <a:t>1). Pav</a:t>
            </a:r>
            <a:r>
              <a:rPr lang="sr-Latn-RS" sz="2000" b="1" dirty="0"/>
              <a:t>le</a:t>
            </a:r>
            <a:r>
              <a:rPr lang="es-ES" sz="2000" b="1" dirty="0"/>
              <a:t> je </a:t>
            </a:r>
            <a:r>
              <a:rPr lang="es-ES" sz="2000" b="1" dirty="0" err="1"/>
              <a:t>već</a:t>
            </a:r>
            <a:r>
              <a:rPr lang="es-ES" sz="2000" b="1" dirty="0"/>
              <a:t> </a:t>
            </a:r>
            <a:r>
              <a:rPr lang="es-ES" sz="2000" b="1" dirty="0" err="1"/>
              <a:t>jasno</a:t>
            </a:r>
            <a:r>
              <a:rPr lang="es-ES" sz="2000" b="1" dirty="0"/>
              <a:t> </a:t>
            </a:r>
            <a:r>
              <a:rPr lang="es-ES" sz="2000" b="1" dirty="0" err="1"/>
              <a:t>dao</a:t>
            </a:r>
            <a:r>
              <a:rPr lang="es-ES" sz="2000" b="1" dirty="0"/>
              <a:t> do </a:t>
            </a:r>
            <a:r>
              <a:rPr lang="es-ES" sz="2000" b="1" dirty="0" err="1"/>
              <a:t>znanja</a:t>
            </a:r>
            <a:r>
              <a:rPr lang="es-ES" sz="2000" b="1" dirty="0"/>
              <a:t> da</a:t>
            </a:r>
            <a:r>
              <a:rPr lang="sr-Latn-RS" sz="2000" b="1" dirty="0"/>
              <a:t> se </a:t>
            </a:r>
            <a:r>
              <a:rPr lang="es-ES" sz="2000" b="1" dirty="0"/>
              <a:t> „</a:t>
            </a:r>
            <a:r>
              <a:rPr lang="sr-Latn-RS" sz="2000" b="1" dirty="0"/>
              <a:t>u </a:t>
            </a:r>
            <a:r>
              <a:rPr lang="es-ES" sz="2000" b="1" dirty="0" err="1"/>
              <a:t>svakome</a:t>
            </a:r>
            <a:r>
              <a:rPr lang="es-ES" sz="2000" b="1" dirty="0"/>
              <a:t> </a:t>
            </a:r>
            <a:r>
              <a:rPr lang="sr-Latn-RS" sz="2000" b="1" dirty="0"/>
              <a:t>s</a:t>
            </a:r>
            <a:r>
              <a:rPr lang="es-ES" sz="2000" b="1" dirty="0"/>
              <a:t>e p</a:t>
            </a:r>
            <a:r>
              <a:rPr lang="sr-Latn-RS" sz="2000" b="1" dirty="0"/>
              <a:t>ojavljuje Duh na korist</a:t>
            </a:r>
            <a:r>
              <a:rPr lang="es-ES" sz="2000" b="1" dirty="0"/>
              <a:t>" (1. Kor</a:t>
            </a:r>
            <a:r>
              <a:rPr lang="sr-Latn-RS" sz="2000" b="1" dirty="0"/>
              <a:t>.</a:t>
            </a:r>
            <a:r>
              <a:rPr lang="es-ES" sz="2000" b="1" dirty="0"/>
              <a:t> 12</a:t>
            </a:r>
            <a:r>
              <a:rPr lang="sr-Latn-RS" sz="2000" b="1" dirty="0"/>
              <a:t>,7</a:t>
            </a:r>
            <a:r>
              <a:rPr lang="es-ES" sz="2000" b="1" dirty="0"/>
              <a:t>). </a:t>
            </a:r>
            <a:r>
              <a:rPr lang="sr-Latn-RS" sz="2000" b="1" dirty="0"/>
              <a:t>Dakle,</a:t>
            </a:r>
            <a:r>
              <a:rPr lang="es-ES" sz="2000" b="1" dirty="0"/>
              <a:t> </a:t>
            </a:r>
            <a:r>
              <a:rPr lang="es-ES" sz="2000" b="1" dirty="0" err="1"/>
              <a:t>ne</a:t>
            </a:r>
            <a:r>
              <a:rPr lang="es-ES" sz="2000" b="1" dirty="0"/>
              <a:t> </a:t>
            </a:r>
            <a:r>
              <a:rPr lang="es-ES" sz="2000" b="1" dirty="0" err="1"/>
              <a:t>dobi</a:t>
            </a:r>
            <a:r>
              <a:rPr lang="sr-Latn-RS" sz="2000" b="1" dirty="0"/>
              <a:t>j</a:t>
            </a:r>
            <a:r>
              <a:rPr lang="es-ES" sz="2000" b="1" dirty="0" err="1"/>
              <a:t>aju</a:t>
            </a:r>
            <a:r>
              <a:rPr lang="es-ES" sz="2000" b="1" dirty="0"/>
              <a:t> </a:t>
            </a:r>
            <a:r>
              <a:rPr lang="es-ES" sz="2000" b="1" dirty="0" err="1"/>
              <a:t>svi</a:t>
            </a:r>
            <a:r>
              <a:rPr lang="es-ES" sz="2000" b="1" dirty="0"/>
              <a:t> iste </a:t>
            </a:r>
            <a:r>
              <a:rPr lang="es-ES" sz="2000" b="1" dirty="0" err="1"/>
              <a:t>darove</a:t>
            </a:r>
            <a:r>
              <a:rPr lang="es-ES" sz="2000" b="1" dirty="0"/>
              <a:t>.</a:t>
            </a:r>
          </a:p>
        </p:txBody>
      </p:sp>
      <p:sp>
        <p:nvSpPr>
          <p:cNvPr id="7" name="CuadroTexto 6">
            <a:extLst>
              <a:ext uri="{FF2B5EF4-FFF2-40B4-BE49-F238E27FC236}">
                <a16:creationId xmlns:a16="http://schemas.microsoft.com/office/drawing/2014/main" id="{207EB4B5-18AA-C318-9BD1-685263F8CE4F}"/>
              </a:ext>
            </a:extLst>
          </p:cNvPr>
          <p:cNvSpPr txBox="1"/>
          <p:nvPr/>
        </p:nvSpPr>
        <p:spPr>
          <a:xfrm>
            <a:off x="152400" y="3744619"/>
            <a:ext cx="7686673" cy="707886"/>
          </a:xfrm>
          <a:prstGeom prst="rect">
            <a:avLst/>
          </a:prstGeom>
          <a:noFill/>
        </p:spPr>
        <p:txBody>
          <a:bodyPr wrap="square">
            <a:spAutoFit/>
          </a:bodyPr>
          <a:lstStyle/>
          <a:p>
            <a:pPr lvl="0">
              <a:spcBef>
                <a:spcPts val="600"/>
              </a:spcBef>
              <a:defRPr/>
            </a:pPr>
            <a:r>
              <a:rPr lang="es-ES" sz="2000" b="1" dirty="0">
                <a:solidFill>
                  <a:prstClr val="black"/>
                </a:solidFill>
              </a:rPr>
              <a:t>Pavlova </a:t>
            </a:r>
            <a:r>
              <a:rPr lang="es-ES" sz="2000" b="1" dirty="0" err="1">
                <a:solidFill>
                  <a:prstClr val="black"/>
                </a:solidFill>
              </a:rPr>
              <a:t>čežnja</a:t>
            </a:r>
            <a:r>
              <a:rPr lang="es-ES" sz="2000" b="1" dirty="0">
                <a:solidFill>
                  <a:prstClr val="black"/>
                </a:solidFill>
              </a:rPr>
              <a:t> da </a:t>
            </a:r>
            <a:r>
              <a:rPr lang="es-ES" sz="2000" b="1" dirty="0" err="1">
                <a:solidFill>
                  <a:prstClr val="black"/>
                </a:solidFill>
              </a:rPr>
              <a:t>svi</a:t>
            </a:r>
            <a:r>
              <a:rPr lang="es-ES" sz="2000" b="1" dirty="0">
                <a:solidFill>
                  <a:prstClr val="black"/>
                </a:solidFill>
              </a:rPr>
              <a:t> </a:t>
            </a:r>
            <a:r>
              <a:rPr lang="es-ES" sz="2000" b="1" dirty="0" err="1">
                <a:solidFill>
                  <a:prstClr val="black"/>
                </a:solidFill>
              </a:rPr>
              <a:t>govore</a:t>
            </a:r>
            <a:r>
              <a:rPr lang="es-ES" sz="2000" b="1" dirty="0">
                <a:solidFill>
                  <a:prstClr val="black"/>
                </a:solidFill>
              </a:rPr>
              <a:t> </a:t>
            </a:r>
            <a:r>
              <a:rPr lang="es-ES" sz="2000" b="1" dirty="0" err="1">
                <a:solidFill>
                  <a:prstClr val="black"/>
                </a:solidFill>
              </a:rPr>
              <a:t>jezicima</a:t>
            </a:r>
            <a:r>
              <a:rPr lang="es-ES" sz="2000" b="1" dirty="0">
                <a:solidFill>
                  <a:prstClr val="black"/>
                </a:solidFill>
              </a:rPr>
              <a:t> </a:t>
            </a:r>
            <a:r>
              <a:rPr lang="es-ES" sz="2000" b="1" dirty="0" err="1">
                <a:solidFill>
                  <a:prstClr val="black"/>
                </a:solidFill>
              </a:rPr>
              <a:t>pogrešno</a:t>
            </a:r>
            <a:r>
              <a:rPr lang="es-ES" sz="2000" b="1" dirty="0">
                <a:solidFill>
                  <a:prstClr val="black"/>
                </a:solidFill>
              </a:rPr>
              <a:t> je </a:t>
            </a:r>
            <a:r>
              <a:rPr lang="es-ES" sz="2000" b="1" dirty="0" err="1">
                <a:solidFill>
                  <a:prstClr val="black"/>
                </a:solidFill>
              </a:rPr>
              <a:t>shvaćena</a:t>
            </a:r>
            <a:r>
              <a:rPr lang="es-ES" sz="2000" b="1" dirty="0">
                <a:solidFill>
                  <a:prstClr val="black"/>
                </a:solidFill>
              </a:rPr>
              <a:t> </a:t>
            </a:r>
            <a:r>
              <a:rPr lang="es-ES" sz="2000" b="1" dirty="0" err="1">
                <a:solidFill>
                  <a:prstClr val="black"/>
                </a:solidFill>
              </a:rPr>
              <a:t>od</a:t>
            </a:r>
            <a:r>
              <a:rPr lang="es-ES" sz="2000" b="1" dirty="0">
                <a:solidFill>
                  <a:prstClr val="black"/>
                </a:solidFill>
              </a:rPr>
              <a:t> </a:t>
            </a:r>
            <a:r>
              <a:rPr lang="es-ES" sz="2000" b="1" dirty="0" err="1">
                <a:solidFill>
                  <a:prstClr val="black"/>
                </a:solidFill>
              </a:rPr>
              <a:t>strane</a:t>
            </a:r>
            <a:r>
              <a:rPr lang="es-ES" sz="2000" b="1" dirty="0">
                <a:solidFill>
                  <a:prstClr val="black"/>
                </a:solidFill>
              </a:rPr>
              <a:t> </a:t>
            </a:r>
            <a:r>
              <a:rPr lang="es-ES" sz="2000" b="1" dirty="0" err="1">
                <a:solidFill>
                  <a:prstClr val="black"/>
                </a:solidFill>
              </a:rPr>
              <a:t>onih</a:t>
            </a:r>
            <a:r>
              <a:rPr lang="es-ES" sz="2000" b="1" dirty="0">
                <a:solidFill>
                  <a:prstClr val="black"/>
                </a:solidFill>
              </a:rPr>
              <a:t> </a:t>
            </a:r>
            <a:r>
              <a:rPr lang="es-ES" sz="2000" b="1" dirty="0" err="1">
                <a:solidFill>
                  <a:prstClr val="black"/>
                </a:solidFill>
              </a:rPr>
              <a:t>koji</a:t>
            </a:r>
            <a:r>
              <a:rPr lang="es-ES" sz="2000" b="1" dirty="0">
                <a:solidFill>
                  <a:prstClr val="black"/>
                </a:solidFill>
              </a:rPr>
              <a:t> </a:t>
            </a:r>
            <a:r>
              <a:rPr lang="es-ES" sz="2000" b="1" dirty="0" err="1">
                <a:solidFill>
                  <a:prstClr val="black"/>
                </a:solidFill>
              </a:rPr>
              <a:t>misle</a:t>
            </a:r>
            <a:r>
              <a:rPr lang="es-ES" sz="2000" b="1" dirty="0">
                <a:solidFill>
                  <a:prstClr val="black"/>
                </a:solidFill>
              </a:rPr>
              <a:t> da </a:t>
            </a:r>
            <a:r>
              <a:rPr lang="es-ES" sz="2000" b="1" dirty="0" err="1">
                <a:solidFill>
                  <a:prstClr val="black"/>
                </a:solidFill>
              </a:rPr>
              <a:t>svi</a:t>
            </a:r>
            <a:r>
              <a:rPr lang="es-ES" sz="2000" b="1" dirty="0">
                <a:solidFill>
                  <a:prstClr val="black"/>
                </a:solidFill>
              </a:rPr>
              <a:t> </a:t>
            </a:r>
            <a:r>
              <a:rPr lang="es-ES" sz="2000" b="1" dirty="0" err="1">
                <a:solidFill>
                  <a:prstClr val="black"/>
                </a:solidFill>
              </a:rPr>
              <a:t>trebamo</a:t>
            </a:r>
            <a:r>
              <a:rPr lang="es-ES" sz="2000" b="1" dirty="0">
                <a:solidFill>
                  <a:prstClr val="black"/>
                </a:solidFill>
              </a:rPr>
              <a:t> </a:t>
            </a:r>
            <a:r>
              <a:rPr lang="es-ES" sz="2000" b="1" dirty="0" err="1">
                <a:solidFill>
                  <a:prstClr val="black"/>
                </a:solidFill>
              </a:rPr>
              <a:t>imati</a:t>
            </a:r>
            <a:r>
              <a:rPr lang="es-ES" sz="2000" b="1" dirty="0">
                <a:solidFill>
                  <a:prstClr val="black"/>
                </a:solidFill>
              </a:rPr>
              <a:t> </a:t>
            </a:r>
            <a:r>
              <a:rPr lang="es-ES" sz="2000" b="1" dirty="0" err="1">
                <a:solidFill>
                  <a:prstClr val="black"/>
                </a:solidFill>
              </a:rPr>
              <a:t>taj</a:t>
            </a:r>
            <a:r>
              <a:rPr lang="es-ES" sz="2000" b="1" dirty="0">
                <a:solidFill>
                  <a:prstClr val="black"/>
                </a:solidFill>
              </a:rPr>
              <a:t> dar (1. Kor</a:t>
            </a:r>
            <a:r>
              <a:rPr lang="sr-Latn-RS" sz="2000" b="1" dirty="0">
                <a:solidFill>
                  <a:prstClr val="black"/>
                </a:solidFill>
              </a:rPr>
              <a:t>.</a:t>
            </a:r>
            <a:r>
              <a:rPr lang="es-ES" sz="2000" b="1" dirty="0">
                <a:solidFill>
                  <a:prstClr val="black"/>
                </a:solidFill>
              </a:rPr>
              <a:t> 14</a:t>
            </a:r>
            <a:r>
              <a:rPr lang="sr-Latn-RS" sz="2000" b="1" dirty="0">
                <a:solidFill>
                  <a:prstClr val="black"/>
                </a:solidFill>
              </a:rPr>
              <a:t>,</a:t>
            </a:r>
            <a:r>
              <a:rPr lang="es-ES" sz="2000" b="1" dirty="0">
                <a:solidFill>
                  <a:prstClr val="black"/>
                </a:solidFill>
              </a:rPr>
              <a:t>5).</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2888A547-BE8E-0129-D327-36CA3FDF21C2}"/>
              </a:ext>
            </a:extLst>
          </p:cNvPr>
          <p:cNvSpPr txBox="1"/>
          <p:nvPr/>
        </p:nvSpPr>
        <p:spPr>
          <a:xfrm>
            <a:off x="142240" y="2463347"/>
            <a:ext cx="7696829" cy="1015663"/>
          </a:xfrm>
          <a:prstGeom prst="rect">
            <a:avLst/>
          </a:prstGeom>
          <a:noFill/>
        </p:spPr>
        <p:txBody>
          <a:bodyPr wrap="square">
            <a:spAutoFit/>
          </a:bodyPr>
          <a:lstStyle/>
          <a:p>
            <a:pPr lvl="0">
              <a:spcBef>
                <a:spcPts val="600"/>
              </a:spcBef>
              <a:defRPr/>
            </a:pPr>
            <a:r>
              <a:rPr lang="es-ES" sz="2000" b="1" dirty="0">
                <a:solidFill>
                  <a:prstClr val="black"/>
                </a:solidFill>
              </a:rPr>
              <a:t>Dar </a:t>
            </a:r>
            <a:r>
              <a:rPr lang="es-ES" sz="2000" b="1" dirty="0" err="1">
                <a:solidFill>
                  <a:prstClr val="black"/>
                </a:solidFill>
              </a:rPr>
              <a:t>jezika</a:t>
            </a:r>
            <a:r>
              <a:rPr lang="es-ES" sz="2000" b="1" dirty="0">
                <a:solidFill>
                  <a:prstClr val="black"/>
                </a:solidFill>
              </a:rPr>
              <a:t> je </a:t>
            </a:r>
            <a:r>
              <a:rPr lang="es-ES" sz="2000" b="1" dirty="0" err="1">
                <a:solidFill>
                  <a:prstClr val="black"/>
                </a:solidFill>
              </a:rPr>
              <a:t>sposobnost</a:t>
            </a:r>
            <a:r>
              <a:rPr lang="es-ES" sz="2000" b="1" dirty="0">
                <a:solidFill>
                  <a:prstClr val="black"/>
                </a:solidFill>
              </a:rPr>
              <a:t> </a:t>
            </a:r>
            <a:r>
              <a:rPr lang="es-ES" sz="2000" b="1" dirty="0" err="1">
                <a:solidFill>
                  <a:prstClr val="black"/>
                </a:solidFill>
              </a:rPr>
              <a:t>govora</a:t>
            </a:r>
            <a:r>
              <a:rPr lang="es-ES" sz="2000" b="1" dirty="0">
                <a:solidFill>
                  <a:prstClr val="black"/>
                </a:solidFill>
              </a:rPr>
              <a:t> </a:t>
            </a:r>
            <a:r>
              <a:rPr lang="es-ES" sz="2000" b="1" dirty="0" err="1">
                <a:solidFill>
                  <a:prstClr val="black"/>
                </a:solidFill>
              </a:rPr>
              <a:t>ljudskih</a:t>
            </a:r>
            <a:r>
              <a:rPr lang="es-ES" sz="2000" b="1" dirty="0">
                <a:solidFill>
                  <a:prstClr val="black"/>
                </a:solidFill>
              </a:rPr>
              <a:t> </a:t>
            </a:r>
            <a:r>
              <a:rPr lang="es-ES" sz="2000" b="1" dirty="0" err="1">
                <a:solidFill>
                  <a:prstClr val="black"/>
                </a:solidFill>
              </a:rPr>
              <a:t>ili</a:t>
            </a:r>
            <a:r>
              <a:rPr lang="es-ES" sz="2000" b="1" dirty="0">
                <a:solidFill>
                  <a:prstClr val="black"/>
                </a:solidFill>
              </a:rPr>
              <a:t> </a:t>
            </a:r>
            <a:r>
              <a:rPr lang="es-ES" sz="2000" b="1" dirty="0" err="1">
                <a:solidFill>
                  <a:prstClr val="black"/>
                </a:solidFill>
              </a:rPr>
              <a:t>anđeoskih</a:t>
            </a:r>
            <a:r>
              <a:rPr lang="es-ES" sz="2000" b="1" dirty="0">
                <a:solidFill>
                  <a:prstClr val="black"/>
                </a:solidFill>
              </a:rPr>
              <a:t> </a:t>
            </a:r>
            <a:r>
              <a:rPr lang="es-ES" sz="2000" b="1" dirty="0" err="1">
                <a:solidFill>
                  <a:prstClr val="black"/>
                </a:solidFill>
              </a:rPr>
              <a:t>jezika</a:t>
            </a:r>
            <a:r>
              <a:rPr lang="sr-Latn-RS" sz="2000" b="1" dirty="0">
                <a:solidFill>
                  <a:prstClr val="black"/>
                </a:solidFill>
              </a:rPr>
              <a:t> ne-</a:t>
            </a:r>
            <a:r>
              <a:rPr lang="es-ES" sz="2000" b="1" dirty="0">
                <a:solidFill>
                  <a:prstClr val="black"/>
                </a:solidFill>
              </a:rPr>
              <a:t> </a:t>
            </a:r>
            <a:r>
              <a:rPr lang="es-ES" sz="2000" b="1" dirty="0" err="1">
                <a:solidFill>
                  <a:prstClr val="black"/>
                </a:solidFill>
              </a:rPr>
              <a:t>poznatih</a:t>
            </a:r>
            <a:r>
              <a:rPr lang="es-ES" sz="2000" b="1" dirty="0">
                <a:solidFill>
                  <a:prstClr val="black"/>
                </a:solidFill>
              </a:rPr>
              <a:t> </a:t>
            </a:r>
            <a:r>
              <a:rPr lang="es-ES" sz="2000" b="1" dirty="0" err="1">
                <a:solidFill>
                  <a:prstClr val="black"/>
                </a:solidFill>
              </a:rPr>
              <a:t>osobi</a:t>
            </a:r>
            <a:r>
              <a:rPr lang="es-ES" sz="2000" b="1" dirty="0">
                <a:solidFill>
                  <a:prstClr val="black"/>
                </a:solidFill>
              </a:rPr>
              <a:t> (1. Kor</a:t>
            </a:r>
            <a:r>
              <a:rPr lang="sr-Latn-RS" sz="2000" b="1" dirty="0">
                <a:solidFill>
                  <a:prstClr val="black"/>
                </a:solidFill>
              </a:rPr>
              <a:t>.</a:t>
            </a:r>
            <a:r>
              <a:rPr lang="es-ES" sz="2000" b="1" dirty="0">
                <a:solidFill>
                  <a:prstClr val="black"/>
                </a:solidFill>
              </a:rPr>
              <a:t> 13</a:t>
            </a:r>
            <a:r>
              <a:rPr lang="sr-Latn-RS" sz="2000" b="1" dirty="0">
                <a:solidFill>
                  <a:prstClr val="black"/>
                </a:solidFill>
              </a:rPr>
              <a:t>,</a:t>
            </a:r>
            <a:r>
              <a:rPr lang="es-ES" sz="2000" b="1" dirty="0">
                <a:solidFill>
                  <a:prstClr val="black"/>
                </a:solidFill>
              </a:rPr>
              <a:t>1). Kada </a:t>
            </a:r>
            <a:r>
              <a:rPr lang="es-ES" sz="2000" b="1" dirty="0" err="1">
                <a:solidFill>
                  <a:prstClr val="black"/>
                </a:solidFill>
              </a:rPr>
              <a:t>taj</a:t>
            </a:r>
            <a:r>
              <a:rPr lang="es-ES" sz="2000" b="1" dirty="0">
                <a:solidFill>
                  <a:prstClr val="black"/>
                </a:solidFill>
              </a:rPr>
              <a:t> </a:t>
            </a:r>
            <a:r>
              <a:rPr lang="es-ES" sz="2000" b="1" dirty="0" err="1">
                <a:solidFill>
                  <a:prstClr val="black"/>
                </a:solidFill>
              </a:rPr>
              <a:t>jezik</a:t>
            </a:r>
            <a:r>
              <a:rPr lang="es-ES" sz="2000" b="1" dirty="0">
                <a:solidFill>
                  <a:prstClr val="black"/>
                </a:solidFill>
              </a:rPr>
              <a:t> nije </a:t>
            </a:r>
            <a:r>
              <a:rPr lang="es-ES" sz="2000" b="1" dirty="0" err="1">
                <a:solidFill>
                  <a:prstClr val="black"/>
                </a:solidFill>
              </a:rPr>
              <a:t>poznat</a:t>
            </a:r>
            <a:r>
              <a:rPr lang="es-ES" sz="2000" b="1" dirty="0">
                <a:solidFill>
                  <a:prstClr val="black"/>
                </a:solidFill>
              </a:rPr>
              <a:t> </a:t>
            </a:r>
            <a:r>
              <a:rPr lang="es-ES" sz="2000" b="1" dirty="0" err="1">
                <a:solidFill>
                  <a:prstClr val="black"/>
                </a:solidFill>
              </a:rPr>
              <a:t>slušatelju</a:t>
            </a:r>
            <a:r>
              <a:rPr lang="es-ES" sz="2000" b="1" dirty="0">
                <a:solidFill>
                  <a:prstClr val="black"/>
                </a:solidFill>
              </a:rPr>
              <a:t>, </a:t>
            </a:r>
            <a:r>
              <a:rPr lang="es-ES" sz="2000" b="1" dirty="0" err="1">
                <a:solidFill>
                  <a:prstClr val="black"/>
                </a:solidFill>
              </a:rPr>
              <a:t>treba</a:t>
            </a:r>
            <a:r>
              <a:rPr lang="es-ES" sz="2000" b="1" dirty="0">
                <a:solidFill>
                  <a:prstClr val="black"/>
                </a:solidFill>
              </a:rPr>
              <a:t> </a:t>
            </a:r>
            <a:r>
              <a:rPr lang="sr-Latn-RS" sz="2000" b="1" dirty="0">
                <a:solidFill>
                  <a:prstClr val="black"/>
                </a:solidFill>
              </a:rPr>
              <a:t>d</a:t>
            </a:r>
            <a:r>
              <a:rPr lang="es-ES" sz="2000" b="1" dirty="0">
                <a:solidFill>
                  <a:prstClr val="black"/>
                </a:solidFill>
              </a:rPr>
              <a:t>a </a:t>
            </a:r>
            <a:r>
              <a:rPr lang="sr-Latn-RS" sz="2000" b="1" dirty="0">
                <a:solidFill>
                  <a:prstClr val="black"/>
                </a:solidFill>
              </a:rPr>
              <a:t>se </a:t>
            </a:r>
            <a:r>
              <a:rPr lang="es-ES" sz="2000" b="1" dirty="0" err="1">
                <a:solidFill>
                  <a:prstClr val="black"/>
                </a:solidFill>
              </a:rPr>
              <a:t>protumači</a:t>
            </a:r>
            <a:r>
              <a:rPr lang="es-ES" sz="2000" b="1" dirty="0">
                <a:solidFill>
                  <a:prstClr val="black"/>
                </a:solidFill>
              </a:rPr>
              <a:t> (Dela 2</a:t>
            </a:r>
            <a:r>
              <a:rPr lang="sr-Latn-RS" sz="2000" b="1" dirty="0">
                <a:solidFill>
                  <a:prstClr val="black"/>
                </a:solidFill>
              </a:rPr>
              <a:t>,</a:t>
            </a:r>
            <a:r>
              <a:rPr lang="es-ES" sz="2000" b="1" dirty="0">
                <a:solidFill>
                  <a:prstClr val="black"/>
                </a:solidFill>
              </a:rPr>
              <a:t>8; 1. Kor</a:t>
            </a:r>
            <a:r>
              <a:rPr lang="sr-Latn-RS" sz="2000" b="1" dirty="0">
                <a:solidFill>
                  <a:prstClr val="black"/>
                </a:solidFill>
              </a:rPr>
              <a:t>.</a:t>
            </a:r>
            <a:r>
              <a:rPr lang="es-ES" sz="2000" b="1" dirty="0">
                <a:solidFill>
                  <a:prstClr val="black"/>
                </a:solidFill>
              </a:rPr>
              <a:t> 14</a:t>
            </a:r>
            <a:r>
              <a:rPr lang="sr-Latn-RS" sz="2000" b="1" dirty="0">
                <a:solidFill>
                  <a:prstClr val="black"/>
                </a:solidFill>
              </a:rPr>
              <a:t>,</a:t>
            </a:r>
            <a:r>
              <a:rPr lang="es-ES" sz="2000" b="1" dirty="0">
                <a:solidFill>
                  <a:prstClr val="black"/>
                </a:solidFill>
              </a:rPr>
              <a:t>2</a:t>
            </a:r>
            <a:r>
              <a:rPr lang="sr-Latn-RS" sz="2000" b="1" dirty="0">
                <a:solidFill>
                  <a:prstClr val="black"/>
                </a:solidFill>
              </a:rPr>
              <a:t>.</a:t>
            </a:r>
            <a:r>
              <a:rPr lang="es-ES" sz="2000" b="1" dirty="0">
                <a:solidFill>
                  <a:prstClr val="black"/>
                </a:solidFill>
              </a:rPr>
              <a:t>13</a:t>
            </a:r>
            <a:r>
              <a:rPr lang="sr-Latn-RS" sz="2000" b="1" dirty="0">
                <a:solidFill>
                  <a:prstClr val="black"/>
                </a:solidFill>
              </a:rPr>
              <a:t>.1</a:t>
            </a:r>
            <a:r>
              <a:rPr lang="es-ES" sz="2000" b="1" dirty="0">
                <a:solidFill>
                  <a:prstClr val="black"/>
                </a:solidFill>
              </a:rPr>
              <a:t>4</a:t>
            </a:r>
            <a:r>
              <a:rPr lang="sr-Latn-RS" sz="2000" b="1" dirty="0">
                <a:solidFill>
                  <a:prstClr val="black"/>
                </a:solidFill>
              </a:rPr>
              <a:t>.</a:t>
            </a:r>
            <a:r>
              <a:rPr lang="es-ES" sz="2000" b="1" dirty="0">
                <a:solidFill>
                  <a:prstClr val="black"/>
                </a:solidFill>
              </a:rPr>
              <a:t>27</a:t>
            </a:r>
            <a:r>
              <a:rPr lang="sr-Latn-RS" sz="2000" b="1" dirty="0">
                <a:solidFill>
                  <a:prstClr val="black"/>
                </a:solidFill>
              </a:rPr>
              <a:t>.</a:t>
            </a:r>
            <a:r>
              <a:rPr lang="es-ES" sz="2000" b="1" dirty="0">
                <a:solidFill>
                  <a:prstClr val="black"/>
                </a:solidFill>
              </a:rPr>
              <a:t>28).</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379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4"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5"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fltVal val="0"/>
                                          </p:val>
                                        </p:tav>
                                        <p:tav tm="100000">
                                          <p:val>
                                            <p:strVal val="#ppt_w"/>
                                          </p:val>
                                        </p:tav>
                                      </p:tavLst>
                                    </p:anim>
                                    <p:anim calcmode="lin" valueType="num">
                                      <p:cBhvr>
                                        <p:cTn id="38" dur="1000" fill="hold"/>
                                        <p:tgtEl>
                                          <p:spTgt spid="7"/>
                                        </p:tgtEl>
                                        <p:attrNameLst>
                                          <p:attrName>ppt_h</p:attrName>
                                        </p:attrNameLst>
                                      </p:cBhvr>
                                      <p:tavLst>
                                        <p:tav tm="0">
                                          <p:val>
                                            <p:fltVal val="0"/>
                                          </p:val>
                                        </p:tav>
                                        <p:tav tm="100000">
                                          <p:val>
                                            <p:strVal val="#ppt_h"/>
                                          </p:val>
                                        </p:tav>
                                      </p:tavLst>
                                    </p:anim>
                                    <p:anim calcmode="lin" valueType="num">
                                      <p:cBhvr>
                                        <p:cTn id="3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7"/>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fltVal val="0"/>
                                          </p:val>
                                        </p:tav>
                                        <p:tav tm="100000">
                                          <p:val>
                                            <p:strVal val="#ppt_w"/>
                                          </p:val>
                                        </p:tav>
                                      </p:tavLst>
                                    </p:anim>
                                    <p:anim calcmode="lin" valueType="num">
                                      <p:cBhvr>
                                        <p:cTn id="44" dur="1000" fill="hold"/>
                                        <p:tgtEl>
                                          <p:spTgt spid="8"/>
                                        </p:tgtEl>
                                        <p:attrNameLst>
                                          <p:attrName>ppt_h</p:attrName>
                                        </p:attrNameLst>
                                      </p:cBhvr>
                                      <p:tavLst>
                                        <p:tav tm="0">
                                          <p:val>
                                            <p:fltVal val="0"/>
                                          </p:val>
                                        </p:tav>
                                        <p:tav tm="100000">
                                          <p:val>
                                            <p:strVal val="#ppt_h"/>
                                          </p:val>
                                        </p:tav>
                                      </p:tavLst>
                                    </p:anim>
                                    <p:anim calcmode="lin" valueType="num">
                                      <p:cBhvr>
                                        <p:cTn id="4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7543595-9ADD-5CB1-8CEF-4DD7989004E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A49002-E7D8-B920-2358-048FB5574A53}"/>
              </a:ext>
            </a:extLst>
          </p:cNvPr>
          <p:cNvSpPr txBox="1"/>
          <p:nvPr/>
        </p:nvSpPr>
        <p:spPr>
          <a:xfrm>
            <a:off x="0" y="0"/>
            <a:ext cx="1219200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es-ES" sz="4400" b="1" spc="600">
                <a:ln w="22225">
                  <a:noFill/>
                  <a:prstDash val="solid"/>
                </a:ln>
                <a:solidFill>
                  <a:schemeClr val="accent2">
                    <a:lumMod val="40000"/>
                    <a:lumOff val="60000"/>
                  </a:schemeClr>
                </a:solidFill>
                <a:effectLst>
                  <a:outerShdw blurRad="38100" dist="38100" dir="2700000" algn="tl">
                    <a:srgbClr val="000000">
                      <a:alpha val="43137"/>
                    </a:srgbClr>
                  </a:outerShdw>
                </a:effectLst>
              </a:rPr>
              <a:t>DAR PRORO</a:t>
            </a:r>
            <a:r>
              <a:rPr lang="sr-Latn-RS" sz="4400" b="1" spc="600">
                <a:ln w="22225">
                  <a:noFill/>
                  <a:prstDash val="solid"/>
                </a:ln>
                <a:solidFill>
                  <a:schemeClr val="accent2">
                    <a:lumMod val="40000"/>
                    <a:lumOff val="60000"/>
                  </a:schemeClr>
                </a:solidFill>
                <a:effectLst>
                  <a:outerShdw blurRad="38100" dist="38100" dir="2700000" algn="tl">
                    <a:srgbClr val="000000">
                      <a:alpha val="43137"/>
                    </a:srgbClr>
                  </a:outerShdw>
                </a:effectLst>
              </a:rPr>
              <a:t>Š</a:t>
            </a:r>
            <a:r>
              <a:rPr lang="es-ES" sz="4400" b="1" spc="600">
                <a:ln w="22225">
                  <a:noFill/>
                  <a:prstDash val="solid"/>
                </a:ln>
                <a:solidFill>
                  <a:schemeClr val="accent2">
                    <a:lumMod val="40000"/>
                    <a:lumOff val="60000"/>
                  </a:schemeClr>
                </a:solidFill>
                <a:effectLst>
                  <a:outerShdw blurRad="38100" dist="38100" dir="2700000" algn="tl">
                    <a:srgbClr val="000000">
                      <a:alpha val="43137"/>
                    </a:srgbClr>
                  </a:outerShdw>
                </a:effectLst>
              </a:rPr>
              <a:t>TVA</a:t>
            </a:r>
            <a:endParaRPr lang="es-ES"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536D062B-E8F7-0278-8C98-47A5CF93003F}"/>
              </a:ext>
            </a:extLst>
          </p:cNvPr>
          <p:cNvSpPr txBox="1"/>
          <p:nvPr/>
        </p:nvSpPr>
        <p:spPr>
          <a:xfrm>
            <a:off x="0" y="643622"/>
            <a:ext cx="12192000" cy="369332"/>
          </a:xfrm>
          <a:prstGeom prst="rect">
            <a:avLst/>
          </a:prstGeom>
          <a:noFill/>
        </p:spPr>
        <p:txBody>
          <a:bodyPr wrap="square">
            <a:spAutoFit/>
          </a:bodyPr>
          <a:lstStyle/>
          <a:p>
            <a:pPr algn="ctr"/>
            <a:r>
              <a:rPr lang="es-ES" b="1" dirty="0">
                <a:solidFill>
                  <a:schemeClr val="accent6">
                    <a:lumMod val="50000"/>
                  </a:schemeClr>
                </a:solidFill>
                <a:latin typeface="Comic Sans MS" panose="030F0702030302020204" pitchFamily="66" charset="0"/>
              </a:rPr>
              <a:t>“</a:t>
            </a:r>
            <a:r>
              <a:rPr lang="sr-Latn-RS" b="1" dirty="0">
                <a:solidFill>
                  <a:schemeClr val="accent6">
                    <a:lumMod val="50000"/>
                  </a:schemeClr>
                </a:solidFill>
                <a:latin typeface="Comic Sans MS" panose="030F0702030302020204" pitchFamily="66" charset="0"/>
              </a:rPr>
              <a:t>A </a:t>
            </a:r>
            <a:r>
              <a:rPr lang="es-ES" b="1" dirty="0" err="1">
                <a:solidFill>
                  <a:schemeClr val="accent6">
                    <a:lumMod val="50000"/>
                  </a:schemeClr>
                </a:solidFill>
                <a:latin typeface="Comic Sans MS" panose="030F0702030302020204" pitchFamily="66" charset="0"/>
              </a:rPr>
              <a:t>koji</a:t>
            </a:r>
            <a:r>
              <a:rPr lang="es-ES" b="1" dirty="0">
                <a:solidFill>
                  <a:schemeClr val="accent6">
                    <a:lumMod val="50000"/>
                  </a:schemeClr>
                </a:solidFill>
                <a:latin typeface="Comic Sans MS" panose="030F0702030302020204" pitchFamily="66" charset="0"/>
              </a:rPr>
              <a:t> </a:t>
            </a:r>
            <a:r>
              <a:rPr lang="es-ES" b="1" dirty="0" err="1">
                <a:solidFill>
                  <a:schemeClr val="accent6">
                    <a:lumMod val="50000"/>
                  </a:schemeClr>
                </a:solidFill>
                <a:latin typeface="Comic Sans MS" panose="030F0702030302020204" pitchFamily="66" charset="0"/>
              </a:rPr>
              <a:t>prorokuje</a:t>
            </a:r>
            <a:r>
              <a:rPr lang="es-ES" b="1" dirty="0">
                <a:solidFill>
                  <a:schemeClr val="accent6">
                    <a:lumMod val="50000"/>
                  </a:schemeClr>
                </a:solidFill>
                <a:latin typeface="Comic Sans MS" panose="030F0702030302020204" pitchFamily="66" charset="0"/>
              </a:rPr>
              <a:t>, </a:t>
            </a:r>
            <a:r>
              <a:rPr lang="es-ES" b="1" dirty="0" err="1">
                <a:solidFill>
                  <a:schemeClr val="accent6">
                    <a:lumMod val="50000"/>
                  </a:schemeClr>
                </a:solidFill>
                <a:latin typeface="Comic Sans MS" panose="030F0702030302020204" pitchFamily="66" charset="0"/>
              </a:rPr>
              <a:t>govori</a:t>
            </a:r>
            <a:r>
              <a:rPr lang="es-ES" b="1" dirty="0">
                <a:solidFill>
                  <a:schemeClr val="accent6">
                    <a:lumMod val="50000"/>
                  </a:schemeClr>
                </a:solidFill>
                <a:latin typeface="Comic Sans MS" panose="030F0702030302020204" pitchFamily="66" charset="0"/>
              </a:rPr>
              <a:t> </a:t>
            </a:r>
            <a:r>
              <a:rPr lang="es-ES" b="1" dirty="0" err="1">
                <a:solidFill>
                  <a:schemeClr val="accent6">
                    <a:lumMod val="50000"/>
                  </a:schemeClr>
                </a:solidFill>
                <a:latin typeface="Comic Sans MS" panose="030F0702030302020204" pitchFamily="66" charset="0"/>
              </a:rPr>
              <a:t>ljudima</a:t>
            </a:r>
            <a:r>
              <a:rPr lang="sr-Latn-RS" b="1" dirty="0">
                <a:solidFill>
                  <a:schemeClr val="accent6">
                    <a:lumMod val="50000"/>
                  </a:schemeClr>
                </a:solidFill>
                <a:latin typeface="Comic Sans MS" panose="030F0702030302020204" pitchFamily="66" charset="0"/>
              </a:rPr>
              <a:t> za</a:t>
            </a:r>
            <a:r>
              <a:rPr lang="es-ES" b="1" dirty="0">
                <a:solidFill>
                  <a:schemeClr val="accent6">
                    <a:lumMod val="50000"/>
                  </a:schemeClr>
                </a:solidFill>
                <a:latin typeface="Comic Sans MS" panose="030F0702030302020204" pitchFamily="66" charset="0"/>
              </a:rPr>
              <a:t> </a:t>
            </a:r>
            <a:r>
              <a:rPr lang="sr-Latn-RS" b="1" dirty="0">
                <a:solidFill>
                  <a:schemeClr val="accent6">
                    <a:lumMod val="50000"/>
                  </a:schemeClr>
                </a:solidFill>
                <a:latin typeface="Comic Sans MS" panose="030F0702030302020204" pitchFamily="66" charset="0"/>
              </a:rPr>
              <a:t>popravljanje i utehu i utvrđenje.</a:t>
            </a:r>
            <a:r>
              <a:rPr lang="es-ES" b="1" dirty="0">
                <a:solidFill>
                  <a:schemeClr val="accent6">
                    <a:lumMod val="50000"/>
                  </a:schemeClr>
                </a:solidFill>
                <a:latin typeface="Comic Sans MS" panose="030F0702030302020204" pitchFamily="66" charset="0"/>
              </a:rPr>
              <a:t>" </a:t>
            </a:r>
            <a:r>
              <a:rPr lang="es-ES" sz="1400" b="1" dirty="0">
                <a:solidFill>
                  <a:schemeClr val="accent6">
                    <a:lumMod val="50000"/>
                  </a:schemeClr>
                </a:solidFill>
                <a:latin typeface="Comic Sans MS" panose="030F0702030302020204" pitchFamily="66" charset="0"/>
              </a:rPr>
              <a:t>(1. </a:t>
            </a:r>
            <a:r>
              <a:rPr lang="es-ES" sz="1400" b="1" dirty="0" err="1">
                <a:solidFill>
                  <a:schemeClr val="accent6">
                    <a:lumMod val="50000"/>
                  </a:schemeClr>
                </a:solidFill>
                <a:latin typeface="Comic Sans MS" panose="030F0702030302020204" pitchFamily="66" charset="0"/>
              </a:rPr>
              <a:t>Korinćanima</a:t>
            </a:r>
            <a:r>
              <a:rPr lang="es-ES" sz="1400" b="1" dirty="0">
                <a:solidFill>
                  <a:schemeClr val="accent6">
                    <a:lumMod val="50000"/>
                  </a:schemeClr>
                </a:solidFill>
                <a:latin typeface="Comic Sans MS" panose="030F0702030302020204" pitchFamily="66" charset="0"/>
              </a:rPr>
              <a:t> 14</a:t>
            </a:r>
            <a:r>
              <a:rPr lang="sr-Latn-RS" sz="1400" b="1" dirty="0">
                <a:solidFill>
                  <a:schemeClr val="accent6">
                    <a:lumMod val="50000"/>
                  </a:schemeClr>
                </a:solidFill>
                <a:latin typeface="Comic Sans MS" panose="030F0702030302020204" pitchFamily="66" charset="0"/>
              </a:rPr>
              <a:t>,</a:t>
            </a:r>
            <a:r>
              <a:rPr lang="es-ES" sz="1400" b="1" dirty="0">
                <a:solidFill>
                  <a:schemeClr val="accent6">
                    <a:lumMod val="50000"/>
                  </a:schemeClr>
                </a:solidFill>
                <a:latin typeface="Comic Sans MS" panose="030F0702030302020204" pitchFamily="66" charset="0"/>
              </a:rPr>
              <a:t>3)</a:t>
            </a:r>
            <a:endParaRPr lang="es-ES" b="1" dirty="0">
              <a:solidFill>
                <a:schemeClr val="accent6">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E2083103-6558-9A1C-B3CF-8D6C5F881B7C}"/>
              </a:ext>
            </a:extLst>
          </p:cNvPr>
          <p:cNvSpPr txBox="1"/>
          <p:nvPr/>
        </p:nvSpPr>
        <p:spPr>
          <a:xfrm>
            <a:off x="2314374" y="1132271"/>
            <a:ext cx="4625441" cy="1631216"/>
          </a:xfrm>
          <a:prstGeom prst="rect">
            <a:avLst/>
          </a:prstGeom>
          <a:noFill/>
        </p:spPr>
        <p:txBody>
          <a:bodyPr wrap="square" rtlCol="0">
            <a:spAutoFit/>
          </a:bodyPr>
          <a:lstStyle/>
          <a:p>
            <a:pPr>
              <a:spcBef>
                <a:spcPts val="600"/>
              </a:spcBef>
            </a:pPr>
            <a:r>
              <a:rPr lang="es-ES" sz="2000" b="1" dirty="0"/>
              <a:t>Ne </a:t>
            </a:r>
            <a:r>
              <a:rPr lang="es-ES" sz="2000" b="1" dirty="0" err="1"/>
              <a:t>bismo</a:t>
            </a:r>
            <a:r>
              <a:rPr lang="es-ES" sz="2000" b="1" dirty="0"/>
              <a:t> </a:t>
            </a:r>
            <a:r>
              <a:rPr lang="es-ES" sz="2000" b="1" dirty="0" err="1"/>
              <a:t>trebali</a:t>
            </a:r>
            <a:r>
              <a:rPr lang="es-ES" sz="2000" b="1" dirty="0"/>
              <a:t> </a:t>
            </a:r>
            <a:r>
              <a:rPr lang="es-ES" sz="2000" b="1" dirty="0" err="1"/>
              <a:t>ograničiti</a:t>
            </a:r>
            <a:r>
              <a:rPr lang="es-ES" sz="2000" b="1" dirty="0"/>
              <a:t> dar</a:t>
            </a:r>
            <a:r>
              <a:rPr lang="sr-Latn-RS" sz="2000" b="1" dirty="0"/>
              <a:t> proro-</a:t>
            </a:r>
            <a:r>
              <a:rPr lang="es-ES" sz="2000" b="1" dirty="0"/>
              <a:t> </a:t>
            </a:r>
            <a:r>
              <a:rPr lang="sr-Latn-RS" sz="2000" b="1" dirty="0"/>
              <a:t>š</a:t>
            </a:r>
            <a:r>
              <a:rPr lang="es-ES" sz="2000" b="1" dirty="0" err="1"/>
              <a:t>tva</a:t>
            </a:r>
            <a:r>
              <a:rPr lang="es-ES" sz="2000" b="1" dirty="0"/>
              <a:t> </a:t>
            </a:r>
            <a:r>
              <a:rPr lang="es-ES" sz="2000" b="1" dirty="0" err="1"/>
              <a:t>samo</a:t>
            </a:r>
            <a:r>
              <a:rPr lang="es-ES" sz="2000" b="1" dirty="0"/>
              <a:t> </a:t>
            </a:r>
            <a:r>
              <a:rPr lang="es-ES" sz="2000" b="1" dirty="0" err="1"/>
              <a:t>na</a:t>
            </a:r>
            <a:r>
              <a:rPr lang="es-ES" sz="2000" b="1" dirty="0"/>
              <a:t> </a:t>
            </a:r>
            <a:r>
              <a:rPr lang="es-ES" sz="2000" b="1" dirty="0" err="1"/>
              <a:t>predviđanje</a:t>
            </a:r>
            <a:r>
              <a:rPr lang="es-ES" sz="2000" b="1" dirty="0"/>
              <a:t> </a:t>
            </a:r>
            <a:r>
              <a:rPr lang="es-ES" sz="2000" b="1" dirty="0" err="1"/>
              <a:t>budućih</a:t>
            </a:r>
            <a:r>
              <a:rPr lang="es-ES" sz="2000" b="1" dirty="0"/>
              <a:t> </a:t>
            </a:r>
            <a:r>
              <a:rPr lang="es-ES" sz="2000" b="1" dirty="0" err="1"/>
              <a:t>događaja</a:t>
            </a:r>
            <a:r>
              <a:rPr lang="es-ES" sz="2000" b="1" dirty="0"/>
              <a:t>. </a:t>
            </a:r>
            <a:r>
              <a:rPr lang="es-ES" sz="2000" b="1" dirty="0" err="1"/>
              <a:t>Primarna</a:t>
            </a:r>
            <a:r>
              <a:rPr lang="es-ES" sz="2000" b="1" dirty="0"/>
              <a:t> </a:t>
            </a:r>
            <a:r>
              <a:rPr lang="es-ES" sz="2000" b="1" dirty="0" err="1"/>
              <a:t>svrha</a:t>
            </a:r>
            <a:r>
              <a:rPr lang="es-ES" sz="2000" b="1" dirty="0"/>
              <a:t> </a:t>
            </a:r>
            <a:r>
              <a:rPr lang="es-ES" sz="2000" b="1" dirty="0" err="1"/>
              <a:t>dara</a:t>
            </a:r>
            <a:r>
              <a:rPr lang="sr-Latn-RS" sz="2000" b="1" dirty="0"/>
              <a:t> proro-</a:t>
            </a:r>
            <a:r>
              <a:rPr lang="es-ES" sz="2000" b="1" dirty="0"/>
              <a:t> </a:t>
            </a:r>
            <a:r>
              <a:rPr lang="sr-Latn-RS" sz="2000" b="1" dirty="0"/>
              <a:t>š</a:t>
            </a:r>
            <a:r>
              <a:rPr lang="es-ES" sz="2000" b="1" dirty="0" err="1"/>
              <a:t>tva</a:t>
            </a:r>
            <a:r>
              <a:rPr lang="es-ES" sz="2000" b="1" dirty="0"/>
              <a:t> je </a:t>
            </a:r>
            <a:r>
              <a:rPr lang="es-ES" sz="2000" b="1" dirty="0" err="1"/>
              <a:t>za</a:t>
            </a:r>
            <a:r>
              <a:rPr lang="es-ES" sz="2000" b="1" dirty="0"/>
              <a:t> </a:t>
            </a:r>
            <a:r>
              <a:rPr lang="sr-Latn-RS" sz="2000" b="1" dirty="0"/>
              <a:t>uzdizanje</a:t>
            </a:r>
            <a:r>
              <a:rPr lang="es-ES" sz="2000" b="1" dirty="0"/>
              <a:t>, </a:t>
            </a:r>
            <a:r>
              <a:rPr lang="sr-Latn-RS" sz="2000" b="1" dirty="0"/>
              <a:t>opomenu</a:t>
            </a:r>
            <a:r>
              <a:rPr lang="es-ES" sz="2000" b="1" dirty="0"/>
              <a:t> i </a:t>
            </a:r>
            <a:r>
              <a:rPr lang="es-ES" sz="2000" b="1" dirty="0" err="1"/>
              <a:t>utehu</a:t>
            </a:r>
            <a:r>
              <a:rPr lang="es-ES" sz="2000" b="1" dirty="0"/>
              <a:t> (1. Kor</a:t>
            </a:r>
            <a:r>
              <a:rPr lang="sr-Latn-RS" sz="2000" b="1" dirty="0"/>
              <a:t>.</a:t>
            </a:r>
            <a:r>
              <a:rPr lang="es-ES" sz="2000" b="1" dirty="0"/>
              <a:t> 14</a:t>
            </a:r>
            <a:r>
              <a:rPr lang="sr-Latn-RS" sz="2000" b="1" dirty="0"/>
              <a:t>,</a:t>
            </a:r>
            <a:r>
              <a:rPr lang="es-ES" sz="2000" b="1" dirty="0"/>
              <a:t>3).</a:t>
            </a:r>
          </a:p>
        </p:txBody>
      </p:sp>
      <p:graphicFrame>
        <p:nvGraphicFramePr>
          <p:cNvPr id="2" name="Diagrama 1">
            <a:extLst>
              <a:ext uri="{FF2B5EF4-FFF2-40B4-BE49-F238E27FC236}">
                <a16:creationId xmlns:a16="http://schemas.microsoft.com/office/drawing/2014/main" id="{A5B00F00-415F-DA14-E152-0EE78B85AAC0}"/>
              </a:ext>
            </a:extLst>
          </p:cNvPr>
          <p:cNvGraphicFramePr/>
          <p:nvPr>
            <p:extLst>
              <p:ext uri="{D42A27DB-BD31-4B8C-83A1-F6EECF244321}">
                <p14:modId xmlns:p14="http://schemas.microsoft.com/office/powerpoint/2010/main" val="2546159429"/>
              </p:ext>
            </p:extLst>
          </p:nvPr>
        </p:nvGraphicFramePr>
        <p:xfrm>
          <a:off x="7035766" y="1247776"/>
          <a:ext cx="5015064" cy="54321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agen 7">
            <a:extLst>
              <a:ext uri="{FF2B5EF4-FFF2-40B4-BE49-F238E27FC236}">
                <a16:creationId xmlns:a16="http://schemas.microsoft.com/office/drawing/2014/main" id="{D9C59E1D-2B16-1B0A-9749-A65FC2EC282B}"/>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a:fillRect/>
          </a:stretch>
        </p:blipFill>
        <p:spPr>
          <a:xfrm>
            <a:off x="135557" y="1113026"/>
            <a:ext cx="2092491" cy="1565450"/>
          </a:xfrm>
          <a:prstGeom prst="rect">
            <a:avLst/>
          </a:prstGeom>
          <a:solidFill>
            <a:srgbClr val="FFFFFF">
              <a:shade val="85000"/>
            </a:srgbClr>
          </a:solidFill>
          <a:ln w="28575" cap="sq">
            <a:solidFill>
              <a:schemeClr val="accent5"/>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CuadroTexto 9">
            <a:extLst>
              <a:ext uri="{FF2B5EF4-FFF2-40B4-BE49-F238E27FC236}">
                <a16:creationId xmlns:a16="http://schemas.microsoft.com/office/drawing/2014/main" id="{1574158A-BEA9-A150-5666-E62C71C29E6F}"/>
              </a:ext>
            </a:extLst>
          </p:cNvPr>
          <p:cNvSpPr txBox="1"/>
          <p:nvPr/>
        </p:nvSpPr>
        <p:spPr>
          <a:xfrm>
            <a:off x="141170" y="2737113"/>
            <a:ext cx="4315327" cy="1938992"/>
          </a:xfrm>
          <a:prstGeom prst="rect">
            <a:avLst/>
          </a:prstGeom>
          <a:noFill/>
        </p:spPr>
        <p:txBody>
          <a:bodyPr wrap="square">
            <a:spAutoFit/>
          </a:bodyPr>
          <a:lstStyle/>
          <a:p>
            <a:pPr>
              <a:spcBef>
                <a:spcPts val="600"/>
              </a:spcBef>
            </a:pPr>
            <a:r>
              <a:rPr lang="es-ES" sz="2000" b="1" dirty="0"/>
              <a:t>Pav</a:t>
            </a:r>
            <a:r>
              <a:rPr lang="sr-Latn-RS" sz="2000" b="1" dirty="0"/>
              <a:t>le</a:t>
            </a:r>
            <a:r>
              <a:rPr lang="es-ES" sz="2000" b="1" dirty="0"/>
              <a:t> </a:t>
            </a:r>
            <a:r>
              <a:rPr lang="es-ES" sz="2000" b="1" dirty="0" err="1"/>
              <a:t>ističe</a:t>
            </a:r>
            <a:r>
              <a:rPr lang="es-ES" sz="2000" b="1" dirty="0"/>
              <a:t> </a:t>
            </a:r>
            <a:r>
              <a:rPr lang="es-ES" sz="2000" b="1" dirty="0" err="1"/>
              <a:t>ovaj</a:t>
            </a:r>
            <a:r>
              <a:rPr lang="es-ES" sz="2000" b="1" dirty="0"/>
              <a:t> dar </a:t>
            </a:r>
            <a:r>
              <a:rPr lang="es-ES" sz="2000" b="1" dirty="0" err="1"/>
              <a:t>iznad</a:t>
            </a:r>
            <a:r>
              <a:rPr lang="es-ES" sz="2000" b="1" dirty="0"/>
              <a:t> </a:t>
            </a:r>
            <a:r>
              <a:rPr lang="es-ES" sz="2000" b="1" dirty="0" err="1"/>
              <a:t>ostalih</a:t>
            </a:r>
            <a:r>
              <a:rPr lang="es-ES" sz="2000" b="1" dirty="0"/>
              <a:t> (1. Kor</a:t>
            </a:r>
            <a:r>
              <a:rPr lang="sr-Latn-RS" sz="2000" b="1" dirty="0"/>
              <a:t>.</a:t>
            </a:r>
            <a:r>
              <a:rPr lang="es-ES" sz="2000" b="1" dirty="0"/>
              <a:t> 14</a:t>
            </a:r>
            <a:r>
              <a:rPr lang="sr-Latn-RS" sz="2000" b="1" dirty="0"/>
              <a:t>,</a:t>
            </a:r>
            <a:r>
              <a:rPr lang="es-ES" sz="2000" b="1" dirty="0"/>
              <a:t>1</a:t>
            </a:r>
            <a:r>
              <a:rPr lang="sr-Latn-RS" sz="2000" b="1" dirty="0"/>
              <a:t>.</a:t>
            </a:r>
            <a:r>
              <a:rPr lang="es-ES" sz="2000" b="1" dirty="0"/>
              <a:t>4</a:t>
            </a:r>
            <a:r>
              <a:rPr lang="sr-Latn-RS" sz="2000" b="1" dirty="0"/>
              <a:t>.</a:t>
            </a:r>
            <a:r>
              <a:rPr lang="es-ES" sz="2000" b="1" dirty="0"/>
              <a:t>22-25). Ali </a:t>
            </a:r>
            <a:r>
              <a:rPr lang="es-ES" sz="2000" b="1" dirty="0" err="1"/>
              <a:t>takođe</a:t>
            </a:r>
            <a:r>
              <a:rPr lang="es-ES" sz="2000" b="1" dirty="0"/>
              <a:t> </a:t>
            </a:r>
            <a:r>
              <a:rPr lang="es-ES" sz="2000" b="1" dirty="0" err="1"/>
              <a:t>zagovara</a:t>
            </a:r>
            <a:r>
              <a:rPr lang="es-ES" sz="2000" b="1" dirty="0"/>
              <a:t> da se </a:t>
            </a:r>
            <a:r>
              <a:rPr lang="es-ES" sz="2000" b="1" dirty="0" err="1"/>
              <a:t>koristi</a:t>
            </a:r>
            <a:r>
              <a:rPr lang="es-ES" sz="2000" b="1" dirty="0"/>
              <a:t> </a:t>
            </a:r>
            <a:r>
              <a:rPr lang="es-ES" sz="2000" b="1" dirty="0" err="1"/>
              <a:t>ispravno</a:t>
            </a:r>
            <a:r>
              <a:rPr lang="es-ES" sz="2000" b="1" dirty="0"/>
              <a:t> </a:t>
            </a:r>
            <a:r>
              <a:rPr lang="sr-Latn-RS" sz="2000" b="1" dirty="0"/>
              <a:t>da</a:t>
            </a:r>
            <a:r>
              <a:rPr lang="es-ES" sz="2000" b="1" dirty="0"/>
              <a:t> </a:t>
            </a:r>
            <a:r>
              <a:rPr lang="es-ES" sz="2000" b="1" dirty="0" err="1"/>
              <a:t>ne</a:t>
            </a:r>
            <a:r>
              <a:rPr lang="es-ES" sz="2000" b="1" dirty="0"/>
              <a:t> do</a:t>
            </a:r>
            <a:r>
              <a:rPr lang="sr-Latn-RS" sz="2000" b="1" dirty="0"/>
              <a:t>đe</a:t>
            </a:r>
            <a:r>
              <a:rPr lang="es-ES" sz="2000" b="1" dirty="0"/>
              <a:t> do </a:t>
            </a:r>
            <a:r>
              <a:rPr lang="es-ES" sz="2000" b="1" dirty="0" err="1"/>
              <a:t>zabune</a:t>
            </a:r>
            <a:r>
              <a:rPr lang="es-ES" sz="2000" b="1" dirty="0"/>
              <a:t>: "a </a:t>
            </a:r>
            <a:r>
              <a:rPr lang="es-ES" sz="2000" b="1" dirty="0" err="1"/>
              <a:t>sve</a:t>
            </a:r>
            <a:r>
              <a:rPr lang="es-ES" sz="2000" b="1" dirty="0"/>
              <a:t> </a:t>
            </a:r>
            <a:r>
              <a:rPr lang="sr-Latn-RS" sz="2000" b="1" dirty="0"/>
              <a:t>neka biva pošteno i uredno</a:t>
            </a:r>
            <a:r>
              <a:rPr lang="es-ES" sz="2000" b="1" dirty="0"/>
              <a:t>."</a:t>
            </a:r>
            <a:br>
              <a:rPr lang="es-ES" sz="2000" b="1" dirty="0"/>
            </a:br>
            <a:r>
              <a:rPr lang="es-ES" sz="2000" b="1" dirty="0"/>
              <a:t>(1. Kor</a:t>
            </a:r>
            <a:r>
              <a:rPr lang="sr-Latn-RS" sz="2000" b="1" dirty="0"/>
              <a:t>.</a:t>
            </a:r>
            <a:r>
              <a:rPr lang="es-ES" sz="2000" b="1" dirty="0"/>
              <a:t> 14</a:t>
            </a:r>
            <a:r>
              <a:rPr lang="sr-Latn-RS" sz="2000" b="1" dirty="0"/>
              <a:t>,</a:t>
            </a:r>
            <a:r>
              <a:rPr lang="es-ES" sz="2000" b="1" dirty="0"/>
              <a:t>40; </a:t>
            </a:r>
            <a:r>
              <a:rPr lang="es-ES" sz="2000" b="1" dirty="0" err="1"/>
              <a:t>vidi</a:t>
            </a:r>
            <a:r>
              <a:rPr lang="es-ES" sz="2000" b="1" dirty="0"/>
              <a:t> 1. Kor</a:t>
            </a:r>
            <a:r>
              <a:rPr lang="sr-Latn-RS" sz="2000" b="1" dirty="0"/>
              <a:t>.</a:t>
            </a:r>
            <a:r>
              <a:rPr lang="es-ES" sz="2000" b="1" dirty="0"/>
              <a:t> 14</a:t>
            </a:r>
            <a:r>
              <a:rPr lang="sr-Latn-RS" sz="2000" b="1" dirty="0"/>
              <a:t>,</a:t>
            </a:r>
            <a:r>
              <a:rPr lang="es-ES" sz="2000" b="1" dirty="0"/>
              <a:t>29-33).</a:t>
            </a:r>
          </a:p>
        </p:txBody>
      </p:sp>
      <p:sp>
        <p:nvSpPr>
          <p:cNvPr id="12" name="CuadroTexto 11">
            <a:extLst>
              <a:ext uri="{FF2B5EF4-FFF2-40B4-BE49-F238E27FC236}">
                <a16:creationId xmlns:a16="http://schemas.microsoft.com/office/drawing/2014/main" id="{6D813A6C-1159-F60E-C4E3-6C8433BCC4F4}"/>
              </a:ext>
            </a:extLst>
          </p:cNvPr>
          <p:cNvSpPr txBox="1"/>
          <p:nvPr/>
        </p:nvSpPr>
        <p:spPr>
          <a:xfrm>
            <a:off x="2695074" y="4928634"/>
            <a:ext cx="4244741" cy="1631216"/>
          </a:xfrm>
          <a:prstGeom prst="rect">
            <a:avLst/>
          </a:prstGeom>
          <a:noFill/>
        </p:spPr>
        <p:txBody>
          <a:bodyPr wrap="square">
            <a:spAutoFit/>
          </a:bodyPr>
          <a:lstStyle/>
          <a:p>
            <a:pPr>
              <a:spcBef>
                <a:spcPts val="600"/>
              </a:spcBef>
            </a:pPr>
            <a:r>
              <a:rPr lang="es-ES" sz="2000" b="1" dirty="0"/>
              <a:t>Kao </a:t>
            </a:r>
            <a:r>
              <a:rPr lang="es-ES" sz="2000" b="1" dirty="0" err="1"/>
              <a:t>karakterističan</a:t>
            </a:r>
            <a:r>
              <a:rPr lang="es-ES" sz="2000" b="1" dirty="0"/>
              <a:t> dar </a:t>
            </a:r>
            <a:r>
              <a:rPr lang="sr-Latn-RS" sz="2000" b="1" dirty="0"/>
              <a:t>C</a:t>
            </a:r>
            <a:r>
              <a:rPr lang="es-ES" sz="2000" b="1" dirty="0" err="1"/>
              <a:t>rkve</a:t>
            </a:r>
            <a:r>
              <a:rPr lang="sr-Latn-RS" sz="2000" b="1" dirty="0"/>
              <a:t> ostatka</a:t>
            </a:r>
            <a:r>
              <a:rPr lang="es-ES" sz="2000" b="1" dirty="0"/>
              <a:t>, </a:t>
            </a:r>
            <a:r>
              <a:rPr lang="sr-Latn-RS" sz="2000" b="1" dirty="0"/>
              <a:t>crkva je </a:t>
            </a:r>
            <a:r>
              <a:rPr lang="es-ES" sz="2000" b="1" dirty="0" err="1"/>
              <a:t>imala</a:t>
            </a:r>
            <a:r>
              <a:rPr lang="es-ES" sz="2000" b="1" dirty="0"/>
              <a:t> </a:t>
            </a:r>
            <a:r>
              <a:rPr lang="es-ES" sz="2000" b="1" dirty="0" err="1"/>
              <a:t>posebnu</a:t>
            </a:r>
            <a:r>
              <a:rPr lang="es-ES" sz="2000" b="1" dirty="0"/>
              <a:t> </a:t>
            </a:r>
            <a:r>
              <a:rPr lang="es-ES" sz="2000" b="1" dirty="0" err="1"/>
              <a:t>manifestaciju</a:t>
            </a:r>
            <a:r>
              <a:rPr lang="es-ES" sz="2000" b="1" dirty="0"/>
              <a:t> u </a:t>
            </a:r>
            <a:r>
              <a:rPr lang="es-ES" sz="2000" b="1" dirty="0" err="1"/>
              <a:t>životu</a:t>
            </a:r>
            <a:r>
              <a:rPr lang="es-ES" sz="2000" b="1" dirty="0"/>
              <a:t> i </a:t>
            </a:r>
            <a:r>
              <a:rPr lang="es-ES" sz="2000" b="1" dirty="0" err="1"/>
              <a:t>delu</a:t>
            </a:r>
            <a:r>
              <a:rPr lang="es-ES" sz="2000" b="1" dirty="0"/>
              <a:t> Elen G. </a:t>
            </a:r>
            <a:r>
              <a:rPr lang="sr-Latn-RS" sz="2000" b="1" dirty="0"/>
              <a:t>Vajt</a:t>
            </a:r>
            <a:r>
              <a:rPr lang="es-ES" sz="2000" b="1" dirty="0"/>
              <a:t> (</a:t>
            </a:r>
            <a:r>
              <a:rPr lang="sr-Latn-RS" sz="2000" b="1" dirty="0"/>
              <a:t>Otk</a:t>
            </a:r>
            <a:r>
              <a:rPr lang="es-ES" sz="2000" b="1" dirty="0"/>
              <a:t>. 12</a:t>
            </a:r>
            <a:r>
              <a:rPr lang="sr-Latn-RS" sz="2000" b="1" dirty="0"/>
              <a:t>,</a:t>
            </a:r>
            <a:r>
              <a:rPr lang="es-ES" sz="2000" b="1" dirty="0"/>
              <a:t>17; 19</a:t>
            </a:r>
            <a:r>
              <a:rPr lang="sr-Latn-RS" sz="2000" b="1" dirty="0"/>
              <a:t>,</a:t>
            </a:r>
            <a:r>
              <a:rPr lang="es-ES" sz="2000" b="1" dirty="0"/>
              <a:t>10). Ali </a:t>
            </a:r>
            <a:r>
              <a:rPr lang="es-ES" sz="2000" b="1" dirty="0" err="1"/>
              <a:t>kako</a:t>
            </a:r>
            <a:r>
              <a:rPr lang="es-ES" sz="2000" b="1" dirty="0"/>
              <a:t> </a:t>
            </a:r>
            <a:r>
              <a:rPr lang="es-ES" sz="2000" b="1" dirty="0" err="1"/>
              <a:t>prepoznati</a:t>
            </a:r>
            <a:r>
              <a:rPr lang="es-ES" sz="2000" b="1" dirty="0"/>
              <a:t> </a:t>
            </a:r>
            <a:r>
              <a:rPr lang="es-ES" sz="2000" b="1" dirty="0" err="1"/>
              <a:t>pravog</a:t>
            </a:r>
            <a:r>
              <a:rPr lang="es-ES" sz="2000" b="1" dirty="0"/>
              <a:t> </a:t>
            </a:r>
            <a:r>
              <a:rPr lang="es-ES" sz="2000" b="1" dirty="0" err="1"/>
              <a:t>proroka</a:t>
            </a:r>
            <a:r>
              <a:rPr lang="es-ES" sz="2000" b="1" dirty="0"/>
              <a:t>?</a:t>
            </a:r>
          </a:p>
        </p:txBody>
      </p:sp>
      <p:pic>
        <p:nvPicPr>
          <p:cNvPr id="14" name="Imagen 13">
            <a:extLst>
              <a:ext uri="{FF2B5EF4-FFF2-40B4-BE49-F238E27FC236}">
                <a16:creationId xmlns:a16="http://schemas.microsoft.com/office/drawing/2014/main" id="{A301A7AC-4C51-4B97-701A-A96A467A87E1}"/>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a:fillRect/>
          </a:stretch>
        </p:blipFill>
        <p:spPr>
          <a:xfrm>
            <a:off x="154807" y="5006668"/>
            <a:ext cx="2444316" cy="1673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AC71BB6E-F178-9085-C474-08FB30218B60}"/>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a:fillRect/>
          </a:stretch>
        </p:blipFill>
        <p:spPr>
          <a:xfrm>
            <a:off x="4381500" y="2806404"/>
            <a:ext cx="2425318" cy="2032096"/>
          </a:xfrm>
          <a:prstGeom prst="rect">
            <a:avLst/>
          </a:prstGeom>
          <a:ln w="38100" cap="sq">
            <a:solidFill>
              <a:schemeClr val="accent1">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069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0"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strVal val="#ppt_w+.3"/>
                                          </p:val>
                                        </p:tav>
                                        <p:tav tm="100000">
                                          <p:val>
                                            <p:strVal val="#ppt_w"/>
                                          </p:val>
                                        </p:tav>
                                      </p:tavLst>
                                    </p:anim>
                                    <p:anim calcmode="lin" valueType="num">
                                      <p:cBhvr>
                                        <p:cTn id="17" dur="1000" fill="hold"/>
                                        <p:tgtEl>
                                          <p:spTgt spid="5"/>
                                        </p:tgtEl>
                                        <p:attrNameLst>
                                          <p:attrName>ppt_h</p:attrName>
                                        </p:attrNameLst>
                                      </p:cBhvr>
                                      <p:tavLst>
                                        <p:tav tm="0">
                                          <p:val>
                                            <p:strVal val="#ppt_h"/>
                                          </p:val>
                                        </p:tav>
                                        <p:tav tm="100000">
                                          <p:val>
                                            <p:strVal val="#ppt_h"/>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1+#ppt_w/2"/>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12"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0-#ppt_w/2"/>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12"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0-#ppt_w/2"/>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692670C7-56B5-4A89-8D29-2D74A4BCF953}"/>
                                            </p:graphicEl>
                                          </p:spTgt>
                                        </p:tgtEl>
                                        <p:attrNameLst>
                                          <p:attrName>style.visibility</p:attrName>
                                        </p:attrNameLst>
                                      </p:cBhvr>
                                      <p:to>
                                        <p:strVal val="visible"/>
                                      </p:to>
                                    </p:set>
                                    <p:anim calcmode="lin" valueType="num">
                                      <p:cBhvr>
                                        <p:cTn id="55" dur="500" fill="hold"/>
                                        <p:tgtEl>
                                          <p:spTgt spid="2">
                                            <p:graphicEl>
                                              <a:dgm id="{692670C7-56B5-4A89-8D29-2D74A4BCF953}"/>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692670C7-56B5-4A89-8D29-2D74A4BCF953}"/>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692670C7-56B5-4A89-8D29-2D74A4BCF953}"/>
                                            </p:graphicEl>
                                          </p:spTgt>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2">
                                            <p:graphicEl>
                                              <a:dgm id="{60B8B734-275B-42A8-BFEF-BCAA27C48B7A}"/>
                                            </p:graphicEl>
                                          </p:spTgt>
                                        </p:tgtEl>
                                        <p:attrNameLst>
                                          <p:attrName>style.visibility</p:attrName>
                                        </p:attrNameLst>
                                      </p:cBhvr>
                                      <p:to>
                                        <p:strVal val="visible"/>
                                      </p:to>
                                    </p:set>
                                    <p:animEffect transition="in" filter="wipe(left)">
                                      <p:cBhvr>
                                        <p:cTn id="61" dur="500"/>
                                        <p:tgtEl>
                                          <p:spTgt spid="2">
                                            <p:graphicEl>
                                              <a:dgm id="{60B8B734-275B-42A8-BFEF-BCAA27C48B7A}"/>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
                                            <p:graphicEl>
                                              <a:dgm id="{1C6B2F94-D835-422E-8008-C225D4D94974}"/>
                                            </p:graphicEl>
                                          </p:spTgt>
                                        </p:tgtEl>
                                        <p:attrNameLst>
                                          <p:attrName>style.visibility</p:attrName>
                                        </p:attrNameLst>
                                      </p:cBhvr>
                                      <p:to>
                                        <p:strVal val="visible"/>
                                      </p:to>
                                    </p:set>
                                    <p:anim calcmode="lin" valueType="num">
                                      <p:cBhvr>
                                        <p:cTn id="66" dur="500" fill="hold"/>
                                        <p:tgtEl>
                                          <p:spTgt spid="2">
                                            <p:graphicEl>
                                              <a:dgm id="{1C6B2F94-D835-422E-8008-C225D4D94974}"/>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1C6B2F94-D835-422E-8008-C225D4D94974}"/>
                                            </p:graphicEl>
                                          </p:spTgt>
                                        </p:tgtEl>
                                        <p:attrNameLst>
                                          <p:attrName>ppt_h</p:attrName>
                                        </p:attrNameLst>
                                      </p:cBhvr>
                                      <p:tavLst>
                                        <p:tav tm="0">
                                          <p:val>
                                            <p:fltVal val="0"/>
                                          </p:val>
                                        </p:tav>
                                        <p:tav tm="100000">
                                          <p:val>
                                            <p:strVal val="#ppt_h"/>
                                          </p:val>
                                        </p:tav>
                                      </p:tavLst>
                                    </p:anim>
                                    <p:animEffect transition="in" filter="fade">
                                      <p:cBhvr>
                                        <p:cTn id="68" dur="500"/>
                                        <p:tgtEl>
                                          <p:spTgt spid="2">
                                            <p:graphicEl>
                                              <a:dgm id="{1C6B2F94-D835-422E-8008-C225D4D94974}"/>
                                            </p:graphicEl>
                                          </p:spTgt>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2">
                                            <p:graphicEl>
                                              <a:dgm id="{26B4C2BB-1B6F-4B86-A8C6-B33A0FE74078}"/>
                                            </p:graphicEl>
                                          </p:spTgt>
                                        </p:tgtEl>
                                        <p:attrNameLst>
                                          <p:attrName>style.visibility</p:attrName>
                                        </p:attrNameLst>
                                      </p:cBhvr>
                                      <p:to>
                                        <p:strVal val="visible"/>
                                      </p:to>
                                    </p:set>
                                    <p:animEffect transition="in" filter="wipe(left)">
                                      <p:cBhvr>
                                        <p:cTn id="72" dur="500"/>
                                        <p:tgtEl>
                                          <p:spTgt spid="2">
                                            <p:graphicEl>
                                              <a:dgm id="{26B4C2BB-1B6F-4B86-A8C6-B33A0FE74078}"/>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
                                            <p:graphicEl>
                                              <a:dgm id="{921B3F1D-ABA5-4709-93C9-C58732B4BBA6}"/>
                                            </p:graphicEl>
                                          </p:spTgt>
                                        </p:tgtEl>
                                        <p:attrNameLst>
                                          <p:attrName>style.visibility</p:attrName>
                                        </p:attrNameLst>
                                      </p:cBhvr>
                                      <p:to>
                                        <p:strVal val="visible"/>
                                      </p:to>
                                    </p:set>
                                    <p:anim calcmode="lin" valueType="num">
                                      <p:cBhvr>
                                        <p:cTn id="77" dur="500" fill="hold"/>
                                        <p:tgtEl>
                                          <p:spTgt spid="2">
                                            <p:graphicEl>
                                              <a:dgm id="{921B3F1D-ABA5-4709-93C9-C58732B4BBA6}"/>
                                            </p:graphicEl>
                                          </p:spTgt>
                                        </p:tgtEl>
                                        <p:attrNameLst>
                                          <p:attrName>ppt_w</p:attrName>
                                        </p:attrNameLst>
                                      </p:cBhvr>
                                      <p:tavLst>
                                        <p:tav tm="0">
                                          <p:val>
                                            <p:fltVal val="0"/>
                                          </p:val>
                                        </p:tav>
                                        <p:tav tm="100000">
                                          <p:val>
                                            <p:strVal val="#ppt_w"/>
                                          </p:val>
                                        </p:tav>
                                      </p:tavLst>
                                    </p:anim>
                                    <p:anim calcmode="lin" valueType="num">
                                      <p:cBhvr>
                                        <p:cTn id="78" dur="500" fill="hold"/>
                                        <p:tgtEl>
                                          <p:spTgt spid="2">
                                            <p:graphicEl>
                                              <a:dgm id="{921B3F1D-ABA5-4709-93C9-C58732B4BBA6}"/>
                                            </p:graphicEl>
                                          </p:spTgt>
                                        </p:tgtEl>
                                        <p:attrNameLst>
                                          <p:attrName>ppt_h</p:attrName>
                                        </p:attrNameLst>
                                      </p:cBhvr>
                                      <p:tavLst>
                                        <p:tav tm="0">
                                          <p:val>
                                            <p:fltVal val="0"/>
                                          </p:val>
                                        </p:tav>
                                        <p:tav tm="100000">
                                          <p:val>
                                            <p:strVal val="#ppt_h"/>
                                          </p:val>
                                        </p:tav>
                                      </p:tavLst>
                                    </p:anim>
                                    <p:animEffect transition="in" filter="fade">
                                      <p:cBhvr>
                                        <p:cTn id="79" dur="500"/>
                                        <p:tgtEl>
                                          <p:spTgt spid="2">
                                            <p:graphicEl>
                                              <a:dgm id="{921B3F1D-ABA5-4709-93C9-C58732B4BBA6}"/>
                                            </p:graphicEl>
                                          </p:spTgt>
                                        </p:tgtEl>
                                      </p:cBhvr>
                                    </p:animEffect>
                                  </p:childTnLst>
                                </p:cTn>
                              </p:par>
                            </p:childTnLst>
                          </p:cTn>
                        </p:par>
                        <p:par>
                          <p:cTn id="80" fill="hold">
                            <p:stCondLst>
                              <p:cond delay="500"/>
                            </p:stCondLst>
                            <p:childTnLst>
                              <p:par>
                                <p:cTn id="81" presetID="22" presetClass="entr" presetSubtype="8" fill="hold" grpId="0" nodeType="afterEffect">
                                  <p:stCondLst>
                                    <p:cond delay="0"/>
                                  </p:stCondLst>
                                  <p:childTnLst>
                                    <p:set>
                                      <p:cBhvr>
                                        <p:cTn id="82" dur="1" fill="hold">
                                          <p:stCondLst>
                                            <p:cond delay="0"/>
                                          </p:stCondLst>
                                        </p:cTn>
                                        <p:tgtEl>
                                          <p:spTgt spid="2">
                                            <p:graphicEl>
                                              <a:dgm id="{693D244B-9003-4E22-9513-C84DAB981AB6}"/>
                                            </p:graphicEl>
                                          </p:spTgt>
                                        </p:tgtEl>
                                        <p:attrNameLst>
                                          <p:attrName>style.visibility</p:attrName>
                                        </p:attrNameLst>
                                      </p:cBhvr>
                                      <p:to>
                                        <p:strVal val="visible"/>
                                      </p:to>
                                    </p:set>
                                    <p:animEffect transition="in" filter="wipe(left)">
                                      <p:cBhvr>
                                        <p:cTn id="83" dur="500"/>
                                        <p:tgtEl>
                                          <p:spTgt spid="2">
                                            <p:graphicEl>
                                              <a:dgm id="{693D244B-9003-4E22-9513-C84DAB981AB6}"/>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
                                            <p:graphicEl>
                                              <a:dgm id="{5A290414-622E-47D0-ABF3-235BBC711AFE}"/>
                                            </p:graphicEl>
                                          </p:spTgt>
                                        </p:tgtEl>
                                        <p:attrNameLst>
                                          <p:attrName>style.visibility</p:attrName>
                                        </p:attrNameLst>
                                      </p:cBhvr>
                                      <p:to>
                                        <p:strVal val="visible"/>
                                      </p:to>
                                    </p:set>
                                    <p:anim calcmode="lin" valueType="num">
                                      <p:cBhvr>
                                        <p:cTn id="88" dur="500" fill="hold"/>
                                        <p:tgtEl>
                                          <p:spTgt spid="2">
                                            <p:graphicEl>
                                              <a:dgm id="{5A290414-622E-47D0-ABF3-235BBC711AFE}"/>
                                            </p:graphicEl>
                                          </p:spTgt>
                                        </p:tgtEl>
                                        <p:attrNameLst>
                                          <p:attrName>ppt_w</p:attrName>
                                        </p:attrNameLst>
                                      </p:cBhvr>
                                      <p:tavLst>
                                        <p:tav tm="0">
                                          <p:val>
                                            <p:fltVal val="0"/>
                                          </p:val>
                                        </p:tav>
                                        <p:tav tm="100000">
                                          <p:val>
                                            <p:strVal val="#ppt_w"/>
                                          </p:val>
                                        </p:tav>
                                      </p:tavLst>
                                    </p:anim>
                                    <p:anim calcmode="lin" valueType="num">
                                      <p:cBhvr>
                                        <p:cTn id="89" dur="500" fill="hold"/>
                                        <p:tgtEl>
                                          <p:spTgt spid="2">
                                            <p:graphicEl>
                                              <a:dgm id="{5A290414-622E-47D0-ABF3-235BBC711AFE}"/>
                                            </p:graphicEl>
                                          </p:spTgt>
                                        </p:tgtEl>
                                        <p:attrNameLst>
                                          <p:attrName>ppt_h</p:attrName>
                                        </p:attrNameLst>
                                      </p:cBhvr>
                                      <p:tavLst>
                                        <p:tav tm="0">
                                          <p:val>
                                            <p:fltVal val="0"/>
                                          </p:val>
                                        </p:tav>
                                        <p:tav tm="100000">
                                          <p:val>
                                            <p:strVal val="#ppt_h"/>
                                          </p:val>
                                        </p:tav>
                                      </p:tavLst>
                                    </p:anim>
                                    <p:animEffect transition="in" filter="fade">
                                      <p:cBhvr>
                                        <p:cTn id="90" dur="500"/>
                                        <p:tgtEl>
                                          <p:spTgt spid="2">
                                            <p:graphicEl>
                                              <a:dgm id="{5A290414-622E-47D0-ABF3-235BBC711AFE}"/>
                                            </p:graphicEl>
                                          </p:spTgt>
                                        </p:tgtEl>
                                      </p:cBhvr>
                                    </p:animEffect>
                                  </p:childTnLst>
                                </p:cTn>
                              </p:par>
                            </p:childTnLst>
                          </p:cTn>
                        </p:par>
                        <p:par>
                          <p:cTn id="91" fill="hold">
                            <p:stCondLst>
                              <p:cond delay="500"/>
                            </p:stCondLst>
                            <p:childTnLst>
                              <p:par>
                                <p:cTn id="92" presetID="22" presetClass="entr" presetSubtype="8" fill="hold" grpId="0" nodeType="afterEffect">
                                  <p:stCondLst>
                                    <p:cond delay="0"/>
                                  </p:stCondLst>
                                  <p:childTnLst>
                                    <p:set>
                                      <p:cBhvr>
                                        <p:cTn id="93" dur="1" fill="hold">
                                          <p:stCondLst>
                                            <p:cond delay="0"/>
                                          </p:stCondLst>
                                        </p:cTn>
                                        <p:tgtEl>
                                          <p:spTgt spid="2">
                                            <p:graphicEl>
                                              <a:dgm id="{E512C3B9-88A4-4142-9DD6-976F52BA200F}"/>
                                            </p:graphicEl>
                                          </p:spTgt>
                                        </p:tgtEl>
                                        <p:attrNameLst>
                                          <p:attrName>style.visibility</p:attrName>
                                        </p:attrNameLst>
                                      </p:cBhvr>
                                      <p:to>
                                        <p:strVal val="visible"/>
                                      </p:to>
                                    </p:set>
                                    <p:animEffect transition="in" filter="wipe(left)">
                                      <p:cBhvr>
                                        <p:cTn id="94" dur="500"/>
                                        <p:tgtEl>
                                          <p:spTgt spid="2">
                                            <p:graphicEl>
                                              <a:dgm id="{E512C3B9-88A4-4142-9DD6-976F52BA20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10"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187A4E1-6AF8-ED0F-2D93-70326430002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42F0C52-BA05-E09D-99BA-D672334A7F0E}"/>
              </a:ext>
            </a:extLst>
          </p:cNvPr>
          <p:cNvSpPr txBox="1"/>
          <p:nvPr/>
        </p:nvSpPr>
        <p:spPr>
          <a:xfrm>
            <a:off x="1143000" y="866686"/>
            <a:ext cx="10953750" cy="4231928"/>
          </a:xfrm>
          <a:prstGeom prst="rect">
            <a:avLst/>
          </a:prstGeom>
          <a:noFill/>
        </p:spPr>
        <p:txBody>
          <a:bodyPr wrap="square">
            <a:spAutoFit/>
          </a:bodyPr>
          <a:lstStyle/>
          <a:p>
            <a:pPr algn="just">
              <a:spcBef>
                <a:spcPts val="600"/>
              </a:spcBef>
            </a:pPr>
            <a:r>
              <a:rPr lang="es-ES" sz="2400" b="1">
                <a:latin typeface="Constantia" panose="02030602050306030303" pitchFamily="18" charset="0"/>
              </a:rPr>
              <a:t>“U celoj božanskoj organizaciji nema ničeg lepšeg od plana da se muškarcima i ženama podar</a:t>
            </a:r>
            <a:r>
              <a:rPr lang="sr-Latn-RS" sz="2400" b="1">
                <a:latin typeface="Constantia" panose="02030602050306030303" pitchFamily="18" charset="0"/>
              </a:rPr>
              <a:t>e</a:t>
            </a:r>
            <a:r>
              <a:rPr lang="es-ES" sz="2400" b="1">
                <a:latin typeface="Constantia" panose="02030602050306030303" pitchFamily="18" charset="0"/>
              </a:rPr>
              <a:t> raz</a:t>
            </a:r>
            <a:r>
              <a:rPr lang="sr-Latn-RS" sz="2400" b="1">
                <a:latin typeface="Constantia" panose="02030602050306030303" pitchFamily="18" charset="0"/>
              </a:rPr>
              <a:t>ličiti</a:t>
            </a:r>
            <a:r>
              <a:rPr lang="es-ES" sz="2400" b="1">
                <a:latin typeface="Constantia" panose="02030602050306030303" pitchFamily="18" charset="0"/>
              </a:rPr>
              <a:t> darov</a:t>
            </a:r>
            <a:r>
              <a:rPr lang="sr-Latn-RS" sz="2400" b="1">
                <a:latin typeface="Constantia" panose="02030602050306030303" pitchFamily="18" charset="0"/>
              </a:rPr>
              <a:t>i</a:t>
            </a:r>
            <a:r>
              <a:rPr lang="es-ES" sz="2400" b="1">
                <a:latin typeface="Constantia" panose="02030602050306030303" pitchFamily="18" charset="0"/>
              </a:rPr>
              <a:t>. Crkva je njen vrt ukrašen raznim drvećem, biljkama i cvećem. Ne očekuje </a:t>
            </a:r>
            <a:r>
              <a:rPr lang="sr-Latn-RS" sz="2400" b="1">
                <a:latin typeface="Constantia" panose="02030602050306030303" pitchFamily="18" charset="0"/>
              </a:rPr>
              <a:t>se </a:t>
            </a:r>
            <a:r>
              <a:rPr lang="es-ES" sz="2400" b="1">
                <a:latin typeface="Constantia" panose="02030602050306030303" pitchFamily="18" charset="0"/>
              </a:rPr>
              <a:t>da će i</a:t>
            </a:r>
            <a:r>
              <a:rPr lang="sr-Latn-RS" sz="2400" b="1">
                <a:latin typeface="Constantia" panose="02030602050306030303" pitchFamily="18" charset="0"/>
              </a:rPr>
              <a:t>s</a:t>
            </a:r>
            <a:r>
              <a:rPr lang="es-ES" sz="2400" b="1">
                <a:latin typeface="Constantia" panose="02030602050306030303" pitchFamily="18" charset="0"/>
              </a:rPr>
              <a:t>op poprimiti proporcije </a:t>
            </a:r>
            <a:r>
              <a:rPr lang="sr-Latn-RS" sz="2400" b="1">
                <a:latin typeface="Constantia" panose="02030602050306030303" pitchFamily="18" charset="0"/>
              </a:rPr>
              <a:t>k</a:t>
            </a:r>
            <a:r>
              <a:rPr lang="es-ES" sz="2400" b="1">
                <a:latin typeface="Constantia" panose="02030602050306030303" pitchFamily="18" charset="0"/>
              </a:rPr>
              <a:t>edra, niti da maslina dosegne visinu veličanstvene palme. Mnogi su primili samo ograničeno versko i intelektualno obrazovanje, ali Bog ima zadatak za te ljude, ako deluju ponizno, verujući u </a:t>
            </a:r>
            <a:r>
              <a:rPr lang="sr-Latn-RS" sz="2400" b="1">
                <a:latin typeface="Constantia" panose="02030602050306030303" pitchFamily="18" charset="0"/>
              </a:rPr>
              <a:t>N</a:t>
            </a:r>
            <a:r>
              <a:rPr lang="es-ES" sz="2400" b="1">
                <a:latin typeface="Constantia" panose="02030602050306030303" pitchFamily="18" charset="0"/>
              </a:rPr>
              <a:t>jega...
Različiti darovi prenose se različitim ljudima, </a:t>
            </a:r>
            <a:r>
              <a:rPr lang="sr-Latn-RS" sz="2400" b="1">
                <a:latin typeface="Constantia" panose="02030602050306030303" pitchFamily="18" charset="0"/>
              </a:rPr>
              <a:t>da</a:t>
            </a:r>
            <a:r>
              <a:rPr lang="es-ES" sz="2400" b="1">
                <a:latin typeface="Constantia" panose="02030602050306030303" pitchFamily="18" charset="0"/>
              </a:rPr>
              <a:t> radnici oseć</a:t>
            </a:r>
            <a:r>
              <a:rPr lang="sr-Latn-RS" sz="2400" b="1">
                <a:latin typeface="Constantia" panose="02030602050306030303" pitchFamily="18" charset="0"/>
              </a:rPr>
              <a:t>aju</a:t>
            </a:r>
            <a:r>
              <a:rPr lang="es-ES" sz="2400" b="1">
                <a:latin typeface="Constantia" panose="02030602050306030303" pitchFamily="18" charset="0"/>
              </a:rPr>
              <a:t> potrebu jedni za drugima. Bog ih daruje da budu zaposleni u Njegovoj službi; ne da slav</a:t>
            </a:r>
            <a:r>
              <a:rPr lang="sr-Latn-RS" sz="2400" b="1">
                <a:latin typeface="Constantia" panose="02030602050306030303" pitchFamily="18" charset="0"/>
              </a:rPr>
              <a:t>e</a:t>
            </a:r>
            <a:r>
              <a:rPr lang="es-ES" sz="2400" b="1">
                <a:latin typeface="Constantia" panose="02030602050306030303" pitchFamily="18" charset="0"/>
              </a:rPr>
              <a:t> svog nositelja, niti da uzdiž</a:t>
            </a:r>
            <a:r>
              <a:rPr lang="sr-Latn-RS" sz="2400" b="1">
                <a:latin typeface="Constantia" panose="02030602050306030303" pitchFamily="18" charset="0"/>
              </a:rPr>
              <a:t>u</a:t>
            </a:r>
            <a:r>
              <a:rPr lang="es-ES" sz="2400" b="1">
                <a:latin typeface="Constantia" panose="02030602050306030303" pitchFamily="18" charset="0"/>
              </a:rPr>
              <a:t> čoveka, nego da uzdiž</a:t>
            </a:r>
            <a:r>
              <a:rPr lang="sr-Latn-RS" sz="2400" b="1">
                <a:latin typeface="Constantia" panose="02030602050306030303" pitchFamily="18" charset="0"/>
              </a:rPr>
              <a:t>u</a:t>
            </a:r>
            <a:r>
              <a:rPr lang="es-ES" sz="2400" b="1">
                <a:latin typeface="Constantia" panose="02030602050306030303" pitchFamily="18" charset="0"/>
              </a:rPr>
              <a:t> Otkupitelja sveta. Koriste se za dobro celog čovečanstva, za predstavljanje istine, a ne za svedočenje o neistini."</a:t>
            </a:r>
            <a:endParaRPr lang="es-ES"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D1E34BAA-9490-0067-290E-E1E5F5E11BFD}"/>
              </a:ext>
            </a:extLst>
          </p:cNvPr>
          <p:cNvSpPr txBox="1"/>
          <p:nvPr/>
        </p:nvSpPr>
        <p:spPr>
          <a:xfrm>
            <a:off x="8964802" y="5767060"/>
            <a:ext cx="3131948" cy="338554"/>
          </a:xfrm>
          <a:prstGeom prst="rect">
            <a:avLst/>
          </a:prstGeom>
          <a:noFill/>
        </p:spPr>
        <p:txBody>
          <a:bodyPr wrap="none" rtlCol="0">
            <a:spAutoFit/>
          </a:bodyPr>
          <a:lstStyle/>
          <a:p>
            <a:pPr algn="r"/>
            <a:r>
              <a:rPr lang="es-ES" sz="1600" b="1"/>
              <a:t>E</a:t>
            </a:r>
            <a:r>
              <a:rPr lang="sr-Latn-RS" sz="1600" b="1"/>
              <a:t>len G. Vajt, </a:t>
            </a:r>
            <a:r>
              <a:rPr lang="es-ES" sz="1600" i="1"/>
              <a:t>Dobi</a:t>
            </a:r>
            <a:r>
              <a:rPr lang="sr-Latn-RS" sz="1600" i="1"/>
              <a:t>ć</a:t>
            </a:r>
            <a:r>
              <a:rPr lang="es-ES" sz="1600" i="1"/>
              <a:t>e</a:t>
            </a:r>
            <a:r>
              <a:rPr lang="sr-Latn-RS" sz="1600" i="1"/>
              <a:t>te</a:t>
            </a:r>
            <a:r>
              <a:rPr lang="es-ES" sz="1600" i="1"/>
              <a:t> moć, </a:t>
            </a:r>
            <a:r>
              <a:rPr lang="es-ES" sz="1600" b="1"/>
              <a:t>1. </a:t>
            </a:r>
            <a:r>
              <a:rPr lang="sr-Latn-RS" sz="1600" b="1"/>
              <a:t>jul</a:t>
            </a:r>
            <a:endParaRPr lang="es-ES" sz="1600" b="1" dirty="0"/>
          </a:p>
        </p:txBody>
      </p:sp>
    </p:spTree>
    <p:extLst>
      <p:ext uri="{BB962C8B-B14F-4D97-AF65-F5344CB8AC3E}">
        <p14:creationId xmlns:p14="http://schemas.microsoft.com/office/powerpoint/2010/main" val="34810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6B2DB-CF06-D366-9040-8461F59C0BA3}"/>
            </a:ext>
          </a:extLst>
        </p:cNvPr>
        <p:cNvGrpSpPr/>
        <p:nvPr/>
      </p:nvGrpSpPr>
      <p:grpSpPr>
        <a:xfrm>
          <a:off x="0" y="0"/>
          <a:ext cx="0" cy="0"/>
          <a:chOff x="0" y="0"/>
          <a:chExt cx="0" cy="0"/>
        </a:xfrm>
      </p:grpSpPr>
      <p:sp>
        <p:nvSpPr>
          <p:cNvPr id="2060" name="Rectangle 12">
            <a:extLst>
              <a:ext uri="{FF2B5EF4-FFF2-40B4-BE49-F238E27FC236}">
                <a16:creationId xmlns:a16="http://schemas.microsoft.com/office/drawing/2014/main" id="{11EEEC3C-3937-0B70-0C60-65A8CD0E928F}"/>
              </a:ext>
            </a:extLst>
          </p:cNvPr>
          <p:cNvSpPr>
            <a:spLocks noChangeArrowheads="1"/>
          </p:cNvSpPr>
          <p:nvPr/>
        </p:nvSpPr>
        <p:spPr bwMode="auto">
          <a:xfrm>
            <a:off x="193040" y="3810000"/>
            <a:ext cx="11900066" cy="2834213"/>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0" name="TextBox 9">
            <a:extLst>
              <a:ext uri="{FF2B5EF4-FFF2-40B4-BE49-F238E27FC236}">
                <a16:creationId xmlns:a16="http://schemas.microsoft.com/office/drawing/2014/main" id="{ADA855D1-6E2D-0D12-C722-282D1E337A91}"/>
              </a:ext>
            </a:extLst>
          </p:cNvPr>
          <p:cNvSpPr txBox="1">
            <a:spLocks noChangeArrowheads="1"/>
          </p:cNvSpPr>
          <p:nvPr/>
        </p:nvSpPr>
        <p:spPr bwMode="auto">
          <a:xfrm>
            <a:off x="1524000" y="382252"/>
            <a:ext cx="918106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1597025" algn="l"/>
              </a:tabLst>
              <a:defRPr>
                <a:solidFill>
                  <a:schemeClr val="tx1"/>
                </a:solidFill>
                <a:latin typeface="Arial" charset="0"/>
                <a:cs typeface="Arial" charset="0"/>
              </a:defRPr>
            </a:lvl1pPr>
            <a:lvl2pPr marL="742950" indent="-285750" eaLnBrk="0" hangingPunct="0">
              <a:tabLst>
                <a:tab pos="1597025" algn="l"/>
              </a:tabLst>
              <a:defRPr>
                <a:solidFill>
                  <a:schemeClr val="tx1"/>
                </a:solidFill>
                <a:latin typeface="Arial" charset="0"/>
                <a:cs typeface="Arial" charset="0"/>
              </a:defRPr>
            </a:lvl2pPr>
            <a:lvl3pPr marL="1143000" indent="-228600" eaLnBrk="0" hangingPunct="0">
              <a:tabLst>
                <a:tab pos="1597025" algn="l"/>
              </a:tabLst>
              <a:defRPr>
                <a:solidFill>
                  <a:schemeClr val="tx1"/>
                </a:solidFill>
                <a:latin typeface="Arial" charset="0"/>
                <a:cs typeface="Arial" charset="0"/>
              </a:defRPr>
            </a:lvl3pPr>
            <a:lvl4pPr marL="1600200" indent="-228600" eaLnBrk="0" hangingPunct="0">
              <a:tabLst>
                <a:tab pos="1597025" algn="l"/>
              </a:tabLst>
              <a:defRPr>
                <a:solidFill>
                  <a:schemeClr val="tx1"/>
                </a:solidFill>
                <a:latin typeface="Arial" charset="0"/>
                <a:cs typeface="Arial" charset="0"/>
              </a:defRPr>
            </a:lvl4pPr>
            <a:lvl5pPr marL="2057400" indent="-228600" eaLnBrk="0" hangingPunct="0">
              <a:tabLst>
                <a:tab pos="1597025"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597025"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597025"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597025"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597025" algn="l"/>
              </a:tabLs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0"/>
              </a:spcBef>
              <a:spcAft>
                <a:spcPct val="0"/>
              </a:spcAft>
              <a:buClrTx/>
              <a:buSzTx/>
              <a:buFontTx/>
              <a:buNone/>
              <a:tabLst>
                <a:tab pos="1596985" algn="l"/>
              </a:tabLst>
              <a:defRPr/>
            </a:pPr>
            <a:r>
              <a:rPr kumimoji="0" lang="hr-HR"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rPr>
              <a:t>ZAKLJUČAK</a:t>
            </a:r>
            <a:endParaRPr kumimoji="0" lang="en-US"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endParaRPr>
          </a:p>
        </p:txBody>
      </p:sp>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6800A3C2-5944-7DDA-86E7-09733928F544}"/>
              </a:ext>
            </a:extLst>
          </p:cNvPr>
          <p:cNvSpPr>
            <a:spLocks noChangeAspect="1" noChangeArrowheads="1"/>
          </p:cNvSpPr>
          <p:nvPr/>
        </p:nvSpPr>
        <p:spPr bwMode="auto">
          <a:xfrm>
            <a:off x="1679575"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DFF19521-A0EC-5AB3-243E-23E7CCB3953C}"/>
              </a:ext>
            </a:extLst>
          </p:cNvPr>
          <p:cNvSpPr>
            <a:spLocks noChangeAspect="1" noChangeArrowheads="1"/>
          </p:cNvSpPr>
          <p:nvPr/>
        </p:nvSpPr>
        <p:spPr bwMode="auto">
          <a:xfrm>
            <a:off x="1660202"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 name="TextBox 2">
            <a:extLst>
              <a:ext uri="{FF2B5EF4-FFF2-40B4-BE49-F238E27FC236}">
                <a16:creationId xmlns:a16="http://schemas.microsoft.com/office/drawing/2014/main" id="{FA3A6C62-42E6-D6C7-5A72-AF7B05321054}"/>
              </a:ext>
            </a:extLst>
          </p:cNvPr>
          <p:cNvSpPr txBox="1"/>
          <p:nvPr/>
        </p:nvSpPr>
        <p:spPr>
          <a:xfrm>
            <a:off x="2346633" y="3290531"/>
            <a:ext cx="8358436" cy="400110"/>
          </a:xfrm>
          <a:prstGeom prst="rect">
            <a:avLst/>
          </a:prstGeom>
          <a:noFill/>
        </p:spPr>
        <p:txBody>
          <a:bodyPr wrap="square" rtlCol="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a:ea typeface="+mn-ea"/>
                <a:cs typeface="Arial" charset="0"/>
              </a:rPr>
              <a:t>   </a:t>
            </a:r>
            <a:r>
              <a:rPr kumimoji="0" lang="en-US" sz="2000" b="1" i="0" u="none" strike="noStrike" kern="1200" cap="none" spc="0" normalizeH="0" baseline="0" noProof="0" dirty="0">
                <a:ln>
                  <a:noFill/>
                </a:ln>
                <a:solidFill>
                  <a:srgbClr val="FFFFFF"/>
                </a:solidFill>
                <a:effectLst/>
                <a:uLnTx/>
                <a:uFillTx/>
                <a:latin typeface="Arial"/>
                <a:ea typeface="+mn-ea"/>
                <a:cs typeface="Arial" charset="0"/>
              </a:rPr>
              <a:t>   </a:t>
            </a:r>
            <a:endParaRPr kumimoji="0" lang="hr-HR" sz="20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9E4B1E55-8224-D91E-349E-99348044F967}"/>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AD1EA645-6BEB-5801-F140-2963B2231E9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F04630A8-D598-E2DD-46E2-58BEA3E4034A}"/>
              </a:ext>
            </a:extLst>
          </p:cNvPr>
          <p:cNvSpPr>
            <a:spLocks noChangeAspect="1" noChangeArrowheads="1"/>
          </p:cNvSpPr>
          <p:nvPr/>
        </p:nvSpPr>
        <p:spPr bwMode="auto">
          <a:xfrm>
            <a:off x="1679575" y="-144462"/>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5F8F6AD2-C07C-0026-7D43-6D89491D1B05}"/>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525850" y="1384411"/>
            <a:ext cx="4068695" cy="2089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4B037949-3C1D-6BA5-5E22-F0C27FDE3417}"/>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1679575" y="1384412"/>
            <a:ext cx="4584527" cy="208995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9BD24A0-E91E-ED74-B265-AD53C8E2B753}"/>
              </a:ext>
            </a:extLst>
          </p:cNvPr>
          <p:cNvSpPr txBox="1"/>
          <p:nvPr/>
        </p:nvSpPr>
        <p:spPr>
          <a:xfrm>
            <a:off x="-139148" y="3140765"/>
            <a:ext cx="12431701" cy="3785652"/>
          </a:xfrm>
          <a:prstGeom prst="rect">
            <a:avLst/>
          </a:prstGeom>
          <a:noFill/>
        </p:spPr>
        <p:txBody>
          <a:bodyPr wrap="square" rtlCol="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sr-Latn-RS" sz="2400" b="1" i="0" u="none" strike="noStrike" kern="1200" cap="none" spc="0" normalizeH="0" baseline="0" noProof="0">
              <a:ln>
                <a:noFill/>
              </a:ln>
              <a:solidFill>
                <a:srgbClr val="FFFFFF"/>
              </a:solidFill>
              <a:effectLst/>
              <a:uLnTx/>
              <a:uFillTx/>
              <a:latin typeface="Arial"/>
              <a:ea typeface="+mn-ea"/>
              <a:cs typeface="Arial" charset="0"/>
            </a:endParaRPr>
          </a:p>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a:ea typeface="+mn-ea"/>
                <a:cs typeface="Arial" charset="0"/>
              </a:rPr>
              <a:t>Pav</a:t>
            </a:r>
            <a:r>
              <a:rPr kumimoji="0" lang="hr-HR" sz="2400" b="1" i="0" u="none" strike="noStrike" kern="1200" cap="none" spc="0" normalizeH="0" baseline="0" noProof="0">
                <a:ln>
                  <a:noFill/>
                </a:ln>
                <a:solidFill>
                  <a:srgbClr val="FFFFFF"/>
                </a:solidFill>
                <a:effectLst/>
                <a:uLnTx/>
                <a:uFillTx/>
                <a:latin typeface="Arial"/>
                <a:ea typeface="+mn-ea"/>
                <a:cs typeface="Arial" charset="0"/>
              </a:rPr>
              <a:t>le</a:t>
            </a:r>
            <a:r>
              <a:rPr kumimoji="0" lang="en-US" sz="2400" b="1" i="0" u="none" strike="noStrike" kern="1200" cap="none" spc="0" normalizeH="0" baseline="0" noProof="0">
                <a:ln>
                  <a:noFill/>
                </a:ln>
                <a:solidFill>
                  <a:srgbClr val="FFFFFF"/>
                </a:solidFill>
                <a:effectLst/>
                <a:uLnTx/>
                <a:uFillTx/>
                <a:latin typeface="Arial"/>
                <a:ea typeface="+mn-ea"/>
                <a:cs typeface="Arial" charset="0"/>
              </a:rPr>
              <a:t> poziva vernike u Korintu na opasnost idolopoklonstva. Poziva ih da beže od </a:t>
            </a:r>
            <a:r>
              <a:rPr kumimoji="0" lang="hr-HR" sz="2400" b="1" i="0" u="none" strike="noStrike" kern="1200" cap="none" spc="0" normalizeH="0" baseline="0" noProof="0">
                <a:ln>
                  <a:noFill/>
                </a:ln>
                <a:solidFill>
                  <a:srgbClr val="FFFFFF"/>
                </a:solidFill>
                <a:effectLst/>
                <a:uLnTx/>
                <a:uFillTx/>
                <a:latin typeface="Arial"/>
                <a:ea typeface="+mn-ea"/>
                <a:cs typeface="Arial" charset="0"/>
              </a:rPr>
              <a:t>tog zla</a:t>
            </a:r>
            <a:r>
              <a:rPr kumimoji="0" lang="en-US" sz="2400" b="1" i="0" u="none" strike="noStrike" kern="1200" cap="none" spc="0" normalizeH="0" baseline="0" noProof="0">
                <a:ln>
                  <a:noFill/>
                </a:ln>
                <a:solidFill>
                  <a:srgbClr val="FFFFFF"/>
                </a:solidFill>
                <a:effectLst/>
                <a:uLnTx/>
                <a:uFillTx/>
                <a:latin typeface="Arial"/>
                <a:ea typeface="+mn-ea"/>
                <a:cs typeface="Arial" charset="0"/>
              </a:rPr>
              <a:t> i da ne sudeluju u p</a:t>
            </a:r>
            <a:r>
              <a:rPr kumimoji="0" lang="hr-HR" sz="2400" b="1" i="0" u="none" strike="noStrike" kern="1200" cap="none" spc="0" normalizeH="0" baseline="0" noProof="0">
                <a:ln>
                  <a:noFill/>
                </a:ln>
                <a:solidFill>
                  <a:srgbClr val="FFFFFF"/>
                </a:solidFill>
                <a:effectLst/>
                <a:uLnTx/>
                <a:uFillTx/>
                <a:latin typeface="Arial"/>
                <a:ea typeface="+mn-ea"/>
                <a:cs typeface="Arial" charset="0"/>
              </a:rPr>
              <a:t>a</a:t>
            </a:r>
            <a:r>
              <a:rPr kumimoji="0" lang="en-US" sz="2400" b="1" i="0" u="none" strike="noStrike" kern="1200" cap="none" spc="0" normalizeH="0" baseline="0" noProof="0">
                <a:ln>
                  <a:noFill/>
                </a:ln>
                <a:solidFill>
                  <a:srgbClr val="FFFFFF"/>
                </a:solidFill>
                <a:effectLst/>
                <a:uLnTx/>
                <a:uFillTx/>
                <a:latin typeface="Arial"/>
                <a:ea typeface="+mn-ea"/>
                <a:cs typeface="Arial" charset="0"/>
              </a:rPr>
              <a:t>ganskim praksama, podsećajući ih da je o</a:t>
            </a:r>
            <a:r>
              <a:rPr kumimoji="0" lang="hr-HR" sz="2400" b="1" i="0" u="none" strike="noStrike" kern="1200" cap="none" spc="0" normalizeH="0" baseline="0" noProof="0">
                <a:ln>
                  <a:noFill/>
                </a:ln>
                <a:solidFill>
                  <a:srgbClr val="FFFFFF"/>
                </a:solidFill>
                <a:effectLst/>
                <a:uLnTx/>
                <a:uFillTx/>
                <a:latin typeface="Arial"/>
                <a:ea typeface="+mn-ea"/>
                <a:cs typeface="Arial" charset="0"/>
              </a:rPr>
              <a:t>boža</a:t>
            </a:r>
            <a:r>
              <a:rPr kumimoji="0" lang="en-US" sz="2400" b="1" i="0" u="none" strike="noStrike" kern="1200" cap="none" spc="0" normalizeH="0" baseline="0" noProof="0">
                <a:ln>
                  <a:noFill/>
                </a:ln>
                <a:solidFill>
                  <a:srgbClr val="FFFFFF"/>
                </a:solidFill>
                <a:effectLst/>
                <a:uLnTx/>
                <a:uFillTx/>
                <a:latin typeface="Arial"/>
                <a:ea typeface="+mn-ea"/>
                <a:cs typeface="Arial" charset="0"/>
              </a:rPr>
              <a:t>vanje idola nespojivo sa o</a:t>
            </a:r>
            <a:r>
              <a:rPr kumimoji="0" lang="hr-HR" sz="2400" b="1" i="0" u="none" strike="noStrike" kern="1200" cap="none" spc="0" normalizeH="0" baseline="0" noProof="0">
                <a:ln>
                  <a:noFill/>
                </a:ln>
                <a:solidFill>
                  <a:srgbClr val="FFFFFF"/>
                </a:solidFill>
                <a:effectLst/>
                <a:uLnTx/>
                <a:uFillTx/>
                <a:latin typeface="Arial"/>
                <a:ea typeface="+mn-ea"/>
                <a:cs typeface="Arial" charset="0"/>
              </a:rPr>
              <a:t>boža</a:t>
            </a:r>
            <a:r>
              <a:rPr kumimoji="0" lang="en-US" sz="2400" b="1" i="0" u="none" strike="noStrike" kern="1200" cap="none" spc="0" normalizeH="0" baseline="0" noProof="0">
                <a:ln>
                  <a:noFill/>
                </a:ln>
                <a:solidFill>
                  <a:srgbClr val="FFFFFF"/>
                </a:solidFill>
                <a:effectLst/>
                <a:uLnTx/>
                <a:uFillTx/>
                <a:latin typeface="Arial"/>
                <a:ea typeface="+mn-ea"/>
                <a:cs typeface="Arial" charset="0"/>
              </a:rPr>
              <a:t>vanjem Boga. Poziva ih na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h</a:t>
            </a:r>
            <a:r>
              <a:rPr kumimoji="0" lang="en-US" sz="2400" b="1" i="0" u="none" strike="noStrike" kern="1200" cap="none" spc="0" normalizeH="0" baseline="0" noProof="0">
                <a:ln>
                  <a:noFill/>
                </a:ln>
                <a:solidFill>
                  <a:srgbClr val="FFFFFF"/>
                </a:solidFill>
                <a:effectLst/>
                <a:uLnTx/>
                <a:uFillTx/>
                <a:latin typeface="Arial"/>
                <a:ea typeface="+mn-ea"/>
                <a:cs typeface="Arial" charset="0"/>
              </a:rPr>
              <a:t>r</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i</a:t>
            </a:r>
            <a:r>
              <a:rPr kumimoji="0" lang="en-US" sz="2400" b="1" i="0" u="none" strike="noStrike" kern="1200" cap="none" spc="0" normalizeH="0" baseline="0" noProof="0">
                <a:ln>
                  <a:noFill/>
                </a:ln>
                <a:solidFill>
                  <a:srgbClr val="FFFFFF"/>
                </a:solidFill>
                <a:effectLst/>
                <a:uLnTx/>
                <a:uFillTx/>
                <a:latin typeface="Arial"/>
                <a:ea typeface="+mn-ea"/>
                <a:cs typeface="Arial" charset="0"/>
              </a:rPr>
              <a:t>šćansku slobodu i odgo</a:t>
            </a:r>
            <a:r>
              <a:rPr kumimoji="0" lang="hr-HR" sz="2400" b="1" i="0" u="none" strike="noStrike" kern="1200" cap="none" spc="0" normalizeH="0" baseline="0" noProof="0">
                <a:ln>
                  <a:noFill/>
                </a:ln>
                <a:solidFill>
                  <a:srgbClr val="FFFFFF"/>
                </a:solidFill>
                <a:effectLst/>
                <a:uLnTx/>
                <a:uFillTx/>
                <a:latin typeface="Arial"/>
                <a:ea typeface="+mn-ea"/>
                <a:cs typeface="Arial" charset="0"/>
              </a:rPr>
              <a:t>- </a:t>
            </a:r>
            <a:r>
              <a:rPr kumimoji="0" lang="en-US" sz="2400" b="1" i="0" u="none" strike="noStrike" kern="1200" cap="none" spc="0" normalizeH="0" baseline="0" noProof="0">
                <a:ln>
                  <a:noFill/>
                </a:ln>
                <a:solidFill>
                  <a:srgbClr val="FFFFFF"/>
                </a:solidFill>
                <a:effectLst/>
                <a:uLnTx/>
                <a:uFillTx/>
                <a:latin typeface="Arial"/>
                <a:ea typeface="+mn-ea"/>
                <a:cs typeface="Arial" charset="0"/>
              </a:rPr>
              <a:t>vornost (1</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a:t>
            </a:r>
            <a:r>
              <a:rPr kumimoji="0" lang="en-US" sz="2400" b="1" i="0" u="none" strike="noStrike" kern="1200" cap="none" spc="0" normalizeH="0" baseline="0" noProof="0">
                <a:ln>
                  <a:noFill/>
                </a:ln>
                <a:solidFill>
                  <a:srgbClr val="FFFFFF"/>
                </a:solidFill>
                <a:effectLst/>
                <a:uLnTx/>
                <a:uFillTx/>
                <a:latin typeface="Arial"/>
                <a:ea typeface="+mn-ea"/>
                <a:cs typeface="Arial" charset="0"/>
              </a:rPr>
              <a:t> Kor. 10</a:t>
            </a:r>
            <a:r>
              <a:rPr kumimoji="0" lang="hr-HR" sz="2400" b="1" i="0" u="none" strike="noStrike" kern="1200" cap="none" spc="0" normalizeH="0" baseline="0" noProof="0">
                <a:ln>
                  <a:noFill/>
                </a:ln>
                <a:solidFill>
                  <a:srgbClr val="FFFFFF"/>
                </a:solidFill>
                <a:effectLst/>
                <a:uLnTx/>
                <a:uFillTx/>
                <a:latin typeface="Arial"/>
                <a:ea typeface="+mn-ea"/>
                <a:cs typeface="Arial" charset="0"/>
              </a:rPr>
              <a:t>,</a:t>
            </a:r>
            <a:r>
              <a:rPr kumimoji="0" lang="en-US" sz="2400" b="1" i="0" u="none" strike="noStrike" kern="1200" cap="none" spc="0" normalizeH="0" baseline="0" noProof="0">
                <a:ln>
                  <a:noFill/>
                </a:ln>
                <a:solidFill>
                  <a:srgbClr val="FFFFFF"/>
                </a:solidFill>
                <a:effectLst/>
                <a:uLnTx/>
                <a:uFillTx/>
                <a:latin typeface="Arial"/>
                <a:ea typeface="+mn-ea"/>
                <a:cs typeface="Arial" charset="0"/>
              </a:rPr>
              <a:t>23–30). </a:t>
            </a:r>
            <a:r>
              <a:rPr kumimoji="0" lang="hr-HR" sz="2400" b="1" i="0" u="none" strike="noStrike" kern="1200" cap="none" spc="0" normalizeH="0" baseline="0" noProof="0">
                <a:ln>
                  <a:noFill/>
                </a:ln>
                <a:solidFill>
                  <a:srgbClr val="FFFFFF"/>
                </a:solidFill>
                <a:effectLst/>
                <a:uLnTx/>
                <a:uFillTx/>
                <a:latin typeface="Arial"/>
                <a:ea typeface="+mn-ea"/>
                <a:cs typeface="Arial" charset="0"/>
              </a:rPr>
              <a:t>On</a:t>
            </a:r>
            <a:r>
              <a:rPr kumimoji="0" lang="en-US" sz="2400" b="1" i="0" u="none" strike="noStrike" kern="1200" cap="none" spc="0" normalizeH="0" baseline="0" noProof="0">
                <a:ln>
                  <a:noFill/>
                </a:ln>
                <a:solidFill>
                  <a:srgbClr val="FFFFFF"/>
                </a:solidFill>
                <a:effectLst/>
                <a:uLnTx/>
                <a:uFillTx/>
                <a:latin typeface="Arial"/>
                <a:ea typeface="+mn-ea"/>
                <a:cs typeface="Arial" charset="0"/>
              </a:rPr>
              <a:t> govori o tome kako vernici trebaju mudro koristiti svoju slobodu, </a:t>
            </a:r>
            <a:r>
              <a:rPr kumimoji="0" lang="hr-HR" sz="2400" b="1" i="0" u="none" strike="noStrike" kern="1200" cap="none" spc="0" normalizeH="0" baseline="0" noProof="0">
                <a:ln>
                  <a:noFill/>
                </a:ln>
                <a:solidFill>
                  <a:srgbClr val="FFFFFF"/>
                </a:solidFill>
                <a:effectLst/>
                <a:uLnTx/>
                <a:uFillTx/>
                <a:latin typeface="Arial"/>
                <a:ea typeface="+mn-ea"/>
                <a:cs typeface="Arial" charset="0"/>
              </a:rPr>
              <a:t>naroč</a:t>
            </a:r>
            <a:r>
              <a:rPr kumimoji="0" lang="en-US" sz="2400" b="1" i="0" u="none" strike="noStrike" kern="1200" cap="none" spc="0" normalizeH="0" baseline="0" noProof="0">
                <a:ln>
                  <a:noFill/>
                </a:ln>
                <a:solidFill>
                  <a:srgbClr val="FFFFFF"/>
                </a:solidFill>
                <a:effectLst/>
                <a:uLnTx/>
                <a:uFillTx/>
                <a:latin typeface="Arial"/>
                <a:ea typeface="+mn-ea"/>
                <a:cs typeface="Arial" charset="0"/>
              </a:rPr>
              <a:t>ito kada je reč o jedenju hrane žrtvovane idolima. Samo zato što je nešto dopušteno ne znači da je korisno za sve. On ih po</a:t>
            </a:r>
            <a:r>
              <a:rPr kumimoji="0" lang="hr-HR" sz="2400" b="1" i="0" u="none" strike="noStrike" kern="1200" cap="none" spc="0" normalizeH="0" baseline="0" noProof="0">
                <a:ln>
                  <a:noFill/>
                </a:ln>
                <a:solidFill>
                  <a:srgbClr val="FFFFFF"/>
                </a:solidFill>
                <a:effectLst/>
                <a:uLnTx/>
                <a:uFillTx/>
                <a:latin typeface="Arial"/>
                <a:ea typeface="+mn-ea"/>
                <a:cs typeface="Arial" charset="0"/>
              </a:rPr>
              <a:t>ziva</a:t>
            </a:r>
            <a:r>
              <a:rPr kumimoji="0" lang="en-US" sz="2400" b="1" i="0" u="none" strike="noStrike" kern="1200" cap="none" spc="0" normalizeH="0" baseline="0" noProof="0">
                <a:ln>
                  <a:noFill/>
                </a:ln>
                <a:solidFill>
                  <a:srgbClr val="FFFFFF"/>
                </a:solidFill>
                <a:effectLst/>
                <a:uLnTx/>
                <a:uFillTx/>
                <a:latin typeface="Arial"/>
                <a:ea typeface="+mn-ea"/>
                <a:cs typeface="Arial" charset="0"/>
              </a:rPr>
              <a:t> da žive za Božju slavu. (1</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a:t>
            </a:r>
            <a:r>
              <a:rPr kumimoji="0" lang="en-US" sz="2400" b="1" i="0" u="none" strike="noStrike" kern="1200" cap="none" spc="0" normalizeH="0" baseline="0" noProof="0">
                <a:ln>
                  <a:noFill/>
                </a:ln>
                <a:solidFill>
                  <a:srgbClr val="FFFFFF"/>
                </a:solidFill>
                <a:effectLst/>
                <a:uLnTx/>
                <a:uFillTx/>
                <a:latin typeface="Arial"/>
                <a:ea typeface="+mn-ea"/>
                <a:cs typeface="Arial" charset="0"/>
              </a:rPr>
              <a:t> Kor. 10</a:t>
            </a:r>
            <a:r>
              <a:rPr kumimoji="0" lang="hr-HR" sz="2400" b="1" i="0" u="none" strike="noStrike" kern="1200" cap="none" spc="0" normalizeH="0" baseline="0" noProof="0">
                <a:ln>
                  <a:noFill/>
                </a:ln>
                <a:solidFill>
                  <a:srgbClr val="FFFFFF"/>
                </a:solidFill>
                <a:effectLst/>
                <a:uLnTx/>
                <a:uFillTx/>
                <a:latin typeface="Arial"/>
                <a:ea typeface="+mn-ea"/>
                <a:cs typeface="Arial" charset="0"/>
              </a:rPr>
              <a:t>,</a:t>
            </a:r>
            <a:r>
              <a:rPr kumimoji="0" lang="en-US" sz="2400" b="1" i="0" u="none" strike="noStrike" kern="1200" cap="none" spc="0" normalizeH="0" baseline="0" noProof="0">
                <a:ln>
                  <a:noFill/>
                </a:ln>
                <a:solidFill>
                  <a:srgbClr val="FFFFFF"/>
                </a:solidFill>
                <a:effectLst/>
                <a:uLnTx/>
                <a:uFillTx/>
                <a:latin typeface="Arial"/>
                <a:ea typeface="+mn-ea"/>
                <a:cs typeface="Arial" charset="0"/>
              </a:rPr>
              <a:t>31–33). Pav</a:t>
            </a:r>
            <a:r>
              <a:rPr kumimoji="0" lang="hr-HR" sz="2400" b="1" i="0" u="none" strike="noStrike" kern="1200" cap="none" spc="0" normalizeH="0" baseline="0" noProof="0">
                <a:ln>
                  <a:noFill/>
                </a:ln>
                <a:solidFill>
                  <a:srgbClr val="FFFFFF"/>
                </a:solidFill>
                <a:effectLst/>
                <a:uLnTx/>
                <a:uFillTx/>
                <a:latin typeface="Arial"/>
                <a:ea typeface="+mn-ea"/>
                <a:cs typeface="Arial" charset="0"/>
              </a:rPr>
              <a:t>le</a:t>
            </a:r>
            <a:r>
              <a:rPr kumimoji="0" lang="en-US" sz="2400" b="1" i="0" u="none" strike="noStrike" kern="1200" cap="none" spc="0" normalizeH="0" baseline="0" noProof="0">
                <a:ln>
                  <a:noFill/>
                </a:ln>
                <a:solidFill>
                  <a:srgbClr val="FFFFFF"/>
                </a:solidFill>
                <a:effectLst/>
                <a:uLnTx/>
                <a:uFillTx/>
                <a:latin typeface="Arial"/>
                <a:ea typeface="+mn-ea"/>
                <a:cs typeface="Arial" charset="0"/>
              </a:rPr>
              <a:t> sažima svoju poruku po</a:t>
            </a:r>
            <a:r>
              <a:rPr kumimoji="0" lang="hr-HR" sz="2400" b="1" i="0" u="none" strike="noStrike" kern="1200" cap="none" spc="0" normalizeH="0" baseline="0" noProof="0">
                <a:ln>
                  <a:noFill/>
                </a:ln>
                <a:solidFill>
                  <a:srgbClr val="FFFFFF"/>
                </a:solidFill>
                <a:effectLst/>
                <a:uLnTx/>
                <a:uFillTx/>
                <a:latin typeface="Arial"/>
                <a:ea typeface="+mn-ea"/>
                <a:cs typeface="Arial" charset="0"/>
              </a:rPr>
              <a:t>zivaj</a:t>
            </a:r>
            <a:r>
              <a:rPr kumimoji="0" lang="en-US" sz="2400" b="1" i="0" u="none" strike="noStrike" kern="1200" cap="none" spc="0" normalizeH="0" baseline="0" noProof="0">
                <a:ln>
                  <a:noFill/>
                </a:ln>
                <a:solidFill>
                  <a:srgbClr val="FFFFFF"/>
                </a:solidFill>
                <a:effectLst/>
                <a:uLnTx/>
                <a:uFillTx/>
                <a:latin typeface="Arial"/>
                <a:ea typeface="+mn-ea"/>
                <a:cs typeface="Arial" charset="0"/>
              </a:rPr>
              <a:t>ući vernike da svaku odluku donose </a:t>
            </a:r>
            <a:r>
              <a:rPr kumimoji="0" lang="hr-HR" sz="2400" b="1" i="0" u="none" strike="noStrike" kern="1200" cap="none" spc="0" normalizeH="0" baseline="0" noProof="0">
                <a:ln>
                  <a:noFill/>
                </a:ln>
                <a:solidFill>
                  <a:srgbClr val="FFFFFF"/>
                </a:solidFill>
                <a:effectLst/>
                <a:uLnTx/>
                <a:uFillTx/>
                <a:latin typeface="Arial"/>
                <a:ea typeface="+mn-ea"/>
                <a:cs typeface="Arial" charset="0"/>
              </a:rPr>
              <a:t>imajući </a:t>
            </a:r>
            <a:r>
              <a:rPr kumimoji="0" lang="en-US" sz="2400" b="1" i="0" u="none" strike="noStrike" kern="1200" cap="none" spc="0" normalizeH="0" baseline="0" noProof="0">
                <a:ln>
                  <a:noFill/>
                </a:ln>
                <a:solidFill>
                  <a:srgbClr val="FFFFFF"/>
                </a:solidFill>
                <a:effectLst/>
                <a:uLnTx/>
                <a:uFillTx/>
                <a:latin typeface="Arial"/>
                <a:ea typeface="+mn-ea"/>
                <a:cs typeface="Arial" charset="0"/>
              </a:rPr>
              <a:t>Božj</a:t>
            </a:r>
            <a:r>
              <a:rPr kumimoji="0" lang="hr-HR" sz="2400" b="1" i="0" u="none" strike="noStrike" kern="1200" cap="none" spc="0" normalizeH="0" baseline="0" noProof="0">
                <a:ln>
                  <a:noFill/>
                </a:ln>
                <a:solidFill>
                  <a:srgbClr val="FFFFFF"/>
                </a:solidFill>
                <a:effectLst/>
                <a:uLnTx/>
                <a:uFillTx/>
                <a:latin typeface="Arial"/>
                <a:ea typeface="+mn-ea"/>
                <a:cs typeface="Arial" charset="0"/>
              </a:rPr>
              <a:t>u</a:t>
            </a:r>
            <a:r>
              <a:rPr kumimoji="0" lang="en-US" sz="2400" b="1" i="0" u="none" strike="noStrike" kern="1200" cap="none" spc="0" normalizeH="0" baseline="0" noProof="0">
                <a:ln>
                  <a:noFill/>
                </a:ln>
                <a:solidFill>
                  <a:srgbClr val="FFFFFF"/>
                </a:solidFill>
                <a:effectLst/>
                <a:uLnTx/>
                <a:uFillTx/>
                <a:latin typeface="Arial"/>
                <a:ea typeface="+mn-ea"/>
                <a:cs typeface="Arial" charset="0"/>
              </a:rPr>
              <a:t> slav</a:t>
            </a:r>
            <a:r>
              <a:rPr kumimoji="0" lang="hr-HR" sz="2400" b="1" i="0" u="none" strike="noStrike" kern="1200" cap="none" spc="0" normalizeH="0" baseline="0" noProof="0">
                <a:ln>
                  <a:noFill/>
                </a:ln>
                <a:solidFill>
                  <a:srgbClr val="FFFFFF"/>
                </a:solidFill>
                <a:effectLst/>
                <a:uLnTx/>
                <a:uFillTx/>
                <a:latin typeface="Arial"/>
                <a:ea typeface="+mn-ea"/>
                <a:cs typeface="Arial" charset="0"/>
              </a:rPr>
              <a:t>u</a:t>
            </a:r>
            <a:r>
              <a:rPr kumimoji="0" lang="en-US" sz="2400" b="1" i="0" u="none" strike="noStrike" kern="1200" cap="none" spc="0" normalizeH="0" baseline="0" noProof="0">
                <a:ln>
                  <a:noFill/>
                </a:ln>
                <a:solidFill>
                  <a:srgbClr val="FFFFFF"/>
                </a:solidFill>
                <a:effectLst/>
                <a:uLnTx/>
                <a:uFillTx/>
                <a:latin typeface="Arial"/>
                <a:ea typeface="+mn-ea"/>
                <a:cs typeface="Arial" charset="0"/>
              </a:rPr>
              <a:t> na umu. Osim toga, Pav</a:t>
            </a:r>
            <a:r>
              <a:rPr kumimoji="0" lang="hr-HR" sz="2400" b="1" i="0" u="none" strike="noStrike" kern="1200" cap="none" spc="0" normalizeH="0" baseline="0" noProof="0">
                <a:ln>
                  <a:noFill/>
                </a:ln>
                <a:solidFill>
                  <a:srgbClr val="FFFFFF"/>
                </a:solidFill>
                <a:effectLst/>
                <a:uLnTx/>
                <a:uFillTx/>
                <a:latin typeface="Arial"/>
                <a:ea typeface="+mn-ea"/>
                <a:cs typeface="Arial" charset="0"/>
              </a:rPr>
              <a:t>le</a:t>
            </a:r>
            <a:r>
              <a:rPr kumimoji="0" lang="en-US" sz="2400" b="1" i="0" u="none" strike="noStrike" kern="1200" cap="none" spc="0" normalizeH="0" baseline="0" noProof="0">
                <a:ln>
                  <a:noFill/>
                </a:ln>
                <a:solidFill>
                  <a:srgbClr val="FFFFFF"/>
                </a:solidFill>
                <a:effectLst/>
                <a:uLnTx/>
                <a:uFillTx/>
                <a:latin typeface="Arial"/>
                <a:ea typeface="+mn-ea"/>
                <a:cs typeface="Arial" charset="0"/>
              </a:rPr>
              <a:t> ih po</a:t>
            </a:r>
            <a:r>
              <a:rPr kumimoji="0" lang="hr-HR" sz="2400" b="1" i="0" u="none" strike="noStrike" kern="1200" cap="none" spc="0" normalizeH="0" baseline="0" noProof="0">
                <a:ln>
                  <a:noFill/>
                </a:ln>
                <a:solidFill>
                  <a:srgbClr val="FFFFFF"/>
                </a:solidFill>
                <a:effectLst/>
                <a:uLnTx/>
                <a:uFillTx/>
                <a:latin typeface="Arial"/>
                <a:ea typeface="+mn-ea"/>
                <a:cs typeface="Arial" charset="0"/>
              </a:rPr>
              <a:t>ds</a:t>
            </a:r>
            <a:r>
              <a:rPr kumimoji="0" lang="en-US" sz="2400" b="1" i="0" u="none" strike="noStrike" kern="1200" cap="none" spc="0" normalizeH="0" baseline="0" noProof="0">
                <a:ln>
                  <a:noFill/>
                </a:ln>
                <a:solidFill>
                  <a:srgbClr val="FFFFFF"/>
                </a:solidFill>
                <a:effectLst/>
                <a:uLnTx/>
                <a:uFillTx/>
                <a:latin typeface="Arial"/>
                <a:ea typeface="+mn-ea"/>
                <a:cs typeface="Arial" charset="0"/>
              </a:rPr>
              <a:t>tiče da djeluju na način koji odražava </a:t>
            </a:r>
            <a:r>
              <a:rPr kumimoji="0" lang="hr-HR" sz="2400" b="1" i="0" u="none" strike="noStrike" kern="1200" cap="none" spc="0" normalizeH="0" baseline="0" noProof="0">
                <a:ln>
                  <a:noFill/>
                </a:ln>
                <a:solidFill>
                  <a:srgbClr val="FFFFFF"/>
                </a:solidFill>
                <a:effectLst/>
                <a:uLnTx/>
                <a:uFillTx/>
                <a:latin typeface="Arial"/>
                <a:ea typeface="+mn-ea"/>
                <a:cs typeface="Arial" charset="0"/>
              </a:rPr>
              <a:t>H</a:t>
            </a:r>
            <a:r>
              <a:rPr kumimoji="0" lang="en-US" sz="2400" b="1" i="0" u="none" strike="noStrike" kern="1200" cap="none" spc="0" normalizeH="0" baseline="0" noProof="0">
                <a:ln>
                  <a:noFill/>
                </a:ln>
                <a:solidFill>
                  <a:srgbClr val="FFFFFF"/>
                </a:solidFill>
                <a:effectLst/>
                <a:uLnTx/>
                <a:uFillTx/>
                <a:latin typeface="Arial"/>
                <a:ea typeface="+mn-ea"/>
                <a:cs typeface="Arial" charset="0"/>
              </a:rPr>
              <a:t>rista i usmerava druge prema Njemu.</a:t>
            </a: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p:txBody>
      </p:sp>
    </p:spTree>
    <p:extLst>
      <p:ext uri="{BB962C8B-B14F-4D97-AF65-F5344CB8AC3E}">
        <p14:creationId xmlns:p14="http://schemas.microsoft.com/office/powerpoint/2010/main" val="4064770895"/>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667000" y="76200"/>
            <a:ext cx="6553200" cy="1143000"/>
          </a:xfrm>
        </p:spPr>
        <p:txBody>
          <a:bodyPr/>
          <a:lstStyle/>
          <a:p>
            <a:pPr eaLnBrk="1" hangingPunct="1"/>
            <a:r>
              <a:rPr lang="hr-HR" dirty="0"/>
              <a:t>PRIMENA</a:t>
            </a:r>
            <a:endParaRPr lang="en-US" dirty="0"/>
          </a:p>
        </p:txBody>
      </p:sp>
      <p:sp>
        <p:nvSpPr>
          <p:cNvPr id="16387" name="Rectangle 3"/>
          <p:cNvSpPr>
            <a:spLocks noGrp="1" noChangeArrowheads="1"/>
          </p:cNvSpPr>
          <p:nvPr>
            <p:ph type="body" idx="1"/>
          </p:nvPr>
        </p:nvSpPr>
        <p:spPr>
          <a:xfrm>
            <a:off x="2667000" y="1676402"/>
            <a:ext cx="8767354" cy="863263"/>
          </a:xfrm>
        </p:spPr>
        <p:txBody>
          <a:bodyPr/>
          <a:lstStyle/>
          <a:p>
            <a:pPr marL="0" indent="0" eaLnBrk="1" hangingPunct="1">
              <a:lnSpc>
                <a:spcPct val="90000"/>
              </a:lnSpc>
              <a:buNone/>
            </a:pPr>
            <a:r>
              <a:rPr lang="hr-HR" sz="2800" dirty="0">
                <a:solidFill>
                  <a:srgbClr val="FFFF99"/>
                </a:solidFill>
              </a:rPr>
              <a:t>Kako mi znanj</a:t>
            </a:r>
            <a:r>
              <a:rPr lang="en-US" sz="2800" dirty="0">
                <a:solidFill>
                  <a:srgbClr val="FFFF99"/>
                </a:solidFill>
              </a:rPr>
              <a:t>e </a:t>
            </a:r>
            <a:r>
              <a:rPr lang="hr-HR" sz="2800" dirty="0">
                <a:solidFill>
                  <a:srgbClr val="FFFF99"/>
                </a:solidFill>
              </a:rPr>
              <a:t>iz pouke</a:t>
            </a:r>
            <a:r>
              <a:rPr lang="hr-HR" sz="2800">
                <a:solidFill>
                  <a:srgbClr val="FFFF99"/>
                </a:solidFill>
              </a:rPr>
              <a:t>: ”</a:t>
            </a:r>
            <a:r>
              <a:rPr lang="sr-Latn-RS" sz="2800">
                <a:solidFill>
                  <a:srgbClr val="FFFF99"/>
                </a:solidFill>
              </a:rPr>
              <a:t>Duhovni darovi</a:t>
            </a:r>
            <a:r>
              <a:rPr lang="hr-HR" sz="2800">
                <a:solidFill>
                  <a:srgbClr val="FFFF99"/>
                </a:solidFill>
              </a:rPr>
              <a:t>”, </a:t>
            </a:r>
            <a:r>
              <a:rPr lang="hr-HR" sz="2800" dirty="0">
                <a:solidFill>
                  <a:srgbClr val="FFFF99"/>
                </a:solidFill>
              </a:rPr>
              <a:t>može pomoći danas</a:t>
            </a:r>
            <a:r>
              <a:rPr lang="en-US" sz="2800" dirty="0">
                <a:solidFill>
                  <a:srgbClr val="FFFF99"/>
                </a:solidFill>
              </a:rPr>
              <a:t>? </a:t>
            </a:r>
          </a:p>
        </p:txBody>
      </p:sp>
      <p:sp>
        <p:nvSpPr>
          <p:cNvPr id="16388" name="Rectangle 4"/>
          <p:cNvSpPr>
            <a:spLocks noChangeArrowheads="1"/>
          </p:cNvSpPr>
          <p:nvPr/>
        </p:nvSpPr>
        <p:spPr bwMode="auto">
          <a:xfrm>
            <a:off x="2895600" y="4114802"/>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20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5" name="Freeform 5"/>
          <p:cNvSpPr>
            <a:spLocks/>
          </p:cNvSpPr>
          <p:nvPr/>
        </p:nvSpPr>
        <p:spPr bwMode="auto">
          <a:xfrm>
            <a:off x="2895600" y="3962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16390" name="Rectangle 6"/>
          <p:cNvSpPr>
            <a:spLocks noChangeArrowheads="1"/>
          </p:cNvSpPr>
          <p:nvPr/>
        </p:nvSpPr>
        <p:spPr bwMode="auto">
          <a:xfrm>
            <a:off x="2895600" y="4905377"/>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7" name="Freeform 7"/>
          <p:cNvSpPr>
            <a:spLocks/>
          </p:cNvSpPr>
          <p:nvPr/>
        </p:nvSpPr>
        <p:spPr bwMode="auto">
          <a:xfrm>
            <a:off x="2971800" y="4724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20488" name="Rectangle 8"/>
          <p:cNvSpPr>
            <a:spLocks noChangeArrowheads="1"/>
          </p:cNvSpPr>
          <p:nvPr/>
        </p:nvSpPr>
        <p:spPr bwMode="auto">
          <a:xfrm>
            <a:off x="3352800" y="3886201"/>
            <a:ext cx="8291119" cy="1905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Da li ž</a:t>
            </a:r>
            <a:r>
              <a:rPr kumimoji="0" lang="hr-HR" sz="2000" b="1" i="0" u="none" strike="noStrike" kern="1200" cap="none" spc="0" normalizeH="0" baseline="0" noProof="0" dirty="0" err="1">
                <a:ln>
                  <a:noFill/>
                </a:ln>
                <a:solidFill>
                  <a:srgbClr val="FFFFFF"/>
                </a:solidFill>
                <a:effectLst/>
                <a:uLnTx/>
                <a:uFillTx/>
                <a:latin typeface="Arial"/>
                <a:ea typeface="+mn-ea"/>
                <a:cs typeface="Arial" charset="0"/>
              </a:rPr>
              <a:t>elim</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usred društvenih i kulturoloških</a:t>
            </a:r>
            <a:r>
              <a:rPr kumimoji="0" lang="en-US"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2000" b="1" i="0" u="none" strike="noStrike" kern="1200" cap="none" spc="0" normalizeH="0" baseline="0" noProof="0" dirty="0" err="1">
                <a:ln>
                  <a:noFill/>
                </a:ln>
                <a:solidFill>
                  <a:srgbClr val="FFFFFF"/>
                </a:solidFill>
                <a:effectLst/>
                <a:uLnTx/>
                <a:uFillTx/>
                <a:latin typeface="Arial"/>
                <a:ea typeface="+mn-ea"/>
                <a:cs typeface="Arial" charset="0"/>
              </a:rPr>
              <a:t>uticaja</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da prihvatim Sveto pismo kao autoritativno, nepogrešivo otkrivenje Božje volje? </a:t>
            </a:r>
          </a:p>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Da li ž</a:t>
            </a:r>
            <a:r>
              <a:rPr kumimoji="0" lang="hr-HR" sz="2000" b="1" i="0" u="none" strike="noStrike" kern="1200" cap="none" spc="0" normalizeH="0" baseline="0" noProof="0" dirty="0" err="1">
                <a:ln>
                  <a:noFill/>
                </a:ln>
                <a:solidFill>
                  <a:srgbClr val="FFFFFF"/>
                </a:solidFill>
                <a:effectLst/>
                <a:uLnTx/>
                <a:uFillTx/>
                <a:latin typeface="Arial"/>
                <a:ea typeface="+mn-ea"/>
                <a:cs typeface="Arial" charset="0"/>
              </a:rPr>
              <a:t>elim</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da ostanem </a:t>
            </a:r>
            <a:r>
              <a:rPr kumimoji="0" lang="hr-HR" sz="2000" b="1" i="0" u="none" strike="noStrike" kern="1200" cap="none" spc="0" normalizeH="0" baseline="0" noProof="0" dirty="0" err="1">
                <a:ln>
                  <a:noFill/>
                </a:ln>
                <a:solidFill>
                  <a:srgbClr val="FFFFFF"/>
                </a:solidFill>
                <a:effectLst/>
                <a:uLnTx/>
                <a:uFillTx/>
                <a:latin typeface="Arial"/>
                <a:ea typeface="+mn-ea"/>
                <a:cs typeface="Arial" charset="0"/>
              </a:rPr>
              <a:t>veran</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2000" b="1" i="0" u="none" strike="noStrike" kern="1200" cap="none" spc="0" normalizeH="0" baseline="0" noProof="0" dirty="0" err="1">
                <a:ln>
                  <a:noFill/>
                </a:ln>
                <a:solidFill>
                  <a:srgbClr val="FFFFFF"/>
                </a:solidFill>
                <a:effectLst/>
                <a:uLnTx/>
                <a:uFillTx/>
                <a:latin typeface="Arial"/>
                <a:ea typeface="+mn-ea"/>
                <a:cs typeface="Arial" charset="0"/>
              </a:rPr>
              <a:t>celom</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Pismu a to znači da vršim  zapovesti Božje i čuvam </a:t>
            </a:r>
            <a:r>
              <a:rPr kumimoji="0" lang="hr-HR" sz="2000" b="1" i="0" u="none" strike="noStrike" kern="1200" cap="none" spc="0" normalizeH="0" baseline="0" noProof="0" dirty="0" err="1">
                <a:ln>
                  <a:noFill/>
                </a:ln>
                <a:solidFill>
                  <a:srgbClr val="FFFFFF"/>
                </a:solidFill>
                <a:effectLst/>
                <a:uLnTx/>
                <a:uFillTx/>
                <a:latin typeface="Arial"/>
                <a:ea typeface="+mn-ea"/>
                <a:cs typeface="Arial" charset="0"/>
              </a:rPr>
              <a:t>svedočanstvo</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Isusa Hrista?</a:t>
            </a: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ts val="713"/>
              </a:spcBef>
              <a:spcAft>
                <a:spcPts val="213"/>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a:ea typeface="+mn-ea"/>
                <a:cs typeface="Arial" charset="0"/>
              </a:rPr>
              <a:t> </a:t>
            </a:r>
          </a:p>
        </p:txBody>
      </p:sp>
      <p:sp>
        <p:nvSpPr>
          <p:cNvPr id="16393" name="Text Box 9"/>
          <p:cNvSpPr txBox="1">
            <a:spLocks noChangeArrowheads="1"/>
          </p:cNvSpPr>
          <p:nvPr/>
        </p:nvSpPr>
        <p:spPr bwMode="auto">
          <a:xfrm>
            <a:off x="1727200" y="1676401"/>
            <a:ext cx="939800" cy="1025281"/>
          </a:xfrm>
          <a:prstGeom prst="rect">
            <a:avLst/>
          </a:prstGeom>
          <a:solidFill>
            <a:srgbClr val="FFFF99"/>
          </a:solidFill>
          <a:ln w="57150">
            <a:solidFill>
              <a:schemeClr val="tx1"/>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
        <p:nvSpPr>
          <p:cNvPr id="2" name="TextBox 1"/>
          <p:cNvSpPr txBox="1"/>
          <p:nvPr/>
        </p:nvSpPr>
        <p:spPr>
          <a:xfrm>
            <a:off x="12954000" y="457200"/>
            <a:ext cx="184731" cy="369332"/>
          </a:xfrm>
          <a:prstGeom prst="rect">
            <a:avLst/>
          </a:prstGeom>
          <a:noFill/>
        </p:spPr>
        <p:txBody>
          <a:bodyPr wrap="none" rtlCol="0">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 name="Rectangle 3"/>
          <p:cNvSpPr/>
          <p:nvPr/>
        </p:nvSpPr>
        <p:spPr>
          <a:xfrm>
            <a:off x="2667000" y="2844464"/>
            <a:ext cx="8976920" cy="1015663"/>
          </a:xfrm>
          <a:prstGeom prst="rect">
            <a:avLst/>
          </a:prstGeom>
        </p:spPr>
        <p:txBody>
          <a:bodyPr wrap="square">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Razumevši</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da</a:t>
            </a:r>
            <a:r>
              <a:rPr kumimoji="0" lang="en-US" sz="2000" b="1" i="0" u="none" strike="noStrike" kern="1200" cap="none" spc="0" normalizeH="0" baseline="0" noProof="0" dirty="0">
                <a:ln>
                  <a:noFill/>
                </a:ln>
                <a:solidFill>
                  <a:srgbClr val="FFCC66"/>
                </a:solidFill>
                <a:effectLst/>
                <a:uLnTx/>
                <a:uFillTx/>
                <a:latin typeface="Arial"/>
                <a:ea typeface="+mn-ea"/>
                <a:cs typeface="Arial" charset="0"/>
              </a:rPr>
              <a:t> </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mi Isus želi pomoći, da se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podsetim</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naloga: ”Prestanite i znajte da sam ja Bog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Ps</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46,10), da shvatim da je Biblija još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uvek</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Božji najveći dar koji otkriva Njegov plan otkupljenja,</a:t>
            </a:r>
            <a:endParaRPr kumimoji="0" lang="en-US" sz="2000" b="1" i="0" u="none" strike="noStrike" kern="1200" cap="none" spc="0" normalizeH="0" baseline="0" noProof="0" dirty="0">
              <a:ln>
                <a:noFill/>
              </a:ln>
              <a:solidFill>
                <a:srgbClr val="FFCC66"/>
              </a:solidFill>
              <a:effectLst/>
              <a:uLnTx/>
              <a:uFillTx/>
              <a:latin typeface="Arial"/>
              <a:ea typeface="+mn-ea"/>
              <a:cs typeface="Arial" charset="0"/>
            </a:endParaRPr>
          </a:p>
        </p:txBody>
      </p:sp>
    </p:spTree>
    <p:extLst>
      <p:ext uri="{BB962C8B-B14F-4D97-AF65-F5344CB8AC3E}">
        <p14:creationId xmlns:p14="http://schemas.microsoft.com/office/powerpoint/2010/main" val="361298609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0488">
                                            <p:txEl>
                                              <p:pRg st="0" end="0"/>
                                            </p:txEl>
                                          </p:spTgt>
                                        </p:tgtEl>
                                        <p:attrNameLst>
                                          <p:attrName>style.visibility</p:attrName>
                                        </p:attrNameLst>
                                      </p:cBhvr>
                                      <p:to>
                                        <p:strVal val="visible"/>
                                      </p:to>
                                    </p:set>
                                    <p:animEffect transition="in" filter="wipe(left)">
                                      <p:cBhvr>
                                        <p:cTn id="19" dur="1000"/>
                                        <p:tgtEl>
                                          <p:spTgt spid="2048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0488">
                                            <p:txEl>
                                              <p:pRg st="2" end="2"/>
                                            </p:txEl>
                                          </p:spTgt>
                                        </p:tgtEl>
                                        <p:attrNameLst>
                                          <p:attrName>style.visibility</p:attrName>
                                        </p:attrNameLst>
                                      </p:cBhvr>
                                      <p:to>
                                        <p:strVal val="visible"/>
                                      </p:to>
                                    </p:set>
                                    <p:animEffect transition="in" filter="wipe(left)">
                                      <p:cBhvr>
                                        <p:cTn id="24" dur="1000"/>
                                        <p:tgtEl>
                                          <p:spTgt spid="20488">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0488">
                                            <p:txEl>
                                              <p:pRg st="6" end="6"/>
                                            </p:txEl>
                                          </p:spTgt>
                                        </p:tgtEl>
                                        <p:attrNameLst>
                                          <p:attrName>style.visibility</p:attrName>
                                        </p:attrNameLst>
                                      </p:cBhvr>
                                      <p:to>
                                        <p:strVal val="visible"/>
                                      </p:to>
                                    </p:set>
                                    <p:animEffect transition="in" filter="wipe(left)">
                                      <p:cBhvr>
                                        <p:cTn id="29" dur="1000"/>
                                        <p:tgtEl>
                                          <p:spTgt spid="20488">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0485"/>
                                        </p:tgtEl>
                                        <p:attrNameLst>
                                          <p:attrName>style.visibility</p:attrName>
                                        </p:attrNameLst>
                                      </p:cBhvr>
                                      <p:to>
                                        <p:strVal val="visible"/>
                                      </p:to>
                                    </p:set>
                                    <p:animEffect transition="in" filter="wipe(down)">
                                      <p:cBhvr>
                                        <p:cTn id="34" dur="500"/>
                                        <p:tgtEl>
                                          <p:spTgt spid="2048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0487"/>
                                        </p:tgtEl>
                                        <p:attrNameLst>
                                          <p:attrName>style.visibility</p:attrName>
                                        </p:attrNameLst>
                                      </p:cBhvr>
                                      <p:to>
                                        <p:strVal val="visible"/>
                                      </p:to>
                                    </p:set>
                                    <p:animEffect transition="in" filter="wipe(down)">
                                      <p:cBhvr>
                                        <p:cTn id="39"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P spid="2048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43A6A-E534-9296-89AF-3AB7F7F934BA}"/>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6DB38FE1-C77C-0A66-B8F4-B5F3E9A08C67}"/>
              </a:ext>
            </a:extLst>
          </p:cNvPr>
          <p:cNvSpPr>
            <a:spLocks noGrp="1" noChangeArrowheads="1"/>
          </p:cNvSpPr>
          <p:nvPr>
            <p:ph type="title"/>
          </p:nvPr>
        </p:nvSpPr>
        <p:spPr>
          <a:xfrm>
            <a:off x="2971800" y="76200"/>
            <a:ext cx="6705600" cy="1143000"/>
          </a:xfrm>
        </p:spPr>
        <p:txBody>
          <a:bodyPr/>
          <a:lstStyle/>
          <a:p>
            <a:pPr eaLnBrk="1" hangingPunct="1"/>
            <a:r>
              <a:rPr lang="hr-HR" sz="4000" dirty="0"/>
              <a:t>PRENOŠENJE ISTINE</a:t>
            </a:r>
            <a:endParaRPr lang="en-US" sz="4000" dirty="0"/>
          </a:p>
        </p:txBody>
      </p:sp>
      <p:sp>
        <p:nvSpPr>
          <p:cNvPr id="24579" name="Rectangle 3">
            <a:extLst>
              <a:ext uri="{FF2B5EF4-FFF2-40B4-BE49-F238E27FC236}">
                <a16:creationId xmlns:a16="http://schemas.microsoft.com/office/drawing/2014/main" id="{78BDA0CB-D6A9-D6D4-ED0B-696FE4864950}"/>
              </a:ext>
            </a:extLst>
          </p:cNvPr>
          <p:cNvSpPr>
            <a:spLocks noGrp="1" noChangeArrowheads="1"/>
          </p:cNvSpPr>
          <p:nvPr>
            <p:ph type="body" idx="1"/>
          </p:nvPr>
        </p:nvSpPr>
        <p:spPr>
          <a:xfrm>
            <a:off x="3276600" y="1676400"/>
            <a:ext cx="5892114" cy="1143000"/>
          </a:xfrm>
        </p:spPr>
        <p:txBody>
          <a:bodyPr/>
          <a:lstStyle/>
          <a:p>
            <a:pPr eaLnBrk="1" hangingPunct="1">
              <a:buFontTx/>
              <a:buNone/>
            </a:pPr>
            <a:r>
              <a:rPr lang="en-US" sz="2800" dirty="0">
                <a:solidFill>
                  <a:srgbClr val="FFFF99"/>
                </a:solidFill>
              </a:rPr>
              <a:t>   </a:t>
            </a:r>
            <a:r>
              <a:rPr lang="hr-HR" dirty="0">
                <a:solidFill>
                  <a:srgbClr val="FFFF99"/>
                </a:solidFill>
              </a:rPr>
              <a:t>Koje  promene  treba da ostvarimo u svom životu</a:t>
            </a:r>
            <a:r>
              <a:rPr lang="en-US" dirty="0">
                <a:solidFill>
                  <a:srgbClr val="FFFF99"/>
                </a:solidFill>
              </a:rPr>
              <a:t>?</a:t>
            </a:r>
          </a:p>
        </p:txBody>
      </p:sp>
      <p:sp>
        <p:nvSpPr>
          <p:cNvPr id="24580" name="Rectangle 4">
            <a:extLst>
              <a:ext uri="{FF2B5EF4-FFF2-40B4-BE49-F238E27FC236}">
                <a16:creationId xmlns:a16="http://schemas.microsoft.com/office/drawing/2014/main" id="{866D0B0E-D7E3-9EBE-9961-7F3125BE8F76}"/>
              </a:ext>
            </a:extLst>
          </p:cNvPr>
          <p:cNvSpPr>
            <a:spLocks noChangeArrowheads="1"/>
          </p:cNvSpPr>
          <p:nvPr/>
        </p:nvSpPr>
        <p:spPr bwMode="auto">
          <a:xfrm>
            <a:off x="3657601" y="3048000"/>
            <a:ext cx="434926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96865" marR="0" lvl="0" indent="-396865" algn="l" defTabSz="914377" rtl="0" eaLnBrk="1" fontAlgn="base" latinLnBrk="0" hangingPunct="1">
              <a:lnSpc>
                <a:spcPct val="100000"/>
              </a:lnSpc>
              <a:spcBef>
                <a:spcPct val="20000"/>
              </a:spcBef>
              <a:spcAft>
                <a:spcPct val="0"/>
              </a:spcAft>
              <a:buClrTx/>
              <a:buSzTx/>
              <a:buFontTx/>
              <a:buChar char="•"/>
              <a:tabLst/>
              <a:defRPr/>
            </a:pPr>
            <a:r>
              <a:rPr kumimoji="0" lang="hr-HR" sz="2800" b="1" i="0" u="none" strike="noStrike" kern="1200" cap="none" spc="0" normalizeH="0" baseline="0" noProof="0" dirty="0">
                <a:ln>
                  <a:noFill/>
                </a:ln>
                <a:solidFill>
                  <a:srgbClr val="FFFFFF"/>
                </a:solidFill>
                <a:effectLst/>
                <a:uLnTx/>
                <a:uFillTx/>
                <a:latin typeface="Arial"/>
                <a:ea typeface="+mn-ea"/>
                <a:cs typeface="Arial" charset="0"/>
              </a:rPr>
              <a:t>Koje biblijsko načelo iz ove pouke možemo  da primenimo danas</a:t>
            </a:r>
            <a:r>
              <a:rPr kumimoji="0" lang="en-US" sz="2800" b="1" i="0" u="none" strike="noStrike" kern="1200" cap="none" spc="0" normalizeH="0" baseline="0" noProof="0" dirty="0">
                <a:ln>
                  <a:noFill/>
                </a:ln>
                <a:solidFill>
                  <a:srgbClr val="FFFFFF"/>
                </a:solidFill>
                <a:effectLst/>
                <a:uLnTx/>
                <a:uFillTx/>
                <a:latin typeface="Arial"/>
                <a:ea typeface="+mn-ea"/>
                <a:cs typeface="Arial" charset="0"/>
              </a:rPr>
              <a:t>? </a:t>
            </a:r>
          </a:p>
        </p:txBody>
      </p:sp>
      <p:sp>
        <p:nvSpPr>
          <p:cNvPr id="18437" name="Text Box 5">
            <a:extLst>
              <a:ext uri="{FF2B5EF4-FFF2-40B4-BE49-F238E27FC236}">
                <a16:creationId xmlns:a16="http://schemas.microsoft.com/office/drawing/2014/main" id="{F3190724-CD9C-3DCE-2B1E-106D403C9303}"/>
              </a:ext>
            </a:extLst>
          </p:cNvPr>
          <p:cNvSpPr txBox="1">
            <a:spLocks noChangeArrowheads="1"/>
          </p:cNvSpPr>
          <p:nvPr/>
        </p:nvSpPr>
        <p:spPr bwMode="auto">
          <a:xfrm>
            <a:off x="2362200" y="1676401"/>
            <a:ext cx="1066800" cy="1025281"/>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29427623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wipe(left)">
                                      <p:cBhvr>
                                        <p:cTn id="7" dur="1000"/>
                                        <p:tgtEl>
                                          <p:spTgt spid="245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24580">
                                            <p:txEl>
                                              <p:pRg st="0" end="0"/>
                                            </p:txEl>
                                          </p:spTgt>
                                        </p:tgtEl>
                                        <p:attrNameLst>
                                          <p:attrName>style.visibility</p:attrName>
                                        </p:attrNameLst>
                                      </p:cBhvr>
                                      <p:to>
                                        <p:strVal val="visible"/>
                                      </p:to>
                                    </p:set>
                                    <p:anim calcmode="lin" valueType="num">
                                      <p:cBhvr additive="base">
                                        <p:cTn id="12" dur="1000" fill="hold"/>
                                        <p:tgtEl>
                                          <p:spTgt spid="24580">
                                            <p:txEl>
                                              <p:pRg st="0" end="0"/>
                                            </p:txEl>
                                          </p:spTgt>
                                        </p:tgtEl>
                                        <p:attrNameLst>
                                          <p:attrName>ppt_x</p:attrName>
                                        </p:attrNameLst>
                                      </p:cBhvr>
                                      <p:tavLst>
                                        <p:tav tm="0">
                                          <p:val>
                                            <p:strVal val="0-#ppt_w/2"/>
                                          </p:val>
                                        </p:tav>
                                        <p:tav tm="100000">
                                          <p:val>
                                            <p:strVal val="#ppt_x"/>
                                          </p:val>
                                        </p:tav>
                                      </p:tavLst>
                                    </p:anim>
                                    <p:anim calcmode="lin" valueType="num">
                                      <p:cBhvr additive="base">
                                        <p:cTn id="13" dur="1000" fill="hold"/>
                                        <p:tgtEl>
                                          <p:spTgt spid="2458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172AB-E7B7-67A8-5FA2-6159B82725BB}"/>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6D91DC28-B1D9-71B4-99D4-95C980B3B5B4}"/>
              </a:ext>
            </a:extLst>
          </p:cNvPr>
          <p:cNvSpPr>
            <a:spLocks noGrp="1" noChangeArrowheads="1"/>
          </p:cNvSpPr>
          <p:nvPr>
            <p:ph type="title"/>
          </p:nvPr>
        </p:nvSpPr>
        <p:spPr>
          <a:xfrm>
            <a:off x="2971800" y="76200"/>
            <a:ext cx="6172200" cy="1143000"/>
          </a:xfrm>
        </p:spPr>
        <p:txBody>
          <a:bodyPr/>
          <a:lstStyle/>
          <a:p>
            <a:pPr eaLnBrk="1" hangingPunct="1"/>
            <a:r>
              <a:rPr lang="en-US" dirty="0"/>
              <a:t>PLAN </a:t>
            </a:r>
          </a:p>
        </p:txBody>
      </p:sp>
      <p:sp>
        <p:nvSpPr>
          <p:cNvPr id="22531" name="Rectangle 3">
            <a:extLst>
              <a:ext uri="{FF2B5EF4-FFF2-40B4-BE49-F238E27FC236}">
                <a16:creationId xmlns:a16="http://schemas.microsoft.com/office/drawing/2014/main" id="{4E6660ED-B38A-4756-B099-93CBA07E05BF}"/>
              </a:ext>
            </a:extLst>
          </p:cNvPr>
          <p:cNvSpPr>
            <a:spLocks noGrp="1" noChangeArrowheads="1"/>
          </p:cNvSpPr>
          <p:nvPr>
            <p:ph type="body" idx="1"/>
          </p:nvPr>
        </p:nvSpPr>
        <p:spPr>
          <a:xfrm>
            <a:off x="2368730" y="1676401"/>
            <a:ext cx="9289869" cy="942638"/>
          </a:xfrm>
        </p:spPr>
        <p:txBody>
          <a:bodyPr/>
          <a:lstStyle/>
          <a:p>
            <a:pPr eaLnBrk="1" hangingPunct="1">
              <a:buFontTx/>
              <a:buNone/>
            </a:pPr>
            <a:r>
              <a:rPr lang="en-US" sz="2800" b="0" dirty="0"/>
              <a:t>   </a:t>
            </a:r>
            <a:r>
              <a:rPr lang="hr-HR" sz="2800" dirty="0">
                <a:solidFill>
                  <a:srgbClr val="FFFF99"/>
                </a:solidFill>
              </a:rPr>
              <a:t>Kako pouku</a:t>
            </a:r>
            <a:r>
              <a:rPr lang="hr-HR" sz="2800">
                <a:solidFill>
                  <a:srgbClr val="FFFF99"/>
                </a:solidFill>
              </a:rPr>
              <a:t>: ”</a:t>
            </a:r>
            <a:r>
              <a:rPr lang="hr-BA" sz="2800">
                <a:solidFill>
                  <a:srgbClr val="FFFF99"/>
                </a:solidFill>
              </a:rPr>
              <a:t>Duhovni darovi</a:t>
            </a:r>
            <a:r>
              <a:rPr lang="hr-HR" sz="2800">
                <a:solidFill>
                  <a:srgbClr val="FFFF99"/>
                </a:solidFill>
              </a:rPr>
              <a:t>”, možemo  da koristimo iduć</a:t>
            </a:r>
            <a:r>
              <a:rPr lang="sr-Latn-RS" sz="2800">
                <a:solidFill>
                  <a:srgbClr val="FFFF99"/>
                </a:solidFill>
              </a:rPr>
              <a:t>e sedmice</a:t>
            </a:r>
            <a:r>
              <a:rPr lang="hr-HR" sz="2800">
                <a:solidFill>
                  <a:srgbClr val="FFFF99"/>
                </a:solidFill>
              </a:rPr>
              <a:t>? </a:t>
            </a:r>
            <a:endParaRPr lang="hr-HR" sz="2800" dirty="0">
              <a:solidFill>
                <a:srgbClr val="FFFF99"/>
              </a:solidFill>
            </a:endParaRPr>
          </a:p>
          <a:p>
            <a:pPr eaLnBrk="1" hangingPunct="1">
              <a:buFontTx/>
              <a:buNone/>
            </a:pPr>
            <a:r>
              <a:rPr lang="en-US" sz="2400" dirty="0">
                <a:solidFill>
                  <a:srgbClr val="FFFF99"/>
                </a:solidFill>
              </a:rPr>
              <a:t> </a:t>
            </a:r>
          </a:p>
        </p:txBody>
      </p:sp>
      <p:sp>
        <p:nvSpPr>
          <p:cNvPr id="22532" name="Rectangle 4">
            <a:extLst>
              <a:ext uri="{FF2B5EF4-FFF2-40B4-BE49-F238E27FC236}">
                <a16:creationId xmlns:a16="http://schemas.microsoft.com/office/drawing/2014/main" id="{D12229A2-E114-2194-EE25-A3BF0688E90F}"/>
              </a:ext>
            </a:extLst>
          </p:cNvPr>
          <p:cNvSpPr>
            <a:spLocks noChangeArrowheads="1"/>
          </p:cNvSpPr>
          <p:nvPr/>
        </p:nvSpPr>
        <p:spPr bwMode="auto">
          <a:xfrm>
            <a:off x="1377245" y="2619039"/>
            <a:ext cx="10814755" cy="3830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2000" b="1" i="0" u="none" strike="noStrike" kern="1200" cap="none" spc="0" normalizeH="0" baseline="0" noProof="0" dirty="0">
                <a:ln>
                  <a:noFill/>
                </a:ln>
                <a:solidFill>
                  <a:srgbClr val="FF9900"/>
                </a:solidFill>
                <a:effectLst/>
                <a:uLnTx/>
                <a:uFillTx/>
                <a:latin typeface="Arial"/>
                <a:ea typeface="+mn-ea"/>
                <a:cs typeface="Arial" charset="0"/>
              </a:rPr>
              <a:t>              </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2000" b="1" i="0" u="none" strike="noStrike" kern="1200" cap="none" spc="0" normalizeH="0" baseline="0" noProof="0" dirty="0">
                <a:ln>
                  <a:noFill/>
                </a:ln>
                <a:solidFill>
                  <a:srgbClr val="FF9900"/>
                </a:solidFill>
                <a:effectLst/>
                <a:uLnTx/>
                <a:uFillTx/>
                <a:latin typeface="Arial"/>
                <a:ea typeface="+mn-ea"/>
                <a:cs typeface="Arial" charset="0"/>
              </a:rPr>
              <a:t>Razgovarajte u razredu </a:t>
            </a:r>
            <a:r>
              <a:rPr kumimoji="0" lang="hr-HR" sz="2000" b="1" i="0" u="none" strike="noStrike" kern="1200" cap="none" spc="0" normalizeH="0" baseline="0" noProof="0">
                <a:ln>
                  <a:noFill/>
                </a:ln>
                <a:solidFill>
                  <a:srgbClr val="FF9900"/>
                </a:solidFill>
                <a:effectLst/>
                <a:uLnTx/>
                <a:uFillTx/>
                <a:latin typeface="Arial"/>
                <a:ea typeface="+mn-ea"/>
                <a:cs typeface="Arial" charset="0"/>
              </a:rPr>
              <a:t>ili skupini:</a:t>
            </a:r>
            <a:endParaRPr kumimoji="0" lang="hr-HR" sz="2000" b="1" i="0" u="none" strike="noStrike" kern="1200" cap="none" spc="0" normalizeH="0" baseline="0" noProof="0" dirty="0">
              <a:ln>
                <a:noFill/>
              </a:ln>
              <a:solidFill>
                <a:srgbClr val="FF9900"/>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1. </a:t>
            </a:r>
            <a:r>
              <a:rPr kumimoji="0" lang="hr-HR" sz="1800" b="1" i="0" u="none" strike="noStrike" kern="1200" cap="none" spc="0" normalizeH="0" baseline="0" noProof="0">
                <a:ln>
                  <a:noFill/>
                </a:ln>
                <a:solidFill>
                  <a:srgbClr val="FFFFFF"/>
                </a:solidFill>
                <a:effectLst/>
                <a:uLnTx/>
                <a:uFillTx/>
                <a:latin typeface="Arial"/>
                <a:ea typeface="+mn-ea"/>
                <a:cs typeface="Arial" charset="0"/>
              </a:rPr>
              <a:t>Pročitaj </a:t>
            </a:r>
            <a:r>
              <a:rPr kumimoji="0" lang="sr-Latn-RS" sz="1200" b="0" i="1" u="none" strike="noStrike" kern="1200" cap="none" spc="0" normalizeH="0" baseline="0" noProof="0">
                <a:ln>
                  <a:noFill/>
                </a:ln>
                <a:solidFill>
                  <a:srgbClr val="FFFFFF"/>
                </a:solidFill>
                <a:effectLst/>
                <a:uLnTx/>
                <a:uFillTx/>
                <a:latin typeface="Arial"/>
                <a:ea typeface="+mn-ea"/>
                <a:cs typeface="Arial" charset="0"/>
              </a:rPr>
              <a:t>Ef. 4,12. </a:t>
            </a:r>
            <a:r>
              <a:rPr kumimoji="0" lang="hr-HR" sz="1400" b="1" i="0" u="none" strike="noStrike" kern="1200" cap="none" spc="0" normalizeH="0" baseline="0" noProof="0">
                <a:ln>
                  <a:noFill/>
                </a:ln>
                <a:solidFill>
                  <a:srgbClr val="FFFFFF"/>
                </a:solidFill>
                <a:effectLst/>
                <a:uLnTx/>
                <a:uFillTx/>
                <a:latin typeface="Arial"/>
                <a:ea typeface="+mn-ea"/>
                <a:cs typeface="Arial" charset="0"/>
              </a:rPr>
              <a:t>Koji je glavni razlog zašto je Bog Crkvi dao duhovne darove?</a:t>
            </a:r>
            <a:endParaRPr kumimoji="0" lang="hr-HR" sz="18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2. </a:t>
            </a:r>
            <a:r>
              <a:rPr kumimoji="0" lang="hr-HR" sz="1800" b="1" i="0" u="none" strike="noStrike" kern="1200" cap="none" spc="0" normalizeH="0" baseline="0" noProof="0">
                <a:ln>
                  <a:noFill/>
                </a:ln>
                <a:solidFill>
                  <a:srgbClr val="FFFFFF"/>
                </a:solidFill>
                <a:effectLst/>
                <a:uLnTx/>
                <a:uFillTx/>
                <a:latin typeface="Arial"/>
                <a:ea typeface="+mn-ea"/>
                <a:cs typeface="Arial" charset="0"/>
              </a:rPr>
              <a:t>Pročitaj </a:t>
            </a:r>
            <a:r>
              <a:rPr kumimoji="0" lang="hr-HR" sz="1200" b="0" i="1" u="none" strike="noStrike" kern="1200" cap="none" spc="0" normalizeH="0" baseline="0" noProof="0">
                <a:ln>
                  <a:noFill/>
                </a:ln>
                <a:solidFill>
                  <a:srgbClr val="FFFFFF"/>
                </a:solidFill>
                <a:effectLst/>
                <a:uLnTx/>
                <a:uFillTx/>
                <a:latin typeface="Arial"/>
                <a:ea typeface="+mn-ea"/>
                <a:cs typeface="Arial" charset="0"/>
              </a:rPr>
              <a:t>1. Kor</a:t>
            </a:r>
            <a:r>
              <a:rPr kumimoji="0" lang="sr-Latn-RS" sz="1200" b="0" i="1" u="none" strike="noStrike" kern="1200" cap="none" spc="0" normalizeH="0" baseline="0" noProof="0">
                <a:ln>
                  <a:noFill/>
                </a:ln>
                <a:solidFill>
                  <a:srgbClr val="FFFFFF"/>
                </a:solidFill>
                <a:effectLst/>
                <a:uLnTx/>
                <a:uFillTx/>
                <a:latin typeface="Arial"/>
                <a:ea typeface="+mn-ea"/>
                <a:cs typeface="Arial" charset="0"/>
              </a:rPr>
              <a:t> 12,4-6. </a:t>
            </a:r>
            <a:r>
              <a:rPr kumimoji="0" lang="sr-Latn-RS" sz="1400" b="1" i="0" u="none" strike="noStrike" kern="1200" cap="none" spc="0" normalizeH="0" baseline="0" noProof="0">
                <a:ln>
                  <a:noFill/>
                </a:ln>
                <a:solidFill>
                  <a:srgbClr val="FFFFFF"/>
                </a:solidFill>
                <a:effectLst/>
                <a:uLnTx/>
                <a:uFillTx/>
                <a:latin typeface="Arial"/>
                <a:ea typeface="+mn-ea"/>
                <a:cs typeface="Arial" charset="0"/>
              </a:rPr>
              <a:t>Šta se naglašava u ovom odlomku?</a:t>
            </a:r>
            <a:endParaRPr kumimoji="0" lang="hr-HR"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3. </a:t>
            </a:r>
            <a:r>
              <a:rPr kumimoji="0" lang="hr-HR" sz="1867" b="1" i="0" u="none" strike="noStrike" kern="1200" cap="none" spc="0" normalizeH="0" baseline="0" noProof="0">
                <a:ln>
                  <a:noFill/>
                </a:ln>
                <a:solidFill>
                  <a:srgbClr val="FFFFFF"/>
                </a:solidFill>
                <a:effectLst/>
                <a:uLnTx/>
                <a:uFillTx/>
                <a:latin typeface="Arial"/>
                <a:ea typeface="+mn-ea"/>
                <a:cs typeface="Arial" charset="0"/>
              </a:rPr>
              <a:t>Pročitaj </a:t>
            </a:r>
            <a:r>
              <a:rPr kumimoji="0" lang="hr-HR" sz="1200" b="0" i="1" u="none" strike="noStrike" kern="1200" cap="none" spc="0" normalizeH="0" baseline="0" noProof="0">
                <a:ln>
                  <a:noFill/>
                </a:ln>
                <a:solidFill>
                  <a:srgbClr val="FFFFFF"/>
                </a:solidFill>
                <a:effectLst/>
                <a:uLnTx/>
                <a:uFillTx/>
                <a:latin typeface="Arial"/>
                <a:ea typeface="+mn-ea"/>
                <a:cs typeface="Arial" charset="0"/>
              </a:rPr>
              <a:t>1. Kor.. 12,5.6. </a:t>
            </a:r>
            <a:r>
              <a:rPr kumimoji="0" lang="hr-HR" sz="1400" b="1" i="0" u="none" strike="noStrike" kern="1200" cap="none" spc="0" normalizeH="0" baseline="0" noProof="0">
                <a:ln>
                  <a:noFill/>
                </a:ln>
                <a:solidFill>
                  <a:srgbClr val="FFFFFF"/>
                </a:solidFill>
                <a:effectLst/>
                <a:uLnTx/>
                <a:uFillTx/>
                <a:latin typeface="Arial"/>
                <a:ea typeface="+mn-ea"/>
                <a:cs typeface="Arial" charset="0"/>
              </a:rPr>
              <a:t>Premda Duh razdeljuje darove, ko osposobljava vernike da služe Hristu u svojoj zajednici?   </a:t>
            </a:r>
            <a:endParaRPr kumimoji="0" lang="hr-HR"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4. </a:t>
            </a:r>
            <a:r>
              <a:rPr kumimoji="0" lang="hr-HR" sz="1867" b="1" i="0" u="none" strike="noStrike" kern="1200" cap="none" spc="0" normalizeH="0" baseline="0" noProof="0">
                <a:ln>
                  <a:noFill/>
                </a:ln>
                <a:solidFill>
                  <a:srgbClr val="FFFFFF"/>
                </a:solidFill>
                <a:effectLst/>
                <a:uLnTx/>
                <a:uFillTx/>
                <a:latin typeface="Arial"/>
                <a:ea typeface="+mn-ea"/>
                <a:cs typeface="Arial" charset="0"/>
              </a:rPr>
              <a:t>Pročitaj </a:t>
            </a:r>
            <a:r>
              <a:rPr kumimoji="0" lang="hr-HR" sz="1200" b="0" i="1" u="none" strike="noStrike" kern="1200" cap="none" spc="0" normalizeH="0" baseline="0" noProof="0">
                <a:ln>
                  <a:noFill/>
                </a:ln>
                <a:solidFill>
                  <a:srgbClr val="FFFFFF"/>
                </a:solidFill>
                <a:effectLst/>
                <a:uLnTx/>
                <a:uFillTx/>
                <a:latin typeface="Arial"/>
                <a:ea typeface="+mn-ea"/>
                <a:cs typeface="Arial" charset="0"/>
              </a:rPr>
              <a:t>1. Kor. 12,12-31. </a:t>
            </a:r>
            <a:r>
              <a:rPr kumimoji="0" lang="hr-HR" sz="1400" b="1" i="0" u="none" strike="noStrike" kern="1200" cap="none" spc="0" normalizeH="0" baseline="0" noProof="0">
                <a:ln>
                  <a:noFill/>
                </a:ln>
                <a:solidFill>
                  <a:srgbClr val="FFFFFF"/>
                </a:solidFill>
                <a:effectLst/>
                <a:uLnTx/>
                <a:uFillTx/>
                <a:latin typeface="Arial"/>
                <a:ea typeface="+mn-ea"/>
                <a:cs typeface="Arial" charset="0"/>
              </a:rPr>
              <a:t>Zašto je upoređenje sa telom i udovima tako prikladna u pokazivanju crkve i njenih članova?</a:t>
            </a:r>
            <a:endParaRPr kumimoji="0" lang="hr-HR"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5. </a:t>
            </a:r>
            <a:r>
              <a:rPr kumimoji="0" lang="hr-HR" sz="1800" b="1" i="0" u="none" strike="noStrike" kern="1200" cap="none" spc="0" normalizeH="0" baseline="0" noProof="0">
                <a:ln>
                  <a:noFill/>
                </a:ln>
                <a:solidFill>
                  <a:srgbClr val="FFFFFF"/>
                </a:solidFill>
                <a:effectLst/>
                <a:uLnTx/>
                <a:uFillTx/>
                <a:latin typeface="Arial"/>
                <a:ea typeface="+mn-ea"/>
                <a:cs typeface="Arial" charset="0"/>
              </a:rPr>
              <a:t>Pročitaj</a:t>
            </a:r>
            <a:r>
              <a:rPr kumimoji="0" lang="hr-HR" sz="2000" b="1" i="0" u="none" strike="noStrike" kern="1200" cap="none" spc="0" normalizeH="0" baseline="0" noProof="0">
                <a:ln>
                  <a:noFill/>
                </a:ln>
                <a:solidFill>
                  <a:srgbClr val="FFFFFF"/>
                </a:solidFill>
                <a:effectLst/>
                <a:uLnTx/>
                <a:uFillTx/>
                <a:latin typeface="Arial"/>
                <a:ea typeface="+mn-ea"/>
                <a:cs typeface="Arial" charset="0"/>
              </a:rPr>
              <a:t> </a:t>
            </a:r>
            <a:r>
              <a:rPr kumimoji="0" lang="hr-HR" sz="1200" b="0" i="1" u="none" strike="noStrike" kern="1200" cap="none" spc="0" normalizeH="0" baseline="0" noProof="0">
                <a:ln>
                  <a:noFill/>
                </a:ln>
                <a:solidFill>
                  <a:srgbClr val="FFFFFF"/>
                </a:solidFill>
                <a:effectLst/>
                <a:uLnTx/>
                <a:uFillTx/>
                <a:latin typeface="Arial"/>
                <a:ea typeface="+mn-ea"/>
                <a:cs typeface="Arial" charset="0"/>
              </a:rPr>
              <a:t>1. Kor.. 12,8-10.28;  Rim. 12,6-8; Ef. 4,11. </a:t>
            </a:r>
            <a:r>
              <a:rPr kumimoji="0" lang="hr-HR" sz="1400" b="1" i="0" u="none" strike="noStrike" kern="1200" cap="none" spc="0" normalizeH="0" baseline="0" noProof="0">
                <a:ln>
                  <a:noFill/>
                </a:ln>
                <a:solidFill>
                  <a:srgbClr val="FFFFFF"/>
                </a:solidFill>
                <a:effectLst/>
                <a:uLnTx/>
                <a:uFillTx/>
                <a:latin typeface="Arial"/>
                <a:ea typeface="+mn-ea"/>
                <a:cs typeface="Arial" charset="0"/>
              </a:rPr>
              <a:t>Koji je tvoj dar i kako ga možeš upotrebiti za izgradnju Hristovog tela?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6. </a:t>
            </a:r>
            <a:r>
              <a:rPr kumimoji="0" lang="hr-HR" sz="1800" b="1" i="0" u="none" strike="noStrike" kern="1200" cap="none" spc="0" normalizeH="0" baseline="0" noProof="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a:ln>
                  <a:noFill/>
                </a:ln>
                <a:solidFill>
                  <a:srgbClr val="FFFFFF"/>
                </a:solidFill>
                <a:effectLst/>
                <a:uLnTx/>
                <a:uFillTx/>
                <a:latin typeface="Arial"/>
                <a:ea typeface="+mn-ea"/>
                <a:cs typeface="Arial" charset="0"/>
              </a:rPr>
              <a:t> </a:t>
            </a:r>
            <a:r>
              <a:rPr kumimoji="0" lang="hr-HR" sz="1200" b="0" i="1" u="none" strike="noStrike" kern="1200" cap="none" spc="0" normalizeH="0" baseline="0" noProof="0">
                <a:ln>
                  <a:noFill/>
                </a:ln>
                <a:solidFill>
                  <a:srgbClr val="FFFFFF"/>
                </a:solidFill>
                <a:effectLst/>
                <a:uLnTx/>
                <a:uFillTx/>
                <a:latin typeface="Arial"/>
                <a:ea typeface="+mn-ea"/>
                <a:cs typeface="Arial" charset="0"/>
              </a:rPr>
              <a:t>1. Kor.13,1-7; 1. Pet. 4,8-11; </a:t>
            </a:r>
            <a:r>
              <a:rPr kumimoji="0" lang="hr-HR" sz="1400" b="1" i="0" u="none" strike="noStrike" kern="1200" cap="none" spc="0" normalizeH="0" baseline="0" noProof="0">
                <a:ln>
                  <a:noFill/>
                </a:ln>
                <a:solidFill>
                  <a:srgbClr val="FFFFFF"/>
                </a:solidFill>
                <a:effectLst/>
                <a:uLnTx/>
                <a:uFillTx/>
                <a:latin typeface="Arial"/>
                <a:ea typeface="+mn-ea"/>
                <a:cs typeface="Arial" charset="0"/>
              </a:rPr>
              <a:t>Koja je uloga ljubavi kada je reč o duhovnim darovima?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7. </a:t>
            </a:r>
            <a:r>
              <a:rPr kumimoji="0" lang="hr-HR" sz="1800" b="1" i="0" u="none" strike="noStrike" kern="1200" cap="none" spc="0" normalizeH="0" baseline="0" noProof="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a:ln>
                  <a:noFill/>
                </a:ln>
                <a:solidFill>
                  <a:srgbClr val="FFFFFF"/>
                </a:solidFill>
                <a:effectLst/>
                <a:uLnTx/>
                <a:uFillTx/>
                <a:latin typeface="Arial"/>
                <a:ea typeface="+mn-ea"/>
                <a:cs typeface="Arial" charset="0"/>
              </a:rPr>
              <a:t> </a:t>
            </a:r>
            <a:r>
              <a:rPr kumimoji="0" lang="sr-Latn-ME" sz="1200" b="0" i="1" u="none" strike="noStrike" kern="1200" cap="none" spc="0" normalizeH="0" baseline="0" noProof="0">
                <a:ln>
                  <a:noFill/>
                </a:ln>
                <a:solidFill>
                  <a:srgbClr val="FFFFFF"/>
                </a:solidFill>
                <a:effectLst/>
                <a:uLnTx/>
                <a:uFillTx/>
                <a:latin typeface="Arial"/>
                <a:ea typeface="+mn-ea"/>
                <a:cs typeface="Arial" charset="0"/>
              </a:rPr>
              <a:t>1. Kor 14,5.13.26.27; 12,10-30. </a:t>
            </a:r>
            <a:r>
              <a:rPr kumimoji="0" lang="hr-HR" sz="1400" b="1" i="0" u="none" strike="noStrike" kern="1200" cap="none" spc="0" normalizeH="0" baseline="0" noProof="0">
                <a:ln>
                  <a:noFill/>
                </a:ln>
                <a:solidFill>
                  <a:srgbClr val="FFFFFF"/>
                </a:solidFill>
                <a:effectLst/>
                <a:uLnTx/>
                <a:uFillTx/>
                <a:latin typeface="Arial"/>
                <a:ea typeface="+mn-ea"/>
                <a:cs typeface="Arial" charset="0"/>
              </a:rPr>
              <a:t>Koju je uputstvo Pavle dao u vezi sa duhovnim darovima? </a:t>
            </a:r>
            <a:endParaRPr kumimoji="0" lang="en-US"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a:ea typeface="+mn-ea"/>
                <a:cs typeface="Arial" charset="0"/>
              </a:rPr>
              <a:t>8. </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Pro</a:t>
            </a: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č</a:t>
            </a:r>
            <a:r>
              <a:rPr kumimoji="0" lang="en-US" sz="1800" b="1" i="0" u="none" strike="noStrike" kern="1200" cap="none" spc="0" normalizeH="0" baseline="0" noProof="0" err="1">
                <a:ln>
                  <a:noFill/>
                </a:ln>
                <a:solidFill>
                  <a:srgbClr val="FFFFFF"/>
                </a:solidFill>
                <a:effectLst/>
                <a:uLnTx/>
                <a:uFillTx/>
                <a:latin typeface="Arial"/>
                <a:ea typeface="+mn-ea"/>
                <a:cs typeface="Arial" charset="0"/>
              </a:rPr>
              <a:t>itaj</a:t>
            </a:r>
            <a:r>
              <a:rPr kumimoji="0" lang="en-US" sz="1800" b="1" i="0" u="none" strike="noStrike" kern="1200" cap="none" spc="0" normalizeH="0" baseline="0" noProof="0">
                <a:ln>
                  <a:noFill/>
                </a:ln>
                <a:solidFill>
                  <a:srgbClr val="FFFFFF"/>
                </a:solidFill>
                <a:effectLst/>
                <a:uLnTx/>
                <a:uFillTx/>
                <a:latin typeface="Arial"/>
                <a:ea typeface="+mn-ea"/>
                <a:cs typeface="Arial" charset="0"/>
              </a:rPr>
              <a:t> </a:t>
            </a:r>
            <a:r>
              <a:rPr kumimoji="0" lang="sr-Latn-RS" sz="1200" b="0" i="1" u="none" strike="noStrike" kern="1200" cap="none" spc="0" normalizeH="0" baseline="0" noProof="0">
                <a:ln>
                  <a:noFill/>
                </a:ln>
                <a:solidFill>
                  <a:srgbClr val="FFFFFF"/>
                </a:solidFill>
                <a:effectLst/>
                <a:uLnTx/>
                <a:uFillTx/>
                <a:latin typeface="Arial"/>
                <a:ea typeface="+mn-ea"/>
                <a:cs typeface="Arial" charset="0"/>
              </a:rPr>
              <a:t>1. Kor. 10,5-22. </a:t>
            </a:r>
            <a:r>
              <a:rPr kumimoji="0" lang="sr-Latn-RS" sz="1400" b="1" i="0" u="none" strike="noStrike" kern="1200" cap="none" spc="0" normalizeH="0" baseline="0" noProof="0">
                <a:ln>
                  <a:noFill/>
                </a:ln>
                <a:solidFill>
                  <a:srgbClr val="FFFFFF"/>
                </a:solidFill>
                <a:effectLst/>
                <a:uLnTx/>
                <a:uFillTx/>
                <a:latin typeface="Arial"/>
                <a:ea typeface="+mn-ea"/>
                <a:cs typeface="Arial" charset="0"/>
              </a:rPr>
              <a:t>Koja je svrha duhovnih darova </a:t>
            </a:r>
            <a:r>
              <a:rPr lang="sr-Latn-RS" sz="1400" b="1">
                <a:solidFill>
                  <a:srgbClr val="FFFFFF"/>
                </a:solidFill>
                <a:latin typeface="Arial"/>
                <a:cs typeface="Arial" charset="0"/>
              </a:rPr>
              <a:t>uopšte</a:t>
            </a:r>
            <a:r>
              <a:rPr kumimoji="0" lang="sr-Latn-RS" sz="1400" b="1" i="0" u="none" strike="noStrike" kern="1200" cap="none" spc="0" normalizeH="0" baseline="0" noProof="0">
                <a:ln>
                  <a:noFill/>
                </a:ln>
                <a:solidFill>
                  <a:srgbClr val="FFFFFF"/>
                </a:solidFill>
                <a:effectLst/>
                <a:uLnTx/>
                <a:uFillTx/>
                <a:latin typeface="Arial"/>
                <a:ea typeface="+mn-ea"/>
                <a:cs typeface="Arial" charset="0"/>
              </a:rPr>
              <a:t> i dara proroštva posebno?</a:t>
            </a:r>
            <a:endParaRPr kumimoji="0" lang="sr-Latn-RS"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9. </a:t>
            </a:r>
            <a:r>
              <a:rPr kumimoji="0" lang="sr-Latn-RS" sz="1800" b="1" i="0" u="none" strike="noStrike" kern="1200" cap="none" spc="0" normalizeH="0" baseline="0" noProof="0">
                <a:ln>
                  <a:noFill/>
                </a:ln>
                <a:solidFill>
                  <a:srgbClr val="FFFFFF"/>
                </a:solidFill>
                <a:effectLst/>
                <a:uLnTx/>
                <a:uFillTx/>
                <a:latin typeface="Arial"/>
                <a:ea typeface="+mn-ea"/>
                <a:cs typeface="Arial" charset="0"/>
              </a:rPr>
              <a:t>Pročitaj </a:t>
            </a:r>
            <a:r>
              <a:rPr kumimoji="0" lang="sr-Latn-RS" sz="1200" b="0" i="1" u="none" strike="noStrike" kern="1200" cap="none" spc="0" normalizeH="0" baseline="0" noProof="0">
                <a:ln>
                  <a:noFill/>
                </a:ln>
                <a:solidFill>
                  <a:srgbClr val="FFFFFF"/>
                </a:solidFill>
                <a:effectLst/>
                <a:uLnTx/>
                <a:uFillTx/>
                <a:latin typeface="Arial"/>
                <a:ea typeface="+mn-ea"/>
                <a:cs typeface="Arial" charset="0"/>
              </a:rPr>
              <a:t>EF. 4,12.. </a:t>
            </a:r>
            <a:r>
              <a:rPr kumimoji="0" lang="sr-Latn-RS" sz="1400" b="1" i="0" u="none" strike="noStrike" kern="1200" cap="none" spc="0" normalizeH="0" baseline="0" noProof="0">
                <a:ln>
                  <a:noFill/>
                </a:ln>
                <a:solidFill>
                  <a:srgbClr val="FFFFFF"/>
                </a:solidFill>
                <a:effectLst/>
                <a:uLnTx/>
                <a:uFillTx/>
                <a:latin typeface="Arial"/>
                <a:ea typeface="+mn-ea"/>
                <a:cs typeface="Arial" charset="0"/>
              </a:rPr>
              <a:t>Koja je svrha </a:t>
            </a:r>
            <a:r>
              <a:rPr lang="sr-Latn-RS" sz="1400" b="1">
                <a:solidFill>
                  <a:srgbClr val="FFFFFF"/>
                </a:solidFill>
                <a:latin typeface="Arial"/>
                <a:cs typeface="Arial" charset="0"/>
              </a:rPr>
              <a:t>uj</a:t>
            </a:r>
            <a:r>
              <a:rPr kumimoji="0" lang="sr-Latn-RS" sz="1400" b="1" i="0" u="none" strike="noStrike" kern="1200" cap="none" spc="0" normalizeH="0" baseline="0" noProof="0">
                <a:ln>
                  <a:noFill/>
                </a:ln>
                <a:solidFill>
                  <a:srgbClr val="FFFFFF"/>
                </a:solidFill>
                <a:effectLst/>
                <a:uLnTx/>
                <a:uFillTx/>
                <a:latin typeface="Arial"/>
                <a:ea typeface="+mn-ea"/>
                <a:cs typeface="Arial" charset="0"/>
              </a:rPr>
              <a:t>edinjenja ratličitih darova?</a:t>
            </a:r>
            <a:endParaRPr kumimoji="0" lang="hr-HR" sz="18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0" i="1" u="none" strike="noStrike" kern="1200" cap="none" spc="0" normalizeH="0" baseline="0" noProof="0" dirty="0">
                <a:ln>
                  <a:noFill/>
                </a:ln>
                <a:solidFill>
                  <a:srgbClr val="FFFFFF"/>
                </a:solidFill>
                <a:effectLst/>
                <a:uLnTx/>
                <a:uFillTx/>
                <a:latin typeface="Arial"/>
                <a:ea typeface="+mn-ea"/>
                <a:cs typeface="Arial" charset="0"/>
              </a:rPr>
              <a:t> </a:t>
            </a:r>
          </a:p>
          <a:p>
            <a:pPr marL="0" marR="0" lvl="0" indent="0" algn="l" defTabSz="914377" rtl="0" eaLnBrk="1" fontAlgn="base" latinLnBrk="0" hangingPunct="1">
              <a:lnSpc>
                <a:spcPct val="100000"/>
              </a:lnSpc>
              <a:spcBef>
                <a:spcPct val="20000"/>
              </a:spcBef>
              <a:spcAft>
                <a:spcPct val="0"/>
              </a:spcAft>
              <a:buClrTx/>
              <a:buSzTx/>
              <a:buFontTx/>
              <a:buNone/>
              <a:tabLst/>
              <a:defRPr/>
            </a:pPr>
            <a:endParaRPr kumimoji="0" lang="hr-HR" sz="1867"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endParaRPr kumimoji="0" lang="hr-HR" sz="1867"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endParaRPr kumimoji="0" lang="hr-HR" sz="1867"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endParaRPr kumimoji="0" lang="hr-HR" sz="1867"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endParaRPr kumimoji="0" lang="hr-HR" sz="1867"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endParaRPr kumimoji="0" lang="hr-HR" sz="18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endParaRPr kumimoji="0" lang="hr-HR" sz="18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 </a:t>
            </a:r>
          </a:p>
          <a:p>
            <a:pPr marL="0" marR="0" lvl="0" indent="0" algn="l" defTabSz="914377" rtl="0" eaLnBrk="1" fontAlgn="base" latinLnBrk="0" hangingPunct="1">
              <a:lnSpc>
                <a:spcPct val="100000"/>
              </a:lnSpc>
              <a:spcBef>
                <a:spcPct val="20000"/>
              </a:spcBef>
              <a:spcAft>
                <a:spcPct val="0"/>
              </a:spcAft>
              <a:buClrTx/>
              <a:buSzTx/>
              <a:buFontTx/>
              <a:buNone/>
              <a:tabLst/>
              <a:defRPr/>
            </a:pPr>
            <a:endParaRPr kumimoji="0" lang="hr-HR" sz="18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endParaRPr kumimoji="0" lang="hr-HR" sz="1800" b="0" i="1"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1800" b="0" i="1" u="none" strike="noStrike" kern="1200" cap="none" spc="0" normalizeH="0" baseline="0" noProof="0" dirty="0">
                <a:ln>
                  <a:noFill/>
                </a:ln>
                <a:solidFill>
                  <a:srgbClr val="FFFFFF"/>
                </a:solidFill>
                <a:effectLst/>
                <a:uLnTx/>
                <a:uFillTx/>
                <a:latin typeface="Arial"/>
                <a:ea typeface="+mn-ea"/>
                <a:cs typeface="Arial" charset="0"/>
              </a:rPr>
              <a:t> </a:t>
            </a:r>
          </a:p>
          <a:p>
            <a:pPr marL="0" marR="0" lvl="0" indent="0" algn="l" defTabSz="914377" rtl="0" eaLnBrk="1" fontAlgn="base" latinLnBrk="0" hangingPunct="1">
              <a:lnSpc>
                <a:spcPct val="100000"/>
              </a:lnSpc>
              <a:spcBef>
                <a:spcPct val="20000"/>
              </a:spcBef>
              <a:spcAft>
                <a:spcPct val="0"/>
              </a:spcAft>
              <a:buClrTx/>
              <a:buSzTx/>
              <a:buFontTx/>
              <a:buNone/>
              <a:tabLst/>
              <a:defRPr/>
            </a:pPr>
            <a:endParaRPr kumimoji="0" lang="hr-HR" sz="20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0" i="1" u="none" strike="noStrike" kern="1200" cap="none" spc="0" normalizeH="0" baseline="0" noProof="0" dirty="0">
                <a:ln>
                  <a:noFill/>
                </a:ln>
                <a:solidFill>
                  <a:srgbClr val="FFFFFF"/>
                </a:solidFill>
                <a:effectLst/>
                <a:uLnTx/>
                <a:uFillTx/>
                <a:latin typeface="Arial"/>
                <a:ea typeface="+mn-ea"/>
                <a:cs typeface="Arial" charset="0"/>
              </a:rPr>
              <a:t> </a:t>
            </a:r>
            <a:endParaRPr kumimoji="0" lang="hr-HR" sz="18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endParaRPr kumimoji="0" lang="hr-HR" sz="1600" b="0" i="1"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endParaRPr kumimoji="0" lang="hr-HR" sz="18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0" i="1" u="none" strike="noStrike" kern="1200" cap="none" spc="0" normalizeH="0" baseline="0" noProof="0" dirty="0">
                <a:ln>
                  <a:noFill/>
                </a:ln>
                <a:solidFill>
                  <a:srgbClr val="FFFFFF"/>
                </a:solidFill>
                <a:effectLst/>
                <a:uLnTx/>
                <a:uFillTx/>
                <a:latin typeface="Arial"/>
                <a:ea typeface="+mn-ea"/>
                <a:cs typeface="Arial" charset="0"/>
              </a:rPr>
              <a:t>                                                     </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0" i="1" u="none" strike="noStrike" kern="1200" cap="none" spc="0" normalizeH="0" baseline="0" noProof="0" dirty="0">
                <a:ln>
                  <a:noFill/>
                </a:ln>
                <a:solidFill>
                  <a:srgbClr val="FFFFFF"/>
                </a:solidFill>
                <a:effectLst/>
                <a:uLnTx/>
                <a:uFillTx/>
                <a:latin typeface="Arial"/>
                <a:ea typeface="+mn-ea"/>
                <a:cs typeface="Arial" charset="0"/>
              </a:rPr>
              <a:t> </a:t>
            </a:r>
          </a:p>
          <a:p>
            <a:pPr marL="0" marR="0" lvl="0" indent="0" algn="l" defTabSz="914377" rtl="0" eaLnBrk="1" fontAlgn="base" latinLnBrk="0" hangingPunct="1">
              <a:lnSpc>
                <a:spcPct val="100000"/>
              </a:lnSpc>
              <a:spcBef>
                <a:spcPct val="20000"/>
              </a:spcBef>
              <a:spcAft>
                <a:spcPct val="0"/>
              </a:spcAft>
              <a:buClrTx/>
              <a:buSzTx/>
              <a:buFontTx/>
              <a:buNone/>
              <a:tabLst/>
              <a:defRPr/>
            </a:pPr>
            <a:endParaRPr kumimoji="0" lang="hr-HR" sz="18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0" i="1" u="none" strike="noStrike" kern="1200" cap="none" spc="0" normalizeH="0" baseline="0" noProof="0" dirty="0">
                <a:ln>
                  <a:noFill/>
                </a:ln>
                <a:solidFill>
                  <a:srgbClr val="FFFFFF"/>
                </a:solidFill>
                <a:effectLst/>
                <a:uLnTx/>
                <a:uFillTx/>
                <a:latin typeface="Arial"/>
                <a:ea typeface="+mn-ea"/>
                <a:cs typeface="Arial" charset="0"/>
              </a:rPr>
              <a:t>            </a:t>
            </a:r>
          </a:p>
          <a:p>
            <a:pPr marL="0" marR="0" lvl="0" indent="0" algn="l" defTabSz="914377" rtl="0" eaLnBrk="1" fontAlgn="base" latinLnBrk="0" hangingPunct="1">
              <a:lnSpc>
                <a:spcPct val="100000"/>
              </a:lnSpc>
              <a:spcBef>
                <a:spcPct val="20000"/>
              </a:spcBef>
              <a:spcAft>
                <a:spcPct val="0"/>
              </a:spcAft>
              <a:buClrTx/>
              <a:buSzTx/>
              <a:buFontTx/>
              <a:buNone/>
              <a:tabLst/>
              <a:defRPr/>
            </a:pPr>
            <a:endParaRPr kumimoji="0" lang="hr-HR" sz="1800" b="1" i="1"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endParaRPr kumimoji="0" lang="hr-HR" sz="18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br>
              <a:rPr kumimoji="0" lang="hr-HR" sz="1600" b="1" i="0" u="none" strike="noStrike" kern="1200" cap="none" spc="0" normalizeH="0" baseline="0" noProof="0" dirty="0">
                <a:ln>
                  <a:noFill/>
                </a:ln>
                <a:solidFill>
                  <a:srgbClr val="FFFFFF"/>
                </a:solidFill>
                <a:effectLst/>
                <a:uLnTx/>
                <a:uFillTx/>
                <a:latin typeface="Arial"/>
                <a:ea typeface="+mn-ea"/>
                <a:cs typeface="Arial" charset="0"/>
              </a:rPr>
            </a:b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a:t>
            </a:r>
          </a:p>
          <a:p>
            <a:pPr marL="0" marR="0" lvl="0" indent="0" algn="l" defTabSz="914377" rtl="0" eaLnBrk="1" fontAlgn="base" latinLnBrk="0" hangingPunct="1">
              <a:lnSpc>
                <a:spcPct val="100000"/>
              </a:lnSpc>
              <a:spcBef>
                <a:spcPct val="20000"/>
              </a:spcBef>
              <a:spcAft>
                <a:spcPct val="0"/>
              </a:spcAft>
              <a:buClrTx/>
              <a:buSzTx/>
              <a:buFontTx/>
              <a:buNone/>
              <a:tabLst/>
              <a:defRPr/>
            </a:pPr>
            <a:endParaRPr kumimoji="0" lang="hr-HR" sz="20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7413" name="Text Box 5">
            <a:extLst>
              <a:ext uri="{FF2B5EF4-FFF2-40B4-BE49-F238E27FC236}">
                <a16:creationId xmlns:a16="http://schemas.microsoft.com/office/drawing/2014/main" id="{A151EE14-E045-C9E7-94CC-05FC793C61E2}"/>
              </a:ext>
            </a:extLst>
          </p:cNvPr>
          <p:cNvSpPr txBox="1">
            <a:spLocks noChangeArrowheads="1"/>
          </p:cNvSpPr>
          <p:nvPr/>
        </p:nvSpPr>
        <p:spPr bwMode="auto">
          <a:xfrm>
            <a:off x="1663702" y="1676401"/>
            <a:ext cx="952500" cy="1025281"/>
          </a:xfrm>
          <a:prstGeom prst="rect">
            <a:avLst/>
          </a:prstGeom>
          <a:solidFill>
            <a:srgbClr val="FFFF99"/>
          </a:solidFill>
          <a:ln w="57150">
            <a:solidFill>
              <a:schemeClr val="tx1"/>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945407911"/>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2531">
                                            <p:txEl>
                                              <p:pRg st="1" end="1"/>
                                            </p:txEl>
                                          </p:spTgt>
                                        </p:tgtEl>
                                        <p:attrNameLst>
                                          <p:attrName>style.visibility</p:attrName>
                                        </p:attrNameLst>
                                      </p:cBhvr>
                                      <p:to>
                                        <p:strVal val="visible"/>
                                      </p:to>
                                    </p:set>
                                    <p:anim calcmode="lin" valueType="num">
                                      <p:cBhvr additive="base">
                                        <p:cTn id="13" dur="500" fill="hold"/>
                                        <p:tgtEl>
                                          <p:spTgt spid="2253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253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2532">
                                            <p:txEl>
                                              <p:pRg st="1" end="1"/>
                                            </p:txEl>
                                          </p:spTgt>
                                        </p:tgtEl>
                                        <p:attrNameLst>
                                          <p:attrName>style.visibility</p:attrName>
                                        </p:attrNameLst>
                                      </p:cBhvr>
                                      <p:to>
                                        <p:strVal val="visible"/>
                                      </p:to>
                                    </p:set>
                                    <p:anim calcmode="lin" valueType="num">
                                      <p:cBhvr additive="base">
                                        <p:cTn id="19" dur="500" fill="hold"/>
                                        <p:tgtEl>
                                          <p:spTgt spid="22532">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53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2532">
                                            <p:txEl>
                                              <p:pRg st="0" end="0"/>
                                            </p:txEl>
                                          </p:spTgt>
                                        </p:tgtEl>
                                        <p:attrNameLst>
                                          <p:attrName>style.visibility</p:attrName>
                                        </p:attrNameLst>
                                      </p:cBhvr>
                                      <p:to>
                                        <p:strVal val="visible"/>
                                      </p:to>
                                    </p:set>
                                    <p:anim calcmode="lin" valueType="num">
                                      <p:cBhvr additive="base">
                                        <p:cTn id="25" dur="500" fill="hold"/>
                                        <p:tgtEl>
                                          <p:spTgt spid="22532">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253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2532">
                                            <p:txEl>
                                              <p:pRg st="2" end="2"/>
                                            </p:txEl>
                                          </p:spTgt>
                                        </p:tgtEl>
                                        <p:attrNameLst>
                                          <p:attrName>style.visibility</p:attrName>
                                        </p:attrNameLst>
                                      </p:cBhvr>
                                      <p:to>
                                        <p:strVal val="visible"/>
                                      </p:to>
                                    </p:set>
                                    <p:anim calcmode="lin" valueType="num">
                                      <p:cBhvr additive="base">
                                        <p:cTn id="31" dur="500" fill="hold"/>
                                        <p:tgtEl>
                                          <p:spTgt spid="22532">
                                            <p:txEl>
                                              <p:pRg st="2" end="2"/>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253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2532">
                                            <p:txEl>
                                              <p:pRg st="3" end="3"/>
                                            </p:txEl>
                                          </p:spTgt>
                                        </p:tgtEl>
                                        <p:attrNameLst>
                                          <p:attrName>style.visibility</p:attrName>
                                        </p:attrNameLst>
                                      </p:cBhvr>
                                      <p:to>
                                        <p:strVal val="visible"/>
                                      </p:to>
                                    </p:set>
                                    <p:anim calcmode="lin" valueType="num">
                                      <p:cBhvr additive="base">
                                        <p:cTn id="37" dur="500" fill="hold"/>
                                        <p:tgtEl>
                                          <p:spTgt spid="22532">
                                            <p:txEl>
                                              <p:pRg st="3" end="3"/>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253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22532">
                                            <p:txEl>
                                              <p:pRg st="4" end="4"/>
                                            </p:txEl>
                                          </p:spTgt>
                                        </p:tgtEl>
                                        <p:attrNameLst>
                                          <p:attrName>style.visibility</p:attrName>
                                        </p:attrNameLst>
                                      </p:cBhvr>
                                      <p:to>
                                        <p:strVal val="visible"/>
                                      </p:to>
                                    </p:set>
                                    <p:anim calcmode="lin" valueType="num">
                                      <p:cBhvr additive="base">
                                        <p:cTn id="43" dur="500" fill="hold"/>
                                        <p:tgtEl>
                                          <p:spTgt spid="22532">
                                            <p:txEl>
                                              <p:pRg st="4" end="4"/>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253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22532">
                                            <p:txEl>
                                              <p:pRg st="5" end="5"/>
                                            </p:txEl>
                                          </p:spTgt>
                                        </p:tgtEl>
                                        <p:attrNameLst>
                                          <p:attrName>style.visibility</p:attrName>
                                        </p:attrNameLst>
                                      </p:cBhvr>
                                      <p:to>
                                        <p:strVal val="visible"/>
                                      </p:to>
                                    </p:set>
                                    <p:anim calcmode="lin" valueType="num">
                                      <p:cBhvr additive="base">
                                        <p:cTn id="49" dur="500" fill="hold"/>
                                        <p:tgtEl>
                                          <p:spTgt spid="22532">
                                            <p:txEl>
                                              <p:pRg st="5" end="5"/>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253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22532">
                                            <p:txEl>
                                              <p:pRg st="6" end="6"/>
                                            </p:txEl>
                                          </p:spTgt>
                                        </p:tgtEl>
                                        <p:attrNameLst>
                                          <p:attrName>style.visibility</p:attrName>
                                        </p:attrNameLst>
                                      </p:cBhvr>
                                      <p:to>
                                        <p:strVal val="visible"/>
                                      </p:to>
                                    </p:set>
                                    <p:anim calcmode="lin" valueType="num">
                                      <p:cBhvr additive="base">
                                        <p:cTn id="55" dur="500" fill="hold"/>
                                        <p:tgtEl>
                                          <p:spTgt spid="22532">
                                            <p:txEl>
                                              <p:pRg st="6" end="6"/>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2253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22532">
                                            <p:txEl>
                                              <p:pRg st="7" end="7"/>
                                            </p:txEl>
                                          </p:spTgt>
                                        </p:tgtEl>
                                        <p:attrNameLst>
                                          <p:attrName>style.visibility</p:attrName>
                                        </p:attrNameLst>
                                      </p:cBhvr>
                                      <p:to>
                                        <p:strVal val="visible"/>
                                      </p:to>
                                    </p:set>
                                    <p:anim calcmode="lin" valueType="num">
                                      <p:cBhvr additive="base">
                                        <p:cTn id="61" dur="500" fill="hold"/>
                                        <p:tgtEl>
                                          <p:spTgt spid="22532">
                                            <p:txEl>
                                              <p:pRg st="7" end="7"/>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22532">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22532">
                                            <p:txEl>
                                              <p:pRg st="8" end="8"/>
                                            </p:txEl>
                                          </p:spTgt>
                                        </p:tgtEl>
                                        <p:attrNameLst>
                                          <p:attrName>style.visibility</p:attrName>
                                        </p:attrNameLst>
                                      </p:cBhvr>
                                      <p:to>
                                        <p:strVal val="visible"/>
                                      </p:to>
                                    </p:set>
                                    <p:anim calcmode="lin" valueType="num">
                                      <p:cBhvr additive="base">
                                        <p:cTn id="67" dur="500" fill="hold"/>
                                        <p:tgtEl>
                                          <p:spTgt spid="22532">
                                            <p:txEl>
                                              <p:pRg st="8" end="8"/>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22532">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nodeType="clickEffect">
                                  <p:stCondLst>
                                    <p:cond delay="0"/>
                                  </p:stCondLst>
                                  <p:childTnLst>
                                    <p:set>
                                      <p:cBhvr>
                                        <p:cTn id="72" dur="1" fill="hold">
                                          <p:stCondLst>
                                            <p:cond delay="0"/>
                                          </p:stCondLst>
                                        </p:cTn>
                                        <p:tgtEl>
                                          <p:spTgt spid="22532">
                                            <p:txEl>
                                              <p:pRg st="9" end="9"/>
                                            </p:txEl>
                                          </p:spTgt>
                                        </p:tgtEl>
                                        <p:attrNameLst>
                                          <p:attrName>style.visibility</p:attrName>
                                        </p:attrNameLst>
                                      </p:cBhvr>
                                      <p:to>
                                        <p:strVal val="visible"/>
                                      </p:to>
                                    </p:set>
                                    <p:anim calcmode="lin" valueType="num">
                                      <p:cBhvr additive="base">
                                        <p:cTn id="73" dur="500" fill="hold"/>
                                        <p:tgtEl>
                                          <p:spTgt spid="22532">
                                            <p:txEl>
                                              <p:pRg st="9" end="9"/>
                                            </p:tx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22532">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8" fill="hold" nodeType="clickEffect">
                                  <p:stCondLst>
                                    <p:cond delay="0"/>
                                  </p:stCondLst>
                                  <p:childTnLst>
                                    <p:set>
                                      <p:cBhvr>
                                        <p:cTn id="78" dur="1" fill="hold">
                                          <p:stCondLst>
                                            <p:cond delay="0"/>
                                          </p:stCondLst>
                                        </p:cTn>
                                        <p:tgtEl>
                                          <p:spTgt spid="22532">
                                            <p:txEl>
                                              <p:pRg st="10" end="10"/>
                                            </p:txEl>
                                          </p:spTgt>
                                        </p:tgtEl>
                                        <p:attrNameLst>
                                          <p:attrName>style.visibility</p:attrName>
                                        </p:attrNameLst>
                                      </p:cBhvr>
                                      <p:to>
                                        <p:strVal val="visible"/>
                                      </p:to>
                                    </p:set>
                                    <p:anim calcmode="lin" valueType="num">
                                      <p:cBhvr additive="base">
                                        <p:cTn id="79" dur="500" fill="hold"/>
                                        <p:tgtEl>
                                          <p:spTgt spid="22532">
                                            <p:txEl>
                                              <p:pRg st="10" end="10"/>
                                            </p:txEl>
                                          </p:spTgt>
                                        </p:tgtEl>
                                        <p:attrNameLst>
                                          <p:attrName>ppt_x</p:attrName>
                                        </p:attrNameLst>
                                      </p:cBhvr>
                                      <p:tavLst>
                                        <p:tav tm="0">
                                          <p:val>
                                            <p:strVal val="0-#ppt_w/2"/>
                                          </p:val>
                                        </p:tav>
                                        <p:tav tm="100000">
                                          <p:val>
                                            <p:strVal val="#ppt_x"/>
                                          </p:val>
                                        </p:tav>
                                      </p:tavLst>
                                    </p:anim>
                                    <p:anim calcmode="lin" valueType="num">
                                      <p:cBhvr additive="base">
                                        <p:cTn id="80" dur="500" fill="hold"/>
                                        <p:tgtEl>
                                          <p:spTgt spid="22532">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8" fill="hold" nodeType="clickEffect">
                                  <p:stCondLst>
                                    <p:cond delay="0"/>
                                  </p:stCondLst>
                                  <p:childTnLst>
                                    <p:set>
                                      <p:cBhvr>
                                        <p:cTn id="84" dur="1" fill="hold">
                                          <p:stCondLst>
                                            <p:cond delay="0"/>
                                          </p:stCondLst>
                                        </p:cTn>
                                        <p:tgtEl>
                                          <p:spTgt spid="22532">
                                            <p:txEl>
                                              <p:pRg st="11" end="11"/>
                                            </p:txEl>
                                          </p:spTgt>
                                        </p:tgtEl>
                                        <p:attrNameLst>
                                          <p:attrName>style.visibility</p:attrName>
                                        </p:attrNameLst>
                                      </p:cBhvr>
                                      <p:to>
                                        <p:strVal val="visible"/>
                                      </p:to>
                                    </p:set>
                                    <p:anim calcmode="lin" valueType="num">
                                      <p:cBhvr additive="base">
                                        <p:cTn id="85" dur="500" fill="hold"/>
                                        <p:tgtEl>
                                          <p:spTgt spid="22532">
                                            <p:txEl>
                                              <p:pRg st="11" end="11"/>
                                            </p:tx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22532">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nodeType="clickEffect">
                                  <p:stCondLst>
                                    <p:cond delay="0"/>
                                  </p:stCondLst>
                                  <p:childTnLst>
                                    <p:set>
                                      <p:cBhvr>
                                        <p:cTn id="90" dur="1" fill="hold">
                                          <p:stCondLst>
                                            <p:cond delay="0"/>
                                          </p:stCondLst>
                                        </p:cTn>
                                        <p:tgtEl>
                                          <p:spTgt spid="22532">
                                            <p:txEl>
                                              <p:pRg st="19" end="19"/>
                                            </p:txEl>
                                          </p:spTgt>
                                        </p:tgtEl>
                                        <p:attrNameLst>
                                          <p:attrName>style.visibility</p:attrName>
                                        </p:attrNameLst>
                                      </p:cBhvr>
                                      <p:to>
                                        <p:strVal val="visible"/>
                                      </p:to>
                                    </p:set>
                                    <p:anim calcmode="lin" valueType="num">
                                      <p:cBhvr additive="base">
                                        <p:cTn id="91" dur="500" fill="hold"/>
                                        <p:tgtEl>
                                          <p:spTgt spid="22532">
                                            <p:txEl>
                                              <p:pRg st="19" end="19"/>
                                            </p:tx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22532">
                                            <p:txEl>
                                              <p:pRg st="19" end="19"/>
                                            </p:txEl>
                                          </p:spTgt>
                                        </p:tgtEl>
                                        <p:attrNameLst>
                                          <p:attrName>ppt_y</p:attrName>
                                        </p:attrNameLst>
                                      </p:cBhvr>
                                      <p:tavLst>
                                        <p:tav tm="0">
                                          <p:val>
                                            <p:strVal val="#ppt_y"/>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8" fill="hold" nodeType="clickEffect">
                                  <p:stCondLst>
                                    <p:cond delay="0"/>
                                  </p:stCondLst>
                                  <p:childTnLst>
                                    <p:set>
                                      <p:cBhvr>
                                        <p:cTn id="96" dur="1" fill="hold">
                                          <p:stCondLst>
                                            <p:cond delay="0"/>
                                          </p:stCondLst>
                                        </p:cTn>
                                        <p:tgtEl>
                                          <p:spTgt spid="22532">
                                            <p:txEl>
                                              <p:pRg st="22" end="22"/>
                                            </p:txEl>
                                          </p:spTgt>
                                        </p:tgtEl>
                                        <p:attrNameLst>
                                          <p:attrName>style.visibility</p:attrName>
                                        </p:attrNameLst>
                                      </p:cBhvr>
                                      <p:to>
                                        <p:strVal val="visible"/>
                                      </p:to>
                                    </p:set>
                                    <p:anim calcmode="lin" valueType="num">
                                      <p:cBhvr additive="base">
                                        <p:cTn id="97" dur="500" fill="hold"/>
                                        <p:tgtEl>
                                          <p:spTgt spid="22532">
                                            <p:txEl>
                                              <p:pRg st="22" end="22"/>
                                            </p:txEl>
                                          </p:spTgt>
                                        </p:tgtEl>
                                        <p:attrNameLst>
                                          <p:attrName>ppt_x</p:attrName>
                                        </p:attrNameLst>
                                      </p:cBhvr>
                                      <p:tavLst>
                                        <p:tav tm="0">
                                          <p:val>
                                            <p:strVal val="0-#ppt_w/2"/>
                                          </p:val>
                                        </p:tav>
                                        <p:tav tm="100000">
                                          <p:val>
                                            <p:strVal val="#ppt_x"/>
                                          </p:val>
                                        </p:tav>
                                      </p:tavLst>
                                    </p:anim>
                                    <p:anim calcmode="lin" valueType="num">
                                      <p:cBhvr additive="base">
                                        <p:cTn id="98" dur="500" fill="hold"/>
                                        <p:tgtEl>
                                          <p:spTgt spid="22532">
                                            <p:txEl>
                                              <p:pRg st="22" end="22"/>
                                            </p:txEl>
                                          </p:spTgt>
                                        </p:tgtEl>
                                        <p:attrNameLst>
                                          <p:attrName>ppt_y</p:attrName>
                                        </p:attrNameLst>
                                      </p:cBhvr>
                                      <p:tavLst>
                                        <p:tav tm="0">
                                          <p:val>
                                            <p:strVal val="#ppt_y"/>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8" fill="hold" nodeType="clickEffect">
                                  <p:stCondLst>
                                    <p:cond delay="0"/>
                                  </p:stCondLst>
                                  <p:childTnLst>
                                    <p:set>
                                      <p:cBhvr>
                                        <p:cTn id="102" dur="1" fill="hold">
                                          <p:stCondLst>
                                            <p:cond delay="0"/>
                                          </p:stCondLst>
                                        </p:cTn>
                                        <p:tgtEl>
                                          <p:spTgt spid="22532">
                                            <p:txEl>
                                              <p:pRg st="24" end="24"/>
                                            </p:txEl>
                                          </p:spTgt>
                                        </p:tgtEl>
                                        <p:attrNameLst>
                                          <p:attrName>style.visibility</p:attrName>
                                        </p:attrNameLst>
                                      </p:cBhvr>
                                      <p:to>
                                        <p:strVal val="visible"/>
                                      </p:to>
                                    </p:set>
                                    <p:anim calcmode="lin" valueType="num">
                                      <p:cBhvr additive="base">
                                        <p:cTn id="103" dur="500" fill="hold"/>
                                        <p:tgtEl>
                                          <p:spTgt spid="22532">
                                            <p:txEl>
                                              <p:pRg st="24" end="24"/>
                                            </p:txEl>
                                          </p:spTgt>
                                        </p:tgtEl>
                                        <p:attrNameLst>
                                          <p:attrName>ppt_x</p:attrName>
                                        </p:attrNameLst>
                                      </p:cBhvr>
                                      <p:tavLst>
                                        <p:tav tm="0">
                                          <p:val>
                                            <p:strVal val="0-#ppt_w/2"/>
                                          </p:val>
                                        </p:tav>
                                        <p:tav tm="100000">
                                          <p:val>
                                            <p:strVal val="#ppt_x"/>
                                          </p:val>
                                        </p:tav>
                                      </p:tavLst>
                                    </p:anim>
                                    <p:anim calcmode="lin" valueType="num">
                                      <p:cBhvr additive="base">
                                        <p:cTn id="104" dur="500" fill="hold"/>
                                        <p:tgtEl>
                                          <p:spTgt spid="22532">
                                            <p:txEl>
                                              <p:pRg st="24" end="24"/>
                                            </p:txEl>
                                          </p:spTgt>
                                        </p:tgtEl>
                                        <p:attrNameLst>
                                          <p:attrName>ppt_y</p:attrName>
                                        </p:attrNameLst>
                                      </p:cBhvr>
                                      <p:tavLst>
                                        <p:tav tm="0">
                                          <p:val>
                                            <p:strVal val="#ppt_y"/>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8" fill="hold" nodeType="clickEffect">
                                  <p:stCondLst>
                                    <p:cond delay="0"/>
                                  </p:stCondLst>
                                  <p:childTnLst>
                                    <p:set>
                                      <p:cBhvr>
                                        <p:cTn id="108" dur="1" fill="hold">
                                          <p:stCondLst>
                                            <p:cond delay="0"/>
                                          </p:stCondLst>
                                        </p:cTn>
                                        <p:tgtEl>
                                          <p:spTgt spid="22532">
                                            <p:txEl>
                                              <p:pRg st="25" end="25"/>
                                            </p:txEl>
                                          </p:spTgt>
                                        </p:tgtEl>
                                        <p:attrNameLst>
                                          <p:attrName>style.visibility</p:attrName>
                                        </p:attrNameLst>
                                      </p:cBhvr>
                                      <p:to>
                                        <p:strVal val="visible"/>
                                      </p:to>
                                    </p:set>
                                    <p:anim calcmode="lin" valueType="num">
                                      <p:cBhvr additive="base">
                                        <p:cTn id="109" dur="500" fill="hold"/>
                                        <p:tgtEl>
                                          <p:spTgt spid="22532">
                                            <p:txEl>
                                              <p:pRg st="25" end="25"/>
                                            </p:txEl>
                                          </p:spTgt>
                                        </p:tgtEl>
                                        <p:attrNameLst>
                                          <p:attrName>ppt_x</p:attrName>
                                        </p:attrNameLst>
                                      </p:cBhvr>
                                      <p:tavLst>
                                        <p:tav tm="0">
                                          <p:val>
                                            <p:strVal val="0-#ppt_w/2"/>
                                          </p:val>
                                        </p:tav>
                                        <p:tav tm="100000">
                                          <p:val>
                                            <p:strVal val="#ppt_x"/>
                                          </p:val>
                                        </p:tav>
                                      </p:tavLst>
                                    </p:anim>
                                    <p:anim calcmode="lin" valueType="num">
                                      <p:cBhvr additive="base">
                                        <p:cTn id="110" dur="500" fill="hold"/>
                                        <p:tgtEl>
                                          <p:spTgt spid="22532">
                                            <p:txEl>
                                              <p:pRg st="25" end="25"/>
                                            </p:txEl>
                                          </p:spTgt>
                                        </p:tgtEl>
                                        <p:attrNameLst>
                                          <p:attrName>ppt_y</p:attrName>
                                        </p:attrNameLst>
                                      </p:cBhvr>
                                      <p:tavLst>
                                        <p:tav tm="0">
                                          <p:val>
                                            <p:strVal val="#ppt_y"/>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8" fill="hold" nodeType="clickEffect">
                                  <p:stCondLst>
                                    <p:cond delay="0"/>
                                  </p:stCondLst>
                                  <p:childTnLst>
                                    <p:set>
                                      <p:cBhvr>
                                        <p:cTn id="114" dur="1" fill="hold">
                                          <p:stCondLst>
                                            <p:cond delay="0"/>
                                          </p:stCondLst>
                                        </p:cTn>
                                        <p:tgtEl>
                                          <p:spTgt spid="22532">
                                            <p:txEl>
                                              <p:pRg st="27" end="27"/>
                                            </p:txEl>
                                          </p:spTgt>
                                        </p:tgtEl>
                                        <p:attrNameLst>
                                          <p:attrName>style.visibility</p:attrName>
                                        </p:attrNameLst>
                                      </p:cBhvr>
                                      <p:to>
                                        <p:strVal val="visible"/>
                                      </p:to>
                                    </p:set>
                                    <p:anim calcmode="lin" valueType="num">
                                      <p:cBhvr additive="base">
                                        <p:cTn id="115" dur="500" fill="hold"/>
                                        <p:tgtEl>
                                          <p:spTgt spid="22532">
                                            <p:txEl>
                                              <p:pRg st="27" end="27"/>
                                            </p:txEl>
                                          </p:spTgt>
                                        </p:tgtEl>
                                        <p:attrNameLst>
                                          <p:attrName>ppt_x</p:attrName>
                                        </p:attrNameLst>
                                      </p:cBhvr>
                                      <p:tavLst>
                                        <p:tav tm="0">
                                          <p:val>
                                            <p:strVal val="0-#ppt_w/2"/>
                                          </p:val>
                                        </p:tav>
                                        <p:tav tm="100000">
                                          <p:val>
                                            <p:strVal val="#ppt_x"/>
                                          </p:val>
                                        </p:tav>
                                      </p:tavLst>
                                    </p:anim>
                                    <p:anim calcmode="lin" valueType="num">
                                      <p:cBhvr additive="base">
                                        <p:cTn id="116" dur="500" fill="hold"/>
                                        <p:tgtEl>
                                          <p:spTgt spid="22532">
                                            <p:txEl>
                                              <p:pRg st="27" end="27"/>
                                            </p:txEl>
                                          </p:spTgt>
                                        </p:tgtEl>
                                        <p:attrNameLst>
                                          <p:attrName>ppt_y</p:attrName>
                                        </p:attrNameLst>
                                      </p:cBhvr>
                                      <p:tavLst>
                                        <p:tav tm="0">
                                          <p:val>
                                            <p:strVal val="#ppt_y"/>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8" fill="hold" nodeType="clickEffect">
                                  <p:stCondLst>
                                    <p:cond delay="0"/>
                                  </p:stCondLst>
                                  <p:childTnLst>
                                    <p:set>
                                      <p:cBhvr>
                                        <p:cTn id="120" dur="1" fill="hold">
                                          <p:stCondLst>
                                            <p:cond delay="0"/>
                                          </p:stCondLst>
                                        </p:cTn>
                                        <p:tgtEl>
                                          <p:spTgt spid="22532">
                                            <p:txEl>
                                              <p:pRg st="28" end="28"/>
                                            </p:txEl>
                                          </p:spTgt>
                                        </p:tgtEl>
                                        <p:attrNameLst>
                                          <p:attrName>style.visibility</p:attrName>
                                        </p:attrNameLst>
                                      </p:cBhvr>
                                      <p:to>
                                        <p:strVal val="visible"/>
                                      </p:to>
                                    </p:set>
                                    <p:anim calcmode="lin" valueType="num">
                                      <p:cBhvr additive="base">
                                        <p:cTn id="121" dur="500" fill="hold"/>
                                        <p:tgtEl>
                                          <p:spTgt spid="22532">
                                            <p:txEl>
                                              <p:pRg st="28" end="28"/>
                                            </p:txEl>
                                          </p:spTgt>
                                        </p:tgtEl>
                                        <p:attrNameLst>
                                          <p:attrName>ppt_x</p:attrName>
                                        </p:attrNameLst>
                                      </p:cBhvr>
                                      <p:tavLst>
                                        <p:tav tm="0">
                                          <p:val>
                                            <p:strVal val="0-#ppt_w/2"/>
                                          </p:val>
                                        </p:tav>
                                        <p:tav tm="100000">
                                          <p:val>
                                            <p:strVal val="#ppt_x"/>
                                          </p:val>
                                        </p:tav>
                                      </p:tavLst>
                                    </p:anim>
                                    <p:anim calcmode="lin" valueType="num">
                                      <p:cBhvr additive="base">
                                        <p:cTn id="122" dur="500" fill="hold"/>
                                        <p:tgtEl>
                                          <p:spTgt spid="22532">
                                            <p:txEl>
                                              <p:pRg st="28" end="28"/>
                                            </p:txEl>
                                          </p:spTgt>
                                        </p:tgtEl>
                                        <p:attrNameLst>
                                          <p:attrName>ppt_y</p:attrName>
                                        </p:attrNameLst>
                                      </p:cBhvr>
                                      <p:tavLst>
                                        <p:tav tm="0">
                                          <p:val>
                                            <p:strVal val="#ppt_y"/>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8" fill="hold" nodeType="clickEffect">
                                  <p:stCondLst>
                                    <p:cond delay="0"/>
                                  </p:stCondLst>
                                  <p:childTnLst>
                                    <p:set>
                                      <p:cBhvr>
                                        <p:cTn id="126" dur="1" fill="hold">
                                          <p:stCondLst>
                                            <p:cond delay="0"/>
                                          </p:stCondLst>
                                        </p:cTn>
                                        <p:tgtEl>
                                          <p:spTgt spid="22532">
                                            <p:txEl>
                                              <p:pRg st="30" end="30"/>
                                            </p:txEl>
                                          </p:spTgt>
                                        </p:tgtEl>
                                        <p:attrNameLst>
                                          <p:attrName>style.visibility</p:attrName>
                                        </p:attrNameLst>
                                      </p:cBhvr>
                                      <p:to>
                                        <p:strVal val="visible"/>
                                      </p:to>
                                    </p:set>
                                    <p:anim calcmode="lin" valueType="num">
                                      <p:cBhvr additive="base">
                                        <p:cTn id="127" dur="500" fill="hold"/>
                                        <p:tgtEl>
                                          <p:spTgt spid="22532">
                                            <p:txEl>
                                              <p:pRg st="30" end="30"/>
                                            </p:txEl>
                                          </p:spTgt>
                                        </p:tgtEl>
                                        <p:attrNameLst>
                                          <p:attrName>ppt_x</p:attrName>
                                        </p:attrNameLst>
                                      </p:cBhvr>
                                      <p:tavLst>
                                        <p:tav tm="0">
                                          <p:val>
                                            <p:strVal val="0-#ppt_w/2"/>
                                          </p:val>
                                        </p:tav>
                                        <p:tav tm="100000">
                                          <p:val>
                                            <p:strVal val="#ppt_x"/>
                                          </p:val>
                                        </p:tav>
                                      </p:tavLst>
                                    </p:anim>
                                    <p:anim calcmode="lin" valueType="num">
                                      <p:cBhvr additive="base">
                                        <p:cTn id="128" dur="500" fill="hold"/>
                                        <p:tgtEl>
                                          <p:spTgt spid="22532">
                                            <p:txEl>
                                              <p:pRg st="30" end="30"/>
                                            </p:txEl>
                                          </p:spTgt>
                                        </p:tgtEl>
                                        <p:attrNameLst>
                                          <p:attrName>ppt_y</p:attrName>
                                        </p:attrNameLst>
                                      </p:cBhvr>
                                      <p:tavLst>
                                        <p:tav tm="0">
                                          <p:val>
                                            <p:strVal val="#ppt_y"/>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8" fill="hold" nodeType="clickEffect">
                                  <p:stCondLst>
                                    <p:cond delay="0"/>
                                  </p:stCondLst>
                                  <p:childTnLst>
                                    <p:set>
                                      <p:cBhvr>
                                        <p:cTn id="132" dur="1" fill="hold">
                                          <p:stCondLst>
                                            <p:cond delay="0"/>
                                          </p:stCondLst>
                                        </p:cTn>
                                        <p:tgtEl>
                                          <p:spTgt spid="22532">
                                            <p:txEl>
                                              <p:pRg st="33" end="33"/>
                                            </p:txEl>
                                          </p:spTgt>
                                        </p:tgtEl>
                                        <p:attrNameLst>
                                          <p:attrName>style.visibility</p:attrName>
                                        </p:attrNameLst>
                                      </p:cBhvr>
                                      <p:to>
                                        <p:strVal val="visible"/>
                                      </p:to>
                                    </p:set>
                                    <p:anim calcmode="lin" valueType="num">
                                      <p:cBhvr additive="base">
                                        <p:cTn id="133" dur="500" fill="hold"/>
                                        <p:tgtEl>
                                          <p:spTgt spid="22532">
                                            <p:txEl>
                                              <p:pRg st="33" end="33"/>
                                            </p:txEl>
                                          </p:spTgt>
                                        </p:tgtEl>
                                        <p:attrNameLst>
                                          <p:attrName>ppt_x</p:attrName>
                                        </p:attrNameLst>
                                      </p:cBhvr>
                                      <p:tavLst>
                                        <p:tav tm="0">
                                          <p:val>
                                            <p:strVal val="0-#ppt_w/2"/>
                                          </p:val>
                                        </p:tav>
                                        <p:tav tm="100000">
                                          <p:val>
                                            <p:strVal val="#ppt_x"/>
                                          </p:val>
                                        </p:tav>
                                      </p:tavLst>
                                    </p:anim>
                                    <p:anim calcmode="lin" valueType="num">
                                      <p:cBhvr additive="base">
                                        <p:cTn id="134" dur="500" fill="hold"/>
                                        <p:tgtEl>
                                          <p:spTgt spid="22532">
                                            <p:txEl>
                                              <p:pRg st="33" end="33"/>
                                            </p:txEl>
                                          </p:spTgt>
                                        </p:tgtEl>
                                        <p:attrNameLst>
                                          <p:attrName>ppt_y</p:attrName>
                                        </p:attrNameLst>
                                      </p:cBhvr>
                                      <p:tavLst>
                                        <p:tav tm="0">
                                          <p:val>
                                            <p:strVal val="#ppt_y"/>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8" fill="hold" nodeType="clickEffect">
                                  <p:stCondLst>
                                    <p:cond delay="0"/>
                                  </p:stCondLst>
                                  <p:childTnLst>
                                    <p:set>
                                      <p:cBhvr>
                                        <p:cTn id="138" dur="1" fill="hold">
                                          <p:stCondLst>
                                            <p:cond delay="0"/>
                                          </p:stCondLst>
                                        </p:cTn>
                                        <p:tgtEl>
                                          <p:spTgt spid="22532">
                                            <p:txEl>
                                              <p:pRg st="34" end="34"/>
                                            </p:txEl>
                                          </p:spTgt>
                                        </p:tgtEl>
                                        <p:attrNameLst>
                                          <p:attrName>style.visibility</p:attrName>
                                        </p:attrNameLst>
                                      </p:cBhvr>
                                      <p:to>
                                        <p:strVal val="visible"/>
                                      </p:to>
                                    </p:set>
                                    <p:anim calcmode="lin" valueType="num">
                                      <p:cBhvr additive="base">
                                        <p:cTn id="139" dur="500" fill="hold"/>
                                        <p:tgtEl>
                                          <p:spTgt spid="22532">
                                            <p:txEl>
                                              <p:pRg st="34" end="34"/>
                                            </p:txEl>
                                          </p:spTgt>
                                        </p:tgtEl>
                                        <p:attrNameLst>
                                          <p:attrName>ppt_x</p:attrName>
                                        </p:attrNameLst>
                                      </p:cBhvr>
                                      <p:tavLst>
                                        <p:tav tm="0">
                                          <p:val>
                                            <p:strVal val="0-#ppt_w/2"/>
                                          </p:val>
                                        </p:tav>
                                        <p:tav tm="100000">
                                          <p:val>
                                            <p:strVal val="#ppt_x"/>
                                          </p:val>
                                        </p:tav>
                                      </p:tavLst>
                                    </p:anim>
                                    <p:anim calcmode="lin" valueType="num">
                                      <p:cBhvr additive="base">
                                        <p:cTn id="140" dur="500" fill="hold"/>
                                        <p:tgtEl>
                                          <p:spTgt spid="22532">
                                            <p:txEl>
                                              <p:pRg st="34" end="3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D956161-67E8-69DD-8F82-DF03095811AE}"/>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88547E91-41B1-72FD-552A-C2248B8B4FDF}"/>
              </a:ext>
            </a:extLst>
          </p:cNvPr>
          <p:cNvSpPr>
            <a:spLocks noGrp="1" noChangeArrowheads="1"/>
          </p:cNvSpPr>
          <p:nvPr>
            <p:ph type="title"/>
          </p:nvPr>
        </p:nvSpPr>
        <p:spPr>
          <a:xfrm>
            <a:off x="3733801" y="129695"/>
            <a:ext cx="4292601" cy="1143000"/>
          </a:xfrm>
        </p:spPr>
        <p:txBody>
          <a:bodyPr/>
          <a:lstStyle/>
          <a:p>
            <a:pPr eaLnBrk="1" hangingPunct="1"/>
            <a:r>
              <a:rPr lang="hr-HR">
                <a:solidFill>
                  <a:srgbClr val="FFCC66"/>
                </a:solidFill>
              </a:rPr>
              <a:t>Upamtite stih </a:t>
            </a:r>
            <a:endParaRPr lang="en-US" dirty="0">
              <a:solidFill>
                <a:srgbClr val="FFCC66"/>
              </a:solidFill>
            </a:endParaRPr>
          </a:p>
        </p:txBody>
      </p:sp>
      <p:sp>
        <p:nvSpPr>
          <p:cNvPr id="8195" name="Text Box 3">
            <a:extLst>
              <a:ext uri="{FF2B5EF4-FFF2-40B4-BE49-F238E27FC236}">
                <a16:creationId xmlns:a16="http://schemas.microsoft.com/office/drawing/2014/main" id="{C6580B87-78D6-2BCC-FE8C-644582E87F00}"/>
              </a:ext>
            </a:extLst>
          </p:cNvPr>
          <p:cNvSpPr txBox="1">
            <a:spLocks noChangeArrowheads="1"/>
          </p:cNvSpPr>
          <p:nvPr/>
        </p:nvSpPr>
        <p:spPr bwMode="auto">
          <a:xfrm>
            <a:off x="1333948" y="2050201"/>
            <a:ext cx="716235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377" rtl="0" eaLnBrk="1" fontAlgn="base" latinLnBrk="0" hangingPunct="1">
              <a:lnSpc>
                <a:spcPct val="100000"/>
              </a:lnSpc>
              <a:spcBef>
                <a:spcPct val="50000"/>
              </a:spcBef>
              <a:spcAft>
                <a:spcPct val="0"/>
              </a:spcAft>
              <a:buClrTx/>
              <a:buSzTx/>
              <a:buFontTx/>
              <a:buNone/>
              <a:tabLst/>
              <a:defRPr/>
            </a:pPr>
            <a:r>
              <a:rPr kumimoji="0" lang="en-US" sz="40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en-US" sz="48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1. Korinćanima </a:t>
            </a:r>
            <a:r>
              <a:rPr kumimoji="0" lang="sr-Latn-RS" sz="4800" b="0" i="0" u="none" strike="noStrike" kern="1200" cap="none" spc="0" normalizeH="0" baseline="0" noProof="0">
                <a:ln>
                  <a:noFill/>
                </a:ln>
                <a:solidFill>
                  <a:srgbClr val="FFFF99"/>
                </a:solidFill>
                <a:effectLst/>
                <a:uLnTx/>
                <a:uFillTx/>
                <a:latin typeface="Impact" pitchFamily="34" charset="0"/>
                <a:ea typeface="+mn-ea"/>
                <a:cs typeface="Arial" charset="0"/>
              </a:rPr>
              <a:t>14</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,1:</a:t>
            </a:r>
            <a:endParaRPr kumimoji="0" lang="en-US" sz="4800" b="0" i="0" u="none" strike="noStrike" kern="1200" cap="none" spc="0" normalizeH="0" baseline="0" noProof="0" dirty="0">
              <a:ln>
                <a:noFill/>
              </a:ln>
              <a:solidFill>
                <a:srgbClr val="FFFF99"/>
              </a:solidFill>
              <a:effectLst/>
              <a:uLnTx/>
              <a:uFillTx/>
              <a:latin typeface="Impact" pitchFamily="34" charset="0"/>
              <a:ea typeface="+mn-ea"/>
              <a:cs typeface="Arial" charset="0"/>
            </a:endParaRPr>
          </a:p>
        </p:txBody>
      </p:sp>
      <p:sp>
        <p:nvSpPr>
          <p:cNvPr id="8196" name="Rectangle 4">
            <a:extLst>
              <a:ext uri="{FF2B5EF4-FFF2-40B4-BE49-F238E27FC236}">
                <a16:creationId xmlns:a16="http://schemas.microsoft.com/office/drawing/2014/main" id="{9C285ED4-C681-5C57-E482-C114088B0DAF}"/>
              </a:ext>
            </a:extLst>
          </p:cNvPr>
          <p:cNvSpPr>
            <a:spLocks noGrp="1" noChangeArrowheads="1"/>
          </p:cNvSpPr>
          <p:nvPr>
            <p:ph type="body" idx="1"/>
          </p:nvPr>
        </p:nvSpPr>
        <p:spPr>
          <a:xfrm>
            <a:off x="1485751" y="2807017"/>
            <a:ext cx="6500658" cy="1243965"/>
          </a:xfrm>
        </p:spPr>
        <p:txBody>
          <a:bodyPr/>
          <a:lstStyle/>
          <a:p>
            <a:pPr marL="0" indent="0">
              <a:buNone/>
            </a:pPr>
            <a:r>
              <a:rPr lang="en-US"/>
              <a:t>“</a:t>
            </a:r>
            <a:r>
              <a:rPr lang="sr-Latn-RS"/>
              <a:t>Držite se ljubavi, a starajte se za duhovne darove, a osobito da prorokujete.</a:t>
            </a:r>
            <a:r>
              <a:rPr lang="hr-HR" dirty="0"/>
              <a:t>” </a:t>
            </a:r>
            <a:r>
              <a:rPr lang="sr-Latn-RS" dirty="0"/>
              <a:t> </a:t>
            </a:r>
            <a:r>
              <a:rPr lang="hr-HR" dirty="0"/>
              <a:t> </a:t>
            </a:r>
            <a:r>
              <a:rPr lang="en-US" dirty="0"/>
              <a:t> </a:t>
            </a:r>
            <a:endParaRPr lang="en-US" baseline="30000" dirty="0"/>
          </a:p>
        </p:txBody>
      </p:sp>
      <p:pic>
        <p:nvPicPr>
          <p:cNvPr id="2" name="Slika 1">
            <a:extLst>
              <a:ext uri="{FF2B5EF4-FFF2-40B4-BE49-F238E27FC236}">
                <a16:creationId xmlns:a16="http://schemas.microsoft.com/office/drawing/2014/main" id="{68A8084E-E2DD-74B8-1DAE-56A868110BCD}"/>
              </a:ext>
            </a:extLst>
          </p:cNvPr>
          <p:cNvPicPr>
            <a:picLocks noChangeAspect="1"/>
          </p:cNvPicPr>
          <p:nvPr/>
        </p:nvPicPr>
        <p:blipFill>
          <a:blip r:embed="rId3" cstate="print"/>
          <a:stretch>
            <a:fillRect/>
          </a:stretch>
        </p:blipFill>
        <p:spPr>
          <a:xfrm>
            <a:off x="1175658" y="1"/>
            <a:ext cx="2253343" cy="1879600"/>
          </a:xfrm>
          <a:prstGeom prst="rect">
            <a:avLst/>
          </a:prstGeom>
        </p:spPr>
      </p:pic>
      <p:pic>
        <p:nvPicPr>
          <p:cNvPr id="5" name="Picture 4">
            <a:extLst>
              <a:ext uri="{FF2B5EF4-FFF2-40B4-BE49-F238E27FC236}">
                <a16:creationId xmlns:a16="http://schemas.microsoft.com/office/drawing/2014/main" id="{254DAF3B-989D-6F0D-C9A3-587CBC8D6ABC}"/>
              </a:ext>
            </a:extLst>
          </p:cNvPr>
          <p:cNvPicPr>
            <a:picLocks noChangeAspect="1"/>
          </p:cNvPicPr>
          <p:nvPr/>
        </p:nvPicPr>
        <p:blipFill>
          <a:blip r:embed="rId4"/>
          <a:stretch>
            <a:fillRect/>
          </a:stretch>
        </p:blipFill>
        <p:spPr>
          <a:xfrm>
            <a:off x="7247106" y="30185"/>
            <a:ext cx="5029200" cy="6797629"/>
          </a:xfrm>
          <a:prstGeom prst="rect">
            <a:avLst/>
          </a:prstGeom>
        </p:spPr>
      </p:pic>
    </p:spTree>
    <p:extLst>
      <p:ext uri="{BB962C8B-B14F-4D97-AF65-F5344CB8AC3E}">
        <p14:creationId xmlns:p14="http://schemas.microsoft.com/office/powerpoint/2010/main" val="23611229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wipe(left)">
                                      <p:cBhvr>
                                        <p:cTn id="7" dur="500"/>
                                        <p:tgtEl>
                                          <p:spTgt spid="81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196"/>
                                        </p:tgtEl>
                                        <p:attrNameLst>
                                          <p:attrName>style.visibility</p:attrName>
                                        </p:attrNameLst>
                                      </p:cBhvr>
                                      <p:to>
                                        <p:strVal val="visible"/>
                                      </p:to>
                                    </p:set>
                                    <p:animEffect transition="in" filter="wipe(up)">
                                      <p:cBhvr>
                                        <p:cTn id="12"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utoUpdateAnimBg="0"/>
      <p:bldP spid="8196"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ED743-34BE-A6AC-65E1-4502CD0ED801}"/>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7C12B0F6-30A0-D754-C647-08AD45A5DB5F}"/>
              </a:ext>
            </a:extLst>
          </p:cNvPr>
          <p:cNvSpPr>
            <a:spLocks noGrp="1" noChangeArrowheads="1"/>
          </p:cNvSpPr>
          <p:nvPr>
            <p:ph type="title"/>
          </p:nvPr>
        </p:nvSpPr>
        <p:spPr>
          <a:xfrm>
            <a:off x="1905000" y="152400"/>
            <a:ext cx="8534400" cy="1143000"/>
          </a:xfrm>
        </p:spPr>
        <p:txBody>
          <a:bodyPr/>
          <a:lstStyle/>
          <a:p>
            <a:pPr eaLnBrk="1" hangingPunct="1"/>
            <a:r>
              <a:rPr lang="hr-HR" sz="4000" dirty="0"/>
              <a:t>PRENOŠENJE ISTINE</a:t>
            </a:r>
            <a:endParaRPr lang="en-US" sz="4000" dirty="0"/>
          </a:p>
        </p:txBody>
      </p:sp>
      <p:sp>
        <p:nvSpPr>
          <p:cNvPr id="19459" name="Rectangle 3">
            <a:extLst>
              <a:ext uri="{FF2B5EF4-FFF2-40B4-BE49-F238E27FC236}">
                <a16:creationId xmlns:a16="http://schemas.microsoft.com/office/drawing/2014/main" id="{2338F220-296B-77B8-3891-9B2254160E97}"/>
              </a:ext>
            </a:extLst>
          </p:cNvPr>
          <p:cNvSpPr>
            <a:spLocks noGrp="1" noChangeArrowheads="1"/>
          </p:cNvSpPr>
          <p:nvPr>
            <p:ph type="body" sz="half" idx="1"/>
          </p:nvPr>
        </p:nvSpPr>
        <p:spPr>
          <a:xfrm>
            <a:off x="3733800" y="1676400"/>
            <a:ext cx="5410200" cy="1295400"/>
          </a:xfrm>
        </p:spPr>
        <p:txBody>
          <a:bodyPr/>
          <a:lstStyle/>
          <a:p>
            <a:pPr marL="0" indent="0" eaLnBrk="1" hangingPunct="1">
              <a:lnSpc>
                <a:spcPct val="90000"/>
              </a:lnSpc>
              <a:buNone/>
            </a:pPr>
            <a:r>
              <a:rPr lang="hr-HR">
                <a:solidFill>
                  <a:srgbClr val="FFFF99"/>
                </a:solidFill>
              </a:rPr>
              <a:t>Koje  promene  treba  da izvršimo</a:t>
            </a:r>
            <a:r>
              <a:rPr lang="en-US">
                <a:solidFill>
                  <a:srgbClr val="FFFF99"/>
                </a:solidFill>
              </a:rPr>
              <a:t> </a:t>
            </a:r>
            <a:r>
              <a:rPr lang="hr-HR" dirty="0">
                <a:solidFill>
                  <a:srgbClr val="FFFF99"/>
                </a:solidFill>
              </a:rPr>
              <a:t>u našem životu</a:t>
            </a:r>
            <a:r>
              <a:rPr lang="en-US" dirty="0">
                <a:solidFill>
                  <a:srgbClr val="FFFF99"/>
                </a:solidFill>
              </a:rPr>
              <a:t>?</a:t>
            </a:r>
            <a:endParaRPr lang="en-US" b="0" dirty="0">
              <a:solidFill>
                <a:srgbClr val="FFFF99"/>
              </a:solidFill>
            </a:endParaRPr>
          </a:p>
        </p:txBody>
      </p:sp>
      <p:sp>
        <p:nvSpPr>
          <p:cNvPr id="19460" name="Text Box 28">
            <a:extLst>
              <a:ext uri="{FF2B5EF4-FFF2-40B4-BE49-F238E27FC236}">
                <a16:creationId xmlns:a16="http://schemas.microsoft.com/office/drawing/2014/main" id="{3E4E20FE-4A60-1A48-A87D-81CFA556A2A4}"/>
              </a:ext>
            </a:extLst>
          </p:cNvPr>
          <p:cNvSpPr txBox="1">
            <a:spLocks noChangeArrowheads="1"/>
          </p:cNvSpPr>
          <p:nvPr/>
        </p:nvSpPr>
        <p:spPr bwMode="auto">
          <a:xfrm>
            <a:off x="4267200" y="2743200"/>
            <a:ext cx="436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1" i="0" u="none" strike="noStrike" kern="1200" cap="none" spc="0" normalizeH="0" baseline="0" noProof="0" dirty="0">
                <a:ln>
                  <a:noFill/>
                </a:ln>
                <a:solidFill>
                  <a:srgbClr val="FFFFFF"/>
                </a:solidFill>
                <a:effectLst/>
                <a:uLnTx/>
                <a:uFillTx/>
                <a:latin typeface="Arial" charset="0"/>
                <a:ea typeface="+mn-ea"/>
                <a:cs typeface="Arial" charset="0"/>
              </a:rPr>
              <a:t>            ODLUČITE</a:t>
            </a:r>
            <a:r>
              <a:rPr kumimoji="0" lang="en-US" sz="2400" b="1" i="0" u="none" strike="noStrike" kern="1200" cap="none" spc="0" normalizeH="0" baseline="0" noProof="0" dirty="0">
                <a:ln>
                  <a:noFill/>
                </a:ln>
                <a:solidFill>
                  <a:srgbClr val="FFFFFF"/>
                </a:solidFill>
                <a:effectLst/>
                <a:uLnTx/>
                <a:uFillTx/>
                <a:latin typeface="Arial" charset="0"/>
                <a:ea typeface="+mn-ea"/>
                <a:cs typeface="Arial" charset="0"/>
              </a:rPr>
              <a:t>!</a:t>
            </a:r>
          </a:p>
        </p:txBody>
      </p:sp>
      <p:sp>
        <p:nvSpPr>
          <p:cNvPr id="19461" name="Text Box 29">
            <a:extLst>
              <a:ext uri="{FF2B5EF4-FFF2-40B4-BE49-F238E27FC236}">
                <a16:creationId xmlns:a16="http://schemas.microsoft.com/office/drawing/2014/main" id="{F84BC942-20F4-A518-6CA8-D16DF01B6E0D}"/>
              </a:ext>
            </a:extLst>
          </p:cNvPr>
          <p:cNvSpPr txBox="1">
            <a:spLocks noChangeArrowheads="1"/>
          </p:cNvSpPr>
          <p:nvPr/>
        </p:nvSpPr>
        <p:spPr bwMode="auto">
          <a:xfrm>
            <a:off x="2438400" y="1676401"/>
            <a:ext cx="1066800" cy="1063625"/>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grpSp>
        <p:nvGrpSpPr>
          <p:cNvPr id="56" name="Group 4">
            <a:extLst>
              <a:ext uri="{FF2B5EF4-FFF2-40B4-BE49-F238E27FC236}">
                <a16:creationId xmlns:a16="http://schemas.microsoft.com/office/drawing/2014/main" id="{389086B1-DAD3-DB9F-E05D-1CA747362EF5}"/>
              </a:ext>
            </a:extLst>
          </p:cNvPr>
          <p:cNvGrpSpPr>
            <a:grpSpLocks/>
          </p:cNvGrpSpPr>
          <p:nvPr/>
        </p:nvGrpSpPr>
        <p:grpSpPr bwMode="auto">
          <a:xfrm>
            <a:off x="562332" y="3438780"/>
            <a:ext cx="3176028" cy="3034427"/>
            <a:chOff x="285" y="2227"/>
            <a:chExt cx="947" cy="1786"/>
          </a:xfrm>
        </p:grpSpPr>
        <p:sp>
          <p:nvSpPr>
            <p:cNvPr id="19484" name="Rectangle 5">
              <a:extLst>
                <a:ext uri="{FF2B5EF4-FFF2-40B4-BE49-F238E27FC236}">
                  <a16:creationId xmlns:a16="http://schemas.microsoft.com/office/drawing/2014/main" id="{D43C66C0-C9BA-0981-69E1-FAA91A2C22FF}"/>
                </a:ext>
              </a:extLst>
            </p:cNvPr>
            <p:cNvSpPr>
              <a:spLocks noChangeArrowheads="1"/>
            </p:cNvSpPr>
            <p:nvPr/>
          </p:nvSpPr>
          <p:spPr bwMode="auto">
            <a:xfrm>
              <a:off x="285" y="2227"/>
              <a:ext cx="947"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5" name="Text Box 6">
              <a:extLst>
                <a:ext uri="{FF2B5EF4-FFF2-40B4-BE49-F238E27FC236}">
                  <a16:creationId xmlns:a16="http://schemas.microsoft.com/office/drawing/2014/main" id="{1E202D48-A19A-2864-004D-4029FDF5F424}"/>
                </a:ext>
              </a:extLst>
            </p:cNvPr>
            <p:cNvSpPr txBox="1">
              <a:spLocks noChangeArrowheads="1"/>
            </p:cNvSpPr>
            <p:nvPr/>
          </p:nvSpPr>
          <p:spPr bwMode="auto">
            <a:xfrm>
              <a:off x="315" y="2546"/>
              <a:ext cx="901" cy="1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Pisanje pisama drevni je običaj koji ni dan danas još uvek nije zastareo. Ono što je danas drugačije je način na koji pišemo svoja pisma. Istina, umesto papira sada su tu društveni mediji. Po-što nije uvek mogao da bide s ljudima a želio im je nešto reći, Pavle je odlu- čio da im piše. Potičući vernike da preispitaju sebe, svoje ponašanje i okolnu kulturu u svetlu Evanđelja o Isusu Hristu , Pavle piše poruku o krstu. Obe Poslanice Korinćanima nas uče da se čvrsto držimo poruke krsta.</a:t>
              </a:r>
              <a:endParaRPr kumimoji="0" lang="hr-HR" sz="12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59" name="Group 7">
            <a:extLst>
              <a:ext uri="{FF2B5EF4-FFF2-40B4-BE49-F238E27FC236}">
                <a16:creationId xmlns:a16="http://schemas.microsoft.com/office/drawing/2014/main" id="{EAB1F5C4-42B7-5496-5BD5-389BC8136C62}"/>
              </a:ext>
            </a:extLst>
          </p:cNvPr>
          <p:cNvGrpSpPr>
            <a:grpSpLocks/>
          </p:cNvGrpSpPr>
          <p:nvPr/>
        </p:nvGrpSpPr>
        <p:grpSpPr bwMode="auto">
          <a:xfrm>
            <a:off x="5853505" y="3953103"/>
            <a:ext cx="1840386" cy="2530824"/>
            <a:chOff x="2639" y="2348"/>
            <a:chExt cx="966" cy="1684"/>
          </a:xfrm>
        </p:grpSpPr>
        <p:sp>
          <p:nvSpPr>
            <p:cNvPr id="19482" name="Rectangle 8">
              <a:extLst>
                <a:ext uri="{FF2B5EF4-FFF2-40B4-BE49-F238E27FC236}">
                  <a16:creationId xmlns:a16="http://schemas.microsoft.com/office/drawing/2014/main" id="{D9650F44-4461-698A-4126-41D7AC11AE9C}"/>
                </a:ext>
              </a:extLst>
            </p:cNvPr>
            <p:cNvSpPr>
              <a:spLocks noChangeArrowheads="1"/>
            </p:cNvSpPr>
            <p:nvPr/>
          </p:nvSpPr>
          <p:spPr bwMode="auto">
            <a:xfrm>
              <a:off x="2639" y="2358"/>
              <a:ext cx="961" cy="1674"/>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3" name="Text Box 9">
              <a:extLst>
                <a:ext uri="{FF2B5EF4-FFF2-40B4-BE49-F238E27FC236}">
                  <a16:creationId xmlns:a16="http://schemas.microsoft.com/office/drawing/2014/main" id="{F6218E9C-F718-98FA-7329-F42043CD12BA}"/>
                </a:ext>
              </a:extLst>
            </p:cNvPr>
            <p:cNvSpPr txBox="1">
              <a:spLocks noChangeArrowheads="1"/>
            </p:cNvSpPr>
            <p:nvPr/>
          </p:nvSpPr>
          <p:spPr bwMode="auto">
            <a:xfrm>
              <a:off x="2713" y="2348"/>
              <a:ext cx="892" cy="1674"/>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sr-Latn-RS" sz="1050" b="1" i="0" u="none" strike="noStrike" kern="1200" cap="none" spc="0" normalizeH="0" baseline="0" noProof="0">
                  <a:ln>
                    <a:noFill/>
                  </a:ln>
                  <a:solidFill>
                    <a:srgbClr val="000000"/>
                  </a:solidFill>
                  <a:effectLst/>
                  <a:uLnTx/>
                  <a:uFillTx/>
                  <a:latin typeface="Arial" charset="0"/>
                  <a:ea typeface="+mn-ea"/>
                  <a:cs typeface="Arial" charset="0"/>
                </a:rPr>
                <a:t>Koliko god problemi u Korintu bili uznemiru- jući, Poslanice Korin-ćanima privlaće našu pažnju, ne radi njihvih-problema, već radi izvanrednog naćina na koji im Pavle prilazi. Potičući vernike da preispitaju sebe i svoje ponašanje i okolnu kulturu u svetlu primljenog Evanđelja, Pavle kaže: širi li drugo neka je “prokleto“!?</a:t>
              </a:r>
              <a:endParaRPr kumimoji="0" lang="hr-HR" sz="105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2" name="Group 10">
            <a:extLst>
              <a:ext uri="{FF2B5EF4-FFF2-40B4-BE49-F238E27FC236}">
                <a16:creationId xmlns:a16="http://schemas.microsoft.com/office/drawing/2014/main" id="{299F7CE3-BB48-DE34-E1EE-3E9FBE66913D}"/>
              </a:ext>
            </a:extLst>
          </p:cNvPr>
          <p:cNvGrpSpPr>
            <a:grpSpLocks/>
          </p:cNvGrpSpPr>
          <p:nvPr/>
        </p:nvGrpSpPr>
        <p:grpSpPr bwMode="auto">
          <a:xfrm>
            <a:off x="3618983" y="3576636"/>
            <a:ext cx="2400818" cy="2874082"/>
            <a:chOff x="1248" y="2437"/>
            <a:chExt cx="1392" cy="1538"/>
          </a:xfrm>
        </p:grpSpPr>
        <p:sp>
          <p:nvSpPr>
            <p:cNvPr id="19480" name="Rectangle 11">
              <a:extLst>
                <a:ext uri="{FF2B5EF4-FFF2-40B4-BE49-F238E27FC236}">
                  <a16:creationId xmlns:a16="http://schemas.microsoft.com/office/drawing/2014/main" id="{2A470950-15ED-7F4B-12DC-813744B7FADC}"/>
                </a:ext>
              </a:extLst>
            </p:cNvPr>
            <p:cNvSpPr>
              <a:spLocks noChangeArrowheads="1"/>
            </p:cNvSpPr>
            <p:nvPr/>
          </p:nvSpPr>
          <p:spPr bwMode="auto">
            <a:xfrm>
              <a:off x="1248" y="2437"/>
              <a:ext cx="1392" cy="153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1" name="Text Box 12">
              <a:extLst>
                <a:ext uri="{FF2B5EF4-FFF2-40B4-BE49-F238E27FC236}">
                  <a16:creationId xmlns:a16="http://schemas.microsoft.com/office/drawing/2014/main" id="{F63CED44-3AB6-5B7B-B529-F7A0570EC08F}"/>
                </a:ext>
              </a:extLst>
            </p:cNvPr>
            <p:cNvSpPr txBox="1">
              <a:spLocks noChangeArrowheads="1"/>
            </p:cNvSpPr>
            <p:nvPr/>
          </p:nvSpPr>
          <p:spPr bwMode="auto">
            <a:xfrm>
              <a:off x="1253" y="2657"/>
              <a:ext cx="1381" cy="1318"/>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1</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U ovom tromesečju proučava- ćemo Pavlove poslanice Korin- ćanima..U njima nam Pavle pri-kazuje evanđeosku poruku kao bit hrišćanskog života i svjedo- čenja da sve kroz to gledamo.</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2</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Idolopoklonstvo Korinta iden-tično je prilikama u kojima živi naš svet danas. Bez obzira na izazove s kojima se suočavamo na putu za Nebo, naš odgovor onima koji nas zapitaju isti je kao onaj koji je vredio za Korinćane: ”Isus Hrist i to razapeti!”</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5" name="Group 13">
            <a:extLst>
              <a:ext uri="{FF2B5EF4-FFF2-40B4-BE49-F238E27FC236}">
                <a16:creationId xmlns:a16="http://schemas.microsoft.com/office/drawing/2014/main" id="{7DDF3567-BD52-AB38-99DF-B313F65ADCFD}"/>
              </a:ext>
            </a:extLst>
          </p:cNvPr>
          <p:cNvGrpSpPr>
            <a:grpSpLocks/>
          </p:cNvGrpSpPr>
          <p:nvPr/>
        </p:nvGrpSpPr>
        <p:grpSpPr bwMode="auto">
          <a:xfrm>
            <a:off x="7693890" y="3782201"/>
            <a:ext cx="3213873" cy="2696420"/>
            <a:chOff x="3595" y="2256"/>
            <a:chExt cx="1733" cy="14876"/>
          </a:xfrm>
        </p:grpSpPr>
        <p:sp>
          <p:nvSpPr>
            <p:cNvPr id="19478" name="Rectangle 14">
              <a:extLst>
                <a:ext uri="{FF2B5EF4-FFF2-40B4-BE49-F238E27FC236}">
                  <a16:creationId xmlns:a16="http://schemas.microsoft.com/office/drawing/2014/main" id="{070AD7B9-09DF-11D2-06EE-24BBBA0FCFC0}"/>
                </a:ext>
              </a:extLst>
            </p:cNvPr>
            <p:cNvSpPr>
              <a:spLocks noChangeArrowheads="1"/>
            </p:cNvSpPr>
            <p:nvPr/>
          </p:nvSpPr>
          <p:spPr bwMode="auto">
            <a:xfrm>
              <a:off x="3595" y="2256"/>
              <a:ext cx="1733"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charset="0"/>
                </a:rPr>
                <a:t>  </a:t>
              </a:r>
            </a:p>
          </p:txBody>
        </p:sp>
        <p:sp>
          <p:nvSpPr>
            <p:cNvPr id="19479" name="Text Box 15">
              <a:extLst>
                <a:ext uri="{FF2B5EF4-FFF2-40B4-BE49-F238E27FC236}">
                  <a16:creationId xmlns:a16="http://schemas.microsoft.com/office/drawing/2014/main" id="{1D1EF66E-B647-0A0F-012C-CC2E6C2338FF}"/>
                </a:ext>
              </a:extLst>
            </p:cNvPr>
            <p:cNvSpPr txBox="1">
              <a:spLocks noChangeArrowheads="1"/>
            </p:cNvSpPr>
            <p:nvPr/>
          </p:nvSpPr>
          <p:spPr bwMode="auto">
            <a:xfrm>
              <a:off x="3609" y="3012"/>
              <a:ext cx="1719" cy="14120"/>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Iako je istina da odnos s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Bogom menja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sve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i ovde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u večnosti</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ta promena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može biti dobra ili loša</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 zavisno o kvaliteti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 vrsti odnosa. Bog želi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potpuno predan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odnos</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U modernoj crkvi Bog se često prikazuje kao brižni udvarač.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Ali imaj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na umu Bog nije prosjak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sa plastićnom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kanticom. On će prihvatiti samo predan odnos sa svojim narodom, Jer sve manje od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toga rezultiraće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našim uništenjem.  Božanski poziv se upućuje i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tebi danas: Drži se čvrsto i budi vjeran poruci krsta! Šta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je tvoja odluka?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a:t>
              </a:r>
            </a:p>
          </p:txBody>
        </p:sp>
      </p:grpSp>
      <p:grpSp>
        <p:nvGrpSpPr>
          <p:cNvPr id="68" name="Group 16">
            <a:extLst>
              <a:ext uri="{FF2B5EF4-FFF2-40B4-BE49-F238E27FC236}">
                <a16:creationId xmlns:a16="http://schemas.microsoft.com/office/drawing/2014/main" id="{23CBA308-AA71-A618-BB67-4FC17B28F772}"/>
              </a:ext>
            </a:extLst>
          </p:cNvPr>
          <p:cNvGrpSpPr>
            <a:grpSpLocks/>
          </p:cNvGrpSpPr>
          <p:nvPr/>
        </p:nvGrpSpPr>
        <p:grpSpPr bwMode="auto">
          <a:xfrm>
            <a:off x="422031" y="3505200"/>
            <a:ext cx="3500213" cy="478424"/>
            <a:chOff x="206" y="1824"/>
            <a:chExt cx="1042" cy="336"/>
          </a:xfrm>
        </p:grpSpPr>
        <p:sp>
          <p:nvSpPr>
            <p:cNvPr id="19476" name="Rectangle 17">
              <a:extLst>
                <a:ext uri="{FF2B5EF4-FFF2-40B4-BE49-F238E27FC236}">
                  <a16:creationId xmlns:a16="http://schemas.microsoft.com/office/drawing/2014/main" id="{DC5B3247-4591-12ED-E9BE-5D0DE3BA0A89}"/>
                </a:ext>
              </a:extLst>
            </p:cNvPr>
            <p:cNvSpPr>
              <a:spLocks noChangeArrowheads="1"/>
            </p:cNvSpPr>
            <p:nvPr/>
          </p:nvSpPr>
          <p:spPr bwMode="auto">
            <a:xfrm>
              <a:off x="240" y="1824"/>
              <a:ext cx="960"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7" name="Text Box 18">
              <a:extLst>
                <a:ext uri="{FF2B5EF4-FFF2-40B4-BE49-F238E27FC236}">
                  <a16:creationId xmlns:a16="http://schemas.microsoft.com/office/drawing/2014/main" id="{CBACED68-1F9F-734B-9FE1-EEC49C21D99C}"/>
                </a:ext>
              </a:extLst>
            </p:cNvPr>
            <p:cNvSpPr txBox="1">
              <a:spLocks noChangeArrowheads="1"/>
            </p:cNvSpPr>
            <p:nvPr/>
          </p:nvSpPr>
          <p:spPr bwMode="auto">
            <a:xfrm>
              <a:off x="206" y="1824"/>
              <a:ext cx="1042"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  </a:t>
              </a: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PRINCIP</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1" name="Group 19">
            <a:extLst>
              <a:ext uri="{FF2B5EF4-FFF2-40B4-BE49-F238E27FC236}">
                <a16:creationId xmlns:a16="http://schemas.microsoft.com/office/drawing/2014/main" id="{126EF2BE-DA2B-8AEA-DAD6-C43FDBEFADDE}"/>
              </a:ext>
            </a:extLst>
          </p:cNvPr>
          <p:cNvGrpSpPr>
            <a:grpSpLocks/>
          </p:cNvGrpSpPr>
          <p:nvPr/>
        </p:nvGrpSpPr>
        <p:grpSpPr bwMode="auto">
          <a:xfrm>
            <a:off x="3627607" y="3505200"/>
            <a:ext cx="2392194" cy="478424"/>
            <a:chOff x="1109" y="1824"/>
            <a:chExt cx="1483" cy="336"/>
          </a:xfrm>
        </p:grpSpPr>
        <p:sp>
          <p:nvSpPr>
            <p:cNvPr id="19474" name="Rectangle 20">
              <a:extLst>
                <a:ext uri="{FF2B5EF4-FFF2-40B4-BE49-F238E27FC236}">
                  <a16:creationId xmlns:a16="http://schemas.microsoft.com/office/drawing/2014/main" id="{BCB26697-831D-FE49-AAB0-708706FC021A}"/>
                </a:ext>
              </a:extLst>
            </p:cNvPr>
            <p:cNvSpPr>
              <a:spLocks noChangeArrowheads="1"/>
            </p:cNvSpPr>
            <p:nvPr/>
          </p:nvSpPr>
          <p:spPr bwMode="auto">
            <a:xfrm>
              <a:off x="1109" y="1824"/>
              <a:ext cx="1483" cy="336"/>
            </a:xfrm>
            <a:prstGeom prst="rect">
              <a:avLst/>
            </a:prstGeom>
            <a:solidFill>
              <a:srgbClr val="C0C0C0"/>
            </a:solidFill>
            <a:ln w="38100">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rgbClr val="808080"/>
                </a:solidFill>
                <a:effectLst/>
                <a:uLnTx/>
                <a:uFillTx/>
                <a:latin typeface="Arial"/>
                <a:ea typeface="+mn-ea"/>
                <a:cs typeface="Arial" charset="0"/>
              </a:endParaRPr>
            </a:p>
          </p:txBody>
        </p:sp>
        <p:sp>
          <p:nvSpPr>
            <p:cNvPr id="19475" name="Text Box 21">
              <a:extLst>
                <a:ext uri="{FF2B5EF4-FFF2-40B4-BE49-F238E27FC236}">
                  <a16:creationId xmlns:a16="http://schemas.microsoft.com/office/drawing/2014/main" id="{73C9976F-7F09-9225-E856-348276F55E38}"/>
                </a:ext>
              </a:extLst>
            </p:cNvPr>
            <p:cNvSpPr txBox="1">
              <a:spLocks noChangeArrowheads="1"/>
            </p:cNvSpPr>
            <p:nvPr/>
          </p:nvSpPr>
          <p:spPr bwMode="auto">
            <a:xfrm>
              <a:off x="1392" y="1824"/>
              <a:ext cx="1104"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a:ln>
                    <a:noFill/>
                  </a:ln>
                  <a:solidFill>
                    <a:srgbClr val="000000"/>
                  </a:solidFill>
                  <a:effectLst/>
                  <a:uLnTx/>
                  <a:uFillTx/>
                  <a:latin typeface="Impact" pitchFamily="34" charset="0"/>
                  <a:ea typeface="+mn-ea"/>
                  <a:cs typeface="Arial" charset="0"/>
                </a:rPr>
                <a:t> PRIMENA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4" name="Group 22">
            <a:extLst>
              <a:ext uri="{FF2B5EF4-FFF2-40B4-BE49-F238E27FC236}">
                <a16:creationId xmlns:a16="http://schemas.microsoft.com/office/drawing/2014/main" id="{FA287F98-15A4-ECA4-32EA-617F5F9DD2C8}"/>
              </a:ext>
            </a:extLst>
          </p:cNvPr>
          <p:cNvGrpSpPr>
            <a:grpSpLocks/>
          </p:cNvGrpSpPr>
          <p:nvPr/>
        </p:nvGrpSpPr>
        <p:grpSpPr bwMode="auto">
          <a:xfrm>
            <a:off x="6019800" y="3505200"/>
            <a:ext cx="1638300" cy="471092"/>
            <a:chOff x="2592" y="1824"/>
            <a:chExt cx="1008" cy="336"/>
          </a:xfrm>
        </p:grpSpPr>
        <p:sp>
          <p:nvSpPr>
            <p:cNvPr id="19472" name="Rectangle 23">
              <a:extLst>
                <a:ext uri="{FF2B5EF4-FFF2-40B4-BE49-F238E27FC236}">
                  <a16:creationId xmlns:a16="http://schemas.microsoft.com/office/drawing/2014/main" id="{F36D5D8E-7010-F880-6E02-90EAE88FBBBE}"/>
                </a:ext>
              </a:extLst>
            </p:cNvPr>
            <p:cNvSpPr>
              <a:spLocks noChangeArrowheads="1"/>
            </p:cNvSpPr>
            <p:nvPr/>
          </p:nvSpPr>
          <p:spPr bwMode="auto">
            <a:xfrm>
              <a:off x="2592" y="1824"/>
              <a:ext cx="1008"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3" name="Text Box 24">
              <a:extLst>
                <a:ext uri="{FF2B5EF4-FFF2-40B4-BE49-F238E27FC236}">
                  <a16:creationId xmlns:a16="http://schemas.microsoft.com/office/drawing/2014/main" id="{34230F86-CDD6-6C6E-A0AE-5E40738909C1}"/>
                </a:ext>
              </a:extLst>
            </p:cNvPr>
            <p:cNvSpPr txBox="1">
              <a:spLocks noChangeArrowheads="1"/>
            </p:cNvSpPr>
            <p:nvPr/>
          </p:nvSpPr>
          <p:spPr bwMode="auto">
            <a:xfrm>
              <a:off x="2688" y="1824"/>
              <a:ext cx="91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PROBLEM</a:t>
              </a:r>
            </a:p>
          </p:txBody>
        </p:sp>
      </p:grpSp>
      <p:grpSp>
        <p:nvGrpSpPr>
          <p:cNvPr id="77" name="Group 25">
            <a:extLst>
              <a:ext uri="{FF2B5EF4-FFF2-40B4-BE49-F238E27FC236}">
                <a16:creationId xmlns:a16="http://schemas.microsoft.com/office/drawing/2014/main" id="{39160B9D-63C6-85F4-CB1A-52EC300BBFC0}"/>
              </a:ext>
            </a:extLst>
          </p:cNvPr>
          <p:cNvGrpSpPr>
            <a:grpSpLocks/>
          </p:cNvGrpSpPr>
          <p:nvPr/>
        </p:nvGrpSpPr>
        <p:grpSpPr bwMode="auto">
          <a:xfrm>
            <a:off x="7651420" y="3505200"/>
            <a:ext cx="3256344" cy="478424"/>
            <a:chOff x="3600" y="1824"/>
            <a:chExt cx="1536" cy="336"/>
          </a:xfrm>
        </p:grpSpPr>
        <p:sp>
          <p:nvSpPr>
            <p:cNvPr id="19470" name="Rectangle 26">
              <a:extLst>
                <a:ext uri="{FF2B5EF4-FFF2-40B4-BE49-F238E27FC236}">
                  <a16:creationId xmlns:a16="http://schemas.microsoft.com/office/drawing/2014/main" id="{678B0FFF-33BE-EE96-5EE2-53CDD8D94215}"/>
                </a:ext>
              </a:extLst>
            </p:cNvPr>
            <p:cNvSpPr>
              <a:spLocks noChangeArrowheads="1"/>
            </p:cNvSpPr>
            <p:nvPr/>
          </p:nvSpPr>
          <p:spPr bwMode="auto">
            <a:xfrm>
              <a:off x="3600" y="1824"/>
              <a:ext cx="1536"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1" name="Text Box 27">
              <a:extLst>
                <a:ext uri="{FF2B5EF4-FFF2-40B4-BE49-F238E27FC236}">
                  <a16:creationId xmlns:a16="http://schemas.microsoft.com/office/drawing/2014/main" id="{9AE99398-3B8D-675F-70C7-4D450177685C}"/>
                </a:ext>
              </a:extLst>
            </p:cNvPr>
            <p:cNvSpPr txBox="1">
              <a:spLocks noChangeArrowheads="1"/>
            </p:cNvSpPr>
            <p:nvPr/>
          </p:nvSpPr>
          <p:spPr bwMode="auto">
            <a:xfrm>
              <a:off x="3936" y="1824"/>
              <a:ext cx="106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ODLUKA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sp>
        <p:nvSpPr>
          <p:cNvPr id="2" name="Rectangle 1">
            <a:extLst>
              <a:ext uri="{FF2B5EF4-FFF2-40B4-BE49-F238E27FC236}">
                <a16:creationId xmlns:a16="http://schemas.microsoft.com/office/drawing/2014/main" id="{1CCD0C7C-A2A3-CCE7-9012-5513784757BF}"/>
              </a:ext>
            </a:extLst>
          </p:cNvPr>
          <p:cNvSpPr/>
          <p:nvPr/>
        </p:nvSpPr>
        <p:spPr>
          <a:xfrm>
            <a:off x="4176244" y="3290502"/>
            <a:ext cx="3839513" cy="276999"/>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submit my plans to God daily</a:t>
            </a:r>
          </a:p>
        </p:txBody>
      </p:sp>
      <p:sp>
        <p:nvSpPr>
          <p:cNvPr id="3" name="Rectangle 2">
            <a:extLst>
              <a:ext uri="{FF2B5EF4-FFF2-40B4-BE49-F238E27FC236}">
                <a16:creationId xmlns:a16="http://schemas.microsoft.com/office/drawing/2014/main" id="{84B0C5DE-EAE5-D63C-12B1-B950B1C5054A}"/>
              </a:ext>
            </a:extLst>
          </p:cNvPr>
          <p:cNvSpPr/>
          <p:nvPr/>
        </p:nvSpPr>
        <p:spPr>
          <a:xfrm>
            <a:off x="3810000" y="3198169"/>
            <a:ext cx="7418294"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depend upon Christ’s righteousness  not on my own righteousness</a:t>
            </a:r>
          </a:p>
        </p:txBody>
      </p:sp>
    </p:spTree>
    <p:extLst>
      <p:ext uri="{BB962C8B-B14F-4D97-AF65-F5344CB8AC3E}">
        <p14:creationId xmlns:p14="http://schemas.microsoft.com/office/powerpoint/2010/main" val="2566684856"/>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wipe(left)">
                                      <p:cBhvr>
                                        <p:cTn id="7" dur="500"/>
                                        <p:tgtEl>
                                          <p:spTgt spid="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wipe(left)">
                                      <p:cBhvr>
                                        <p:cTn id="12" dur="500"/>
                                        <p:tgtEl>
                                          <p:spTgt spid="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wipe(left)">
                                      <p:cBhvr>
                                        <p:cTn id="17" dur="1000"/>
                                        <p:tgtEl>
                                          <p:spTgt spid="7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wipe(left)">
                                      <p:cBhvr>
                                        <p:cTn id="22" dur="1000"/>
                                        <p:tgtEl>
                                          <p:spTgt spid="7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wipe(up)">
                                      <p:cBhvr>
                                        <p:cTn id="27" dur="1000"/>
                                        <p:tgtEl>
                                          <p:spTgt spid="5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wipe(up)">
                                      <p:cBhvr>
                                        <p:cTn id="32" dur="500"/>
                                        <p:tgtEl>
                                          <p:spTgt spid="6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nodeType="clickEffect">
                                  <p:stCondLst>
                                    <p:cond delay="0"/>
                                  </p:stCondLst>
                                  <p:childTnLst>
                                    <p:set>
                                      <p:cBhvr>
                                        <p:cTn id="36" dur="1" fill="hold">
                                          <p:stCondLst>
                                            <p:cond delay="0"/>
                                          </p:stCondLst>
                                        </p:cTn>
                                        <p:tgtEl>
                                          <p:spTgt spid="59"/>
                                        </p:tgtEl>
                                        <p:attrNameLst>
                                          <p:attrName>style.visibility</p:attrName>
                                        </p:attrNameLst>
                                      </p:cBhvr>
                                      <p:to>
                                        <p:strVal val="visible"/>
                                      </p:to>
                                    </p:set>
                                    <p:animEffect transition="in" filter="wipe(up)">
                                      <p:cBhvr>
                                        <p:cTn id="37" dur="1000"/>
                                        <p:tgtEl>
                                          <p:spTgt spid="5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nodeType="clickEffect">
                                  <p:stCondLst>
                                    <p:cond delay="0"/>
                                  </p:stCondLst>
                                  <p:childTnLst>
                                    <p:set>
                                      <p:cBhvr>
                                        <p:cTn id="41" dur="1" fill="hold">
                                          <p:stCondLst>
                                            <p:cond delay="0"/>
                                          </p:stCondLst>
                                        </p:cTn>
                                        <p:tgtEl>
                                          <p:spTgt spid="65"/>
                                        </p:tgtEl>
                                        <p:attrNameLst>
                                          <p:attrName>style.visibility</p:attrName>
                                        </p:attrNameLst>
                                      </p:cBhvr>
                                      <p:to>
                                        <p:strVal val="visible"/>
                                      </p:to>
                                    </p:set>
                                    <p:animEffect transition="in" filter="wipe(up)">
                                      <p:cBhvr>
                                        <p:cTn id="42"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29B6D-CE97-863A-25E4-2D40A3B05BBD}"/>
            </a:ext>
          </a:extLst>
        </p:cNvPr>
        <p:cNvGrpSpPr/>
        <p:nvPr/>
      </p:nvGrpSpPr>
      <p:grpSpPr>
        <a:xfrm>
          <a:off x="0" y="0"/>
          <a:ext cx="0" cy="0"/>
          <a:chOff x="0" y="0"/>
          <a:chExt cx="0" cy="0"/>
        </a:xfrm>
      </p:grpSpPr>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BC74E639-241E-8548-3AFF-06990D82AD0D}"/>
              </a:ext>
            </a:extLst>
          </p:cNvPr>
          <p:cNvSpPr>
            <a:spLocks noChangeAspect="1" noChangeArrowheads="1"/>
          </p:cNvSpPr>
          <p:nvPr/>
        </p:nvSpPr>
        <p:spPr bwMode="auto">
          <a:xfrm>
            <a:off x="1679577"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23B8613D-4434-23D0-1688-D0B216EF90CA}"/>
              </a:ext>
            </a:extLst>
          </p:cNvPr>
          <p:cNvSpPr>
            <a:spLocks noChangeAspect="1" noChangeArrowheads="1"/>
          </p:cNvSpPr>
          <p:nvPr/>
        </p:nvSpPr>
        <p:spPr bwMode="auto">
          <a:xfrm>
            <a:off x="1660203"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45A1DC3C-B7CD-38F7-A97F-772FDF1CF032}"/>
              </a:ext>
            </a:extLst>
          </p:cNvPr>
          <p:cNvSpPr>
            <a:spLocks noChangeAspect="1" noChangeArrowheads="1"/>
          </p:cNvSpPr>
          <p:nvPr/>
        </p:nvSpPr>
        <p:spPr bwMode="auto">
          <a:xfrm>
            <a:off x="1679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209D4F92-6142-4F47-295D-57ED40BB054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1E61206C-0F5D-AB6F-30ED-79C46E287170}"/>
              </a:ext>
            </a:extLst>
          </p:cNvPr>
          <p:cNvSpPr>
            <a:spLocks noChangeAspect="1" noChangeArrowheads="1"/>
          </p:cNvSpPr>
          <p:nvPr/>
        </p:nvSpPr>
        <p:spPr bwMode="auto">
          <a:xfrm>
            <a:off x="1679575" y="-144461"/>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4B342A47-AF1E-250A-A030-D080DC035AAF}"/>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525851" y="1384412"/>
            <a:ext cx="4068695" cy="2276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1F0A7F51-E0AC-28DD-5189-9D18EF6B3D2D}"/>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1679577" y="1384413"/>
            <a:ext cx="4584527" cy="227653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00F0D1D-B064-3BAA-9942-CD32345BA207}"/>
              </a:ext>
            </a:extLst>
          </p:cNvPr>
          <p:cNvSpPr txBox="1"/>
          <p:nvPr/>
        </p:nvSpPr>
        <p:spPr>
          <a:xfrm>
            <a:off x="0" y="3250096"/>
            <a:ext cx="12191999" cy="3908762"/>
          </a:xfrm>
          <a:prstGeom prst="rect">
            <a:avLst/>
          </a:prstGeom>
          <a:noFill/>
        </p:spPr>
        <p:txBody>
          <a:bodyPr wrap="square" rtlCol="0">
            <a:spAutoFit/>
          </a:bodyPr>
          <a:lstStyle/>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Ovaj</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tjedan</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ćemo</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pregledati</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1.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Korinćanima</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12–14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i</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nje</a:t>
            </a:r>
            <a:r>
              <a:rPr kumimoji="0" lang="sr-Latn-R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n</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o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učenje</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o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duhovnim</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darovima</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Pav</a:t>
            </a:r>
            <a:r>
              <a:rPr kumimoji="0" lang="sr-Latn-R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le</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još</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uvijek</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ima</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na</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umu</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problem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frakcionizma</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obrađen</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u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prva</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četiri</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poglavlja</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1.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Korinćanima</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gde</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je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odgovor</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na</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nedostatak</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slaganja</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među</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članovima</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crkve</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jedinstvo</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u </a:t>
            </a:r>
            <a:r>
              <a:rPr kumimoji="0" lang="sr-Latn-R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H</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ristu</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Sada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tu</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ideju</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razvija</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predstavljajući</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svoje</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razumevanje</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uloge</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duhovnih</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darova</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Prema Pavlu,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jedinstvo</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u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Kristu</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i</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Duhu</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jedini</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je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način</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izbegavanja</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raskola</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Bog je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crkvi</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dao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duhovne</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darove</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kako</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bi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promicala</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jedinstvo</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kroz</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 </a:t>
            </a:r>
            <a:r>
              <a:rPr kumimoji="0" lang="en-US" sz="2800" b="1" i="0" u="none" strike="noStrike" kern="1200" cap="none" spc="0" normalizeH="0" baseline="0" noProof="0" dirty="0" err="1">
                <a:ln>
                  <a:noFill/>
                </a:ln>
                <a:solidFill>
                  <a:srgbClr val="FFFFFF"/>
                </a:solidFill>
                <a:effectLst>
                  <a:glow rad="127000">
                    <a:schemeClr val="tx1"/>
                  </a:glow>
                </a:effectLst>
                <a:uLnTx/>
                <a:uFillTx/>
                <a:latin typeface="Arial"/>
                <a:ea typeface="+mn-ea"/>
                <a:cs typeface="Arial" charset="0"/>
              </a:rPr>
              <a:t>raznolikost</a:t>
            </a:r>
            <a:r>
              <a:rPr kumimoji="0" lang="en-US" sz="28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rPr>
              <a:t>.</a:t>
            </a:r>
          </a:p>
          <a:p>
            <a:pPr marL="0" marR="0" lvl="0" indent="0" algn="ctr" defTabSz="914354" rtl="0" eaLnBrk="1" fontAlgn="base" latinLnBrk="0" hangingPunct="1">
              <a:lnSpc>
                <a:spcPct val="100000"/>
              </a:lnSpc>
              <a:spcBef>
                <a:spcPct val="0"/>
              </a:spcBef>
              <a:spcAft>
                <a:spcPct val="0"/>
              </a:spcAft>
              <a:buClrTx/>
              <a:buSzTx/>
              <a:buFontTx/>
              <a:buNone/>
              <a:tabLst/>
              <a:defRPr/>
            </a:pPr>
            <a:endParaRPr kumimoji="0" lang="hr-HR" sz="24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endParaRPr>
          </a:p>
        </p:txBody>
      </p:sp>
      <p:pic>
        <p:nvPicPr>
          <p:cNvPr id="5" name="Picture 4">
            <a:extLst>
              <a:ext uri="{FF2B5EF4-FFF2-40B4-BE49-F238E27FC236}">
                <a16:creationId xmlns:a16="http://schemas.microsoft.com/office/drawing/2014/main" id="{A3F30B36-B286-34C8-64D0-1F09B6BAFFB8}"/>
              </a:ext>
            </a:extLst>
          </p:cNvPr>
          <p:cNvPicPr>
            <a:picLocks noChangeAspect="1"/>
          </p:cNvPicPr>
          <p:nvPr/>
        </p:nvPicPr>
        <p:blipFill>
          <a:blip r:embed="rId6"/>
          <a:stretch>
            <a:fillRect/>
          </a:stretch>
        </p:blipFill>
        <p:spPr>
          <a:xfrm>
            <a:off x="3178206" y="-144461"/>
            <a:ext cx="5780263" cy="1928874"/>
          </a:xfrm>
          <a:prstGeom prst="rect">
            <a:avLst/>
          </a:prstGeom>
        </p:spPr>
      </p:pic>
    </p:spTree>
    <p:extLst>
      <p:ext uri="{BB962C8B-B14F-4D97-AF65-F5344CB8AC3E}">
        <p14:creationId xmlns:p14="http://schemas.microsoft.com/office/powerpoint/2010/main" val="1741404781"/>
      </p:ext>
    </p:extLst>
  </p:cSld>
  <p:clrMapOvr>
    <a:masterClrMapping/>
  </p:clrMapOvr>
  <p:transition spd="med">
    <p:zo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6FC6302-19BB-17A2-9F98-8EA7BC0E9B32}"/>
              </a:ext>
            </a:extLst>
          </p:cNvPr>
          <p:cNvSpPr txBox="1"/>
          <p:nvPr/>
        </p:nvSpPr>
        <p:spPr>
          <a:xfrm>
            <a:off x="2256816" y="38500"/>
            <a:ext cx="5759423" cy="1938992"/>
          </a:xfrm>
          <a:prstGeom prst="rect">
            <a:avLst/>
          </a:prstGeom>
          <a:noFill/>
        </p:spPr>
        <p:txBody>
          <a:bodyPr wrap="square">
            <a:spAutoFit/>
            <a:scene3d>
              <a:camera prst="orthographicFront"/>
              <a:lightRig rig="threePt" dir="t"/>
            </a:scene3d>
            <a:sp3d extrusionH="57150">
              <a:bevelT w="38100" h="38100"/>
            </a:sp3d>
          </a:bodyPr>
          <a:lstStyle/>
          <a:p>
            <a:pPr lvl="0" algn="ctr">
              <a:defRPr/>
            </a:pPr>
            <a:r>
              <a:rPr lang="es-ES" sz="3200" b="1" dirty="0">
                <a:solidFill>
                  <a:srgbClr val="A02B93">
                    <a:lumMod val="75000"/>
                  </a:srgbClr>
                </a:solidFill>
                <a:latin typeface="Comic Sans MS" panose="030F0702030302020204" pitchFamily="66" charset="0"/>
              </a:rPr>
              <a:t>„</a:t>
            </a:r>
            <a:r>
              <a:rPr lang="sr-Latn-RS" sz="3200" b="1" dirty="0">
                <a:solidFill>
                  <a:srgbClr val="A02B93">
                    <a:lumMod val="75000"/>
                  </a:srgbClr>
                </a:solidFill>
                <a:latin typeface="Comic Sans MS" panose="030F0702030302020204" pitchFamily="66" charset="0"/>
              </a:rPr>
              <a:t>Drž</a:t>
            </a:r>
            <a:r>
              <a:rPr lang="es-ES" sz="3200" b="1" dirty="0" err="1">
                <a:solidFill>
                  <a:srgbClr val="A02B93">
                    <a:lumMod val="75000"/>
                  </a:srgbClr>
                </a:solidFill>
                <a:latin typeface="Comic Sans MS" panose="030F0702030302020204" pitchFamily="66" charset="0"/>
              </a:rPr>
              <a:t>ite</a:t>
            </a:r>
            <a:r>
              <a:rPr lang="es-ES" sz="3200" b="1" dirty="0">
                <a:solidFill>
                  <a:srgbClr val="A02B93">
                    <a:lumMod val="75000"/>
                  </a:srgbClr>
                </a:solidFill>
                <a:latin typeface="Comic Sans MS" panose="030F0702030302020204" pitchFamily="66" charset="0"/>
              </a:rPr>
              <a:t> </a:t>
            </a:r>
            <a:r>
              <a:rPr lang="sr-Latn-RS" sz="3200" b="1" dirty="0">
                <a:solidFill>
                  <a:srgbClr val="A02B93">
                    <a:lumMod val="75000"/>
                  </a:srgbClr>
                </a:solidFill>
                <a:latin typeface="Comic Sans MS" panose="030F0702030302020204" pitchFamily="66" charset="0"/>
              </a:rPr>
              <a:t>se </a:t>
            </a:r>
            <a:r>
              <a:rPr lang="es-ES" sz="3200" b="1" dirty="0" err="1">
                <a:solidFill>
                  <a:srgbClr val="A02B93">
                    <a:lumMod val="75000"/>
                  </a:srgbClr>
                </a:solidFill>
                <a:latin typeface="Comic Sans MS" panose="030F0702030302020204" pitchFamily="66" charset="0"/>
              </a:rPr>
              <a:t>ljubav</a:t>
            </a:r>
            <a:r>
              <a:rPr lang="sr-Latn-RS" sz="3200" b="1" dirty="0">
                <a:solidFill>
                  <a:srgbClr val="A02B93">
                    <a:lumMod val="75000"/>
                  </a:srgbClr>
                </a:solidFill>
                <a:latin typeface="Comic Sans MS" panose="030F0702030302020204" pitchFamily="66" charset="0"/>
              </a:rPr>
              <a:t>i,</a:t>
            </a:r>
            <a:r>
              <a:rPr lang="es-ES" sz="3200" b="1" dirty="0">
                <a:solidFill>
                  <a:srgbClr val="A02B93">
                    <a:lumMod val="75000"/>
                  </a:srgbClr>
                </a:solidFill>
                <a:latin typeface="Comic Sans MS" panose="030F0702030302020204" pitchFamily="66" charset="0"/>
              </a:rPr>
              <a:t> </a:t>
            </a:r>
            <a:r>
              <a:rPr lang="sr-Latn-RS" sz="3200" b="1" dirty="0">
                <a:solidFill>
                  <a:srgbClr val="A02B93">
                    <a:lumMod val="75000"/>
                  </a:srgbClr>
                </a:solidFill>
                <a:latin typeface="Comic Sans MS" panose="030F0702030302020204" pitchFamily="66" charset="0"/>
              </a:rPr>
              <a:t>staraj</a:t>
            </a:r>
            <a:r>
              <a:rPr lang="es-ES" sz="3200" b="1" dirty="0">
                <a:solidFill>
                  <a:srgbClr val="A02B93">
                    <a:lumMod val="75000"/>
                  </a:srgbClr>
                </a:solidFill>
                <a:latin typeface="Comic Sans MS" panose="030F0702030302020204" pitchFamily="66" charset="0"/>
              </a:rPr>
              <a:t>te </a:t>
            </a:r>
            <a:r>
              <a:rPr lang="sr-Latn-RS" sz="3200" b="1" dirty="0">
                <a:solidFill>
                  <a:srgbClr val="A02B93">
                    <a:lumMod val="75000"/>
                  </a:srgbClr>
                </a:solidFill>
                <a:latin typeface="Comic Sans MS" panose="030F0702030302020204" pitchFamily="66" charset="0"/>
              </a:rPr>
              <a:t>se za </a:t>
            </a:r>
            <a:r>
              <a:rPr lang="es-ES" sz="3200" b="1" dirty="0" err="1">
                <a:solidFill>
                  <a:srgbClr val="A02B93">
                    <a:lumMod val="75000"/>
                  </a:srgbClr>
                </a:solidFill>
                <a:latin typeface="Comic Sans MS" panose="030F0702030302020204" pitchFamily="66" charset="0"/>
              </a:rPr>
              <a:t>duhovne</a:t>
            </a:r>
            <a:r>
              <a:rPr lang="es-ES" sz="3200" b="1" dirty="0">
                <a:solidFill>
                  <a:srgbClr val="A02B93">
                    <a:lumMod val="75000"/>
                  </a:srgbClr>
                </a:solidFill>
                <a:latin typeface="Comic Sans MS" panose="030F0702030302020204" pitchFamily="66" charset="0"/>
              </a:rPr>
              <a:t> </a:t>
            </a:r>
            <a:r>
              <a:rPr lang="es-ES" sz="3200" b="1" dirty="0" err="1">
                <a:solidFill>
                  <a:srgbClr val="A02B93">
                    <a:lumMod val="75000"/>
                  </a:srgbClr>
                </a:solidFill>
                <a:latin typeface="Comic Sans MS" panose="030F0702030302020204" pitchFamily="66" charset="0"/>
              </a:rPr>
              <a:t>darove</a:t>
            </a:r>
            <a:r>
              <a:rPr lang="es-ES" sz="3200" b="1" dirty="0">
                <a:solidFill>
                  <a:srgbClr val="A02B93">
                    <a:lumMod val="75000"/>
                  </a:srgbClr>
                </a:solidFill>
                <a:latin typeface="Comic Sans MS" panose="030F0702030302020204" pitchFamily="66" charset="0"/>
              </a:rPr>
              <a:t>, a </a:t>
            </a:r>
            <a:r>
              <a:rPr lang="sr-Latn-RS" sz="3200" b="1" dirty="0">
                <a:solidFill>
                  <a:srgbClr val="A02B93">
                    <a:lumMod val="75000"/>
                  </a:srgbClr>
                </a:solidFill>
                <a:latin typeface="Comic Sans MS" panose="030F0702030302020204" pitchFamily="66" charset="0"/>
              </a:rPr>
              <a:t>osobito da</a:t>
            </a:r>
            <a:r>
              <a:rPr lang="es-ES" sz="3200" b="1" dirty="0">
                <a:solidFill>
                  <a:srgbClr val="A02B93">
                    <a:lumMod val="75000"/>
                  </a:srgbClr>
                </a:solidFill>
                <a:latin typeface="Comic Sans MS" panose="030F0702030302020204" pitchFamily="66" charset="0"/>
              </a:rPr>
              <a:t> </a:t>
            </a:r>
            <a:r>
              <a:rPr lang="es-ES" sz="3200" b="1" dirty="0" err="1">
                <a:solidFill>
                  <a:srgbClr val="A02B93">
                    <a:lumMod val="75000"/>
                  </a:srgbClr>
                </a:solidFill>
                <a:latin typeface="Comic Sans MS" panose="030F0702030302020204" pitchFamily="66" charset="0"/>
              </a:rPr>
              <a:t>pror</a:t>
            </a:r>
            <a:r>
              <a:rPr lang="sr-Latn-RS" sz="3200" b="1" dirty="0">
                <a:solidFill>
                  <a:srgbClr val="A02B93">
                    <a:lumMod val="75000"/>
                  </a:srgbClr>
                </a:solidFill>
                <a:latin typeface="Comic Sans MS" panose="030F0702030302020204" pitchFamily="66" charset="0"/>
              </a:rPr>
              <a:t>okujete</a:t>
            </a:r>
            <a:r>
              <a:rPr lang="es-ES" sz="3200" b="1" dirty="0">
                <a:solidFill>
                  <a:srgbClr val="A02B93">
                    <a:lumMod val="75000"/>
                  </a:srgbClr>
                </a:solidFill>
                <a:latin typeface="Comic Sans MS" panose="030F0702030302020204" pitchFamily="66" charset="0"/>
              </a:rPr>
              <a:t>"
</a:t>
            </a:r>
            <a:r>
              <a:rPr lang="es-ES" sz="2400" b="1" dirty="0">
                <a:solidFill>
                  <a:srgbClr val="A02B93">
                    <a:lumMod val="75000"/>
                  </a:srgbClr>
                </a:solidFill>
                <a:latin typeface="Comic Sans MS" panose="030F0702030302020204" pitchFamily="66" charset="0"/>
              </a:rPr>
              <a:t>(1. </a:t>
            </a:r>
            <a:r>
              <a:rPr lang="es-ES" sz="2400" b="1" dirty="0" err="1">
                <a:solidFill>
                  <a:srgbClr val="A02B93">
                    <a:lumMod val="75000"/>
                  </a:srgbClr>
                </a:solidFill>
                <a:latin typeface="Comic Sans MS" panose="030F0702030302020204" pitchFamily="66" charset="0"/>
              </a:rPr>
              <a:t>Korinćanima</a:t>
            </a:r>
            <a:r>
              <a:rPr lang="es-ES" sz="2400" b="1" dirty="0">
                <a:solidFill>
                  <a:srgbClr val="A02B93">
                    <a:lumMod val="75000"/>
                  </a:srgbClr>
                </a:solidFill>
                <a:latin typeface="Comic Sans MS" panose="030F0702030302020204" pitchFamily="66" charset="0"/>
              </a:rPr>
              <a:t> 14</a:t>
            </a:r>
            <a:r>
              <a:rPr lang="sr-Latn-RS" sz="2400" b="1" dirty="0">
                <a:solidFill>
                  <a:srgbClr val="A02B93">
                    <a:lumMod val="75000"/>
                  </a:srgbClr>
                </a:solidFill>
                <a:latin typeface="Comic Sans MS" panose="030F0702030302020204" pitchFamily="66" charset="0"/>
              </a:rPr>
              <a:t>,</a:t>
            </a:r>
            <a:r>
              <a:rPr lang="es-ES" sz="2400" b="1" dirty="0">
                <a:solidFill>
                  <a:srgbClr val="A02B93">
                    <a:lumMod val="75000"/>
                  </a:srgbClr>
                </a:solidFill>
                <a:latin typeface="Comic Sans MS" panose="030F0702030302020204" pitchFamily="66" charset="0"/>
              </a:rPr>
              <a:t>1)</a:t>
            </a:r>
            <a:endParaRPr kumimoji="0" lang="es-ES" sz="32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06219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B3AEB14-802F-BE6B-6D90-6684B9A91804}"/>
              </a:ext>
            </a:extLst>
          </p:cNvPr>
          <p:cNvSpPr txBox="1"/>
          <p:nvPr/>
        </p:nvSpPr>
        <p:spPr>
          <a:xfrm>
            <a:off x="6858000" y="3359468"/>
            <a:ext cx="5334000" cy="3400931"/>
          </a:xfrm>
          <a:prstGeom prst="rect">
            <a:avLst/>
          </a:prstGeom>
          <a:noFill/>
          <a:effectLst/>
        </p:spPr>
        <p:txBody>
          <a:bodyPr wrap="square" rtlCol="0">
            <a:spAutoFit/>
          </a:bodyPr>
          <a:lstStyle/>
          <a:p>
            <a:pPr>
              <a:spcBef>
                <a:spcPts val="600"/>
              </a:spcBef>
            </a:pPr>
            <a:r>
              <a:rPr lang="es-ES" sz="2000" b="1" dirty="0">
                <a:highlight>
                  <a:srgbClr val="FC918D"/>
                </a:highlight>
              </a:rPr>
              <a:t> </a:t>
            </a:r>
            <a:r>
              <a:rPr lang="es-ES" sz="2000" b="1" dirty="0" err="1">
                <a:highlight>
                  <a:srgbClr val="FC918D"/>
                </a:highlight>
              </a:rPr>
              <a:t>Duhovni</a:t>
            </a:r>
            <a:r>
              <a:rPr lang="es-ES" sz="2000" b="1" dirty="0">
                <a:highlight>
                  <a:srgbClr val="FC918D"/>
                </a:highlight>
              </a:rPr>
              <a:t> </a:t>
            </a:r>
            <a:r>
              <a:rPr lang="es-ES" sz="2000" b="1" dirty="0" err="1">
                <a:highlight>
                  <a:srgbClr val="FC918D"/>
                </a:highlight>
              </a:rPr>
              <a:t>darovi</a:t>
            </a:r>
            <a:r>
              <a:rPr lang="es-ES" sz="2000" b="1" dirty="0">
                <a:highlight>
                  <a:srgbClr val="FC918D"/>
                </a:highlight>
              </a:rPr>
              <a:t>:</a:t>
            </a:r>
            <a:endParaRPr lang="sr-Latn-RS" sz="2000" b="1" dirty="0">
              <a:highlight>
                <a:srgbClr val="FC918D"/>
              </a:highlight>
            </a:endParaRPr>
          </a:p>
          <a:p>
            <a:pPr>
              <a:spcBef>
                <a:spcPts val="600"/>
              </a:spcBef>
            </a:pPr>
            <a:r>
              <a:rPr lang="sr-Latn-RS" sz="2000" b="1" dirty="0"/>
              <a:t>         </a:t>
            </a:r>
            <a:r>
              <a:rPr lang="es-ES" sz="2000" b="1" dirty="0" err="1"/>
              <a:t>Mnogo</a:t>
            </a:r>
            <a:r>
              <a:rPr lang="es-ES" sz="2000" b="1" dirty="0"/>
              <a:t> </a:t>
            </a:r>
            <a:r>
              <a:rPr lang="es-ES" sz="2000" b="1" dirty="0" err="1"/>
              <a:t>darova</a:t>
            </a:r>
            <a:r>
              <a:rPr lang="es-ES" sz="2000" b="1" dirty="0"/>
              <a:t>, jedan dar</a:t>
            </a:r>
            <a:r>
              <a:rPr lang="sr-Latn-RS" sz="2000" b="1" dirty="0"/>
              <a:t>o</a:t>
            </a:r>
            <a:r>
              <a:rPr lang="es-ES" sz="2000" b="1" dirty="0" err="1"/>
              <a:t>vatelj</a:t>
            </a:r>
            <a:r>
              <a:rPr lang="es-ES" sz="2000" b="1" dirty="0"/>
              <a:t>.</a:t>
            </a:r>
            <a:endParaRPr lang="sr-Latn-RS" sz="2000" b="1" dirty="0"/>
          </a:p>
          <a:p>
            <a:pPr>
              <a:spcBef>
                <a:spcPts val="600"/>
              </a:spcBef>
            </a:pPr>
            <a:r>
              <a:rPr lang="sr-Latn-RS" sz="2000" b="1" dirty="0"/>
              <a:t>         </a:t>
            </a:r>
            <a:r>
              <a:rPr lang="es-ES" sz="2000" b="1" dirty="0" err="1"/>
              <a:t>Mnogi</a:t>
            </a:r>
            <a:r>
              <a:rPr lang="es-ES" sz="2000" b="1" dirty="0"/>
              <a:t> </a:t>
            </a:r>
            <a:r>
              <a:rPr lang="sr-Latn-RS" sz="2000" b="1" dirty="0"/>
              <a:t>ud</a:t>
            </a:r>
            <a:r>
              <a:rPr lang="es-ES" sz="2000" b="1" dirty="0" err="1"/>
              <a:t>ovi</a:t>
            </a:r>
            <a:r>
              <a:rPr lang="es-ES" sz="2000" b="1" dirty="0"/>
              <a:t>, </a:t>
            </a:r>
            <a:r>
              <a:rPr lang="es-ES" sz="2000" b="1" dirty="0" err="1"/>
              <a:t>jedno</a:t>
            </a:r>
            <a:r>
              <a:rPr lang="es-ES" sz="2000" b="1" dirty="0"/>
              <a:t> </a:t>
            </a:r>
            <a:r>
              <a:rPr lang="es-ES" sz="2000" b="1" dirty="0" err="1"/>
              <a:t>telo</a:t>
            </a:r>
            <a:r>
              <a:rPr lang="es-ES" sz="2000" b="1" dirty="0"/>
              <a:t>.</a:t>
            </a:r>
          </a:p>
          <a:p>
            <a:pPr>
              <a:spcBef>
                <a:spcPts val="1800"/>
              </a:spcBef>
            </a:pPr>
            <a:r>
              <a:rPr lang="es-ES" sz="2000" b="1" dirty="0">
                <a:highlight>
                  <a:srgbClr val="FCBE62"/>
                </a:highlight>
              </a:rPr>
              <a:t> </a:t>
            </a:r>
            <a:r>
              <a:rPr lang="es-ES" sz="2000" b="1" dirty="0" err="1">
                <a:highlight>
                  <a:srgbClr val="FCBE62"/>
                </a:highlight>
              </a:rPr>
              <a:t>Ujedinjujući</a:t>
            </a:r>
            <a:r>
              <a:rPr lang="es-ES" sz="2000" b="1" dirty="0">
                <a:highlight>
                  <a:srgbClr val="FCBE62"/>
                </a:highlight>
              </a:rPr>
              <a:t> </a:t>
            </a:r>
            <a:r>
              <a:rPr lang="es-ES" sz="2000" b="1" dirty="0" err="1">
                <a:highlight>
                  <a:srgbClr val="FCBE62"/>
                </a:highlight>
              </a:rPr>
              <a:t>element</a:t>
            </a:r>
            <a:r>
              <a:rPr lang="es-ES" sz="2000" b="1" dirty="0">
                <a:highlight>
                  <a:srgbClr val="FCBE62"/>
                </a:highlight>
              </a:rPr>
              <a:t>:</a:t>
            </a:r>
          </a:p>
          <a:p>
            <a:pPr lvl="1">
              <a:spcBef>
                <a:spcPts val="600"/>
              </a:spcBef>
            </a:pPr>
            <a:r>
              <a:rPr lang="es-ES" sz="2000" b="1" dirty="0" err="1"/>
              <a:t>Izvrsnost</a:t>
            </a:r>
            <a:r>
              <a:rPr lang="es-ES" sz="2000" b="1" dirty="0"/>
              <a:t> </a:t>
            </a:r>
            <a:r>
              <a:rPr lang="es-ES" sz="2000" b="1" dirty="0" err="1"/>
              <a:t>ljubavi</a:t>
            </a:r>
            <a:r>
              <a:rPr lang="es-ES" sz="2000" b="1" dirty="0"/>
              <a:t>.</a:t>
            </a:r>
          </a:p>
          <a:p>
            <a:pPr>
              <a:spcBef>
                <a:spcPts val="1800"/>
              </a:spcBef>
            </a:pPr>
            <a:r>
              <a:rPr lang="es-ES" sz="2000" b="1" dirty="0">
                <a:highlight>
                  <a:srgbClr val="8ABDEA"/>
                </a:highlight>
              </a:rPr>
              <a:t> </a:t>
            </a:r>
            <a:r>
              <a:rPr lang="sr-Latn-RS" sz="2000" b="1" dirty="0">
                <a:highlight>
                  <a:srgbClr val="8ABDEA"/>
                </a:highlight>
              </a:rPr>
              <a:t>Naročiti</a:t>
            </a:r>
            <a:r>
              <a:rPr lang="es-ES" sz="2000" b="1" dirty="0">
                <a:highlight>
                  <a:srgbClr val="8ABDEA"/>
                </a:highlight>
              </a:rPr>
              <a:t>i </a:t>
            </a:r>
            <a:r>
              <a:rPr lang="es-ES" sz="2000" b="1" dirty="0" err="1">
                <a:highlight>
                  <a:srgbClr val="8ABDEA"/>
                </a:highlight>
              </a:rPr>
              <a:t>darovi</a:t>
            </a:r>
            <a:r>
              <a:rPr lang="es-ES" sz="2000" b="1" dirty="0">
                <a:highlight>
                  <a:srgbClr val="8ABDEA"/>
                </a:highlight>
              </a:rPr>
              <a:t>:</a:t>
            </a:r>
          </a:p>
          <a:p>
            <a:pPr lvl="1">
              <a:spcBef>
                <a:spcPts val="600"/>
              </a:spcBef>
            </a:pPr>
            <a:r>
              <a:rPr lang="es-ES" sz="2000" b="1" dirty="0"/>
              <a:t>Dar </a:t>
            </a:r>
            <a:r>
              <a:rPr lang="es-ES" sz="2000" b="1" dirty="0" err="1"/>
              <a:t>jezika</a:t>
            </a:r>
            <a:r>
              <a:rPr lang="es-ES" sz="2000" b="1" dirty="0"/>
              <a:t>.</a:t>
            </a:r>
          </a:p>
          <a:p>
            <a:pPr lvl="1">
              <a:spcBef>
                <a:spcPts val="600"/>
              </a:spcBef>
            </a:pPr>
            <a:r>
              <a:rPr lang="es-ES" sz="2000" b="1" dirty="0"/>
              <a:t>Dar </a:t>
            </a:r>
            <a:r>
              <a:rPr lang="es-ES" sz="2000" b="1" dirty="0" err="1"/>
              <a:t>proro</a:t>
            </a:r>
            <a:r>
              <a:rPr lang="sr-Latn-RS" sz="2000" b="1" dirty="0"/>
              <a:t>š</a:t>
            </a:r>
            <a:r>
              <a:rPr lang="es-ES" sz="2000" b="1" dirty="0" err="1"/>
              <a:t>tva</a:t>
            </a:r>
            <a:r>
              <a:rPr lang="es-ES" sz="2000" b="1" dirty="0"/>
              <a:t>.</a:t>
            </a:r>
          </a:p>
        </p:txBody>
      </p:sp>
      <p:sp>
        <p:nvSpPr>
          <p:cNvPr id="3" name="CuadroTexto 2">
            <a:extLst>
              <a:ext uri="{FF2B5EF4-FFF2-40B4-BE49-F238E27FC236}">
                <a16:creationId xmlns:a16="http://schemas.microsoft.com/office/drawing/2014/main" id="{D33E5960-AC99-9503-2A00-A0FE619FE795}"/>
              </a:ext>
            </a:extLst>
          </p:cNvPr>
          <p:cNvSpPr txBox="1"/>
          <p:nvPr/>
        </p:nvSpPr>
        <p:spPr>
          <a:xfrm>
            <a:off x="161924" y="28069"/>
            <a:ext cx="6534151" cy="1631216"/>
          </a:xfrm>
          <a:prstGeom prst="rect">
            <a:avLst/>
          </a:prstGeom>
          <a:noFill/>
        </p:spPr>
        <p:txBody>
          <a:bodyPr wrap="square" rtlCol="0">
            <a:spAutoFit/>
          </a:bodyPr>
          <a:lstStyle/>
          <a:p>
            <a:pPr>
              <a:spcBef>
                <a:spcPts val="600"/>
              </a:spcBef>
            </a:pPr>
            <a:r>
              <a:rPr lang="es-ES" sz="2000" b="1" dirty="0" err="1"/>
              <a:t>Očito</a:t>
            </a:r>
            <a:r>
              <a:rPr lang="es-ES" sz="2000" b="1" dirty="0"/>
              <a:t> je da je </a:t>
            </a:r>
            <a:r>
              <a:rPr lang="es-ES" sz="2000" b="1" dirty="0" err="1"/>
              <a:t>crkva</a:t>
            </a:r>
            <a:r>
              <a:rPr lang="es-ES" sz="2000" b="1" dirty="0"/>
              <a:t> u </a:t>
            </a:r>
            <a:r>
              <a:rPr lang="es-ES" sz="2000" b="1" dirty="0" err="1"/>
              <a:t>Korintu</a:t>
            </a:r>
            <a:r>
              <a:rPr lang="es-ES" sz="2000" b="1" dirty="0"/>
              <a:t> </a:t>
            </a:r>
            <a:r>
              <a:rPr lang="es-ES" sz="2000" b="1" dirty="0" err="1"/>
              <a:t>bila</a:t>
            </a:r>
            <a:r>
              <a:rPr lang="es-ES" sz="2000" b="1" dirty="0"/>
              <a:t> </a:t>
            </a:r>
            <a:r>
              <a:rPr lang="es-ES" sz="2000" b="1" dirty="0" err="1"/>
              <a:t>podeljena</a:t>
            </a:r>
            <a:r>
              <a:rPr lang="es-ES" sz="2000" b="1" dirty="0"/>
              <a:t> </a:t>
            </a:r>
            <a:r>
              <a:rPr lang="es-ES" sz="2000" b="1" dirty="0" err="1"/>
              <a:t>oko</a:t>
            </a:r>
            <a:r>
              <a:rPr lang="es-ES" sz="2000" b="1" dirty="0"/>
              <a:t> </a:t>
            </a:r>
            <a:r>
              <a:rPr lang="es-ES" sz="2000" b="1" dirty="0" err="1"/>
              <a:t>različitih</a:t>
            </a:r>
            <a:r>
              <a:rPr lang="es-ES" sz="2000" b="1" dirty="0"/>
              <a:t> </a:t>
            </a:r>
            <a:r>
              <a:rPr lang="es-ES" sz="2000" b="1" dirty="0" err="1"/>
              <a:t>pitanja</a:t>
            </a:r>
            <a:r>
              <a:rPr lang="es-ES" sz="2000" b="1" dirty="0"/>
              <a:t>. Nisu se </a:t>
            </a:r>
            <a:r>
              <a:rPr lang="es-ES" sz="2000" b="1" dirty="0" err="1"/>
              <a:t>mogli</a:t>
            </a:r>
            <a:r>
              <a:rPr lang="es-ES" sz="2000" b="1" dirty="0"/>
              <a:t> </a:t>
            </a:r>
            <a:r>
              <a:rPr lang="es-ES" sz="2000" b="1" dirty="0" err="1"/>
              <a:t>složiti</a:t>
            </a:r>
            <a:r>
              <a:rPr lang="es-ES" sz="2000" b="1" dirty="0"/>
              <a:t> </a:t>
            </a:r>
            <a:r>
              <a:rPr lang="es-ES" sz="2000" b="1" dirty="0" err="1"/>
              <a:t>oko</a:t>
            </a:r>
            <a:r>
              <a:rPr lang="es-ES" sz="2000" b="1" dirty="0"/>
              <a:t> </a:t>
            </a:r>
            <a:r>
              <a:rPr lang="es-ES" sz="2000" b="1" dirty="0" err="1"/>
              <a:t>propovednika</a:t>
            </a:r>
            <a:r>
              <a:rPr lang="es-ES" sz="2000" b="1" dirty="0"/>
              <a:t>; </a:t>
            </a:r>
            <a:r>
              <a:rPr lang="es-ES" sz="2000" b="1" dirty="0" err="1"/>
              <a:t>niti</a:t>
            </a:r>
            <a:r>
              <a:rPr lang="es-ES" sz="2000" b="1" dirty="0"/>
              <a:t> u </a:t>
            </a:r>
            <a:r>
              <a:rPr lang="es-ES" sz="2000" b="1" dirty="0" err="1"/>
              <a:t>načinu</a:t>
            </a:r>
            <a:r>
              <a:rPr lang="es-ES" sz="2000" b="1" dirty="0"/>
              <a:t> </a:t>
            </a:r>
            <a:r>
              <a:rPr lang="es-ES" sz="2000" b="1" dirty="0" err="1"/>
              <a:t>prehrane</a:t>
            </a:r>
            <a:r>
              <a:rPr lang="es-ES" sz="2000" b="1" dirty="0"/>
              <a:t>; </a:t>
            </a:r>
            <a:r>
              <a:rPr lang="es-ES" sz="2000" b="1" dirty="0" err="1"/>
              <a:t>niti</a:t>
            </a:r>
            <a:r>
              <a:rPr lang="es-ES" sz="2000" b="1" dirty="0"/>
              <a:t> u tome</a:t>
            </a:r>
            <a:r>
              <a:rPr lang="sr-Latn-RS" sz="2000" b="1" dirty="0"/>
              <a:t> da</a:t>
            </a:r>
            <a:r>
              <a:rPr lang="es-ES" sz="2000" b="1" dirty="0"/>
              <a:t> </a:t>
            </a:r>
            <a:r>
              <a:rPr lang="sr-Latn-RS" sz="2000" b="1" dirty="0"/>
              <a:t>li </a:t>
            </a:r>
            <a:r>
              <a:rPr lang="es-ES" sz="2000" b="1" dirty="0" err="1"/>
              <a:t>trebaju</a:t>
            </a:r>
            <a:r>
              <a:rPr lang="es-ES" sz="2000" b="1" dirty="0"/>
              <a:t> </a:t>
            </a:r>
            <a:r>
              <a:rPr lang="sr-Latn-RS" sz="2000" b="1" dirty="0"/>
              <a:t>da</a:t>
            </a:r>
            <a:r>
              <a:rPr lang="es-ES" sz="2000" b="1" dirty="0"/>
              <a:t> se </a:t>
            </a:r>
            <a:r>
              <a:rPr lang="es-ES" sz="2000" b="1" dirty="0" err="1"/>
              <a:t>venča</a:t>
            </a:r>
            <a:r>
              <a:rPr lang="sr-Latn-RS" sz="2000" b="1" dirty="0"/>
              <a:t>ju</a:t>
            </a:r>
            <a:r>
              <a:rPr lang="es-ES" sz="2000" b="1" dirty="0"/>
              <a:t> </a:t>
            </a:r>
            <a:r>
              <a:rPr lang="es-ES" sz="2000" b="1" dirty="0" err="1"/>
              <a:t>ili</a:t>
            </a:r>
            <a:r>
              <a:rPr lang="es-ES" sz="2000" b="1" dirty="0"/>
              <a:t> osta</a:t>
            </a:r>
            <a:r>
              <a:rPr lang="sr-Latn-RS" sz="2000" b="1" dirty="0"/>
              <a:t>nu</a:t>
            </a:r>
            <a:r>
              <a:rPr lang="es-ES" sz="2000" b="1" dirty="0"/>
              <a:t> sami; </a:t>
            </a:r>
            <a:r>
              <a:rPr lang="es-ES" sz="2000" b="1" dirty="0" err="1"/>
              <a:t>niti</a:t>
            </a:r>
            <a:r>
              <a:rPr lang="es-ES" sz="2000" b="1" dirty="0"/>
              <a:t> u </a:t>
            </a:r>
            <a:r>
              <a:rPr lang="es-ES" sz="2000" b="1" dirty="0" err="1"/>
              <a:t>kojem</a:t>
            </a:r>
            <a:r>
              <a:rPr lang="es-ES" sz="2000" b="1" dirty="0"/>
              <a:t> </a:t>
            </a:r>
            <a:r>
              <a:rPr lang="es-ES" sz="2000" b="1" dirty="0" err="1"/>
              <a:t>od</a:t>
            </a:r>
            <a:r>
              <a:rPr lang="es-ES" sz="2000" b="1" dirty="0"/>
              <a:t> </a:t>
            </a:r>
            <a:r>
              <a:rPr lang="es-ES" sz="2000" b="1" dirty="0" err="1"/>
              <a:t>duhovnih</a:t>
            </a:r>
            <a:r>
              <a:rPr lang="es-ES" sz="2000" b="1" dirty="0"/>
              <a:t> </a:t>
            </a:r>
            <a:r>
              <a:rPr lang="es-ES" sz="2000" b="1" dirty="0" err="1"/>
              <a:t>darova</a:t>
            </a:r>
            <a:r>
              <a:rPr lang="es-ES" sz="2000" b="1" dirty="0"/>
              <a:t> </a:t>
            </a:r>
            <a:r>
              <a:rPr lang="es-ES" sz="2000" b="1" dirty="0" err="1"/>
              <a:t>bi</a:t>
            </a:r>
            <a:r>
              <a:rPr lang="es-ES" sz="2000" b="1" dirty="0"/>
              <a:t> </a:t>
            </a:r>
            <a:r>
              <a:rPr lang="es-ES" sz="2000" b="1" dirty="0" err="1"/>
              <a:t>najviše</a:t>
            </a:r>
            <a:r>
              <a:rPr lang="es-ES" sz="2000" b="1" dirty="0"/>
              <a:t> </a:t>
            </a:r>
            <a:r>
              <a:rPr lang="es-ES" sz="2000" b="1" dirty="0" err="1"/>
              <a:t>primi</a:t>
            </a:r>
            <a:r>
              <a:rPr lang="sr-Latn-RS" sz="2000" b="1" dirty="0"/>
              <a:t>li blagoslova</a:t>
            </a:r>
            <a:r>
              <a:rPr lang="es-ES" sz="2000" b="1" dirty="0"/>
              <a:t>.</a:t>
            </a:r>
          </a:p>
        </p:txBody>
      </p:sp>
      <p:pic>
        <p:nvPicPr>
          <p:cNvPr id="7" name="Imagen 6">
            <a:extLst>
              <a:ext uri="{FF2B5EF4-FFF2-40B4-BE49-F238E27FC236}">
                <a16:creationId xmlns:a16="http://schemas.microsoft.com/office/drawing/2014/main" id="{4D33211D-BCCC-DD17-4A73-75BDA40B080E}"/>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6858001" y="167131"/>
            <a:ext cx="5172076" cy="3016209"/>
          </a:xfrm>
          <a:prstGeom prst="rect">
            <a:avLst/>
          </a:prstGeom>
          <a:solidFill>
            <a:srgbClr val="FFFFFF">
              <a:shade val="85000"/>
            </a:srgbClr>
          </a:solidFill>
          <a:ln w="88900" cap="sq">
            <a:solidFill>
              <a:srgbClr val="A1E3B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Imagen 18">
            <a:extLst>
              <a:ext uri="{FF2B5EF4-FFF2-40B4-BE49-F238E27FC236}">
                <a16:creationId xmlns:a16="http://schemas.microsoft.com/office/drawing/2014/main" id="{8C7BF935-E81C-A5ED-DCE9-D9FD72AF657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447407" y="3352056"/>
            <a:ext cx="418239" cy="419123"/>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25AE0574-2F52-FFF7-46CB-97FAE80BB763}"/>
              </a:ext>
            </a:extLst>
          </p:cNvPr>
          <p:cNvPicPr>
            <a:picLocks noChangeAspect="1"/>
          </p:cNvPicPr>
          <p:nvPr/>
        </p:nvPicPr>
        <p:blipFill>
          <a:blip r:embed="rId7" cstate="print">
            <a:duotone>
              <a:schemeClr val="accent6">
                <a:shade val="45000"/>
                <a:satMod val="135000"/>
              </a:schemeClr>
              <a:prstClr val="white"/>
            </a:duotone>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tretch>
            <a:fillRect/>
          </a:stretch>
        </p:blipFill>
        <p:spPr>
          <a:xfrm>
            <a:off x="6469012" y="5555199"/>
            <a:ext cx="381101" cy="381101"/>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85F1FC7A-7CF4-05A5-BAEF-BE4C2B2E99D4}"/>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6460241" y="4647715"/>
            <a:ext cx="381985" cy="412049"/>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C3B489EB-8658-A4A4-247C-5FD185BE8AD8}"/>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6886877" y="3836137"/>
            <a:ext cx="442762" cy="214087"/>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9F180D6D-219D-07BE-AAA5-AE1CA2CDDD5D}"/>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6886877" y="6431734"/>
            <a:ext cx="442762" cy="214087"/>
          </a:xfrm>
          <a:prstGeom prst="rect">
            <a:avLst/>
          </a:prstGeom>
          <a:effectLst>
            <a:outerShdw blurRad="50800" dist="38100" dir="8100000" algn="tr" rotWithShape="0">
              <a:prstClr val="black">
                <a:alpha val="40000"/>
              </a:prstClr>
            </a:outerShdw>
          </a:effectLst>
        </p:spPr>
      </p:pic>
      <p:pic>
        <p:nvPicPr>
          <p:cNvPr id="35" name="Imagen 34">
            <a:extLst>
              <a:ext uri="{FF2B5EF4-FFF2-40B4-BE49-F238E27FC236}">
                <a16:creationId xmlns:a16="http://schemas.microsoft.com/office/drawing/2014/main" id="{346B966A-C039-2EBD-5E44-FB7DB3A5AB1C}"/>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6886877" y="6042999"/>
            <a:ext cx="442762" cy="214087"/>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7ABFC50B-E378-80A2-B7DC-9FBAB40C9B99}"/>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6886877" y="5137589"/>
            <a:ext cx="442762" cy="214087"/>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E6D7233C-DD47-1FEC-D31F-52E55A14774A}"/>
              </a:ext>
            </a:extLst>
          </p:cNvPr>
          <p:cNvPicPr>
            <a:picLocks noChangeAspect="1"/>
          </p:cNvPicPr>
          <p:nvPr/>
        </p:nvPicPr>
        <p:blipFill>
          <a:blip r:embed="rId14" cstate="print">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a:off x="6886877" y="4218436"/>
            <a:ext cx="442762" cy="214087"/>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B285859-F5F5-0E28-7D70-977F4ECEFF53}"/>
              </a:ext>
            </a:extLst>
          </p:cNvPr>
          <p:cNvSpPr txBox="1"/>
          <p:nvPr/>
        </p:nvSpPr>
        <p:spPr>
          <a:xfrm>
            <a:off x="161922" y="2934886"/>
            <a:ext cx="6534151" cy="400110"/>
          </a:xfrm>
          <a:prstGeom prst="rect">
            <a:avLst/>
          </a:prstGeom>
          <a:noFill/>
        </p:spPr>
        <p:txBody>
          <a:bodyPr wrap="square">
            <a:spAutoFit/>
          </a:bodyPr>
          <a:lstStyle/>
          <a:p>
            <a:pPr lvl="0">
              <a:spcBef>
                <a:spcPts val="600"/>
              </a:spcBef>
              <a:defRPr/>
            </a:pPr>
            <a:r>
              <a:rPr lang="pl-PL" sz="2000" b="1" dirty="0">
                <a:solidFill>
                  <a:prstClr val="black"/>
                </a:solidFill>
              </a:rPr>
              <a:t>Koji je poklon najbolji? Nijedan! Zašto?</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FFEE8BA1-2694-56D0-58C9-0BEDF8AD1077}"/>
              </a:ext>
            </a:extLst>
          </p:cNvPr>
          <p:cNvSpPr txBox="1"/>
          <p:nvPr/>
        </p:nvSpPr>
        <p:spPr>
          <a:xfrm>
            <a:off x="161921" y="1789254"/>
            <a:ext cx="6534151" cy="1015663"/>
          </a:xfrm>
          <a:prstGeom prst="rect">
            <a:avLst/>
          </a:prstGeom>
          <a:noFill/>
        </p:spPr>
        <p:txBody>
          <a:bodyPr wrap="square">
            <a:spAutoFit/>
          </a:bodyPr>
          <a:lstStyle/>
          <a:p>
            <a:pPr lvl="0">
              <a:spcBef>
                <a:spcPts val="600"/>
              </a:spcBef>
              <a:defRPr/>
            </a:pPr>
            <a:r>
              <a:rPr lang="es-ES" sz="2000" b="1" dirty="0" err="1">
                <a:solidFill>
                  <a:prstClr val="black"/>
                </a:solidFill>
              </a:rPr>
              <a:t>Nakon</a:t>
            </a:r>
            <a:r>
              <a:rPr lang="es-ES" sz="2000" b="1" dirty="0">
                <a:solidFill>
                  <a:prstClr val="black"/>
                </a:solidFill>
              </a:rPr>
              <a:t> </a:t>
            </a:r>
            <a:r>
              <a:rPr lang="es-ES" sz="2000" b="1" dirty="0" err="1">
                <a:solidFill>
                  <a:prstClr val="black"/>
                </a:solidFill>
              </a:rPr>
              <a:t>što</a:t>
            </a:r>
            <a:r>
              <a:rPr lang="es-ES" sz="2000" b="1" dirty="0">
                <a:solidFill>
                  <a:prstClr val="black"/>
                </a:solidFill>
              </a:rPr>
              <a:t> je </a:t>
            </a:r>
            <a:r>
              <a:rPr lang="es-ES" sz="2000" b="1" dirty="0" err="1">
                <a:solidFill>
                  <a:prstClr val="black"/>
                </a:solidFill>
              </a:rPr>
              <a:t>odgovorio</a:t>
            </a:r>
            <a:r>
              <a:rPr lang="es-ES" sz="2000" b="1" dirty="0">
                <a:solidFill>
                  <a:prstClr val="black"/>
                </a:solidFill>
              </a:rPr>
              <a:t> </a:t>
            </a:r>
            <a:r>
              <a:rPr lang="es-ES" sz="2000" b="1" dirty="0" err="1">
                <a:solidFill>
                  <a:prstClr val="black"/>
                </a:solidFill>
              </a:rPr>
              <a:t>na</a:t>
            </a:r>
            <a:r>
              <a:rPr lang="es-ES" sz="2000" b="1" dirty="0">
                <a:solidFill>
                  <a:prstClr val="black"/>
                </a:solidFill>
              </a:rPr>
              <a:t> </a:t>
            </a:r>
            <a:r>
              <a:rPr lang="es-ES" sz="2000" b="1" dirty="0" err="1">
                <a:solidFill>
                  <a:prstClr val="black"/>
                </a:solidFill>
              </a:rPr>
              <a:t>prve</a:t>
            </a:r>
            <a:r>
              <a:rPr lang="es-ES" sz="2000" b="1" dirty="0">
                <a:solidFill>
                  <a:prstClr val="black"/>
                </a:solidFill>
              </a:rPr>
              <a:t> </a:t>
            </a:r>
            <a:r>
              <a:rPr lang="es-ES" sz="2000" b="1" dirty="0" err="1">
                <a:solidFill>
                  <a:prstClr val="black"/>
                </a:solidFill>
              </a:rPr>
              <a:t>probleme</a:t>
            </a:r>
            <a:r>
              <a:rPr lang="es-ES" sz="2000" b="1" dirty="0">
                <a:solidFill>
                  <a:prstClr val="black"/>
                </a:solidFill>
              </a:rPr>
              <a:t>, Pav</a:t>
            </a:r>
            <a:r>
              <a:rPr lang="sr-Latn-RS" sz="2000" b="1" dirty="0">
                <a:solidFill>
                  <a:prstClr val="black"/>
                </a:solidFill>
              </a:rPr>
              <a:t>le</a:t>
            </a:r>
            <a:r>
              <a:rPr lang="es-ES" sz="2000" b="1" dirty="0">
                <a:solidFill>
                  <a:prstClr val="black"/>
                </a:solidFill>
              </a:rPr>
              <a:t> </a:t>
            </a:r>
            <a:r>
              <a:rPr lang="es-ES" sz="2000" b="1" dirty="0" err="1">
                <a:solidFill>
                  <a:prstClr val="black"/>
                </a:solidFill>
              </a:rPr>
              <a:t>pokazuje</a:t>
            </a:r>
            <a:r>
              <a:rPr lang="es-ES" sz="2000" b="1" dirty="0">
                <a:solidFill>
                  <a:prstClr val="black"/>
                </a:solidFill>
              </a:rPr>
              <a:t> </a:t>
            </a:r>
            <a:r>
              <a:rPr lang="es-ES" sz="2000" b="1" dirty="0" err="1">
                <a:solidFill>
                  <a:prstClr val="black"/>
                </a:solidFill>
              </a:rPr>
              <a:t>kako</a:t>
            </a:r>
            <a:r>
              <a:rPr lang="es-ES" sz="2000" b="1" dirty="0">
                <a:solidFill>
                  <a:prstClr val="black"/>
                </a:solidFill>
              </a:rPr>
              <a:t> </a:t>
            </a:r>
            <a:r>
              <a:rPr lang="es-ES" sz="2000" b="1" dirty="0" err="1">
                <a:solidFill>
                  <a:prstClr val="black"/>
                </a:solidFill>
              </a:rPr>
              <a:t>duhovni</a:t>
            </a:r>
            <a:r>
              <a:rPr lang="es-ES" sz="2000" b="1" dirty="0">
                <a:solidFill>
                  <a:prstClr val="black"/>
                </a:solidFill>
              </a:rPr>
              <a:t> </a:t>
            </a:r>
            <a:r>
              <a:rPr lang="es-ES" sz="2000" b="1" dirty="0" err="1">
                <a:solidFill>
                  <a:prstClr val="black"/>
                </a:solidFill>
              </a:rPr>
              <a:t>darovi</a:t>
            </a:r>
            <a:r>
              <a:rPr lang="es-ES" sz="2000" b="1" dirty="0">
                <a:solidFill>
                  <a:prstClr val="black"/>
                </a:solidFill>
              </a:rPr>
              <a:t> </a:t>
            </a:r>
            <a:r>
              <a:rPr lang="es-ES" sz="2000" b="1" dirty="0" err="1">
                <a:solidFill>
                  <a:prstClr val="black"/>
                </a:solidFill>
              </a:rPr>
              <a:t>prelaze</a:t>
            </a:r>
            <a:r>
              <a:rPr lang="es-ES" sz="2000" b="1" dirty="0">
                <a:solidFill>
                  <a:prstClr val="black"/>
                </a:solidFill>
              </a:rPr>
              <a:t> </a:t>
            </a:r>
            <a:r>
              <a:rPr lang="es-ES" sz="2000" b="1" dirty="0" err="1">
                <a:solidFill>
                  <a:prstClr val="black"/>
                </a:solidFill>
              </a:rPr>
              <a:t>iz</a:t>
            </a:r>
            <a:r>
              <a:rPr lang="es-ES" sz="2000" b="1" dirty="0">
                <a:solidFill>
                  <a:prstClr val="black"/>
                </a:solidFill>
              </a:rPr>
              <a:t> problema u </a:t>
            </a:r>
            <a:r>
              <a:rPr lang="es-ES" sz="2000" b="1" dirty="0" err="1">
                <a:solidFill>
                  <a:prstClr val="black"/>
                </a:solidFill>
              </a:rPr>
              <a:t>sredstvo</a:t>
            </a:r>
            <a:r>
              <a:rPr lang="es-ES" sz="2000" b="1" dirty="0">
                <a:solidFill>
                  <a:prstClr val="black"/>
                </a:solidFill>
              </a:rPr>
              <a:t> </a:t>
            </a:r>
            <a:r>
              <a:rPr lang="es-ES" sz="2000" b="1" dirty="0" err="1">
                <a:solidFill>
                  <a:prstClr val="black"/>
                </a:solidFill>
              </a:rPr>
              <a:t>jedinstva</a:t>
            </a:r>
            <a:r>
              <a:rPr lang="es-ES" sz="2000" b="1" dirty="0">
                <a:solidFill>
                  <a:prstClr val="black"/>
                </a:solidFill>
              </a:rPr>
              <a:t> (1. Kor</a:t>
            </a:r>
            <a:r>
              <a:rPr lang="sr-Latn-RS" sz="2000" b="1" dirty="0">
                <a:solidFill>
                  <a:prstClr val="black"/>
                </a:solidFill>
              </a:rPr>
              <a:t>.</a:t>
            </a:r>
            <a:r>
              <a:rPr lang="es-ES" sz="2000" b="1" dirty="0">
                <a:solidFill>
                  <a:prstClr val="black"/>
                </a:solidFill>
              </a:rPr>
              <a:t> 12-14).</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5" name="Imagen 4">
            <a:extLst>
              <a:ext uri="{FF2B5EF4-FFF2-40B4-BE49-F238E27FC236}">
                <a16:creationId xmlns:a16="http://schemas.microsoft.com/office/drawing/2014/main" id="{9DD09EAB-1FE5-2AA1-978A-43567FA48EB1}"/>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161924" y="3429000"/>
            <a:ext cx="5699307" cy="3261868"/>
          </a:xfrm>
          <a:prstGeom prst="rect">
            <a:avLst/>
          </a:prstGeom>
          <a:solidFill>
            <a:srgbClr val="FFFFFF">
              <a:shade val="85000"/>
            </a:srgbClr>
          </a:solidFill>
          <a:ln w="88900" cap="sq">
            <a:solidFill>
              <a:srgbClr val="FFFDA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5408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 calcmode="lin" valueType="num">
                                      <p:cBhvr>
                                        <p:cTn id="34" dur="500" fill="hold"/>
                                        <p:tgtEl>
                                          <p:spTgt spid="19"/>
                                        </p:tgtEl>
                                        <p:attrNameLst>
                                          <p:attrName>style.rotation</p:attrName>
                                        </p:attrNameLst>
                                      </p:cBhvr>
                                      <p:tavLst>
                                        <p:tav tm="0">
                                          <p:val>
                                            <p:fltVal val="360"/>
                                          </p:val>
                                        </p:tav>
                                        <p:tav tm="100000">
                                          <p:val>
                                            <p:fltVal val="0"/>
                                          </p:val>
                                        </p:tav>
                                      </p:tavLst>
                                    </p:anim>
                                    <p:animEffect transition="in" filter="fade">
                                      <p:cBhvr>
                                        <p:cTn id="35" dur="500"/>
                                        <p:tgtEl>
                                          <p:spTgt spid="19"/>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wipe(left)">
                                      <p:cBhvr>
                                        <p:cTn id="39" dur="500"/>
                                        <p:tgtEl>
                                          <p:spTgt spid="2">
                                            <p:txEl>
                                              <p:pRg st="0" end="0"/>
                                            </p:txEl>
                                          </p:spTgt>
                                        </p:tgtEl>
                                      </p:cBhvr>
                                    </p:animEffect>
                                  </p:childTnLst>
                                </p:cTn>
                              </p:par>
                            </p:childTnLst>
                          </p:cTn>
                        </p:par>
                        <p:par>
                          <p:cTn id="40" fill="hold">
                            <p:stCondLst>
                              <p:cond delay="1000"/>
                            </p:stCondLst>
                            <p:childTnLst>
                              <p:par>
                                <p:cTn id="41" presetID="17" presetClass="entr" presetSubtype="8"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ppt_x</p:attrName>
                                        </p:attrNameLst>
                                      </p:cBhvr>
                                      <p:tavLst>
                                        <p:tav tm="0">
                                          <p:val>
                                            <p:strVal val="#ppt_x-#ppt_w/2"/>
                                          </p:val>
                                        </p:tav>
                                        <p:tav tm="100000">
                                          <p:val>
                                            <p:strVal val="#ppt_x"/>
                                          </p:val>
                                        </p:tav>
                                      </p:tavLst>
                                    </p:anim>
                                    <p:anim calcmode="lin" valueType="num">
                                      <p:cBhvr>
                                        <p:cTn id="44" dur="500" fill="hold"/>
                                        <p:tgtEl>
                                          <p:spTgt spid="31"/>
                                        </p:tgtEl>
                                        <p:attrNameLst>
                                          <p:attrName>ppt_y</p:attrName>
                                        </p:attrNameLst>
                                      </p:cBhvr>
                                      <p:tavLst>
                                        <p:tav tm="0">
                                          <p:val>
                                            <p:strVal val="#ppt_y"/>
                                          </p:val>
                                        </p:tav>
                                        <p:tav tm="100000">
                                          <p:val>
                                            <p:strVal val="#ppt_y"/>
                                          </p:val>
                                        </p:tav>
                                      </p:tavLst>
                                    </p:anim>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strVal val="#ppt_h"/>
                                          </p:val>
                                        </p:tav>
                                        <p:tav tm="100000">
                                          <p:val>
                                            <p:strVal val="#ppt_h"/>
                                          </p:val>
                                        </p:tav>
                                      </p:tavLst>
                                    </p:anim>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par>
                          <p:cTn id="51" fill="hold">
                            <p:stCondLst>
                              <p:cond delay="2000"/>
                            </p:stCondLst>
                            <p:childTnLst>
                              <p:par>
                                <p:cTn id="52" presetID="17" presetClass="entr" presetSubtype="8" fill="hold" nodeType="after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p:cTn id="54" dur="500" fill="hold"/>
                                        <p:tgtEl>
                                          <p:spTgt spid="41"/>
                                        </p:tgtEl>
                                        <p:attrNameLst>
                                          <p:attrName>ppt_x</p:attrName>
                                        </p:attrNameLst>
                                      </p:cBhvr>
                                      <p:tavLst>
                                        <p:tav tm="0">
                                          <p:val>
                                            <p:strVal val="#ppt_x-#ppt_w/2"/>
                                          </p:val>
                                        </p:tav>
                                        <p:tav tm="100000">
                                          <p:val>
                                            <p:strVal val="#ppt_x"/>
                                          </p:val>
                                        </p:tav>
                                      </p:tavLst>
                                    </p:anim>
                                    <p:anim calcmode="lin" valueType="num">
                                      <p:cBhvr>
                                        <p:cTn id="55" dur="500" fill="hold"/>
                                        <p:tgtEl>
                                          <p:spTgt spid="41"/>
                                        </p:tgtEl>
                                        <p:attrNameLst>
                                          <p:attrName>ppt_y</p:attrName>
                                        </p:attrNameLst>
                                      </p:cBhvr>
                                      <p:tavLst>
                                        <p:tav tm="0">
                                          <p:val>
                                            <p:strVal val="#ppt_y"/>
                                          </p:val>
                                        </p:tav>
                                        <p:tav tm="100000">
                                          <p:val>
                                            <p:strVal val="#ppt_y"/>
                                          </p:val>
                                        </p:tav>
                                      </p:tavLst>
                                    </p:anim>
                                    <p:anim calcmode="lin" valueType="num">
                                      <p:cBhvr>
                                        <p:cTn id="56" dur="500" fill="hold"/>
                                        <p:tgtEl>
                                          <p:spTgt spid="41"/>
                                        </p:tgtEl>
                                        <p:attrNameLst>
                                          <p:attrName>ppt_w</p:attrName>
                                        </p:attrNameLst>
                                      </p:cBhvr>
                                      <p:tavLst>
                                        <p:tav tm="0">
                                          <p:val>
                                            <p:fltVal val="0"/>
                                          </p:val>
                                        </p:tav>
                                        <p:tav tm="100000">
                                          <p:val>
                                            <p:strVal val="#ppt_w"/>
                                          </p:val>
                                        </p:tav>
                                      </p:tavLst>
                                    </p:anim>
                                    <p:anim calcmode="lin" valueType="num">
                                      <p:cBhvr>
                                        <p:cTn id="57" dur="500" fill="hold"/>
                                        <p:tgtEl>
                                          <p:spTgt spid="41"/>
                                        </p:tgtEl>
                                        <p:attrNameLst>
                                          <p:attrName>ppt_h</p:attrName>
                                        </p:attrNameLst>
                                      </p:cBhvr>
                                      <p:tavLst>
                                        <p:tav tm="0">
                                          <p:val>
                                            <p:strVal val="#ppt_h"/>
                                          </p:val>
                                        </p:tav>
                                        <p:tav tm="100000">
                                          <p:val>
                                            <p:strVal val="#ppt_h"/>
                                          </p:val>
                                        </p:tav>
                                      </p:tavLst>
                                    </p:anim>
                                  </p:childTnLst>
                                </p:cTn>
                              </p:par>
                            </p:childTnLst>
                          </p:cTn>
                        </p:par>
                        <p:par>
                          <p:cTn id="58" fill="hold">
                            <p:stCondLst>
                              <p:cond delay="2500"/>
                            </p:stCondLst>
                            <p:childTnLst>
                              <p:par>
                                <p:cTn id="59" presetID="22" presetClass="entr" presetSubtype="8" fill="hold" grpId="0" nodeType="afterEffect">
                                  <p:stCondLst>
                                    <p:cond delay="0"/>
                                  </p:stCondLst>
                                  <p:childTnLst>
                                    <p:set>
                                      <p:cBhvr>
                                        <p:cTn id="60" dur="1" fill="hold">
                                          <p:stCondLst>
                                            <p:cond delay="0"/>
                                          </p:stCondLst>
                                        </p:cTn>
                                        <p:tgtEl>
                                          <p:spTgt spid="2">
                                            <p:txEl>
                                              <p:pRg st="2" end="2"/>
                                            </p:txEl>
                                          </p:spTgt>
                                        </p:tgtEl>
                                        <p:attrNameLst>
                                          <p:attrName>style.visibility</p:attrName>
                                        </p:attrNameLst>
                                      </p:cBhvr>
                                      <p:to>
                                        <p:strVal val="visible"/>
                                      </p:to>
                                    </p:set>
                                    <p:animEffect transition="in" filter="wipe(left)">
                                      <p:cBhvr>
                                        <p:cTn id="61" dur="500"/>
                                        <p:tgtEl>
                                          <p:spTgt spid="2">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9" presetClass="entr" presetSubtype="0" decel="100000"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p:cTn id="66" dur="500" fill="hold"/>
                                        <p:tgtEl>
                                          <p:spTgt spid="25"/>
                                        </p:tgtEl>
                                        <p:attrNameLst>
                                          <p:attrName>ppt_w</p:attrName>
                                        </p:attrNameLst>
                                      </p:cBhvr>
                                      <p:tavLst>
                                        <p:tav tm="0">
                                          <p:val>
                                            <p:fltVal val="0"/>
                                          </p:val>
                                        </p:tav>
                                        <p:tav tm="100000">
                                          <p:val>
                                            <p:strVal val="#ppt_w"/>
                                          </p:val>
                                        </p:tav>
                                      </p:tavLst>
                                    </p:anim>
                                    <p:anim calcmode="lin" valueType="num">
                                      <p:cBhvr>
                                        <p:cTn id="67" dur="500" fill="hold"/>
                                        <p:tgtEl>
                                          <p:spTgt spid="25"/>
                                        </p:tgtEl>
                                        <p:attrNameLst>
                                          <p:attrName>ppt_h</p:attrName>
                                        </p:attrNameLst>
                                      </p:cBhvr>
                                      <p:tavLst>
                                        <p:tav tm="0">
                                          <p:val>
                                            <p:fltVal val="0"/>
                                          </p:val>
                                        </p:tav>
                                        <p:tav tm="100000">
                                          <p:val>
                                            <p:strVal val="#ppt_h"/>
                                          </p:val>
                                        </p:tav>
                                      </p:tavLst>
                                    </p:anim>
                                    <p:anim calcmode="lin" valueType="num">
                                      <p:cBhvr>
                                        <p:cTn id="68" dur="500" fill="hold"/>
                                        <p:tgtEl>
                                          <p:spTgt spid="25"/>
                                        </p:tgtEl>
                                        <p:attrNameLst>
                                          <p:attrName>style.rotation</p:attrName>
                                        </p:attrNameLst>
                                      </p:cBhvr>
                                      <p:tavLst>
                                        <p:tav tm="0">
                                          <p:val>
                                            <p:fltVal val="360"/>
                                          </p:val>
                                        </p:tav>
                                        <p:tav tm="100000">
                                          <p:val>
                                            <p:fltVal val="0"/>
                                          </p:val>
                                        </p:tav>
                                      </p:tavLst>
                                    </p:anim>
                                    <p:animEffect transition="in" filter="fade">
                                      <p:cBhvr>
                                        <p:cTn id="69" dur="500"/>
                                        <p:tgtEl>
                                          <p:spTgt spid="25"/>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txEl>
                                              <p:pRg st="3" end="3"/>
                                            </p:txEl>
                                          </p:spTgt>
                                        </p:tgtEl>
                                        <p:attrNameLst>
                                          <p:attrName>style.visibility</p:attrName>
                                        </p:attrNameLst>
                                      </p:cBhvr>
                                      <p:to>
                                        <p:strVal val="visible"/>
                                      </p:to>
                                    </p:set>
                                    <p:animEffect transition="in" filter="wipe(left)">
                                      <p:cBhvr>
                                        <p:cTn id="73" dur="500"/>
                                        <p:tgtEl>
                                          <p:spTgt spid="2">
                                            <p:txEl>
                                              <p:pRg st="3" end="3"/>
                                            </p:txEl>
                                          </p:spTgt>
                                        </p:tgtEl>
                                      </p:cBhvr>
                                    </p:animEffect>
                                  </p:childTnLst>
                                </p:cTn>
                              </p:par>
                            </p:childTnLst>
                          </p:cTn>
                        </p:par>
                        <p:par>
                          <p:cTn id="74" fill="hold">
                            <p:stCondLst>
                              <p:cond delay="1000"/>
                            </p:stCondLst>
                            <p:childTnLst>
                              <p:par>
                                <p:cTn id="75" presetID="17" presetClass="entr" presetSubtype="8" fill="hold" nodeType="after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p:cTn id="77" dur="500" fill="hold"/>
                                        <p:tgtEl>
                                          <p:spTgt spid="37"/>
                                        </p:tgtEl>
                                        <p:attrNameLst>
                                          <p:attrName>ppt_x</p:attrName>
                                        </p:attrNameLst>
                                      </p:cBhvr>
                                      <p:tavLst>
                                        <p:tav tm="0">
                                          <p:val>
                                            <p:strVal val="#ppt_x-#ppt_w/2"/>
                                          </p:val>
                                        </p:tav>
                                        <p:tav tm="100000">
                                          <p:val>
                                            <p:strVal val="#ppt_x"/>
                                          </p:val>
                                        </p:tav>
                                      </p:tavLst>
                                    </p:anim>
                                    <p:anim calcmode="lin" valueType="num">
                                      <p:cBhvr>
                                        <p:cTn id="78" dur="500" fill="hold"/>
                                        <p:tgtEl>
                                          <p:spTgt spid="37"/>
                                        </p:tgtEl>
                                        <p:attrNameLst>
                                          <p:attrName>ppt_y</p:attrName>
                                        </p:attrNameLst>
                                      </p:cBhvr>
                                      <p:tavLst>
                                        <p:tav tm="0">
                                          <p:val>
                                            <p:strVal val="#ppt_y"/>
                                          </p:val>
                                        </p:tav>
                                        <p:tav tm="100000">
                                          <p:val>
                                            <p:strVal val="#ppt_y"/>
                                          </p:val>
                                        </p:tav>
                                      </p:tavLst>
                                    </p:anim>
                                    <p:anim calcmode="lin" valueType="num">
                                      <p:cBhvr>
                                        <p:cTn id="79" dur="500" fill="hold"/>
                                        <p:tgtEl>
                                          <p:spTgt spid="37"/>
                                        </p:tgtEl>
                                        <p:attrNameLst>
                                          <p:attrName>ppt_w</p:attrName>
                                        </p:attrNameLst>
                                      </p:cBhvr>
                                      <p:tavLst>
                                        <p:tav tm="0">
                                          <p:val>
                                            <p:fltVal val="0"/>
                                          </p:val>
                                        </p:tav>
                                        <p:tav tm="100000">
                                          <p:val>
                                            <p:strVal val="#ppt_w"/>
                                          </p:val>
                                        </p:tav>
                                      </p:tavLst>
                                    </p:anim>
                                    <p:anim calcmode="lin" valueType="num">
                                      <p:cBhvr>
                                        <p:cTn id="80" dur="500" fill="hold"/>
                                        <p:tgtEl>
                                          <p:spTgt spid="37"/>
                                        </p:tgtEl>
                                        <p:attrNameLst>
                                          <p:attrName>ppt_h</p:attrName>
                                        </p:attrNameLst>
                                      </p:cBhvr>
                                      <p:tavLst>
                                        <p:tav tm="0">
                                          <p:val>
                                            <p:strVal val="#ppt_h"/>
                                          </p:val>
                                        </p:tav>
                                        <p:tav tm="100000">
                                          <p:val>
                                            <p:strVal val="#ppt_h"/>
                                          </p:val>
                                        </p:tav>
                                      </p:tavLst>
                                    </p:anim>
                                  </p:childTnLst>
                                </p:cTn>
                              </p:par>
                            </p:childTnLst>
                          </p:cTn>
                        </p:par>
                        <p:par>
                          <p:cTn id="81" fill="hold">
                            <p:stCondLst>
                              <p:cond delay="1500"/>
                            </p:stCondLst>
                            <p:childTnLst>
                              <p:par>
                                <p:cTn id="82" presetID="22" presetClass="entr" presetSubtype="8" fill="hold" grpId="0" nodeType="afterEffect">
                                  <p:stCondLst>
                                    <p:cond delay="0"/>
                                  </p:stCondLst>
                                  <p:childTnLst>
                                    <p:set>
                                      <p:cBhvr>
                                        <p:cTn id="83" dur="1" fill="hold">
                                          <p:stCondLst>
                                            <p:cond delay="0"/>
                                          </p:stCondLst>
                                        </p:cTn>
                                        <p:tgtEl>
                                          <p:spTgt spid="2">
                                            <p:txEl>
                                              <p:pRg st="4" end="4"/>
                                            </p:txEl>
                                          </p:spTgt>
                                        </p:tgtEl>
                                        <p:attrNameLst>
                                          <p:attrName>style.visibility</p:attrName>
                                        </p:attrNameLst>
                                      </p:cBhvr>
                                      <p:to>
                                        <p:strVal val="visible"/>
                                      </p:to>
                                    </p:set>
                                    <p:animEffect transition="in" filter="wipe(left)">
                                      <p:cBhvr>
                                        <p:cTn id="84" dur="500"/>
                                        <p:tgtEl>
                                          <p:spTgt spid="2">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49" presetClass="entr" presetSubtype="0" decel="100000"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 calcmode="lin" valueType="num">
                                      <p:cBhvr>
                                        <p:cTn id="91" dur="500" fill="hold"/>
                                        <p:tgtEl>
                                          <p:spTgt spid="23"/>
                                        </p:tgtEl>
                                        <p:attrNameLst>
                                          <p:attrName>style.rotation</p:attrName>
                                        </p:attrNameLst>
                                      </p:cBhvr>
                                      <p:tavLst>
                                        <p:tav tm="0">
                                          <p:val>
                                            <p:fltVal val="360"/>
                                          </p:val>
                                        </p:tav>
                                        <p:tav tm="100000">
                                          <p:val>
                                            <p:fltVal val="0"/>
                                          </p:val>
                                        </p:tav>
                                      </p:tavLst>
                                    </p:anim>
                                    <p:animEffect transition="in" filter="fade">
                                      <p:cBhvr>
                                        <p:cTn id="92" dur="500"/>
                                        <p:tgtEl>
                                          <p:spTgt spid="23"/>
                                        </p:tgtEl>
                                      </p:cBhvr>
                                    </p:animEffect>
                                  </p:childTnLst>
                                </p:cTn>
                              </p:par>
                            </p:childTnLst>
                          </p:cTn>
                        </p:par>
                        <p:par>
                          <p:cTn id="93" fill="hold">
                            <p:stCondLst>
                              <p:cond delay="500"/>
                            </p:stCondLst>
                            <p:childTnLst>
                              <p:par>
                                <p:cTn id="94" presetID="22" presetClass="entr" presetSubtype="8" fill="hold" grpId="0" nodeType="afterEffect">
                                  <p:stCondLst>
                                    <p:cond delay="0"/>
                                  </p:stCondLst>
                                  <p:childTnLst>
                                    <p:set>
                                      <p:cBhvr>
                                        <p:cTn id="95" dur="1" fill="hold">
                                          <p:stCondLst>
                                            <p:cond delay="0"/>
                                          </p:stCondLst>
                                        </p:cTn>
                                        <p:tgtEl>
                                          <p:spTgt spid="2">
                                            <p:txEl>
                                              <p:pRg st="5" end="5"/>
                                            </p:txEl>
                                          </p:spTgt>
                                        </p:tgtEl>
                                        <p:attrNameLst>
                                          <p:attrName>style.visibility</p:attrName>
                                        </p:attrNameLst>
                                      </p:cBhvr>
                                      <p:to>
                                        <p:strVal val="visible"/>
                                      </p:to>
                                    </p:set>
                                    <p:animEffect transition="in" filter="wipe(left)">
                                      <p:cBhvr>
                                        <p:cTn id="96" dur="500"/>
                                        <p:tgtEl>
                                          <p:spTgt spid="2">
                                            <p:txEl>
                                              <p:pRg st="5" end="5"/>
                                            </p:txEl>
                                          </p:spTgt>
                                        </p:tgtEl>
                                      </p:cBhvr>
                                    </p:animEffect>
                                  </p:childTnLst>
                                </p:cTn>
                              </p:par>
                            </p:childTnLst>
                          </p:cTn>
                        </p:par>
                        <p:par>
                          <p:cTn id="97" fill="hold">
                            <p:stCondLst>
                              <p:cond delay="1000"/>
                            </p:stCondLst>
                            <p:childTnLst>
                              <p:par>
                                <p:cTn id="98" presetID="17" presetClass="entr" presetSubtype="8" fill="hold" nodeType="after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ppt_x</p:attrName>
                                        </p:attrNameLst>
                                      </p:cBhvr>
                                      <p:tavLst>
                                        <p:tav tm="0">
                                          <p:val>
                                            <p:strVal val="#ppt_x-#ppt_w/2"/>
                                          </p:val>
                                        </p:tav>
                                        <p:tav tm="100000">
                                          <p:val>
                                            <p:strVal val="#ppt_x"/>
                                          </p:val>
                                        </p:tav>
                                      </p:tavLst>
                                    </p:anim>
                                    <p:anim calcmode="lin" valueType="num">
                                      <p:cBhvr>
                                        <p:cTn id="101" dur="500" fill="hold"/>
                                        <p:tgtEl>
                                          <p:spTgt spid="35"/>
                                        </p:tgtEl>
                                        <p:attrNameLst>
                                          <p:attrName>ppt_y</p:attrName>
                                        </p:attrNameLst>
                                      </p:cBhvr>
                                      <p:tavLst>
                                        <p:tav tm="0">
                                          <p:val>
                                            <p:strVal val="#ppt_y"/>
                                          </p:val>
                                        </p:tav>
                                        <p:tav tm="100000">
                                          <p:val>
                                            <p:strVal val="#ppt_y"/>
                                          </p:val>
                                        </p:tav>
                                      </p:tavLst>
                                    </p:anim>
                                    <p:anim calcmode="lin" valueType="num">
                                      <p:cBhvr>
                                        <p:cTn id="102" dur="500" fill="hold"/>
                                        <p:tgtEl>
                                          <p:spTgt spid="35"/>
                                        </p:tgtEl>
                                        <p:attrNameLst>
                                          <p:attrName>ppt_w</p:attrName>
                                        </p:attrNameLst>
                                      </p:cBhvr>
                                      <p:tavLst>
                                        <p:tav tm="0">
                                          <p:val>
                                            <p:fltVal val="0"/>
                                          </p:val>
                                        </p:tav>
                                        <p:tav tm="100000">
                                          <p:val>
                                            <p:strVal val="#ppt_w"/>
                                          </p:val>
                                        </p:tav>
                                      </p:tavLst>
                                    </p:anim>
                                    <p:anim calcmode="lin" valueType="num">
                                      <p:cBhvr>
                                        <p:cTn id="103" dur="500" fill="hold"/>
                                        <p:tgtEl>
                                          <p:spTgt spid="35"/>
                                        </p:tgtEl>
                                        <p:attrNameLst>
                                          <p:attrName>ppt_h</p:attrName>
                                        </p:attrNameLst>
                                      </p:cBhvr>
                                      <p:tavLst>
                                        <p:tav tm="0">
                                          <p:val>
                                            <p:strVal val="#ppt_h"/>
                                          </p:val>
                                        </p:tav>
                                        <p:tav tm="100000">
                                          <p:val>
                                            <p:strVal val="#ppt_h"/>
                                          </p:val>
                                        </p:tav>
                                      </p:tavLst>
                                    </p:anim>
                                  </p:childTnLst>
                                </p:cTn>
                              </p:par>
                            </p:childTnLst>
                          </p:cTn>
                        </p:par>
                        <p:par>
                          <p:cTn id="104" fill="hold">
                            <p:stCondLst>
                              <p:cond delay="1500"/>
                            </p:stCondLst>
                            <p:childTnLst>
                              <p:par>
                                <p:cTn id="105" presetID="22" presetClass="entr" presetSubtype="8" fill="hold" grpId="0" nodeType="afterEffect">
                                  <p:stCondLst>
                                    <p:cond delay="0"/>
                                  </p:stCondLst>
                                  <p:childTnLst>
                                    <p:set>
                                      <p:cBhvr>
                                        <p:cTn id="106" dur="1" fill="hold">
                                          <p:stCondLst>
                                            <p:cond delay="0"/>
                                          </p:stCondLst>
                                        </p:cTn>
                                        <p:tgtEl>
                                          <p:spTgt spid="2">
                                            <p:txEl>
                                              <p:pRg st="6" end="6"/>
                                            </p:txEl>
                                          </p:spTgt>
                                        </p:tgtEl>
                                        <p:attrNameLst>
                                          <p:attrName>style.visibility</p:attrName>
                                        </p:attrNameLst>
                                      </p:cBhvr>
                                      <p:to>
                                        <p:strVal val="visible"/>
                                      </p:to>
                                    </p:set>
                                    <p:animEffect transition="in" filter="wipe(left)">
                                      <p:cBhvr>
                                        <p:cTn id="107" dur="500"/>
                                        <p:tgtEl>
                                          <p:spTgt spid="2">
                                            <p:txEl>
                                              <p:pRg st="6" end="6"/>
                                            </p:txEl>
                                          </p:spTgt>
                                        </p:tgtEl>
                                      </p:cBhvr>
                                    </p:animEffect>
                                  </p:childTnLst>
                                </p:cTn>
                              </p:par>
                            </p:childTnLst>
                          </p:cTn>
                        </p:par>
                        <p:par>
                          <p:cTn id="108" fill="hold">
                            <p:stCondLst>
                              <p:cond delay="2000"/>
                            </p:stCondLst>
                            <p:childTnLst>
                              <p:par>
                                <p:cTn id="109" presetID="17" presetClass="entr" presetSubtype="8" fill="hold" nodeType="afterEffect">
                                  <p:stCondLst>
                                    <p:cond delay="0"/>
                                  </p:stCondLst>
                                  <p:childTnLst>
                                    <p:set>
                                      <p:cBhvr>
                                        <p:cTn id="110" dur="1" fill="hold">
                                          <p:stCondLst>
                                            <p:cond delay="0"/>
                                          </p:stCondLst>
                                        </p:cTn>
                                        <p:tgtEl>
                                          <p:spTgt spid="33"/>
                                        </p:tgtEl>
                                        <p:attrNameLst>
                                          <p:attrName>style.visibility</p:attrName>
                                        </p:attrNameLst>
                                      </p:cBhvr>
                                      <p:to>
                                        <p:strVal val="visible"/>
                                      </p:to>
                                    </p:set>
                                    <p:anim calcmode="lin" valueType="num">
                                      <p:cBhvr>
                                        <p:cTn id="111" dur="500" fill="hold"/>
                                        <p:tgtEl>
                                          <p:spTgt spid="33"/>
                                        </p:tgtEl>
                                        <p:attrNameLst>
                                          <p:attrName>ppt_x</p:attrName>
                                        </p:attrNameLst>
                                      </p:cBhvr>
                                      <p:tavLst>
                                        <p:tav tm="0">
                                          <p:val>
                                            <p:strVal val="#ppt_x-#ppt_w/2"/>
                                          </p:val>
                                        </p:tav>
                                        <p:tav tm="100000">
                                          <p:val>
                                            <p:strVal val="#ppt_x"/>
                                          </p:val>
                                        </p:tav>
                                      </p:tavLst>
                                    </p:anim>
                                    <p:anim calcmode="lin" valueType="num">
                                      <p:cBhvr>
                                        <p:cTn id="112" dur="500" fill="hold"/>
                                        <p:tgtEl>
                                          <p:spTgt spid="33"/>
                                        </p:tgtEl>
                                        <p:attrNameLst>
                                          <p:attrName>ppt_y</p:attrName>
                                        </p:attrNameLst>
                                      </p:cBhvr>
                                      <p:tavLst>
                                        <p:tav tm="0">
                                          <p:val>
                                            <p:strVal val="#ppt_y"/>
                                          </p:val>
                                        </p:tav>
                                        <p:tav tm="100000">
                                          <p:val>
                                            <p:strVal val="#ppt_y"/>
                                          </p:val>
                                        </p:tav>
                                      </p:tavLst>
                                    </p:anim>
                                    <p:anim calcmode="lin" valueType="num">
                                      <p:cBhvr>
                                        <p:cTn id="113" dur="500" fill="hold"/>
                                        <p:tgtEl>
                                          <p:spTgt spid="33"/>
                                        </p:tgtEl>
                                        <p:attrNameLst>
                                          <p:attrName>ppt_w</p:attrName>
                                        </p:attrNameLst>
                                      </p:cBhvr>
                                      <p:tavLst>
                                        <p:tav tm="0">
                                          <p:val>
                                            <p:fltVal val="0"/>
                                          </p:val>
                                        </p:tav>
                                        <p:tav tm="100000">
                                          <p:val>
                                            <p:strVal val="#ppt_w"/>
                                          </p:val>
                                        </p:tav>
                                      </p:tavLst>
                                    </p:anim>
                                    <p:anim calcmode="lin" valueType="num">
                                      <p:cBhvr>
                                        <p:cTn id="114" dur="500" fill="hold"/>
                                        <p:tgtEl>
                                          <p:spTgt spid="33"/>
                                        </p:tgtEl>
                                        <p:attrNameLst>
                                          <p:attrName>ppt_h</p:attrName>
                                        </p:attrNameLst>
                                      </p:cBhvr>
                                      <p:tavLst>
                                        <p:tav tm="0">
                                          <p:val>
                                            <p:strVal val="#ppt_h"/>
                                          </p:val>
                                        </p:tav>
                                        <p:tav tm="100000">
                                          <p:val>
                                            <p:strVal val="#ppt_h"/>
                                          </p:val>
                                        </p:tav>
                                      </p:tavLst>
                                    </p:anim>
                                  </p:childTnLst>
                                </p:cTn>
                              </p:par>
                            </p:childTnLst>
                          </p:cTn>
                        </p:par>
                        <p:par>
                          <p:cTn id="115" fill="hold">
                            <p:stCondLst>
                              <p:cond delay="2500"/>
                            </p:stCondLst>
                            <p:childTnLst>
                              <p:par>
                                <p:cTn id="116" presetID="22" presetClass="entr" presetSubtype="8" fill="hold" grpId="0" nodeType="afterEffect">
                                  <p:stCondLst>
                                    <p:cond delay="0"/>
                                  </p:stCondLst>
                                  <p:childTnLst>
                                    <p:set>
                                      <p:cBhvr>
                                        <p:cTn id="117" dur="1" fill="hold">
                                          <p:stCondLst>
                                            <p:cond delay="0"/>
                                          </p:stCondLst>
                                        </p:cTn>
                                        <p:tgtEl>
                                          <p:spTgt spid="2">
                                            <p:txEl>
                                              <p:pRg st="7" end="7"/>
                                            </p:txEl>
                                          </p:spTgt>
                                        </p:tgtEl>
                                        <p:attrNameLst>
                                          <p:attrName>style.visibility</p:attrName>
                                        </p:attrNameLst>
                                      </p:cBhvr>
                                      <p:to>
                                        <p:strVal val="visible"/>
                                      </p:to>
                                    </p:set>
                                    <p:animEffect transition="in" filter="wipe(left)">
                                      <p:cBhvr>
                                        <p:cTn id="11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84883EA3-914B-08DD-D009-CB1A5DFB2A6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a:blip r:embed="rId3" cstate="print">
              <a:extLst>
                <a:ext uri="{28A0092B-C50C-407E-A947-70E740481C1C}">
                  <a14:useLocalDpi xmlns:a14="http://schemas.microsoft.com/office/drawing/2010/main"/>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B65FD5DC-9C78-7131-BAD6-1F7733297141}"/>
              </a:ext>
            </a:extLst>
          </p:cNvPr>
          <p:cNvSpPr txBox="1"/>
          <p:nvPr/>
        </p:nvSpPr>
        <p:spPr>
          <a:xfrm>
            <a:off x="6240378" y="175950"/>
            <a:ext cx="5951622" cy="2123658"/>
          </a:xfrm>
          <a:prstGeom prst="rect">
            <a:avLst/>
          </a:prstGeom>
          <a:noFill/>
        </p:spPr>
        <p:txBody>
          <a:bodyPr wrap="square">
            <a:spAutoFit/>
          </a:bodyPr>
          <a:lstStyle/>
          <a:p>
            <a:pPr algn="ctr"/>
            <a:r>
              <a:rPr lang="es-ES" sz="6600" b="1">
                <a:ln w="13462">
                  <a:solidFill>
                    <a:schemeClr val="bg1"/>
                  </a:solidFill>
                  <a:prstDash val="solid"/>
                </a:ln>
                <a:solidFill>
                  <a:schemeClr val="accent5">
                    <a:lumMod val="50000"/>
                  </a:schemeClr>
                </a:solidFill>
                <a:effectLst>
                  <a:outerShdw dist="38100" dir="2700000" algn="bl" rotWithShape="0">
                    <a:schemeClr val="accent5"/>
                  </a:outerShdw>
                </a:effectLst>
              </a:rPr>
              <a:t>DUHOVNI DAROVI</a:t>
            </a:r>
            <a:endParaRPr lang="es-ES" sz="6600" b="1" dirty="0">
              <a:ln w="13462">
                <a:solidFill>
                  <a:schemeClr val="bg1"/>
                </a:solidFill>
                <a:prstDash val="solid"/>
              </a:ln>
              <a:solidFill>
                <a:schemeClr val="accent5">
                  <a:lumMod val="50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13184758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DAFA425-BC85-998E-A8E1-67A26C93786C}"/>
              </a:ext>
            </a:extLst>
          </p:cNvPr>
          <p:cNvSpPr txBox="1"/>
          <p:nvPr/>
        </p:nvSpPr>
        <p:spPr>
          <a:xfrm>
            <a:off x="0" y="0"/>
            <a:ext cx="10067923" cy="769441"/>
          </a:xfrm>
          <a:prstGeom prst="rect">
            <a:avLst/>
          </a:prstGeom>
          <a:noFill/>
        </p:spPr>
        <p:txBody>
          <a:bodyPr wrap="square">
            <a:spAutoFit/>
          </a:bodyPr>
          <a:lstStyle/>
          <a:p>
            <a:pPr algn="ctr"/>
            <a:r>
              <a:rPr lang="es-ES" sz="4400" b="1">
                <a:ln w="6600">
                  <a:solidFill>
                    <a:schemeClr val="accent2"/>
                  </a:solidFill>
                  <a:prstDash val="solid"/>
                </a:ln>
                <a:solidFill>
                  <a:schemeClr val="bg1"/>
                </a:solidFill>
                <a:effectLst>
                  <a:outerShdw dist="38100" dir="2700000" algn="tl" rotWithShape="0">
                    <a:schemeClr val="accent2">
                      <a:lumMod val="50000"/>
                    </a:schemeClr>
                  </a:outerShdw>
                </a:effectLst>
              </a:rPr>
              <a:t>MNOGO DAROVA, JEDAN DAROVATELJ</a:t>
            </a:r>
            <a:endParaRPr lang="es-ES" sz="4400" b="1" dirty="0">
              <a:ln w="6600">
                <a:solidFill>
                  <a:schemeClr val="accent2"/>
                </a:solidFill>
                <a:prstDash val="solid"/>
              </a:ln>
              <a:solidFill>
                <a:schemeClr val="bg1"/>
              </a:solidFill>
              <a:effectLst>
                <a:outerShdw dist="38100" dir="2700000" algn="tl" rotWithShape="0">
                  <a:schemeClr val="accent2">
                    <a:lumMod val="50000"/>
                  </a:schemeClr>
                </a:outerShdw>
              </a:effectLst>
            </a:endParaRPr>
          </a:p>
        </p:txBody>
      </p:sp>
      <p:sp>
        <p:nvSpPr>
          <p:cNvPr id="5" name="CuadroTexto 4">
            <a:extLst>
              <a:ext uri="{FF2B5EF4-FFF2-40B4-BE49-F238E27FC236}">
                <a16:creationId xmlns:a16="http://schemas.microsoft.com/office/drawing/2014/main" id="{F686DAD3-F801-E604-25B7-89F179979399}"/>
              </a:ext>
            </a:extLst>
          </p:cNvPr>
          <p:cNvSpPr txBox="1"/>
          <p:nvPr/>
        </p:nvSpPr>
        <p:spPr>
          <a:xfrm>
            <a:off x="0" y="718125"/>
            <a:ext cx="10067923" cy="369332"/>
          </a:xfrm>
          <a:prstGeom prst="rect">
            <a:avLst/>
          </a:prstGeom>
          <a:noFill/>
        </p:spPr>
        <p:txBody>
          <a:bodyPr wrap="square">
            <a:spAutoFit/>
          </a:bodyPr>
          <a:lstStyle/>
          <a:p>
            <a:pPr algn="ctr"/>
            <a:r>
              <a:rPr lang="es-ES" b="1" dirty="0">
                <a:solidFill>
                  <a:schemeClr val="accent5">
                    <a:lumMod val="50000"/>
                  </a:schemeClr>
                </a:solidFill>
                <a:latin typeface="Comic Sans MS" panose="030F0702030302020204" pitchFamily="66" charset="0"/>
              </a:rPr>
              <a:t>“</a:t>
            </a:r>
            <a:r>
              <a:rPr lang="it-IT" b="1" dirty="0">
                <a:solidFill>
                  <a:schemeClr val="accent5">
                    <a:lumMod val="50000"/>
                  </a:schemeClr>
                </a:solidFill>
                <a:latin typeface="Comic Sans MS" panose="030F0702030302020204" pitchFamily="66" charset="0"/>
              </a:rPr>
              <a:t>Darovi su različiti, ali </a:t>
            </a:r>
            <a:r>
              <a:rPr lang="sr-Latn-RS" b="1" dirty="0">
                <a:solidFill>
                  <a:schemeClr val="accent5">
                    <a:lumMod val="50000"/>
                  </a:schemeClr>
                </a:solidFill>
                <a:latin typeface="Comic Sans MS" panose="030F0702030302020204" pitchFamily="66" charset="0"/>
              </a:rPr>
              <a:t>je </a:t>
            </a:r>
            <a:r>
              <a:rPr lang="it-IT" b="1" dirty="0">
                <a:solidFill>
                  <a:schemeClr val="accent5">
                    <a:lumMod val="50000"/>
                  </a:schemeClr>
                </a:solidFill>
                <a:latin typeface="Comic Sans MS" panose="030F0702030302020204" pitchFamily="66" charset="0"/>
              </a:rPr>
              <a:t>Duh je</a:t>
            </a:r>
            <a:r>
              <a:rPr lang="sr-Latn-RS" b="1" dirty="0">
                <a:solidFill>
                  <a:schemeClr val="accent5">
                    <a:lumMod val="50000"/>
                  </a:schemeClr>
                </a:solidFill>
                <a:latin typeface="Comic Sans MS" panose="030F0702030302020204" pitchFamily="66" charset="0"/>
              </a:rPr>
              <a:t>dan</a:t>
            </a:r>
            <a:r>
              <a:rPr lang="it-IT" b="1" dirty="0">
                <a:solidFill>
                  <a:schemeClr val="accent5">
                    <a:lumMod val="50000"/>
                  </a:schemeClr>
                </a:solidFill>
                <a:latin typeface="Comic Sans MS" panose="030F0702030302020204" pitchFamily="66" charset="0"/>
              </a:rPr>
              <a:t>" </a:t>
            </a:r>
            <a:r>
              <a:rPr lang="it-IT" sz="1400" b="1" dirty="0">
                <a:solidFill>
                  <a:schemeClr val="accent5">
                    <a:lumMod val="50000"/>
                  </a:schemeClr>
                </a:solidFill>
                <a:latin typeface="Comic Sans MS" panose="030F0702030302020204" pitchFamily="66" charset="0"/>
              </a:rPr>
              <a:t>(1. Korinćanima 12,4)</a:t>
            </a:r>
            <a:endParaRPr lang="es-ES" sz="1400" b="1" dirty="0">
              <a:solidFill>
                <a:schemeClr val="accent5">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1302D915-36EE-0120-0FF0-6D0AA9696243}"/>
              </a:ext>
            </a:extLst>
          </p:cNvPr>
          <p:cNvSpPr txBox="1"/>
          <p:nvPr/>
        </p:nvSpPr>
        <p:spPr>
          <a:xfrm>
            <a:off x="314325" y="1135381"/>
            <a:ext cx="9753598" cy="400110"/>
          </a:xfrm>
          <a:prstGeom prst="rect">
            <a:avLst/>
          </a:prstGeom>
          <a:noFill/>
        </p:spPr>
        <p:txBody>
          <a:bodyPr wrap="square" rtlCol="0">
            <a:spAutoFit/>
          </a:bodyPr>
          <a:lstStyle/>
          <a:p>
            <a:pPr algn="ctr">
              <a:spcBef>
                <a:spcPts val="600"/>
              </a:spcBef>
            </a:pPr>
            <a:r>
              <a:rPr lang="sr-Latn-RS" sz="2000" b="1"/>
              <a:t>K</a:t>
            </a:r>
            <a:r>
              <a:rPr lang="es-ES" sz="2000" b="1"/>
              <a:t>o daruje duhovne darove? (1. Kor</a:t>
            </a:r>
            <a:r>
              <a:rPr lang="sr-Latn-RS" sz="2000" b="1"/>
              <a:t>.</a:t>
            </a:r>
            <a:r>
              <a:rPr lang="es-ES" sz="2000" b="1"/>
              <a:t> 12</a:t>
            </a:r>
            <a:r>
              <a:rPr lang="sr-Latn-RS" sz="2000" b="1"/>
              <a:t>,</a:t>
            </a:r>
            <a:r>
              <a:rPr lang="es-ES" sz="2000" b="1"/>
              <a:t>4-6)</a:t>
            </a:r>
            <a:endParaRPr lang="es-ES" sz="2000" b="1" dirty="0"/>
          </a:p>
        </p:txBody>
      </p:sp>
      <p:graphicFrame>
        <p:nvGraphicFramePr>
          <p:cNvPr id="7" name="Tabla 6">
            <a:extLst>
              <a:ext uri="{FF2B5EF4-FFF2-40B4-BE49-F238E27FC236}">
                <a16:creationId xmlns:a16="http://schemas.microsoft.com/office/drawing/2014/main" id="{911ACE3B-489F-A7B0-C2F7-FEACD310AC96}"/>
              </a:ext>
            </a:extLst>
          </p:cNvPr>
          <p:cNvGraphicFramePr>
            <a:graphicFrameLocks noGrp="1"/>
          </p:cNvGraphicFramePr>
          <p:nvPr>
            <p:extLst>
              <p:ext uri="{D42A27DB-BD31-4B8C-83A1-F6EECF244321}">
                <p14:modId xmlns:p14="http://schemas.microsoft.com/office/powerpoint/2010/main" val="1293481413"/>
              </p:ext>
            </p:extLst>
          </p:nvPr>
        </p:nvGraphicFramePr>
        <p:xfrm>
          <a:off x="247649" y="1599426"/>
          <a:ext cx="9820274" cy="1188720"/>
        </p:xfrm>
        <a:graphic>
          <a:graphicData uri="http://schemas.openxmlformats.org/drawingml/2006/table">
            <a:tbl>
              <a:tblPr bandRow="1">
                <a:effectLst>
                  <a:outerShdw blurRad="50800" dist="38100" dir="2700000" algn="tl" rotWithShape="0">
                    <a:prstClr val="black">
                      <a:alpha val="40000"/>
                    </a:prstClr>
                  </a:outerShdw>
                </a:effectLst>
                <a:tableStyleId>{8A107856-5554-42FB-B03E-39F5DBC370BA}</a:tableStyleId>
              </a:tblPr>
              <a:tblGrid>
                <a:gridCol w="1585314">
                  <a:extLst>
                    <a:ext uri="{9D8B030D-6E8A-4147-A177-3AD203B41FA5}">
                      <a16:colId xmlns:a16="http://schemas.microsoft.com/office/drawing/2014/main" val="2953872213"/>
                    </a:ext>
                  </a:extLst>
                </a:gridCol>
                <a:gridCol w="2243737">
                  <a:extLst>
                    <a:ext uri="{9D8B030D-6E8A-4147-A177-3AD203B41FA5}">
                      <a16:colId xmlns:a16="http://schemas.microsoft.com/office/drawing/2014/main" val="1097554260"/>
                    </a:ext>
                  </a:extLst>
                </a:gridCol>
                <a:gridCol w="1781175">
                  <a:extLst>
                    <a:ext uri="{9D8B030D-6E8A-4147-A177-3AD203B41FA5}">
                      <a16:colId xmlns:a16="http://schemas.microsoft.com/office/drawing/2014/main" val="1633178379"/>
                    </a:ext>
                  </a:extLst>
                </a:gridCol>
                <a:gridCol w="866775">
                  <a:extLst>
                    <a:ext uri="{9D8B030D-6E8A-4147-A177-3AD203B41FA5}">
                      <a16:colId xmlns:a16="http://schemas.microsoft.com/office/drawing/2014/main" val="1700144443"/>
                    </a:ext>
                  </a:extLst>
                </a:gridCol>
                <a:gridCol w="1600200">
                  <a:extLst>
                    <a:ext uri="{9D8B030D-6E8A-4147-A177-3AD203B41FA5}">
                      <a16:colId xmlns:a16="http://schemas.microsoft.com/office/drawing/2014/main" val="62583980"/>
                    </a:ext>
                  </a:extLst>
                </a:gridCol>
                <a:gridCol w="1743073">
                  <a:extLst>
                    <a:ext uri="{9D8B030D-6E8A-4147-A177-3AD203B41FA5}">
                      <a16:colId xmlns:a16="http://schemas.microsoft.com/office/drawing/2014/main" val="1372904730"/>
                    </a:ext>
                  </a:extLst>
                </a:gridCol>
              </a:tblGrid>
              <a:tr h="370840">
                <a:tc>
                  <a:txBody>
                    <a:bodyPr/>
                    <a:lstStyle/>
                    <a:p>
                      <a:r>
                        <a:rPr lang="es-ES" sz="2000" b="1"/>
                        <a:t>1</a:t>
                      </a:r>
                      <a:r>
                        <a:rPr lang="sr-Latn-RS" sz="2000" b="1"/>
                        <a:t>. K</a:t>
                      </a:r>
                      <a:r>
                        <a:rPr lang="es-ES" sz="2000" b="1"/>
                        <a:t>o</a:t>
                      </a:r>
                      <a:r>
                        <a:rPr lang="sr-Latn-RS" sz="2000" b="1"/>
                        <a:t>r</a:t>
                      </a:r>
                      <a:r>
                        <a:rPr lang="es-ES" sz="2000" b="1"/>
                        <a:t>. 12</a:t>
                      </a:r>
                      <a:r>
                        <a:rPr lang="sr-Latn-RS" sz="2000" b="1"/>
                        <a:t>,</a:t>
                      </a:r>
                      <a:r>
                        <a:rPr lang="es-ES" sz="2000" b="1"/>
                        <a:t>4</a:t>
                      </a:r>
                      <a:endParaRPr lang="es-ES" sz="2000" b="1" dirty="0"/>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rowSpan="3">
                  <a:txBody>
                    <a:bodyPr/>
                    <a:lstStyle/>
                    <a:p>
                      <a:r>
                        <a:rPr lang="es-ES" sz="2000" b="1"/>
                        <a:t>Postoji raz</a:t>
                      </a:r>
                      <a:r>
                        <a:rPr lang="sr-Latn-RS" sz="2000" b="1"/>
                        <a:t>ličit</a:t>
                      </a:r>
                      <a:r>
                        <a:rPr lang="es-ES" sz="2000" b="1"/>
                        <a:t>ost</a:t>
                      </a:r>
                      <a:endParaRPr lang="es-ES" sz="2000" b="1" dirty="0"/>
                    </a:p>
                  </a:txBody>
                  <a:tcPr anchor="ctr">
                    <a:lnL w="12700" cap="flat" cmpd="sng" algn="ctr">
                      <a:solidFill>
                        <a:schemeClr val="accent5">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s-ES" sz="2000" b="1"/>
                        <a:t>Žene</a:t>
                      </a:r>
                      <a:endParaRPr lang="es-ES" sz="2000" b="1" dirty="0"/>
                    </a:p>
                  </a:txBody>
                  <a:tcPr/>
                </a:tc>
                <a:tc rowSpan="3">
                  <a:txBody>
                    <a:bodyPr/>
                    <a:lstStyle/>
                    <a:p>
                      <a:r>
                        <a:rPr lang="es-ES" sz="2000" b="1"/>
                        <a:t>ali</a:t>
                      </a:r>
                      <a:endParaRPr lang="es-ES" sz="2000" b="1" dirty="0"/>
                    </a:p>
                  </a:txBody>
                  <a:tcPr anchor="ctr">
                    <a:lnR w="12700" cap="flat" cmpd="sng" algn="ctr">
                      <a:solidFill>
                        <a:schemeClr val="accent4">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s-ES" sz="2000" b="1"/>
                        <a:t>Duh</a:t>
                      </a:r>
                      <a:endParaRPr lang="es-ES" sz="2000" b="1" dirty="0"/>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tc rowSpan="3">
                  <a:txBody>
                    <a:bodyPr/>
                    <a:lstStyle/>
                    <a:p>
                      <a:r>
                        <a:rPr lang="es-ES" sz="2000" b="1"/>
                        <a:t>Ist</a:t>
                      </a:r>
                      <a:r>
                        <a:rPr lang="sr-Latn-RS" sz="2000" b="1"/>
                        <a:t>i</a:t>
                      </a:r>
                      <a:r>
                        <a:rPr lang="es-ES" sz="2000" b="1"/>
                        <a:t> je</a:t>
                      </a:r>
                      <a:endParaRPr lang="es-ES" sz="2000" b="1" dirty="0"/>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146269094"/>
                  </a:ext>
                </a:extLst>
              </a:tr>
              <a:tr h="370840">
                <a:tc>
                  <a:txBody>
                    <a:bodyPr/>
                    <a:lstStyle/>
                    <a:p>
                      <a:r>
                        <a:rPr lang="es-ES" sz="2000" b="1"/>
                        <a:t>1</a:t>
                      </a:r>
                      <a:r>
                        <a:rPr lang="sr-Latn-RS" sz="2000" b="1"/>
                        <a:t>. K</a:t>
                      </a:r>
                      <a:r>
                        <a:rPr lang="es-ES" sz="2000" b="1"/>
                        <a:t>o</a:t>
                      </a:r>
                      <a:r>
                        <a:rPr lang="sr-Latn-RS" sz="2000" b="1"/>
                        <a:t>r</a:t>
                      </a:r>
                      <a:r>
                        <a:rPr lang="es-ES" sz="2000" b="1"/>
                        <a:t>. 12</a:t>
                      </a:r>
                      <a:r>
                        <a:rPr lang="sr-Latn-RS" sz="2000" b="1"/>
                        <a:t>,</a:t>
                      </a:r>
                      <a:r>
                        <a:rPr lang="es-ES" sz="2000" b="1"/>
                        <a:t>5</a:t>
                      </a:r>
                      <a:endParaRPr lang="es-ES" sz="2000" b="1" dirty="0"/>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vMerge="1">
                  <a:txBody>
                    <a:bodyPr/>
                    <a:lstStyle/>
                    <a:p>
                      <a:endParaRPr lang="es-ES" dirty="0"/>
                    </a:p>
                  </a:txBody>
                  <a:tcPr/>
                </a:tc>
                <a:tc>
                  <a:txBody>
                    <a:bodyPr/>
                    <a:lstStyle/>
                    <a:p>
                      <a:r>
                        <a:rPr lang="sr-Latn-RS" sz="2000" b="1"/>
                        <a:t>Službe</a:t>
                      </a:r>
                      <a:endParaRPr lang="es-ES" sz="2000" b="1" dirty="0"/>
                    </a:p>
                  </a:txBody>
                  <a:tcPr/>
                </a:tc>
                <a:tc vMerge="1">
                  <a:txBody>
                    <a:bodyPr/>
                    <a:lstStyle/>
                    <a:p>
                      <a:endParaRPr lang="es-ES" dirty="0"/>
                    </a:p>
                  </a:txBody>
                  <a:tcPr/>
                </a:tc>
                <a:tc>
                  <a:txBody>
                    <a:bodyPr/>
                    <a:lstStyle/>
                    <a:p>
                      <a:r>
                        <a:rPr lang="es-ES" sz="2000" b="1"/>
                        <a:t>Gospod</a:t>
                      </a:r>
                      <a:endParaRPr lang="es-ES" sz="2000" b="1" dirty="0"/>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20000"/>
                        <a:lumOff val="80000"/>
                      </a:schemeClr>
                    </a:solidFill>
                  </a:tcPr>
                </a:tc>
                <a:tc vMerge="1">
                  <a:txBody>
                    <a:bodyPr/>
                    <a:lstStyle/>
                    <a:p>
                      <a:endParaRPr lang="es-ES" dirty="0"/>
                    </a:p>
                  </a:txBody>
                  <a:tcPr/>
                </a:tc>
                <a:extLst>
                  <a:ext uri="{0D108BD9-81ED-4DB2-BD59-A6C34878D82A}">
                    <a16:rowId xmlns:a16="http://schemas.microsoft.com/office/drawing/2014/main" val="589925097"/>
                  </a:ext>
                </a:extLst>
              </a:tr>
              <a:tr h="370840">
                <a:tc>
                  <a:txBody>
                    <a:bodyPr/>
                    <a:lstStyle/>
                    <a:p>
                      <a:r>
                        <a:rPr lang="es-ES" sz="2000" b="1"/>
                        <a:t>1</a:t>
                      </a:r>
                      <a:r>
                        <a:rPr lang="sr-Latn-RS" sz="2000" b="1"/>
                        <a:t>. K</a:t>
                      </a:r>
                      <a:r>
                        <a:rPr lang="es-ES" sz="2000" b="1"/>
                        <a:t>o</a:t>
                      </a:r>
                      <a:r>
                        <a:rPr lang="sr-Latn-RS" sz="2000" b="1"/>
                        <a:t>r</a:t>
                      </a:r>
                      <a:r>
                        <a:rPr lang="es-ES" sz="2000" b="1"/>
                        <a:t>. 12</a:t>
                      </a:r>
                      <a:r>
                        <a:rPr lang="sr-Latn-RS" sz="2000" b="1"/>
                        <a:t>,</a:t>
                      </a:r>
                      <a:r>
                        <a:rPr lang="es-ES" sz="2000" b="1"/>
                        <a:t>6</a:t>
                      </a:r>
                      <a:endParaRPr lang="es-ES" sz="2000" b="1" dirty="0"/>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vMerge="1">
                  <a:txBody>
                    <a:bodyPr/>
                    <a:lstStyle/>
                    <a:p>
                      <a:endParaRPr lang="es-ES" dirty="0"/>
                    </a:p>
                  </a:txBody>
                  <a:tcPr/>
                </a:tc>
                <a:tc>
                  <a:txBody>
                    <a:bodyPr/>
                    <a:lstStyle/>
                    <a:p>
                      <a:r>
                        <a:rPr lang="sr-Latn-RS" sz="2000" b="1"/>
                        <a:t>Aktivnosti</a:t>
                      </a:r>
                      <a:endParaRPr lang="es-ES" sz="2000" b="1" dirty="0"/>
                    </a:p>
                  </a:txBody>
                  <a:tcPr/>
                </a:tc>
                <a:tc vMerge="1">
                  <a:txBody>
                    <a:bodyPr/>
                    <a:lstStyle/>
                    <a:p>
                      <a:endParaRPr lang="es-ES" dirty="0"/>
                    </a:p>
                  </a:txBody>
                  <a:tcPr/>
                </a:tc>
                <a:tc>
                  <a:txBody>
                    <a:bodyPr/>
                    <a:lstStyle/>
                    <a:p>
                      <a:r>
                        <a:rPr lang="es-ES" sz="2000" b="1"/>
                        <a:t>Bo</a:t>
                      </a:r>
                      <a:r>
                        <a:rPr lang="sr-Latn-RS" sz="2000" b="1"/>
                        <a:t>g</a:t>
                      </a:r>
                      <a:endParaRPr lang="es-ES" sz="2000" b="1" dirty="0"/>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tc vMerge="1">
                  <a:txBody>
                    <a:bodyPr/>
                    <a:lstStyle/>
                    <a:p>
                      <a:endParaRPr lang="es-ES" dirty="0"/>
                    </a:p>
                  </a:txBody>
                  <a:tcPr/>
                </a:tc>
                <a:extLst>
                  <a:ext uri="{0D108BD9-81ED-4DB2-BD59-A6C34878D82A}">
                    <a16:rowId xmlns:a16="http://schemas.microsoft.com/office/drawing/2014/main" val="3181723809"/>
                  </a:ext>
                </a:extLst>
              </a:tr>
            </a:tbl>
          </a:graphicData>
        </a:graphic>
      </p:graphicFrame>
      <p:sp>
        <p:nvSpPr>
          <p:cNvPr id="8" name="CuadroTexto 7">
            <a:extLst>
              <a:ext uri="{FF2B5EF4-FFF2-40B4-BE49-F238E27FC236}">
                <a16:creationId xmlns:a16="http://schemas.microsoft.com/office/drawing/2014/main" id="{061F0B9D-A06D-4587-0B96-4DA142CE4C25}"/>
              </a:ext>
            </a:extLst>
          </p:cNvPr>
          <p:cNvSpPr txBox="1"/>
          <p:nvPr/>
        </p:nvSpPr>
        <p:spPr>
          <a:xfrm>
            <a:off x="0" y="3233068"/>
            <a:ext cx="8436077" cy="1015663"/>
          </a:xfrm>
          <a:prstGeom prst="rect">
            <a:avLst/>
          </a:prstGeom>
          <a:noFill/>
        </p:spPr>
        <p:txBody>
          <a:bodyPr wrap="square" rtlCol="0">
            <a:spAutoFit/>
          </a:bodyPr>
          <a:lstStyle/>
          <a:p>
            <a:pPr>
              <a:spcBef>
                <a:spcPts val="600"/>
              </a:spcBef>
            </a:pPr>
            <a:r>
              <a:rPr lang="es-ES" sz="2000" b="1" dirty="0"/>
              <a:t>Kako </a:t>
            </a:r>
            <a:r>
              <a:rPr lang="es-ES" sz="2000" b="1" dirty="0" err="1"/>
              <a:t>bi</a:t>
            </a:r>
            <a:r>
              <a:rPr lang="es-ES" sz="2000" b="1" dirty="0"/>
              <a:t> </a:t>
            </a:r>
            <a:r>
              <a:rPr lang="es-ES" sz="2000" b="1" dirty="0" err="1"/>
              <a:t>nam</a:t>
            </a:r>
            <a:r>
              <a:rPr lang="es-ES" sz="2000" b="1" dirty="0"/>
              <a:t> </a:t>
            </a:r>
            <a:r>
              <a:rPr lang="es-ES" sz="2000" b="1" dirty="0" err="1"/>
              <a:t>pomogao</a:t>
            </a:r>
            <a:r>
              <a:rPr lang="es-ES" sz="2000" b="1" dirty="0"/>
              <a:t> </a:t>
            </a:r>
            <a:r>
              <a:rPr lang="sr-Latn-RS" sz="2000" b="1" dirty="0"/>
              <a:t>da </a:t>
            </a:r>
            <a:r>
              <a:rPr lang="es-ES" sz="2000" b="1" dirty="0" err="1"/>
              <a:t>razum</a:t>
            </a:r>
            <a:r>
              <a:rPr lang="sr-Latn-RS" sz="2000" b="1" dirty="0"/>
              <a:t>emo</a:t>
            </a:r>
            <a:r>
              <a:rPr lang="es-ES" sz="2000" b="1" dirty="0"/>
              <a:t> </a:t>
            </a:r>
            <a:r>
              <a:rPr lang="es-ES" sz="2000" b="1" dirty="0" err="1"/>
              <a:t>odnos</a:t>
            </a:r>
            <a:r>
              <a:rPr lang="es-ES" sz="2000" b="1" dirty="0"/>
              <a:t> </a:t>
            </a:r>
            <a:r>
              <a:rPr lang="es-ES" sz="2000" b="1" dirty="0" err="1"/>
              <a:t>između</a:t>
            </a:r>
            <a:r>
              <a:rPr lang="es-ES" sz="2000" b="1" dirty="0"/>
              <a:t> </a:t>
            </a:r>
            <a:r>
              <a:rPr lang="es-ES" sz="2000" b="1" dirty="0" err="1"/>
              <a:t>duhovnih</a:t>
            </a:r>
            <a:r>
              <a:rPr lang="es-ES" sz="2000" b="1" dirty="0"/>
              <a:t> </a:t>
            </a:r>
            <a:r>
              <a:rPr lang="es-ES" sz="2000" b="1" dirty="0" err="1"/>
              <a:t>darova</a:t>
            </a:r>
            <a:r>
              <a:rPr lang="es-ES" sz="2000" b="1" dirty="0"/>
              <a:t> i </a:t>
            </a:r>
            <a:r>
              <a:rPr lang="es-ES" sz="2000" b="1" dirty="0" err="1"/>
              <a:t>njihovog</a:t>
            </a:r>
            <a:r>
              <a:rPr lang="es-ES" sz="2000" b="1" dirty="0"/>
              <a:t> dar</a:t>
            </a:r>
            <a:r>
              <a:rPr lang="sr-Latn-RS" sz="2000" b="1" dirty="0"/>
              <a:t>o</a:t>
            </a:r>
            <a:r>
              <a:rPr lang="es-ES" sz="2000" b="1" dirty="0" err="1"/>
              <a:t>vatelja</a:t>
            </a:r>
            <a:r>
              <a:rPr lang="es-ES" sz="2000" b="1" dirty="0"/>
              <a:t>, Pav</a:t>
            </a:r>
            <a:r>
              <a:rPr lang="sr-Latn-RS" sz="2000" b="1" dirty="0"/>
              <a:t>le</a:t>
            </a:r>
            <a:r>
              <a:rPr lang="es-ES" sz="2000" b="1" dirty="0"/>
              <a:t> </a:t>
            </a:r>
            <a:r>
              <a:rPr lang="es-ES" sz="2000" b="1" dirty="0" err="1"/>
              <a:t>koristi</a:t>
            </a:r>
            <a:r>
              <a:rPr lang="es-ES" sz="2000" b="1" dirty="0"/>
              <a:t> tri </a:t>
            </a:r>
            <a:r>
              <a:rPr lang="es-ES" sz="2000" b="1" dirty="0" err="1"/>
              <a:t>pojma</a:t>
            </a:r>
            <a:r>
              <a:rPr lang="es-ES" sz="2000" b="1" dirty="0"/>
              <a:t> </a:t>
            </a:r>
            <a:r>
              <a:rPr lang="es-ES" sz="2000" b="1" dirty="0" err="1"/>
              <a:t>za</a:t>
            </a:r>
            <a:r>
              <a:rPr lang="es-ES" sz="2000" b="1" dirty="0"/>
              <a:t> </a:t>
            </a:r>
            <a:r>
              <a:rPr lang="es-ES" sz="2000" b="1" dirty="0" err="1"/>
              <a:t>njihovo</a:t>
            </a:r>
            <a:r>
              <a:rPr lang="es-ES" sz="2000" b="1" dirty="0"/>
              <a:t> </a:t>
            </a:r>
            <a:r>
              <a:rPr lang="es-ES" sz="2000" b="1" dirty="0" err="1"/>
              <a:t>identifi</a:t>
            </a:r>
            <a:r>
              <a:rPr lang="sr-Latn-RS" sz="2000" b="1" dirty="0"/>
              <a:t>kova</a:t>
            </a:r>
            <a:r>
              <a:rPr lang="es-ES" sz="2000" b="1" dirty="0" err="1"/>
              <a:t>nje</a:t>
            </a:r>
            <a:r>
              <a:rPr lang="es-ES" sz="2000" b="1" dirty="0"/>
              <a:t>, </a:t>
            </a:r>
            <a:r>
              <a:rPr lang="es-ES" sz="2000" b="1" dirty="0" err="1"/>
              <a:t>ističući</a:t>
            </a:r>
            <a:r>
              <a:rPr lang="es-ES" sz="2000" b="1" dirty="0"/>
              <a:t> </a:t>
            </a:r>
            <a:r>
              <a:rPr lang="es-ES" sz="2000" b="1" dirty="0" err="1"/>
              <a:t>njihovu</a:t>
            </a:r>
            <a:r>
              <a:rPr lang="es-ES" sz="2000" b="1" dirty="0"/>
              <a:t> </a:t>
            </a:r>
            <a:r>
              <a:rPr lang="es-ES" sz="2000" b="1" dirty="0" err="1"/>
              <a:t>raz</a:t>
            </a:r>
            <a:r>
              <a:rPr lang="sr-Latn-RS" sz="2000" b="1" dirty="0"/>
              <a:t>ličit</a:t>
            </a:r>
            <a:r>
              <a:rPr lang="es-ES" sz="2000" b="1" dirty="0" err="1"/>
              <a:t>ost</a:t>
            </a:r>
            <a:r>
              <a:rPr lang="es-ES" sz="2000" b="1" dirty="0"/>
              <a:t>: </a:t>
            </a:r>
            <a:r>
              <a:rPr lang="es-ES" sz="2000" b="1" dirty="0" err="1"/>
              <a:t>darovi</a:t>
            </a:r>
            <a:r>
              <a:rPr lang="es-ES" sz="2000" b="1" dirty="0"/>
              <a:t>; </a:t>
            </a:r>
            <a:r>
              <a:rPr lang="sr-Latn-RS" sz="2000" b="1" dirty="0"/>
              <a:t>službe</a:t>
            </a:r>
            <a:r>
              <a:rPr lang="es-ES" sz="2000" b="1" dirty="0"/>
              <a:t>; i </a:t>
            </a:r>
            <a:r>
              <a:rPr lang="es-ES" sz="2000" b="1" dirty="0" err="1"/>
              <a:t>operacije</a:t>
            </a:r>
            <a:r>
              <a:rPr lang="es-ES" sz="2000" b="1" dirty="0"/>
              <a:t>.</a:t>
            </a:r>
          </a:p>
        </p:txBody>
      </p:sp>
      <p:sp>
        <p:nvSpPr>
          <p:cNvPr id="9" name="Cerrar llave 8">
            <a:extLst>
              <a:ext uri="{FF2B5EF4-FFF2-40B4-BE49-F238E27FC236}">
                <a16:creationId xmlns:a16="http://schemas.microsoft.com/office/drawing/2014/main" id="{1026FDDB-8585-6A7C-7738-F225529A987A}"/>
              </a:ext>
            </a:extLst>
          </p:cNvPr>
          <p:cNvSpPr/>
          <p:nvPr/>
        </p:nvSpPr>
        <p:spPr>
          <a:xfrm rot="5400000">
            <a:off x="4856408" y="2017962"/>
            <a:ext cx="231282" cy="1771650"/>
          </a:xfrm>
          <a:prstGeom prst="rightBrace">
            <a:avLst>
              <a:gd name="adj1" fmla="val 111458"/>
              <a:gd name="adj2" fmla="val 49447"/>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0" name="CuadroTexto 9">
            <a:extLst>
              <a:ext uri="{FF2B5EF4-FFF2-40B4-BE49-F238E27FC236}">
                <a16:creationId xmlns:a16="http://schemas.microsoft.com/office/drawing/2014/main" id="{96937D84-3F49-1EC8-6F8D-3198870FC5AD}"/>
              </a:ext>
            </a:extLst>
          </p:cNvPr>
          <p:cNvSpPr txBox="1"/>
          <p:nvPr/>
        </p:nvSpPr>
        <p:spPr>
          <a:xfrm>
            <a:off x="3757612" y="2903786"/>
            <a:ext cx="2381250" cy="369332"/>
          </a:xfrm>
          <a:prstGeom prst="rect">
            <a:avLst/>
          </a:prstGeom>
          <a:noFill/>
        </p:spPr>
        <p:txBody>
          <a:bodyPr wrap="square" rtlCol="0">
            <a:spAutoFit/>
          </a:bodyPr>
          <a:lstStyle/>
          <a:p>
            <a:pPr algn="ctr"/>
            <a:r>
              <a:rPr lang="es-ES" b="1">
                <a:solidFill>
                  <a:schemeClr val="accent2">
                    <a:lumMod val="50000"/>
                  </a:schemeClr>
                </a:solidFill>
              </a:rPr>
              <a:t>Duhovni darovi</a:t>
            </a:r>
            <a:endParaRPr lang="es-ES" b="1" dirty="0">
              <a:solidFill>
                <a:schemeClr val="accent2">
                  <a:lumMod val="50000"/>
                </a:schemeClr>
              </a:solidFill>
            </a:endParaRPr>
          </a:p>
        </p:txBody>
      </p:sp>
      <p:sp>
        <p:nvSpPr>
          <p:cNvPr id="12" name="Cerrar llave 11">
            <a:extLst>
              <a:ext uri="{FF2B5EF4-FFF2-40B4-BE49-F238E27FC236}">
                <a16:creationId xmlns:a16="http://schemas.microsoft.com/office/drawing/2014/main" id="{502682FF-7589-97D9-4C02-E83068F54267}"/>
              </a:ext>
            </a:extLst>
          </p:cNvPr>
          <p:cNvSpPr/>
          <p:nvPr/>
        </p:nvSpPr>
        <p:spPr>
          <a:xfrm rot="5400000">
            <a:off x="7418634" y="2124478"/>
            <a:ext cx="231282" cy="1581150"/>
          </a:xfrm>
          <a:prstGeom prst="rightBrace">
            <a:avLst>
              <a:gd name="adj1" fmla="val 111458"/>
              <a:gd name="adj2" fmla="val 49447"/>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4" name="CuadroTexto 13">
            <a:extLst>
              <a:ext uri="{FF2B5EF4-FFF2-40B4-BE49-F238E27FC236}">
                <a16:creationId xmlns:a16="http://schemas.microsoft.com/office/drawing/2014/main" id="{B426E5D2-5F8F-D7EE-A7A9-8FF4DFA970AE}"/>
              </a:ext>
            </a:extLst>
          </p:cNvPr>
          <p:cNvSpPr txBox="1"/>
          <p:nvPr/>
        </p:nvSpPr>
        <p:spPr>
          <a:xfrm>
            <a:off x="6743700" y="2915052"/>
            <a:ext cx="1581150" cy="369332"/>
          </a:xfrm>
          <a:prstGeom prst="rect">
            <a:avLst/>
          </a:prstGeom>
          <a:noFill/>
        </p:spPr>
        <p:txBody>
          <a:bodyPr wrap="square" rtlCol="0">
            <a:spAutoFit/>
          </a:bodyPr>
          <a:lstStyle/>
          <a:p>
            <a:pPr algn="ctr"/>
            <a:r>
              <a:rPr lang="es-ES" b="1">
                <a:solidFill>
                  <a:schemeClr val="accent4">
                    <a:lumMod val="50000"/>
                  </a:schemeClr>
                </a:solidFill>
              </a:rPr>
              <a:t>Davatelj</a:t>
            </a:r>
            <a:endParaRPr lang="es-ES" b="1" dirty="0">
              <a:solidFill>
                <a:schemeClr val="accent4">
                  <a:lumMod val="50000"/>
                </a:schemeClr>
              </a:solidFill>
            </a:endParaRPr>
          </a:p>
        </p:txBody>
      </p:sp>
      <p:pic>
        <p:nvPicPr>
          <p:cNvPr id="4" name="Imagen 3">
            <a:extLst>
              <a:ext uri="{FF2B5EF4-FFF2-40B4-BE49-F238E27FC236}">
                <a16:creationId xmlns:a16="http://schemas.microsoft.com/office/drawing/2014/main" id="{F2B2CA4E-F4B4-3C09-4C3E-ACE3B13E91B9}"/>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8477528" y="3063560"/>
            <a:ext cx="3569474" cy="2043592"/>
          </a:xfrm>
          <a:prstGeom prst="rect">
            <a:avLst/>
          </a:prstGeom>
          <a:ln w="38100" cap="sq">
            <a:solidFill>
              <a:schemeClr val="accent2">
                <a:lumMod val="40000"/>
                <a:lumOff val="60000"/>
              </a:schemeClr>
            </a:solidFill>
            <a:prstDash val="solid"/>
            <a:miter lim="800000"/>
          </a:ln>
          <a:effectLst>
            <a:outerShdw blurRad="50800" dist="38100" dir="2700000" algn="tl" rotWithShape="0">
              <a:srgbClr val="000000">
                <a:alpha val="43000"/>
              </a:srgbClr>
            </a:outerShdw>
          </a:effectLst>
        </p:spPr>
      </p:pic>
      <p:sp>
        <p:nvSpPr>
          <p:cNvPr id="13" name="CuadroTexto 12">
            <a:extLst>
              <a:ext uri="{FF2B5EF4-FFF2-40B4-BE49-F238E27FC236}">
                <a16:creationId xmlns:a16="http://schemas.microsoft.com/office/drawing/2014/main" id="{EE8835A7-D05A-A799-BAF4-FF93B8EDB4B5}"/>
              </a:ext>
            </a:extLst>
          </p:cNvPr>
          <p:cNvSpPr txBox="1"/>
          <p:nvPr/>
        </p:nvSpPr>
        <p:spPr>
          <a:xfrm>
            <a:off x="6640155" y="5226784"/>
            <a:ext cx="5551843" cy="1631216"/>
          </a:xfrm>
          <a:prstGeom prst="rect">
            <a:avLst/>
          </a:prstGeom>
          <a:noFill/>
        </p:spPr>
        <p:txBody>
          <a:bodyPr wrap="square">
            <a:spAutoFit/>
          </a:bodyPr>
          <a:lstStyle/>
          <a:p>
            <a:pPr>
              <a:spcBef>
                <a:spcPts val="600"/>
              </a:spcBef>
            </a:pPr>
            <a:r>
              <a:rPr lang="es-ES" sz="2000" b="1" dirty="0"/>
              <a:t>Ali </a:t>
            </a:r>
            <a:r>
              <a:rPr lang="es-ES" sz="2000" b="1" dirty="0" err="1"/>
              <a:t>Bog</a:t>
            </a:r>
            <a:r>
              <a:rPr lang="es-ES" sz="2000" b="1" dirty="0"/>
              <a:t> </a:t>
            </a:r>
            <a:r>
              <a:rPr lang="es-ES" sz="2000" b="1" dirty="0" err="1"/>
              <a:t>ne</a:t>
            </a:r>
            <a:r>
              <a:rPr lang="es-ES" sz="2000" b="1" dirty="0"/>
              <a:t> </a:t>
            </a:r>
            <a:r>
              <a:rPr lang="es-ES" sz="2000" b="1" dirty="0" err="1"/>
              <a:t>daruje</a:t>
            </a:r>
            <a:r>
              <a:rPr lang="es-ES" sz="2000" b="1" dirty="0"/>
              <a:t> </a:t>
            </a:r>
            <a:r>
              <a:rPr lang="es-ES" sz="2000" b="1" dirty="0" err="1"/>
              <a:t>darove</a:t>
            </a:r>
            <a:r>
              <a:rPr lang="es-ES" sz="2000" b="1" dirty="0"/>
              <a:t> </a:t>
            </a:r>
            <a:r>
              <a:rPr lang="es-ES" sz="2000" b="1" dirty="0" err="1"/>
              <a:t>kao</a:t>
            </a:r>
            <a:r>
              <a:rPr lang="es-ES" sz="2000" b="1" dirty="0"/>
              <a:t> </a:t>
            </a:r>
            <a:r>
              <a:rPr lang="es-ES" sz="2000" b="1" dirty="0" err="1"/>
              <a:t>što</a:t>
            </a:r>
            <a:r>
              <a:rPr lang="es-ES" sz="2000" b="1" dirty="0"/>
              <a:t> su </a:t>
            </a:r>
            <a:r>
              <a:rPr lang="es-ES" sz="2000" b="1" dirty="0" err="1"/>
              <a:t>to</a:t>
            </a:r>
            <a:r>
              <a:rPr lang="es-ES" sz="2000" b="1" dirty="0"/>
              <a:t> </a:t>
            </a:r>
            <a:r>
              <a:rPr lang="es-ES" sz="2000" b="1" dirty="0" err="1"/>
              <a:t>činili</a:t>
            </a:r>
            <a:r>
              <a:rPr lang="es-ES" sz="2000" b="1" dirty="0"/>
              <a:t> </a:t>
            </a:r>
            <a:r>
              <a:rPr lang="es-ES" sz="2000" b="1" dirty="0" err="1"/>
              <a:t>grčko-rimski</a:t>
            </a:r>
            <a:r>
              <a:rPr lang="es-ES" sz="2000" b="1" dirty="0"/>
              <a:t> "</a:t>
            </a:r>
            <a:r>
              <a:rPr lang="es-ES" sz="2000" b="1" dirty="0" err="1"/>
              <a:t>bogovi</a:t>
            </a:r>
            <a:r>
              <a:rPr lang="es-ES" sz="2000" b="1" dirty="0"/>
              <a:t>" (1. Kor</a:t>
            </a:r>
            <a:r>
              <a:rPr lang="sr-Latn-RS" sz="2000" b="1" dirty="0"/>
              <a:t>.</a:t>
            </a:r>
            <a:r>
              <a:rPr lang="es-ES" sz="2000" b="1" dirty="0"/>
              <a:t> 12</a:t>
            </a:r>
            <a:r>
              <a:rPr lang="sr-Latn-RS" sz="2000" b="1" dirty="0"/>
              <a:t>,</a:t>
            </a:r>
            <a:r>
              <a:rPr lang="es-ES" sz="2000" b="1" dirty="0"/>
              <a:t>2). Nema </a:t>
            </a:r>
            <a:r>
              <a:rPr lang="es-ES" sz="2000" b="1" dirty="0" err="1"/>
              <a:t>ekstaze</a:t>
            </a:r>
            <a:r>
              <a:rPr lang="es-ES" sz="2000" b="1" dirty="0"/>
              <a:t>, nema </a:t>
            </a:r>
            <a:r>
              <a:rPr lang="es-ES" sz="2000" b="1" dirty="0" err="1"/>
              <a:t>hijerarhijskog</a:t>
            </a:r>
            <a:r>
              <a:rPr lang="es-ES" sz="2000" b="1" dirty="0"/>
              <a:t> </a:t>
            </a:r>
            <a:r>
              <a:rPr lang="es-ES" sz="2000" b="1" dirty="0" err="1"/>
              <a:t>odabira</a:t>
            </a:r>
            <a:r>
              <a:rPr lang="es-ES" sz="2000" b="1" dirty="0"/>
              <a:t> </a:t>
            </a:r>
            <a:r>
              <a:rPr lang="es-ES" sz="2000" b="1" dirty="0" err="1"/>
              <a:t>primatelja</a:t>
            </a:r>
            <a:r>
              <a:rPr lang="es-ES" sz="2000" b="1" dirty="0"/>
              <a:t> </a:t>
            </a:r>
            <a:r>
              <a:rPr lang="es-ES" sz="2000" b="1" dirty="0" err="1"/>
              <a:t>darova</a:t>
            </a:r>
            <a:r>
              <a:rPr lang="es-ES" sz="2000" b="1" dirty="0"/>
              <a:t> (</a:t>
            </a:r>
            <a:r>
              <a:rPr lang="es-ES" sz="2000" b="1" dirty="0" err="1"/>
              <a:t>kao</a:t>
            </a:r>
            <a:r>
              <a:rPr lang="es-ES" sz="2000" b="1" dirty="0"/>
              <a:t> </a:t>
            </a:r>
            <a:r>
              <a:rPr lang="es-ES" sz="2000" b="1" dirty="0" err="1"/>
              <a:t>što</a:t>
            </a:r>
            <a:r>
              <a:rPr lang="es-ES" sz="2000" b="1" dirty="0"/>
              <a:t> su, </a:t>
            </a:r>
            <a:r>
              <a:rPr lang="es-ES" sz="2000" b="1" dirty="0" err="1"/>
              <a:t>na</a:t>
            </a:r>
            <a:r>
              <a:rPr lang="es-ES" sz="2000" b="1" dirty="0"/>
              <a:t> primer, </a:t>
            </a:r>
            <a:r>
              <a:rPr lang="es-ES" sz="2000" b="1" dirty="0" err="1"/>
              <a:t>sve</a:t>
            </a:r>
            <a:r>
              <a:rPr lang="sr-Latn-RS" sz="2000" b="1" dirty="0"/>
              <a:t>št</a:t>
            </a:r>
            <a:r>
              <a:rPr lang="es-ES" sz="2000" b="1" dirty="0" err="1"/>
              <a:t>enice</a:t>
            </a:r>
            <a:r>
              <a:rPr lang="es-ES" sz="2000" b="1" dirty="0"/>
              <a:t>).</a:t>
            </a:r>
          </a:p>
        </p:txBody>
      </p:sp>
      <p:pic>
        <p:nvPicPr>
          <p:cNvPr id="18" name="Imagen 17">
            <a:extLst>
              <a:ext uri="{FF2B5EF4-FFF2-40B4-BE49-F238E27FC236}">
                <a16:creationId xmlns:a16="http://schemas.microsoft.com/office/drawing/2014/main" id="{D9FFB854-5A0B-6FB3-2E36-B442CFF87A8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44998" y="5014452"/>
            <a:ext cx="3002201" cy="1718241"/>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F8AA5871-B132-72F4-C96D-F2CB8AFA90D7}"/>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363450" y="5014452"/>
            <a:ext cx="3060454" cy="1708160"/>
          </a:xfrm>
          <a:prstGeom prst="rect">
            <a:avLst/>
          </a:prstGeom>
          <a:ln w="88900" cap="sq" cmpd="thickThin">
            <a:solidFill>
              <a:srgbClr val="000000"/>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20ACEFAA-5D83-1728-F036-1C9F83E4A068}"/>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a:fillRect/>
          </a:stretch>
        </p:blipFill>
        <p:spPr>
          <a:xfrm>
            <a:off x="10225547" y="111513"/>
            <a:ext cx="1821455" cy="2792273"/>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11" name="CuadroTexto 10">
            <a:extLst>
              <a:ext uri="{FF2B5EF4-FFF2-40B4-BE49-F238E27FC236}">
                <a16:creationId xmlns:a16="http://schemas.microsoft.com/office/drawing/2014/main" id="{92B05D7B-A4AD-0B9A-0B00-230FDA1895A1}"/>
              </a:ext>
            </a:extLst>
          </p:cNvPr>
          <p:cNvSpPr txBox="1"/>
          <p:nvPr/>
        </p:nvSpPr>
        <p:spPr>
          <a:xfrm>
            <a:off x="0" y="4249133"/>
            <a:ext cx="8436076" cy="707886"/>
          </a:xfrm>
          <a:prstGeom prst="rect">
            <a:avLst/>
          </a:prstGeom>
          <a:noFill/>
        </p:spPr>
        <p:txBody>
          <a:bodyPr wrap="square">
            <a:spAutoFit/>
          </a:bodyPr>
          <a:lstStyle/>
          <a:p>
            <a:pPr lvl="0">
              <a:spcBef>
                <a:spcPts val="600"/>
              </a:spcBef>
              <a:defRPr/>
            </a:pPr>
            <a:r>
              <a:rPr lang="es-ES" sz="2000" b="1" dirty="0" err="1">
                <a:solidFill>
                  <a:prstClr val="black"/>
                </a:solidFill>
              </a:rPr>
              <a:t>Međutim</a:t>
            </a:r>
            <a:r>
              <a:rPr lang="es-ES" sz="2000" b="1" dirty="0">
                <a:solidFill>
                  <a:prstClr val="black"/>
                </a:solidFill>
              </a:rPr>
              <a:t>, </a:t>
            </a:r>
            <a:r>
              <a:rPr lang="es-ES" sz="2000" b="1" dirty="0" err="1">
                <a:solidFill>
                  <a:prstClr val="black"/>
                </a:solidFill>
              </a:rPr>
              <a:t>Davatelj</a:t>
            </a:r>
            <a:r>
              <a:rPr lang="es-ES" sz="2000" b="1" dirty="0">
                <a:solidFill>
                  <a:prstClr val="black"/>
                </a:solidFill>
              </a:rPr>
              <a:t> je Jedan: [Sveti] Duh; Gospod [Isus]; i </a:t>
            </a:r>
            <a:r>
              <a:rPr lang="es-ES" sz="2000" b="1" dirty="0" err="1">
                <a:solidFill>
                  <a:prstClr val="black"/>
                </a:solidFill>
              </a:rPr>
              <a:t>Bog</a:t>
            </a:r>
            <a:r>
              <a:rPr lang="es-ES" sz="2000" b="1" dirty="0">
                <a:solidFill>
                  <a:prstClr val="black"/>
                </a:solidFill>
              </a:rPr>
              <a:t> [O</a:t>
            </a:r>
            <a:r>
              <a:rPr lang="sr-Latn-RS" sz="2000" b="1" dirty="0">
                <a:solidFill>
                  <a:prstClr val="black"/>
                </a:solidFill>
              </a:rPr>
              <a:t>tac</a:t>
            </a:r>
            <a:r>
              <a:rPr lang="es-ES" sz="2000" b="1" dirty="0">
                <a:solidFill>
                  <a:prstClr val="black"/>
                </a:solidFill>
              </a:rPr>
              <a:t>]. </a:t>
            </a:r>
            <a:r>
              <a:rPr lang="pl-PL" sz="2000" b="1" dirty="0">
                <a:solidFill>
                  <a:prstClr val="black"/>
                </a:solidFill>
              </a:rPr>
              <a:t>To jest, Božanstvo deluje u jedinstvu (Jovan 14,16).</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2880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randombar(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8" dur="1000" fill="hold"/>
                                        <p:tgtEl>
                                          <p:spTgt spid="6"/>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 calcmode="lin" valueType="num">
                                      <p:cBhvr>
                                        <p:cTn id="39" dur="500" fill="hold"/>
                                        <p:tgtEl>
                                          <p:spTgt spid="4"/>
                                        </p:tgtEl>
                                        <p:attrNameLst>
                                          <p:attrName>style.rotation</p:attrName>
                                        </p:attrNameLst>
                                      </p:cBhvr>
                                      <p:tavLst>
                                        <p:tav tm="0">
                                          <p:val>
                                            <p:fltVal val="360"/>
                                          </p:val>
                                        </p:tav>
                                        <p:tav tm="100000">
                                          <p:val>
                                            <p:fltVal val="0"/>
                                          </p:val>
                                        </p:tav>
                                      </p:tavLst>
                                    </p:anim>
                                    <p:animEffect transition="in" filter="fade">
                                      <p:cBhvr>
                                        <p:cTn id="40" dur="500"/>
                                        <p:tgtEl>
                                          <p:spTgt spid="4"/>
                                        </p:tgtEl>
                                      </p:cBhvr>
                                    </p:animEffect>
                                  </p:childTnLst>
                                </p:cTn>
                              </p:par>
                            </p:childTnLst>
                          </p:cTn>
                        </p:par>
                        <p:par>
                          <p:cTn id="41" fill="hold">
                            <p:stCondLst>
                              <p:cond delay="500"/>
                            </p:stCondLst>
                            <p:childTnLst>
                              <p:par>
                                <p:cTn id="42" presetID="14" presetClass="entr" presetSubtype="10" fill="hold"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randombar(horizont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7" presetClass="entr" presetSubtype="1"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ppt_x</p:attrName>
                                        </p:attrNameLst>
                                      </p:cBhvr>
                                      <p:tavLst>
                                        <p:tav tm="0">
                                          <p:val>
                                            <p:strVal val="#ppt_x"/>
                                          </p:val>
                                        </p:tav>
                                        <p:tav tm="100000">
                                          <p:val>
                                            <p:strVal val="#ppt_x"/>
                                          </p:val>
                                        </p:tav>
                                      </p:tavLst>
                                    </p:anim>
                                    <p:anim calcmode="lin" valueType="num">
                                      <p:cBhvr>
                                        <p:cTn id="50" dur="500" fill="hold"/>
                                        <p:tgtEl>
                                          <p:spTgt spid="9"/>
                                        </p:tgtEl>
                                        <p:attrNameLst>
                                          <p:attrName>ppt_y</p:attrName>
                                        </p:attrNameLst>
                                      </p:cBhvr>
                                      <p:tavLst>
                                        <p:tav tm="0">
                                          <p:val>
                                            <p:strVal val="#ppt_y-#ppt_h/2"/>
                                          </p:val>
                                        </p:tav>
                                        <p:tav tm="100000">
                                          <p:val>
                                            <p:strVal val="#ppt_y"/>
                                          </p:val>
                                        </p:tav>
                                      </p:tavLst>
                                    </p:anim>
                                    <p:anim calcmode="lin" valueType="num">
                                      <p:cBhvr>
                                        <p:cTn id="51" dur="500" fill="hold"/>
                                        <p:tgtEl>
                                          <p:spTgt spid="9"/>
                                        </p:tgtEl>
                                        <p:attrNameLst>
                                          <p:attrName>ppt_w</p:attrName>
                                        </p:attrNameLst>
                                      </p:cBhvr>
                                      <p:tavLst>
                                        <p:tav tm="0">
                                          <p:val>
                                            <p:strVal val="#ppt_w"/>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randombar(horizontal)">
                                      <p:cBhvr>
                                        <p:cTn id="56" dur="500"/>
                                        <p:tgtEl>
                                          <p:spTgt spid="10"/>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ppt_x</p:attrName>
                                        </p:attrNameLst>
                                      </p:cBhvr>
                                      <p:tavLst>
                                        <p:tav tm="0">
                                          <p:val>
                                            <p:strVal val="#ppt_x"/>
                                          </p:val>
                                        </p:tav>
                                        <p:tav tm="100000">
                                          <p:val>
                                            <p:strVal val="#ppt_x"/>
                                          </p:val>
                                        </p:tav>
                                      </p:tavLst>
                                    </p:anim>
                                    <p:anim calcmode="lin" valueType="num">
                                      <p:cBhvr>
                                        <p:cTn id="66" dur="500" fill="hold"/>
                                        <p:tgtEl>
                                          <p:spTgt spid="12"/>
                                        </p:tgtEl>
                                        <p:attrNameLst>
                                          <p:attrName>ppt_y</p:attrName>
                                        </p:attrNameLst>
                                      </p:cBhvr>
                                      <p:tavLst>
                                        <p:tav tm="0">
                                          <p:val>
                                            <p:strVal val="#ppt_y-#ppt_h/2"/>
                                          </p:val>
                                        </p:tav>
                                        <p:tav tm="100000">
                                          <p:val>
                                            <p:strVal val="#ppt_y"/>
                                          </p:val>
                                        </p:tav>
                                      </p:tavLst>
                                    </p:anim>
                                    <p:anim calcmode="lin" valueType="num">
                                      <p:cBhvr>
                                        <p:cTn id="67" dur="500" fill="hold"/>
                                        <p:tgtEl>
                                          <p:spTgt spid="12"/>
                                        </p:tgtEl>
                                        <p:attrNameLst>
                                          <p:attrName>ppt_w</p:attrName>
                                        </p:attrNameLst>
                                      </p:cBhvr>
                                      <p:tavLst>
                                        <p:tav tm="0">
                                          <p:val>
                                            <p:strVal val="#ppt_w"/>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randombar(horizontal)">
                                      <p:cBhvr>
                                        <p:cTn id="72" dur="500"/>
                                        <p:tgtEl>
                                          <p:spTgt spid="14"/>
                                        </p:tgtEl>
                                      </p:cBhvr>
                                    </p:animEffect>
                                  </p:childTnLst>
                                </p:cTn>
                              </p:par>
                            </p:childTnLst>
                          </p:cTn>
                        </p:par>
                        <p:par>
                          <p:cTn id="73" fill="hold">
                            <p:stCondLst>
                              <p:cond delay="1000"/>
                            </p:stCondLst>
                            <p:childTnLst>
                              <p:par>
                                <p:cTn id="74" presetID="22" presetClass="entr" presetSubtype="8"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left)">
                                      <p:cBhvr>
                                        <p:cTn id="76" dur="500"/>
                                        <p:tgtEl>
                                          <p:spTgt spid="11"/>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nodeType="click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0-#ppt_w/2"/>
                                          </p:val>
                                        </p:tav>
                                        <p:tav tm="100000">
                                          <p:val>
                                            <p:strVal val="#ppt_x"/>
                                          </p:val>
                                        </p:tav>
                                      </p:tavLst>
                                    </p:anim>
                                    <p:anim calcmode="lin" valueType="num">
                                      <p:cBhvr additive="base">
                                        <p:cTn id="82" dur="500" fill="hold"/>
                                        <p:tgtEl>
                                          <p:spTgt spid="18"/>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0-#ppt_w/2"/>
                                          </p:val>
                                        </p:tav>
                                        <p:tav tm="100000">
                                          <p:val>
                                            <p:strVal val="#ppt_x"/>
                                          </p:val>
                                        </p:tav>
                                      </p:tavLst>
                                    </p:anim>
                                    <p:anim calcmode="lin" valueType="num">
                                      <p:cBhvr additive="base">
                                        <p:cTn id="86" dur="500" fill="hold"/>
                                        <p:tgtEl>
                                          <p:spTgt spid="20"/>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13"/>
                                        </p:tgtEl>
                                        <p:attrNameLst>
                                          <p:attrName>style.visibility</p:attrName>
                                        </p:attrNameLst>
                                      </p:cBhvr>
                                      <p:to>
                                        <p:strVal val="visible"/>
                                      </p:to>
                                    </p:set>
                                    <p:anim calcmode="lin" valueType="num">
                                      <p:cBhvr additive="base">
                                        <p:cTn id="89" dur="500" fill="hold"/>
                                        <p:tgtEl>
                                          <p:spTgt spid="13"/>
                                        </p:tgtEl>
                                        <p:attrNameLst>
                                          <p:attrName>ppt_x</p:attrName>
                                        </p:attrNameLst>
                                      </p:cBhvr>
                                      <p:tavLst>
                                        <p:tav tm="0">
                                          <p:val>
                                            <p:strVal val="0-#ppt_w/2"/>
                                          </p:val>
                                        </p:tav>
                                        <p:tav tm="100000">
                                          <p:val>
                                            <p:strVal val="#ppt_x"/>
                                          </p:val>
                                        </p:tav>
                                      </p:tavLst>
                                    </p:anim>
                                    <p:anim calcmode="lin" valueType="num">
                                      <p:cBhvr additive="base">
                                        <p:cTn id="9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9" grpId="0" animBg="1"/>
      <p:bldP spid="10" grpId="0"/>
      <p:bldP spid="12" grpId="0" animBg="1"/>
      <p:bldP spid="14" grpId="0"/>
      <p:bldP spid="13"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CCFB4B9-5E61-F214-F531-0E6555AC48BF}"/>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35AC683A-22B0-6A01-3FBE-4F6BE8D581B7}"/>
              </a:ext>
            </a:extLst>
          </p:cNvPr>
          <p:cNvSpPr txBox="1"/>
          <p:nvPr/>
        </p:nvSpPr>
        <p:spPr>
          <a:xfrm>
            <a:off x="238125" y="1169594"/>
            <a:ext cx="4276725" cy="707886"/>
          </a:xfrm>
          <a:prstGeom prst="rect">
            <a:avLst/>
          </a:prstGeom>
          <a:noFill/>
        </p:spPr>
        <p:txBody>
          <a:bodyPr wrap="square" rtlCol="0">
            <a:spAutoFit/>
          </a:bodyPr>
          <a:lstStyle/>
          <a:p>
            <a:pPr>
              <a:spcBef>
                <a:spcPts val="600"/>
              </a:spcBef>
            </a:pPr>
            <a:r>
              <a:rPr lang="es-ES" sz="2000" b="1" dirty="0" err="1"/>
              <a:t>Zašto</a:t>
            </a:r>
            <a:r>
              <a:rPr lang="es-ES" sz="2000" b="1" dirty="0"/>
              <a:t> </a:t>
            </a:r>
            <a:r>
              <a:rPr lang="es-ES" sz="2000" b="1" dirty="0" err="1"/>
              <a:t>Bog</a:t>
            </a:r>
            <a:r>
              <a:rPr lang="es-ES" sz="2000" b="1" dirty="0"/>
              <a:t> </a:t>
            </a:r>
            <a:r>
              <a:rPr lang="es-ES" sz="2000" b="1" dirty="0" err="1"/>
              <a:t>daje</a:t>
            </a:r>
            <a:r>
              <a:rPr lang="es-ES" sz="2000" b="1" dirty="0"/>
              <a:t> </a:t>
            </a:r>
            <a:r>
              <a:rPr lang="es-ES" sz="2000" b="1" dirty="0" err="1"/>
              <a:t>različite</a:t>
            </a:r>
            <a:r>
              <a:rPr lang="es-ES" sz="2000" b="1" dirty="0"/>
              <a:t> </a:t>
            </a:r>
            <a:r>
              <a:rPr lang="es-ES" sz="2000" b="1" dirty="0" err="1"/>
              <a:t>darove</a:t>
            </a:r>
            <a:r>
              <a:rPr lang="es-ES" sz="2000" b="1" dirty="0"/>
              <a:t> </a:t>
            </a:r>
            <a:r>
              <a:rPr lang="es-ES" sz="2000" b="1" dirty="0" err="1"/>
              <a:t>različitim</a:t>
            </a:r>
            <a:r>
              <a:rPr lang="es-ES" sz="2000" b="1" dirty="0"/>
              <a:t> </a:t>
            </a:r>
            <a:r>
              <a:rPr lang="es-ES" sz="2000" b="1" dirty="0" err="1"/>
              <a:t>ljudima</a:t>
            </a:r>
            <a:r>
              <a:rPr lang="es-ES" sz="2000" b="1" dirty="0"/>
              <a:t>? (1. Kor</a:t>
            </a:r>
            <a:r>
              <a:rPr lang="sr-Latn-RS" sz="2000" b="1" dirty="0"/>
              <a:t>.</a:t>
            </a:r>
            <a:r>
              <a:rPr lang="es-ES" sz="2000" b="1" dirty="0"/>
              <a:t> 12</a:t>
            </a:r>
            <a:r>
              <a:rPr lang="sr-Latn-RS" sz="2000" b="1" dirty="0"/>
              <a:t>,</a:t>
            </a:r>
            <a:r>
              <a:rPr lang="es-ES" sz="2000" b="1" dirty="0"/>
              <a:t>7)</a:t>
            </a:r>
          </a:p>
        </p:txBody>
      </p:sp>
      <p:graphicFrame>
        <p:nvGraphicFramePr>
          <p:cNvPr id="2" name="Diagrama 1">
            <a:extLst>
              <a:ext uri="{FF2B5EF4-FFF2-40B4-BE49-F238E27FC236}">
                <a16:creationId xmlns:a16="http://schemas.microsoft.com/office/drawing/2014/main" id="{FC5FF10E-4F1A-E916-0057-E53C750D70FE}"/>
              </a:ext>
            </a:extLst>
          </p:cNvPr>
          <p:cNvGraphicFramePr/>
          <p:nvPr>
            <p:extLst>
              <p:ext uri="{D42A27DB-BD31-4B8C-83A1-F6EECF244321}">
                <p14:modId xmlns:p14="http://schemas.microsoft.com/office/powerpoint/2010/main" val="3980049171"/>
              </p:ext>
            </p:extLst>
          </p:nvPr>
        </p:nvGraphicFramePr>
        <p:xfrm>
          <a:off x="4867275" y="1295817"/>
          <a:ext cx="7086600" cy="5380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1EF546B1-931E-081B-7C9B-33C07C678A98}"/>
              </a:ext>
            </a:extLst>
          </p:cNvPr>
          <p:cNvSpPr txBox="1"/>
          <p:nvPr/>
        </p:nvSpPr>
        <p:spPr>
          <a:xfrm>
            <a:off x="0" y="0"/>
            <a:ext cx="12192000" cy="769441"/>
          </a:xfrm>
          <a:prstGeom prst="rect">
            <a:avLst/>
          </a:prstGeom>
          <a:noFill/>
        </p:spPr>
        <p:txBody>
          <a:bodyPr wrap="square">
            <a:spAutoFit/>
          </a:bodyPr>
          <a:lstStyle/>
          <a:p>
            <a:pPr algn="ctr"/>
            <a:r>
              <a:rPr lang="es-ES" sz="4400" b="1">
                <a:ln w="6600">
                  <a:solidFill>
                    <a:schemeClr val="accent2"/>
                  </a:solidFill>
                  <a:prstDash val="solid"/>
                </a:ln>
                <a:solidFill>
                  <a:schemeClr val="bg1"/>
                </a:solidFill>
                <a:effectLst>
                  <a:outerShdw dist="38100" dir="2700000" algn="tl" rotWithShape="0">
                    <a:schemeClr val="accent2">
                      <a:lumMod val="50000"/>
                    </a:schemeClr>
                  </a:outerShdw>
                </a:effectLst>
              </a:rPr>
              <a:t>MNOGO DAROVA, JEDAN DAROVATELJ</a:t>
            </a:r>
            <a:endParaRPr lang="es-ES" sz="4400" b="1" dirty="0">
              <a:ln w="6600">
                <a:solidFill>
                  <a:schemeClr val="accent2"/>
                </a:solidFill>
                <a:prstDash val="solid"/>
              </a:ln>
              <a:solidFill>
                <a:schemeClr val="bg1"/>
              </a:solidFill>
              <a:effectLst>
                <a:outerShdw dist="38100" dir="2700000" algn="tl" rotWithShape="0">
                  <a:schemeClr val="accent2">
                    <a:lumMod val="50000"/>
                  </a:schemeClr>
                </a:outerShdw>
              </a:effectLst>
            </a:endParaRPr>
          </a:p>
        </p:txBody>
      </p:sp>
      <p:sp>
        <p:nvSpPr>
          <p:cNvPr id="9" name="CuadroTexto 8">
            <a:extLst>
              <a:ext uri="{FF2B5EF4-FFF2-40B4-BE49-F238E27FC236}">
                <a16:creationId xmlns:a16="http://schemas.microsoft.com/office/drawing/2014/main" id="{0C4D3967-5CAE-A330-984A-DD2776B48FC0}"/>
              </a:ext>
            </a:extLst>
          </p:cNvPr>
          <p:cNvSpPr txBox="1"/>
          <p:nvPr/>
        </p:nvSpPr>
        <p:spPr>
          <a:xfrm>
            <a:off x="1062039" y="718125"/>
            <a:ext cx="10067923" cy="369332"/>
          </a:xfrm>
          <a:prstGeom prst="rect">
            <a:avLst/>
          </a:prstGeom>
          <a:noFill/>
        </p:spPr>
        <p:txBody>
          <a:bodyPr wrap="square">
            <a:spAutoFit/>
          </a:bodyPr>
          <a:lstStyle/>
          <a:p>
            <a:pPr algn="ctr"/>
            <a:r>
              <a:rPr lang="es-ES" b="1" dirty="0">
                <a:solidFill>
                  <a:schemeClr val="accent5">
                    <a:lumMod val="50000"/>
                  </a:schemeClr>
                </a:solidFill>
                <a:latin typeface="Comic Sans MS" panose="030F0702030302020204" pitchFamily="66" charset="0"/>
              </a:rPr>
              <a:t>“</a:t>
            </a:r>
            <a:r>
              <a:rPr lang="it-IT" b="1" dirty="0">
                <a:solidFill>
                  <a:schemeClr val="accent5">
                    <a:lumMod val="50000"/>
                  </a:schemeClr>
                </a:solidFill>
                <a:latin typeface="Comic Sans MS" panose="030F0702030302020204" pitchFamily="66" charset="0"/>
              </a:rPr>
              <a:t>Darovi su različiti, ali</a:t>
            </a:r>
            <a:r>
              <a:rPr lang="sr-Latn-RS" b="1" dirty="0">
                <a:solidFill>
                  <a:schemeClr val="accent5">
                    <a:lumMod val="50000"/>
                  </a:schemeClr>
                </a:solidFill>
                <a:latin typeface="Comic Sans MS" panose="030F0702030302020204" pitchFamily="66" charset="0"/>
              </a:rPr>
              <a:t> je Duh jedan </a:t>
            </a:r>
            <a:r>
              <a:rPr lang="it-IT" b="1" dirty="0">
                <a:solidFill>
                  <a:schemeClr val="accent5">
                    <a:lumMod val="50000"/>
                  </a:schemeClr>
                </a:solidFill>
                <a:latin typeface="Comic Sans MS" panose="030F0702030302020204" pitchFamily="66" charset="0"/>
              </a:rPr>
              <a:t>" </a:t>
            </a:r>
            <a:r>
              <a:rPr lang="it-IT" sz="1400" b="1" dirty="0">
                <a:solidFill>
                  <a:schemeClr val="accent5">
                    <a:lumMod val="50000"/>
                  </a:schemeClr>
                </a:solidFill>
                <a:latin typeface="Comic Sans MS" panose="030F0702030302020204" pitchFamily="66" charset="0"/>
              </a:rPr>
              <a:t>(1. Korinćanima 12</a:t>
            </a:r>
            <a:r>
              <a:rPr lang="sr-Latn-RS" sz="1400" b="1" dirty="0">
                <a:solidFill>
                  <a:schemeClr val="accent5">
                    <a:lumMod val="50000"/>
                  </a:schemeClr>
                </a:solidFill>
                <a:latin typeface="Comic Sans MS" panose="030F0702030302020204" pitchFamily="66" charset="0"/>
              </a:rPr>
              <a:t>,</a:t>
            </a:r>
            <a:r>
              <a:rPr lang="it-IT" sz="1400" b="1" dirty="0">
                <a:solidFill>
                  <a:schemeClr val="accent5">
                    <a:lumMod val="50000"/>
                  </a:schemeClr>
                </a:solidFill>
                <a:latin typeface="Comic Sans MS" panose="030F0702030302020204" pitchFamily="66" charset="0"/>
              </a:rPr>
              <a:t>4)</a:t>
            </a:r>
            <a:endParaRPr lang="es-ES" sz="1400" b="1" dirty="0">
              <a:solidFill>
                <a:schemeClr val="accent5">
                  <a:lumMod val="50000"/>
                </a:schemeClr>
              </a:solidFill>
              <a:latin typeface="Comic Sans MS" panose="030F0702030302020204" pitchFamily="66" charset="0"/>
            </a:endParaRPr>
          </a:p>
        </p:txBody>
      </p:sp>
      <p:pic>
        <p:nvPicPr>
          <p:cNvPr id="11" name="Gráfico 10" descr="Marca de insignia con relleno sólido">
            <a:extLst>
              <a:ext uri="{FF2B5EF4-FFF2-40B4-BE49-F238E27FC236}">
                <a16:creationId xmlns:a16="http://schemas.microsoft.com/office/drawing/2014/main" id="{3672A993-12BB-5AFB-3D96-0EF6F74E73D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2716155"/>
            <a:ext cx="299884" cy="299884"/>
          </a:xfrm>
          <a:prstGeom prst="rect">
            <a:avLst/>
          </a:prstGeom>
        </p:spPr>
      </p:pic>
      <p:pic>
        <p:nvPicPr>
          <p:cNvPr id="13" name="Gráfico 12" descr="Marca de insignia con relleno sólido">
            <a:extLst>
              <a:ext uri="{FF2B5EF4-FFF2-40B4-BE49-F238E27FC236}">
                <a16:creationId xmlns:a16="http://schemas.microsoft.com/office/drawing/2014/main" id="{F37E03ED-78B7-0656-524B-EEB03CD8509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038648"/>
            <a:ext cx="299884" cy="299884"/>
          </a:xfrm>
          <a:prstGeom prst="rect">
            <a:avLst/>
          </a:prstGeom>
        </p:spPr>
      </p:pic>
      <p:pic>
        <p:nvPicPr>
          <p:cNvPr id="15" name="Gráfico 14" descr="Marca de insignia con relleno sólido">
            <a:extLst>
              <a:ext uri="{FF2B5EF4-FFF2-40B4-BE49-F238E27FC236}">
                <a16:creationId xmlns:a16="http://schemas.microsoft.com/office/drawing/2014/main" id="{B1D6ACE2-4CCC-BEE6-7142-6C0D668240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361141"/>
            <a:ext cx="299884" cy="299884"/>
          </a:xfrm>
          <a:prstGeom prst="rect">
            <a:avLst/>
          </a:prstGeom>
        </p:spPr>
      </p:pic>
      <p:pic>
        <p:nvPicPr>
          <p:cNvPr id="17" name="Gráfico 16" descr="Marca de insignia con relleno sólido">
            <a:extLst>
              <a:ext uri="{FF2B5EF4-FFF2-40B4-BE49-F238E27FC236}">
                <a16:creationId xmlns:a16="http://schemas.microsoft.com/office/drawing/2014/main" id="{6B50F43C-144B-C221-091C-5870F0428E6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683634"/>
            <a:ext cx="299884" cy="299884"/>
          </a:xfrm>
          <a:prstGeom prst="rect">
            <a:avLst/>
          </a:prstGeom>
        </p:spPr>
      </p:pic>
      <p:pic>
        <p:nvPicPr>
          <p:cNvPr id="19" name="Gráfico 18" descr="Marca de insignia con relleno sólido">
            <a:extLst>
              <a:ext uri="{FF2B5EF4-FFF2-40B4-BE49-F238E27FC236}">
                <a16:creationId xmlns:a16="http://schemas.microsoft.com/office/drawing/2014/main" id="{7FBF33BC-A57F-7184-4652-3A96A6451C8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006127"/>
            <a:ext cx="299884" cy="299884"/>
          </a:xfrm>
          <a:prstGeom prst="rect">
            <a:avLst/>
          </a:prstGeom>
        </p:spPr>
      </p:pic>
      <p:pic>
        <p:nvPicPr>
          <p:cNvPr id="21" name="Gráfico 20" descr="Marca de insignia con relleno sólido">
            <a:extLst>
              <a:ext uri="{FF2B5EF4-FFF2-40B4-BE49-F238E27FC236}">
                <a16:creationId xmlns:a16="http://schemas.microsoft.com/office/drawing/2014/main" id="{F0C23E12-A644-FD22-192A-031F826B67F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328620"/>
            <a:ext cx="299884" cy="299884"/>
          </a:xfrm>
          <a:prstGeom prst="rect">
            <a:avLst/>
          </a:prstGeom>
        </p:spPr>
      </p:pic>
      <p:pic>
        <p:nvPicPr>
          <p:cNvPr id="23" name="Gráfico 22" descr="Marca de insignia con relleno sólido">
            <a:extLst>
              <a:ext uri="{FF2B5EF4-FFF2-40B4-BE49-F238E27FC236}">
                <a16:creationId xmlns:a16="http://schemas.microsoft.com/office/drawing/2014/main" id="{BA763E7F-EC4E-8966-D703-F04A8721AFA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4651114"/>
            <a:ext cx="299884" cy="299884"/>
          </a:xfrm>
          <a:prstGeom prst="rect">
            <a:avLst/>
          </a:prstGeom>
        </p:spPr>
      </p:pic>
      <p:pic>
        <p:nvPicPr>
          <p:cNvPr id="25" name="Gráfico 24" descr="Marca de insignia con relleno sólido">
            <a:extLst>
              <a:ext uri="{FF2B5EF4-FFF2-40B4-BE49-F238E27FC236}">
                <a16:creationId xmlns:a16="http://schemas.microsoft.com/office/drawing/2014/main" id="{94347DF4-FB7C-F43F-1E99-CB7CAC20466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252878"/>
            <a:ext cx="299884" cy="299884"/>
          </a:xfrm>
          <a:prstGeom prst="rect">
            <a:avLst/>
          </a:prstGeom>
        </p:spPr>
      </p:pic>
      <p:pic>
        <p:nvPicPr>
          <p:cNvPr id="27" name="Gráfico 26" descr="Marca de insignia con relleno sólido">
            <a:extLst>
              <a:ext uri="{FF2B5EF4-FFF2-40B4-BE49-F238E27FC236}">
                <a16:creationId xmlns:a16="http://schemas.microsoft.com/office/drawing/2014/main" id="{24E08E91-3CAC-C91C-670E-D09966B136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597006"/>
            <a:ext cx="299884" cy="299884"/>
          </a:xfrm>
          <a:prstGeom prst="rect">
            <a:avLst/>
          </a:prstGeom>
        </p:spPr>
      </p:pic>
      <p:pic>
        <p:nvPicPr>
          <p:cNvPr id="29" name="Gráfico 28" descr="Distintivo nuevo con relleno sólido">
            <a:extLst>
              <a:ext uri="{FF2B5EF4-FFF2-40B4-BE49-F238E27FC236}">
                <a16:creationId xmlns:a16="http://schemas.microsoft.com/office/drawing/2014/main" id="{9858D21B-94A2-1A7D-96C1-E3F7823DAE4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2707123"/>
            <a:ext cx="299884" cy="299884"/>
          </a:xfrm>
          <a:prstGeom prst="rect">
            <a:avLst/>
          </a:prstGeom>
        </p:spPr>
      </p:pic>
      <p:pic>
        <p:nvPicPr>
          <p:cNvPr id="31" name="Gráfico 30" descr="Distintivo nuevo con relleno sólido">
            <a:extLst>
              <a:ext uri="{FF2B5EF4-FFF2-40B4-BE49-F238E27FC236}">
                <a16:creationId xmlns:a16="http://schemas.microsoft.com/office/drawing/2014/main" id="{82B9432C-3C62-F464-E20C-8EAF4BC29B5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3030828"/>
            <a:ext cx="299884" cy="299884"/>
          </a:xfrm>
          <a:prstGeom prst="rect">
            <a:avLst/>
          </a:prstGeom>
        </p:spPr>
      </p:pic>
      <p:pic>
        <p:nvPicPr>
          <p:cNvPr id="33" name="Gráfico 32" descr="Distintivo nuevo con relleno sólido">
            <a:extLst>
              <a:ext uri="{FF2B5EF4-FFF2-40B4-BE49-F238E27FC236}">
                <a16:creationId xmlns:a16="http://schemas.microsoft.com/office/drawing/2014/main" id="{48F8947C-23D9-E14F-B8B8-8114A76036FD}"/>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3354533"/>
            <a:ext cx="299884" cy="299884"/>
          </a:xfrm>
          <a:prstGeom prst="rect">
            <a:avLst/>
          </a:prstGeom>
        </p:spPr>
      </p:pic>
      <p:pic>
        <p:nvPicPr>
          <p:cNvPr id="35" name="Gráfico 34" descr="Distintivo nuevo con relleno sólido">
            <a:extLst>
              <a:ext uri="{FF2B5EF4-FFF2-40B4-BE49-F238E27FC236}">
                <a16:creationId xmlns:a16="http://schemas.microsoft.com/office/drawing/2014/main" id="{D83E1BBD-31C8-4DD2-7D72-497E8413E1A3}"/>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3678238"/>
            <a:ext cx="299884" cy="299884"/>
          </a:xfrm>
          <a:prstGeom prst="rect">
            <a:avLst/>
          </a:prstGeom>
        </p:spPr>
      </p:pic>
      <p:pic>
        <p:nvPicPr>
          <p:cNvPr id="37" name="Gráfico 36" descr="Distintivo nuevo con relleno sólido">
            <a:extLst>
              <a:ext uri="{FF2B5EF4-FFF2-40B4-BE49-F238E27FC236}">
                <a16:creationId xmlns:a16="http://schemas.microsoft.com/office/drawing/2014/main" id="{B7515804-79FC-F066-4595-D0269AE7E62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4001943"/>
            <a:ext cx="299884" cy="299884"/>
          </a:xfrm>
          <a:prstGeom prst="rect">
            <a:avLst/>
          </a:prstGeom>
        </p:spPr>
      </p:pic>
      <p:pic>
        <p:nvPicPr>
          <p:cNvPr id="39" name="Gráfico 38" descr="Distintivo nuevo con relleno sólido">
            <a:extLst>
              <a:ext uri="{FF2B5EF4-FFF2-40B4-BE49-F238E27FC236}">
                <a16:creationId xmlns:a16="http://schemas.microsoft.com/office/drawing/2014/main" id="{742348B8-B09C-5547-3CD8-57099A4222E5}"/>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4325648"/>
            <a:ext cx="299884" cy="299884"/>
          </a:xfrm>
          <a:prstGeom prst="rect">
            <a:avLst/>
          </a:prstGeom>
        </p:spPr>
      </p:pic>
      <p:pic>
        <p:nvPicPr>
          <p:cNvPr id="41" name="Gráfico 40" descr="Insignia de corazón con relleno sólido">
            <a:extLst>
              <a:ext uri="{FF2B5EF4-FFF2-40B4-BE49-F238E27FC236}">
                <a16:creationId xmlns:a16="http://schemas.microsoft.com/office/drawing/2014/main" id="{FF5495D6-FF05-975D-C34B-6579769C090C}"/>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829107" y="2716155"/>
            <a:ext cx="299884" cy="299884"/>
          </a:xfrm>
          <a:prstGeom prst="rect">
            <a:avLst/>
          </a:prstGeom>
        </p:spPr>
      </p:pic>
      <p:pic>
        <p:nvPicPr>
          <p:cNvPr id="43" name="Gráfico 42" descr="Insignia de corazón con relleno sólido">
            <a:extLst>
              <a:ext uri="{FF2B5EF4-FFF2-40B4-BE49-F238E27FC236}">
                <a16:creationId xmlns:a16="http://schemas.microsoft.com/office/drawing/2014/main" id="{4C6D6235-A6E5-8BA4-A366-79DB8EF9F349}"/>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829107" y="3035344"/>
            <a:ext cx="299884" cy="299884"/>
          </a:xfrm>
          <a:prstGeom prst="rect">
            <a:avLst/>
          </a:prstGeom>
        </p:spPr>
      </p:pic>
      <p:pic>
        <p:nvPicPr>
          <p:cNvPr id="45" name="Gráfico 44" descr="Insignia de corazón con relleno sólido">
            <a:extLst>
              <a:ext uri="{FF2B5EF4-FFF2-40B4-BE49-F238E27FC236}">
                <a16:creationId xmlns:a16="http://schemas.microsoft.com/office/drawing/2014/main" id="{DAC0FAC5-B2EE-2866-D292-159B3121AD1D}"/>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829107" y="3354533"/>
            <a:ext cx="299884" cy="299884"/>
          </a:xfrm>
          <a:prstGeom prst="rect">
            <a:avLst/>
          </a:prstGeom>
        </p:spPr>
      </p:pic>
      <p:pic>
        <p:nvPicPr>
          <p:cNvPr id="47" name="Imagen 46">
            <a:extLst>
              <a:ext uri="{FF2B5EF4-FFF2-40B4-BE49-F238E27FC236}">
                <a16:creationId xmlns:a16="http://schemas.microsoft.com/office/drawing/2014/main" id="{438095B6-73A2-1487-7BED-6E8843CA6529}"/>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t="-2"/>
          <a:stretch>
            <a:fillRect/>
          </a:stretch>
        </p:blipFill>
        <p:spPr>
          <a:xfrm>
            <a:off x="156343" y="3883219"/>
            <a:ext cx="4543476" cy="2576573"/>
          </a:xfrm>
          <a:prstGeom prst="roundRect">
            <a:avLst>
              <a:gd name="adj" fmla="val 4167"/>
            </a:avLst>
          </a:prstGeom>
          <a:solidFill>
            <a:srgbClr val="FFFFFF"/>
          </a:solidFill>
          <a:ln w="76200" cap="sq">
            <a:solidFill>
              <a:srgbClr val="7030A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CuadroTexto 3">
            <a:extLst>
              <a:ext uri="{FF2B5EF4-FFF2-40B4-BE49-F238E27FC236}">
                <a16:creationId xmlns:a16="http://schemas.microsoft.com/office/drawing/2014/main" id="{D6BEB246-8401-D1A6-3A55-2CD751381A38}"/>
              </a:ext>
            </a:extLst>
          </p:cNvPr>
          <p:cNvSpPr txBox="1"/>
          <p:nvPr/>
        </p:nvSpPr>
        <p:spPr>
          <a:xfrm>
            <a:off x="238125" y="2206886"/>
            <a:ext cx="4276725" cy="1323439"/>
          </a:xfrm>
          <a:prstGeom prst="rect">
            <a:avLst/>
          </a:prstGeom>
          <a:noFill/>
        </p:spPr>
        <p:txBody>
          <a:bodyPr wrap="square">
            <a:spAutoFit/>
          </a:bodyPr>
          <a:lstStyle/>
          <a:p>
            <a:pPr lvl="0">
              <a:spcBef>
                <a:spcPts val="600"/>
              </a:spcBef>
              <a:defRPr/>
            </a:pPr>
            <a:r>
              <a:rPr lang="es-ES" sz="2000" b="1" dirty="0" err="1">
                <a:solidFill>
                  <a:prstClr val="black"/>
                </a:solidFill>
              </a:rPr>
              <a:t>Duhovni</a:t>
            </a:r>
            <a:r>
              <a:rPr lang="es-ES" sz="2000" b="1" dirty="0">
                <a:solidFill>
                  <a:prstClr val="black"/>
                </a:solidFill>
              </a:rPr>
              <a:t> </a:t>
            </a:r>
            <a:r>
              <a:rPr lang="es-ES" sz="2000" b="1" dirty="0" err="1">
                <a:solidFill>
                  <a:prstClr val="black"/>
                </a:solidFill>
              </a:rPr>
              <a:t>darovi</a:t>
            </a:r>
            <a:r>
              <a:rPr lang="es-ES" sz="2000" b="1" dirty="0">
                <a:solidFill>
                  <a:prstClr val="black"/>
                </a:solidFill>
              </a:rPr>
              <a:t> </a:t>
            </a:r>
            <a:r>
              <a:rPr lang="es-ES" sz="2000" b="1" dirty="0" err="1">
                <a:solidFill>
                  <a:prstClr val="black"/>
                </a:solidFill>
              </a:rPr>
              <a:t>koriste</a:t>
            </a:r>
            <a:r>
              <a:rPr lang="es-ES" sz="2000" b="1" dirty="0">
                <a:solidFill>
                  <a:prstClr val="black"/>
                </a:solidFill>
              </a:rPr>
              <a:t> se "</a:t>
            </a:r>
            <a:r>
              <a:rPr lang="es-ES" sz="2000" b="1" dirty="0" err="1">
                <a:solidFill>
                  <a:prstClr val="black"/>
                </a:solidFill>
              </a:rPr>
              <a:t>za</a:t>
            </a:r>
            <a:r>
              <a:rPr lang="es-ES" sz="2000" b="1" dirty="0">
                <a:solidFill>
                  <a:prstClr val="black"/>
                </a:solidFill>
              </a:rPr>
              <a:t> </a:t>
            </a:r>
            <a:r>
              <a:rPr lang="es-ES" sz="2000" b="1" dirty="0" err="1">
                <a:solidFill>
                  <a:prstClr val="black"/>
                </a:solidFill>
              </a:rPr>
              <a:t>dobrobit</a:t>
            </a:r>
            <a:r>
              <a:rPr lang="es-ES" sz="2000" b="1" dirty="0">
                <a:solidFill>
                  <a:prstClr val="black"/>
                </a:solidFill>
              </a:rPr>
              <a:t>" </a:t>
            </a:r>
            <a:r>
              <a:rPr lang="es-ES" sz="2000" b="1" dirty="0" err="1">
                <a:solidFill>
                  <a:prstClr val="black"/>
                </a:solidFill>
              </a:rPr>
              <a:t>crkve</a:t>
            </a:r>
            <a:r>
              <a:rPr lang="es-ES" sz="2000" b="1" dirty="0">
                <a:solidFill>
                  <a:prstClr val="black"/>
                </a:solidFill>
              </a:rPr>
              <a:t>. Samo </a:t>
            </a:r>
            <a:r>
              <a:rPr lang="es-ES" sz="2000" b="1" dirty="0" err="1">
                <a:solidFill>
                  <a:prstClr val="black"/>
                </a:solidFill>
              </a:rPr>
              <a:t>Bog</a:t>
            </a:r>
            <a:r>
              <a:rPr lang="es-ES" sz="2000" b="1" dirty="0">
                <a:solidFill>
                  <a:prstClr val="black"/>
                </a:solidFill>
              </a:rPr>
              <a:t> </a:t>
            </a:r>
            <a:r>
              <a:rPr lang="es-ES" sz="2000" b="1" dirty="0" err="1">
                <a:solidFill>
                  <a:prstClr val="black"/>
                </a:solidFill>
              </a:rPr>
              <a:t>zna</a:t>
            </a:r>
            <a:r>
              <a:rPr lang="es-ES" sz="2000" b="1" dirty="0">
                <a:solidFill>
                  <a:prstClr val="black"/>
                </a:solidFill>
              </a:rPr>
              <a:t> </a:t>
            </a:r>
            <a:r>
              <a:rPr lang="es-ES" sz="2000" b="1" dirty="0" err="1">
                <a:solidFill>
                  <a:prstClr val="black"/>
                </a:solidFill>
              </a:rPr>
              <a:t>koji</a:t>
            </a:r>
            <a:r>
              <a:rPr lang="es-ES" sz="2000" b="1" dirty="0">
                <a:solidFill>
                  <a:prstClr val="black"/>
                </a:solidFill>
              </a:rPr>
              <a:t> </a:t>
            </a:r>
            <a:r>
              <a:rPr lang="es-ES" sz="2000" b="1" dirty="0" err="1">
                <a:solidFill>
                  <a:prstClr val="black"/>
                </a:solidFill>
              </a:rPr>
              <a:t>ljudi</a:t>
            </a:r>
            <a:r>
              <a:rPr lang="es-ES" sz="2000" b="1" dirty="0">
                <a:solidFill>
                  <a:prstClr val="black"/>
                </a:solidFill>
              </a:rPr>
              <a:t> </a:t>
            </a:r>
            <a:r>
              <a:rPr lang="es-ES" sz="2000" b="1" dirty="0" err="1">
                <a:solidFill>
                  <a:prstClr val="black"/>
                </a:solidFill>
              </a:rPr>
              <a:t>mogu</a:t>
            </a:r>
            <a:r>
              <a:rPr lang="es-ES" sz="2000" b="1" dirty="0">
                <a:solidFill>
                  <a:prstClr val="black"/>
                </a:solidFill>
              </a:rPr>
              <a:t> </a:t>
            </a:r>
            <a:r>
              <a:rPr lang="sr-Latn-RS" sz="2000" b="1" dirty="0">
                <a:solidFill>
                  <a:prstClr val="black"/>
                </a:solidFill>
              </a:rPr>
              <a:t>da </a:t>
            </a:r>
            <a:r>
              <a:rPr lang="es-ES" sz="2000" b="1" dirty="0" err="1">
                <a:solidFill>
                  <a:prstClr val="black"/>
                </a:solidFill>
              </a:rPr>
              <a:t>korist</a:t>
            </a:r>
            <a:r>
              <a:rPr lang="sr-Latn-RS" sz="2000" b="1" dirty="0">
                <a:solidFill>
                  <a:prstClr val="black"/>
                </a:solidFill>
              </a:rPr>
              <a:t>e</a:t>
            </a:r>
            <a:r>
              <a:rPr lang="es-ES" sz="2000" b="1" dirty="0">
                <a:solidFill>
                  <a:prstClr val="black"/>
                </a:solidFill>
              </a:rPr>
              <a:t> </a:t>
            </a:r>
            <a:r>
              <a:rPr lang="es-ES" sz="2000" b="1" dirty="0" err="1">
                <a:solidFill>
                  <a:prstClr val="black"/>
                </a:solidFill>
              </a:rPr>
              <a:t>određeni</a:t>
            </a:r>
            <a:r>
              <a:rPr lang="es-ES" sz="2000" b="1" dirty="0">
                <a:solidFill>
                  <a:prstClr val="black"/>
                </a:solidFill>
              </a:rPr>
              <a:t> dar da </a:t>
            </a:r>
            <a:r>
              <a:rPr lang="es-ES" sz="2000" b="1" dirty="0" err="1">
                <a:solidFill>
                  <a:prstClr val="black"/>
                </a:solidFill>
              </a:rPr>
              <a:t>ostvare</a:t>
            </a:r>
            <a:r>
              <a:rPr lang="es-ES" sz="2000" b="1" dirty="0">
                <a:solidFill>
                  <a:prstClr val="black"/>
                </a:solidFill>
              </a:rPr>
              <a:t> tu </a:t>
            </a:r>
            <a:r>
              <a:rPr lang="es-ES" sz="2000" b="1" dirty="0" err="1">
                <a:solidFill>
                  <a:prstClr val="black"/>
                </a:solidFill>
              </a:rPr>
              <a:t>svrhu</a:t>
            </a:r>
            <a:r>
              <a:rPr lang="es-ES" sz="2000" b="1" dirty="0">
                <a:solidFill>
                  <a:prstClr val="black"/>
                </a:solidFill>
              </a:rPr>
              <a:t>.</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972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900" decel="100000" fill="hold"/>
                                        <p:tgtEl>
                                          <p:spTgt spid="47"/>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900" decel="100000" fill="hold"/>
                                        <p:tgtEl>
                                          <p:spTgt spid="4"/>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graphicEl>
                                              <a:dgm id="{B00CF8A6-0B05-4DFB-B00A-95CE37E31A83}"/>
                                            </p:graphicEl>
                                          </p:spTgt>
                                        </p:tgtEl>
                                        <p:attrNameLst>
                                          <p:attrName>style.visibility</p:attrName>
                                        </p:attrNameLst>
                                      </p:cBhvr>
                                      <p:to>
                                        <p:strVal val="visible"/>
                                      </p:to>
                                    </p:set>
                                    <p:anim calcmode="lin" valueType="num">
                                      <p:cBhvr>
                                        <p:cTn id="26" dur="500" fill="hold"/>
                                        <p:tgtEl>
                                          <p:spTgt spid="2">
                                            <p:graphicEl>
                                              <a:dgm id="{B00CF8A6-0B05-4DFB-B00A-95CE37E31A83}"/>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B00CF8A6-0B05-4DFB-B00A-95CE37E31A83}"/>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B00CF8A6-0B05-4DFB-B00A-95CE37E31A83}"/>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
                                            <p:graphicEl>
                                              <a:dgm id="{7965E57F-EEDF-48ED-998D-606EC744B46B}"/>
                                            </p:graphicEl>
                                          </p:spTgt>
                                        </p:tgtEl>
                                        <p:attrNameLst>
                                          <p:attrName>style.visibility</p:attrName>
                                        </p:attrNameLst>
                                      </p:cBhvr>
                                      <p:to>
                                        <p:strVal val="visible"/>
                                      </p:to>
                                    </p:set>
                                    <p:anim calcmode="lin" valueType="num">
                                      <p:cBhvr>
                                        <p:cTn id="31" dur="500" fill="hold"/>
                                        <p:tgtEl>
                                          <p:spTgt spid="2">
                                            <p:graphicEl>
                                              <a:dgm id="{7965E57F-EEDF-48ED-998D-606EC744B46B}"/>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7965E57F-EEDF-48ED-998D-606EC744B46B}"/>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7965E57F-EEDF-48ED-998D-606EC744B46B}"/>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graphicEl>
                                              <a:dgm id="{04DE4015-5369-40CD-A02D-45D8EC5F7704}"/>
                                            </p:graphicEl>
                                          </p:spTgt>
                                        </p:tgtEl>
                                        <p:attrNameLst>
                                          <p:attrName>style.visibility</p:attrName>
                                        </p:attrNameLst>
                                      </p:cBhvr>
                                      <p:to>
                                        <p:strVal val="visible"/>
                                      </p:to>
                                    </p:set>
                                    <p:animEffect transition="in" filter="fade">
                                      <p:cBhvr>
                                        <p:cTn id="38" dur="500"/>
                                        <p:tgtEl>
                                          <p:spTgt spid="2">
                                            <p:graphicEl>
                                              <a:dgm id="{04DE4015-5369-40CD-A02D-45D8EC5F7704}"/>
                                            </p:graphic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ntr" presetSubtype="0"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ntr" presetSubtype="0" fill="hold"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childTnLst>
                                </p:cTn>
                              </p:par>
                              <p:par>
                                <p:cTn id="54" presetID="10" presetClass="entr" presetSubtype="0" fill="hold"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par>
                                <p:cTn id="57" presetID="10" presetClass="entr" presetSubtype="0"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par>
                                <p:cTn id="60" presetID="10" presetClass="entr" presetSubtype="0" fill="hold"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par>
                                <p:cTn id="63" presetID="10" presetClass="entr" presetSubtype="0" fill="hold" nodeType="with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500"/>
                                        <p:tgtEl>
                                          <p:spTgt spid="2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
                                            <p:graphicEl>
                                              <a:dgm id="{8F95F10C-CDF9-4461-A7BC-9BC3BD7F92C5}"/>
                                            </p:graphicEl>
                                          </p:spTgt>
                                        </p:tgtEl>
                                        <p:attrNameLst>
                                          <p:attrName>style.visibility</p:attrName>
                                        </p:attrNameLst>
                                      </p:cBhvr>
                                      <p:to>
                                        <p:strVal val="visible"/>
                                      </p:to>
                                    </p:set>
                                    <p:animEffect transition="in" filter="fade">
                                      <p:cBhvr>
                                        <p:cTn id="70" dur="500"/>
                                        <p:tgtEl>
                                          <p:spTgt spid="2">
                                            <p:graphicEl>
                                              <a:dgm id="{8F95F10C-CDF9-4461-A7BC-9BC3BD7F92C5}"/>
                                            </p:graphic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fade">
                                      <p:cBhvr>
                                        <p:cTn id="73" dur="500"/>
                                        <p:tgtEl>
                                          <p:spTgt spid="29"/>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par>
                                <p:cTn id="77" presetID="10" presetClass="entr" presetSubtype="0" fill="hold"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500"/>
                                        <p:tgtEl>
                                          <p:spTgt spid="33"/>
                                        </p:tgtEl>
                                      </p:cBhvr>
                                    </p:animEffect>
                                  </p:childTnLst>
                                </p:cTn>
                              </p:par>
                              <p:par>
                                <p:cTn id="80" presetID="10" presetClass="entr" presetSubtype="0" fill="hold" nodeType="with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500"/>
                                        <p:tgtEl>
                                          <p:spTgt spid="35"/>
                                        </p:tgtEl>
                                      </p:cBhvr>
                                    </p:animEffect>
                                  </p:childTnLst>
                                </p:cTn>
                              </p:par>
                              <p:par>
                                <p:cTn id="83" presetID="10" presetClass="entr" presetSubtype="0" fill="hold" nodeType="with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fade">
                                      <p:cBhvr>
                                        <p:cTn id="85" dur="500"/>
                                        <p:tgtEl>
                                          <p:spTgt spid="37"/>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2">
                                            <p:graphicEl>
                                              <a:dgm id="{BE5080B9-EA33-42BA-9920-DB396A08385A}"/>
                                            </p:graphicEl>
                                          </p:spTgt>
                                        </p:tgtEl>
                                        <p:attrNameLst>
                                          <p:attrName>style.visibility</p:attrName>
                                        </p:attrNameLst>
                                      </p:cBhvr>
                                      <p:to>
                                        <p:strVal val="visible"/>
                                      </p:to>
                                    </p:set>
                                    <p:animEffect transition="in" filter="fade">
                                      <p:cBhvr>
                                        <p:cTn id="93" dur="500"/>
                                        <p:tgtEl>
                                          <p:spTgt spid="2">
                                            <p:graphicEl>
                                              <a:dgm id="{BE5080B9-EA33-42BA-9920-DB396A08385A}"/>
                                            </p:graphicEl>
                                          </p:spTgt>
                                        </p:tgtEl>
                                      </p:cBhvr>
                                    </p:animEffect>
                                  </p:childTnLst>
                                </p:cTn>
                              </p:par>
                              <p:par>
                                <p:cTn id="94" presetID="10" presetClass="entr" presetSubtype="0" fill="hold" nodeType="withEffect">
                                  <p:stCondLst>
                                    <p:cond delay="0"/>
                                  </p:stCondLst>
                                  <p:childTnLst>
                                    <p:set>
                                      <p:cBhvr>
                                        <p:cTn id="95" dur="1" fill="hold">
                                          <p:stCondLst>
                                            <p:cond delay="0"/>
                                          </p:stCondLst>
                                        </p:cTn>
                                        <p:tgtEl>
                                          <p:spTgt spid="41"/>
                                        </p:tgtEl>
                                        <p:attrNameLst>
                                          <p:attrName>style.visibility</p:attrName>
                                        </p:attrNameLst>
                                      </p:cBhvr>
                                      <p:to>
                                        <p:strVal val="visible"/>
                                      </p:to>
                                    </p:set>
                                    <p:animEffect transition="in" filter="fade">
                                      <p:cBhvr>
                                        <p:cTn id="96" dur="500"/>
                                        <p:tgtEl>
                                          <p:spTgt spid="41"/>
                                        </p:tgtEl>
                                      </p:cBhvr>
                                    </p:animEffect>
                                  </p:childTnLst>
                                </p:cTn>
                              </p:par>
                              <p:par>
                                <p:cTn id="97" presetID="10" presetClass="entr" presetSubtype="0" fill="hold" nodeType="with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fade">
                                      <p:cBhvr>
                                        <p:cTn id="99" dur="500"/>
                                        <p:tgtEl>
                                          <p:spTgt spid="43"/>
                                        </p:tgtEl>
                                      </p:cBhvr>
                                    </p:animEffect>
                                  </p:childTnLst>
                                </p:cTn>
                              </p:par>
                              <p:par>
                                <p:cTn id="100" presetID="10" presetClass="entr" presetSubtype="0" fill="hold" nodeType="withEffect">
                                  <p:stCondLst>
                                    <p:cond delay="0"/>
                                  </p:stCondLst>
                                  <p:childTnLst>
                                    <p:set>
                                      <p:cBhvr>
                                        <p:cTn id="101" dur="1" fill="hold">
                                          <p:stCondLst>
                                            <p:cond delay="0"/>
                                          </p:stCondLst>
                                        </p:cTn>
                                        <p:tgtEl>
                                          <p:spTgt spid="45"/>
                                        </p:tgtEl>
                                        <p:attrNameLst>
                                          <p:attrName>style.visibility</p:attrName>
                                        </p:attrNameLst>
                                      </p:cBhvr>
                                      <p:to>
                                        <p:strVal val="visible"/>
                                      </p:to>
                                    </p:set>
                                    <p:animEffect transition="in" filter="fade">
                                      <p:cBhvr>
                                        <p:cTn id="10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2" grpId="0" uiExpand="1">
        <p:bldSub>
          <a:bldDgm bld="one"/>
        </p:bldSub>
      </p:bldGraphic>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04EB991-3708-58E0-4896-EFFEC37ED2A9}"/>
              </a:ext>
            </a:extLst>
          </p:cNvPr>
          <p:cNvSpPr txBox="1"/>
          <p:nvPr/>
        </p:nvSpPr>
        <p:spPr>
          <a:xfrm>
            <a:off x="0" y="0"/>
            <a:ext cx="12191999"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es-ES" sz="44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MNOGO </a:t>
            </a:r>
            <a:r>
              <a:rPr lang="sr-Latn-RS" sz="44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UD</a:t>
            </a:r>
            <a:r>
              <a:rPr lang="es-ES" sz="44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OVA, JEDNO TELO</a:t>
            </a:r>
            <a:endParaRPr lang="es-ES"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07026BAC-8996-D441-456A-B251C3515337}"/>
              </a:ext>
            </a:extLst>
          </p:cNvPr>
          <p:cNvSpPr txBox="1"/>
          <p:nvPr/>
        </p:nvSpPr>
        <p:spPr>
          <a:xfrm>
            <a:off x="357187" y="644081"/>
            <a:ext cx="11477624" cy="646331"/>
          </a:xfrm>
          <a:prstGeom prst="rect">
            <a:avLst/>
          </a:prstGeom>
          <a:noFill/>
        </p:spPr>
        <p:txBody>
          <a:bodyPr wrap="square">
            <a:spAutoFit/>
          </a:bodyPr>
          <a:lstStyle/>
          <a:p>
            <a:pPr algn="ct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“Jer </a:t>
            </a:r>
            <a:r>
              <a:rPr lang="es-E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kao</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s-E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što</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je </a:t>
            </a:r>
            <a:r>
              <a:rPr lang="es-E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telo</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s-E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jedno</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i </a:t>
            </a:r>
            <a:r>
              <a:rPr lang="sr-Latn-R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ude ima mnoge</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i </a:t>
            </a:r>
            <a:r>
              <a:rPr lang="es-E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svi</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sr-Latn-R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ud</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i </a:t>
            </a:r>
            <a:r>
              <a:rPr lang="sr-Latn-R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jednoga </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tela, </a:t>
            </a:r>
            <a:r>
              <a:rPr lang="sr-Latn-R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prem</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da su </a:t>
            </a:r>
            <a:r>
              <a:rPr lang="es-E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mnogi</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s-E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jedno</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su </a:t>
            </a:r>
            <a:r>
              <a:rPr lang="es-E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tijelo</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s-E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tako</a:t>
            </a:r>
            <a:r>
              <a:rPr lang="sr-Latn-R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i </a:t>
            </a:r>
            <a:r>
              <a:rPr lang="sr-Latn-R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H</a:t>
            </a:r>
            <a:r>
              <a:rPr lang="es-E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rist</a:t>
            </a:r>
            <a:r>
              <a:rPr lang="sr-Latn-R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os</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s-ES"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(1. </a:t>
            </a:r>
            <a:r>
              <a:rPr lang="es-ES" sz="1400"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Korinćanima</a:t>
            </a:r>
            <a:r>
              <a:rPr lang="es-ES"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12</a:t>
            </a:r>
            <a:r>
              <a:rPr lang="sr-Latn-RS"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a:t>
            </a:r>
            <a:r>
              <a:rPr lang="es-ES"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12)</a:t>
            </a:r>
          </a:p>
        </p:txBody>
      </p:sp>
      <p:sp>
        <p:nvSpPr>
          <p:cNvPr id="6" name="CuadroTexto 5">
            <a:extLst>
              <a:ext uri="{FF2B5EF4-FFF2-40B4-BE49-F238E27FC236}">
                <a16:creationId xmlns:a16="http://schemas.microsoft.com/office/drawing/2014/main" id="{4AE6FAF5-81DB-4BFF-5EED-EEFF3478BE15}"/>
              </a:ext>
            </a:extLst>
          </p:cNvPr>
          <p:cNvSpPr txBox="1"/>
          <p:nvPr/>
        </p:nvSpPr>
        <p:spPr>
          <a:xfrm>
            <a:off x="2153266" y="1338958"/>
            <a:ext cx="6577780" cy="1323439"/>
          </a:xfrm>
          <a:prstGeom prst="rect">
            <a:avLst/>
          </a:prstGeom>
          <a:noFill/>
        </p:spPr>
        <p:txBody>
          <a:bodyPr wrap="square" rtlCol="0">
            <a:spAutoFit/>
          </a:bodyPr>
          <a:lstStyle/>
          <a:p>
            <a:pPr>
              <a:spcBef>
                <a:spcPts val="600"/>
              </a:spcBef>
            </a:pPr>
            <a:r>
              <a:rPr lang="es-ES" sz="2000" b="1" dirty="0" err="1"/>
              <a:t>Bog</a:t>
            </a:r>
            <a:r>
              <a:rPr lang="es-ES" sz="2000" b="1" dirty="0"/>
              <a:t> je jedan, </a:t>
            </a:r>
            <a:r>
              <a:rPr lang="es-ES" sz="2000" b="1" dirty="0" err="1"/>
              <a:t>ali</a:t>
            </a:r>
            <a:r>
              <a:rPr lang="es-ES" sz="2000" b="1" dirty="0"/>
              <a:t> </a:t>
            </a:r>
            <a:r>
              <a:rPr lang="es-ES" sz="2000" b="1" dirty="0" err="1"/>
              <a:t>svaki</a:t>
            </a:r>
            <a:r>
              <a:rPr lang="es-ES" sz="2000" b="1" dirty="0"/>
              <a:t> </a:t>
            </a:r>
            <a:r>
              <a:rPr lang="es-ES" sz="2000" b="1" dirty="0" err="1"/>
              <a:t>član</a:t>
            </a:r>
            <a:r>
              <a:rPr lang="es-ES" sz="2000" b="1" dirty="0"/>
              <a:t> </a:t>
            </a:r>
            <a:r>
              <a:rPr lang="es-ES" sz="2000" b="1" dirty="0" err="1"/>
              <a:t>Božanstva</a:t>
            </a:r>
            <a:r>
              <a:rPr lang="es-ES" sz="2000" b="1" dirty="0"/>
              <a:t> </a:t>
            </a:r>
            <a:r>
              <a:rPr lang="es-ES" sz="2000" b="1" dirty="0" err="1"/>
              <a:t>ima</a:t>
            </a:r>
            <a:r>
              <a:rPr lang="es-ES" sz="2000" b="1" dirty="0"/>
              <a:t> </a:t>
            </a:r>
            <a:r>
              <a:rPr lang="es-ES" sz="2000" b="1" dirty="0" err="1"/>
              <a:t>svoju</a:t>
            </a:r>
            <a:r>
              <a:rPr lang="es-ES" sz="2000" b="1" dirty="0"/>
              <a:t> </a:t>
            </a:r>
            <a:r>
              <a:rPr lang="es-ES" sz="2000" b="1" dirty="0" err="1"/>
              <a:t>funkciju</a:t>
            </a:r>
            <a:r>
              <a:rPr lang="es-ES" sz="2000" b="1" dirty="0"/>
              <a:t>. Tako je </a:t>
            </a:r>
            <a:r>
              <a:rPr lang="sr-Latn-RS" sz="2000" b="1" dirty="0"/>
              <a:t>i </a:t>
            </a:r>
            <a:r>
              <a:rPr lang="es-ES" sz="2000" b="1" dirty="0" err="1"/>
              <a:t>crkva</a:t>
            </a:r>
            <a:r>
              <a:rPr lang="es-ES" sz="2000" b="1" dirty="0"/>
              <a:t> </a:t>
            </a:r>
            <a:r>
              <a:rPr lang="es-ES" sz="2000" b="1" dirty="0" err="1"/>
              <a:t>jedna</a:t>
            </a:r>
            <a:r>
              <a:rPr lang="es-ES" sz="2000" b="1" dirty="0"/>
              <a:t>, </a:t>
            </a:r>
            <a:r>
              <a:rPr lang="es-ES" sz="2000" b="1" dirty="0" err="1"/>
              <a:t>ali</a:t>
            </a:r>
            <a:r>
              <a:rPr lang="es-ES" sz="2000" b="1" dirty="0"/>
              <a:t> </a:t>
            </a:r>
            <a:r>
              <a:rPr lang="es-ES" sz="2000" b="1" dirty="0" err="1"/>
              <a:t>svaki</a:t>
            </a:r>
            <a:r>
              <a:rPr lang="es-ES" sz="2000" b="1" dirty="0"/>
              <a:t> </a:t>
            </a:r>
            <a:r>
              <a:rPr lang="es-ES" sz="2000" b="1" dirty="0" err="1"/>
              <a:t>njen</a:t>
            </a:r>
            <a:r>
              <a:rPr lang="es-ES" sz="2000" b="1" dirty="0"/>
              <a:t> </a:t>
            </a:r>
            <a:r>
              <a:rPr lang="sr-Latn-RS" sz="2000" b="1" dirty="0"/>
              <a:t>ud</a:t>
            </a:r>
            <a:r>
              <a:rPr lang="es-ES" sz="2000" b="1" dirty="0"/>
              <a:t> </a:t>
            </a:r>
            <a:r>
              <a:rPr lang="es-ES" sz="2000" b="1" dirty="0" err="1"/>
              <a:t>ima</a:t>
            </a:r>
            <a:r>
              <a:rPr lang="es-ES" sz="2000" b="1" dirty="0"/>
              <a:t> </a:t>
            </a:r>
            <a:r>
              <a:rPr lang="es-ES" sz="2000" b="1" dirty="0" err="1"/>
              <a:t>svoju</a:t>
            </a:r>
            <a:r>
              <a:rPr lang="es-ES" sz="2000" b="1" dirty="0"/>
              <a:t> </a:t>
            </a:r>
            <a:r>
              <a:rPr lang="es-ES" sz="2000" b="1" dirty="0" err="1"/>
              <a:t>funkciju</a:t>
            </a:r>
            <a:r>
              <a:rPr lang="es-ES" sz="2000" b="1" dirty="0"/>
              <a:t> </a:t>
            </a:r>
            <a:r>
              <a:rPr lang="es-ES" sz="2000" b="1" dirty="0" err="1"/>
              <a:t>kao</a:t>
            </a:r>
            <a:r>
              <a:rPr lang="es-ES" sz="2000" b="1" dirty="0"/>
              <a:t> d</a:t>
            </a:r>
            <a:r>
              <a:rPr lang="sr-Latn-RS" sz="2000" b="1" dirty="0"/>
              <a:t>e</a:t>
            </a:r>
            <a:r>
              <a:rPr lang="es-ES" sz="2000" b="1" dirty="0"/>
              <a:t>o </a:t>
            </a:r>
            <a:r>
              <a:rPr lang="sr-Latn-RS" sz="2000" b="1" dirty="0"/>
              <a:t>H</a:t>
            </a:r>
            <a:r>
              <a:rPr lang="es-ES" sz="2000" b="1" dirty="0" err="1"/>
              <a:t>ristova</a:t>
            </a:r>
            <a:r>
              <a:rPr lang="es-ES" sz="2000" b="1" dirty="0"/>
              <a:t> tela </a:t>
            </a:r>
            <a:r>
              <a:rPr lang="es-ES" sz="2000" b="1" dirty="0" err="1"/>
              <a:t>na</a:t>
            </a:r>
            <a:r>
              <a:rPr lang="es-ES" sz="2000" b="1" dirty="0"/>
              <a:t> </a:t>
            </a:r>
            <a:r>
              <a:rPr lang="es-ES" sz="2000" b="1" dirty="0" err="1"/>
              <a:t>zemlji</a:t>
            </a:r>
            <a:r>
              <a:rPr lang="es-ES" sz="2000" b="1" dirty="0"/>
              <a:t> </a:t>
            </a:r>
            <a:r>
              <a:rPr lang="sr-Latn-RS" sz="2000" b="1" dirty="0"/>
              <a:t>                  </a:t>
            </a:r>
            <a:r>
              <a:rPr lang="es-ES" sz="2000" b="1" dirty="0"/>
              <a:t>(1. Kor</a:t>
            </a:r>
            <a:r>
              <a:rPr lang="sr-Latn-RS" sz="2000" b="1" dirty="0"/>
              <a:t>.</a:t>
            </a:r>
            <a:r>
              <a:rPr lang="es-ES" sz="2000" b="1" dirty="0"/>
              <a:t> 12</a:t>
            </a:r>
            <a:r>
              <a:rPr lang="sr-Latn-RS" sz="2000" b="1" dirty="0"/>
              <a:t>,</a:t>
            </a:r>
            <a:r>
              <a:rPr lang="es-ES" sz="2000" b="1" dirty="0"/>
              <a:t>12</a:t>
            </a:r>
            <a:r>
              <a:rPr lang="sr-Latn-RS" sz="2000" b="1" dirty="0"/>
              <a:t>.</a:t>
            </a:r>
            <a:r>
              <a:rPr lang="es-ES" sz="2000" b="1" dirty="0"/>
              <a:t>13).</a:t>
            </a:r>
          </a:p>
        </p:txBody>
      </p:sp>
      <p:pic>
        <p:nvPicPr>
          <p:cNvPr id="10" name="Imagen 9">
            <a:extLst>
              <a:ext uri="{FF2B5EF4-FFF2-40B4-BE49-F238E27FC236}">
                <a16:creationId xmlns:a16="http://schemas.microsoft.com/office/drawing/2014/main" id="{E3F4C7F8-1CA7-5ADE-C5FD-E4E61C48BC1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360243" y="5104553"/>
            <a:ext cx="2281084" cy="15787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17A7FFFF-9486-0074-5427-846C2EE384C6}"/>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8839200" y="1481732"/>
            <a:ext cx="3280746" cy="5201570"/>
          </a:xfrm>
          <a:prstGeom prst="snip2DiagRect">
            <a:avLst>
              <a:gd name="adj1" fmla="val 17083"/>
              <a:gd name="adj2" fmla="val 0"/>
            </a:avLst>
          </a:prstGeom>
          <a:solidFill>
            <a:srgbClr val="FFFFFF">
              <a:shade val="85000"/>
            </a:srgbClr>
          </a:solidFill>
          <a:ln w="57150" cap="sq">
            <a:solidFill>
              <a:schemeClr val="accent4">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58E9D3D1-2004-862E-7B71-8E568448450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72054" y="1452914"/>
            <a:ext cx="2006832" cy="3506443"/>
          </a:xfrm>
          <a:prstGeom prst="snip2DiagRect">
            <a:avLst>
              <a:gd name="adj1" fmla="val 0"/>
              <a:gd name="adj2" fmla="val 16667"/>
            </a:avLst>
          </a:prstGeom>
          <a:solidFill>
            <a:srgbClr val="FFFFFF">
              <a:shade val="85000"/>
            </a:srgbClr>
          </a:solidFill>
          <a:ln w="57150" cap="sq">
            <a:solidFill>
              <a:srgbClr val="B84600"/>
            </a:solidFill>
            <a:miter lim="800000"/>
          </a:ln>
          <a:effectLst>
            <a:outerShdw blurRad="88900" algn="tl" rotWithShape="0">
              <a:srgbClr val="000000">
                <a:alpha val="45000"/>
              </a:srgbClr>
            </a:outerShdw>
            <a:reflection blurRad="6350" stA="52000" endA="300" endPos="18000" dir="5400000" sy="-100000" algn="bl" rotWithShape="0"/>
          </a:effectLst>
          <a:scene3d>
            <a:camera prst="orthographicFront"/>
            <a:lightRig rig="twoPt" dir="t">
              <a:rot lat="0" lon="0" rev="7200000"/>
            </a:lightRig>
          </a:scene3d>
          <a:sp3d>
            <a:bevelT w="25400" h="19050"/>
            <a:contourClr>
              <a:srgbClr val="FFFFFF"/>
            </a:contourClr>
          </a:sp3d>
        </p:spPr>
      </p:pic>
      <p:sp>
        <p:nvSpPr>
          <p:cNvPr id="16" name="CuadroTexto 15">
            <a:extLst>
              <a:ext uri="{FF2B5EF4-FFF2-40B4-BE49-F238E27FC236}">
                <a16:creationId xmlns:a16="http://schemas.microsoft.com/office/drawing/2014/main" id="{D42F2D89-62B6-DC79-FE5A-F51EE45A9E69}"/>
              </a:ext>
            </a:extLst>
          </p:cNvPr>
          <p:cNvSpPr txBox="1"/>
          <p:nvPr/>
        </p:nvSpPr>
        <p:spPr>
          <a:xfrm>
            <a:off x="0" y="5756553"/>
            <a:ext cx="6217355" cy="1015663"/>
          </a:xfrm>
          <a:prstGeom prst="rect">
            <a:avLst/>
          </a:prstGeom>
          <a:noFill/>
        </p:spPr>
        <p:txBody>
          <a:bodyPr wrap="square">
            <a:spAutoFit/>
          </a:bodyPr>
          <a:lstStyle/>
          <a:p>
            <a:pPr>
              <a:spcBef>
                <a:spcPts val="600"/>
              </a:spcBef>
            </a:pPr>
            <a:r>
              <a:rPr lang="es-ES" sz="2000" b="1" dirty="0" err="1"/>
              <a:t>To</a:t>
            </a:r>
            <a:r>
              <a:rPr lang="es-ES" sz="2000" b="1" dirty="0"/>
              <a:t> </a:t>
            </a:r>
            <a:r>
              <a:rPr lang="es-ES" sz="2000" b="1" dirty="0" err="1"/>
              <a:t>implicira</a:t>
            </a:r>
            <a:r>
              <a:rPr lang="es-ES" sz="2000" b="1" dirty="0"/>
              <a:t> da su </a:t>
            </a:r>
            <a:r>
              <a:rPr lang="es-ES" sz="2000" b="1" dirty="0" err="1"/>
              <a:t>svi</a:t>
            </a:r>
            <a:r>
              <a:rPr lang="es-ES" sz="2000" b="1" dirty="0"/>
              <a:t> </a:t>
            </a:r>
            <a:r>
              <a:rPr lang="es-ES" sz="2000" b="1" dirty="0" err="1"/>
              <a:t>nužni</a:t>
            </a:r>
            <a:r>
              <a:rPr lang="es-ES" sz="2000" b="1" dirty="0"/>
              <a:t>; da </a:t>
            </a:r>
            <a:r>
              <a:rPr lang="es-ES" sz="2000" b="1" dirty="0" err="1"/>
              <a:t>niko</a:t>
            </a:r>
            <a:r>
              <a:rPr lang="es-ES" sz="2000" b="1" dirty="0"/>
              <a:t> nije </a:t>
            </a:r>
            <a:r>
              <a:rPr lang="es-ES" sz="2000" b="1" dirty="0" err="1"/>
              <a:t>veći</a:t>
            </a:r>
            <a:r>
              <a:rPr lang="es-ES" sz="2000" b="1" dirty="0"/>
              <a:t> </a:t>
            </a:r>
            <a:r>
              <a:rPr lang="es-ES" sz="2000" b="1" dirty="0" err="1"/>
              <a:t>od</a:t>
            </a:r>
            <a:r>
              <a:rPr lang="es-ES" sz="2000" b="1" dirty="0"/>
              <a:t> </a:t>
            </a:r>
            <a:r>
              <a:rPr lang="es-ES" sz="2000" b="1" dirty="0" err="1"/>
              <a:t>drugoga</a:t>
            </a:r>
            <a:r>
              <a:rPr lang="es-ES" sz="2000" b="1" dirty="0"/>
              <a:t>; da </a:t>
            </a:r>
            <a:r>
              <a:rPr lang="es-ES" sz="2000" b="1" dirty="0" err="1"/>
              <a:t>bi</a:t>
            </a:r>
            <a:r>
              <a:rPr lang="es-ES" sz="2000" b="1" dirty="0"/>
              <a:t> </a:t>
            </a:r>
            <a:r>
              <a:rPr lang="es-ES" sz="2000" b="1" dirty="0" err="1"/>
              <a:t>svi</a:t>
            </a:r>
            <a:r>
              <a:rPr lang="es-ES" sz="2000" b="1" dirty="0"/>
              <a:t> </a:t>
            </a:r>
            <a:r>
              <a:rPr lang="es-ES" sz="2000" b="1" dirty="0" err="1"/>
              <a:t>trebali</a:t>
            </a:r>
            <a:r>
              <a:rPr lang="es-ES" sz="2000" b="1" dirty="0"/>
              <a:t> </a:t>
            </a:r>
            <a:r>
              <a:rPr lang="es-ES" sz="2000" b="1" dirty="0" err="1"/>
              <a:t>brinuti</a:t>
            </a:r>
            <a:r>
              <a:rPr lang="es-ES" sz="2000" b="1" dirty="0"/>
              <a:t> o </a:t>
            </a:r>
            <a:r>
              <a:rPr lang="es-ES" sz="2000" b="1" dirty="0" err="1"/>
              <a:t>dobrobiti</a:t>
            </a:r>
            <a:r>
              <a:rPr lang="es-ES" sz="2000" b="1" dirty="0"/>
              <a:t> </a:t>
            </a:r>
            <a:r>
              <a:rPr lang="es-ES" sz="2000" b="1" dirty="0" err="1"/>
              <a:t>drugih</a:t>
            </a:r>
            <a:r>
              <a:rPr lang="es-ES" sz="2000" b="1" dirty="0"/>
              <a:t>; i da </a:t>
            </a:r>
            <a:r>
              <a:rPr lang="es-ES" sz="2000" b="1" dirty="0" err="1"/>
              <a:t>svi</a:t>
            </a:r>
            <a:r>
              <a:rPr lang="es-ES" sz="2000" b="1" dirty="0"/>
              <a:t> </a:t>
            </a:r>
            <a:r>
              <a:rPr lang="es-ES" sz="2000" b="1" dirty="0" err="1"/>
              <a:t>rade</a:t>
            </a:r>
            <a:r>
              <a:rPr lang="es-ES" sz="2000" b="1" dirty="0"/>
              <a:t> </a:t>
            </a:r>
            <a:r>
              <a:rPr lang="es-ES" sz="2000" b="1" dirty="0" err="1"/>
              <a:t>za</a:t>
            </a:r>
            <a:r>
              <a:rPr lang="es-ES" sz="2000" b="1" dirty="0"/>
              <a:t> </a:t>
            </a:r>
            <a:r>
              <a:rPr lang="es-ES" sz="2000" b="1" dirty="0" err="1"/>
              <a:t>jedinstvo</a:t>
            </a:r>
            <a:r>
              <a:rPr lang="es-ES" sz="2000" b="1" dirty="0"/>
              <a:t> </a:t>
            </a:r>
            <a:r>
              <a:rPr lang="es-ES" sz="2000" b="1" dirty="0" err="1"/>
              <a:t>crkve</a:t>
            </a:r>
            <a:r>
              <a:rPr lang="es-ES" sz="2000" b="1" dirty="0"/>
              <a:t> (1. Kor</a:t>
            </a:r>
            <a:r>
              <a:rPr lang="sr-Latn-RS" sz="2000" b="1" dirty="0"/>
              <a:t>.</a:t>
            </a:r>
            <a:r>
              <a:rPr lang="es-ES" sz="2000" b="1" dirty="0"/>
              <a:t> 12</a:t>
            </a:r>
            <a:r>
              <a:rPr lang="sr-Latn-RS" sz="2000" b="1" dirty="0"/>
              <a:t>,</a:t>
            </a:r>
            <a:r>
              <a:rPr lang="es-ES" sz="2000" b="1" dirty="0"/>
              <a:t>15-27).</a:t>
            </a:r>
          </a:p>
        </p:txBody>
      </p:sp>
      <p:pic>
        <p:nvPicPr>
          <p:cNvPr id="20" name="Imagen 19">
            <a:extLst>
              <a:ext uri="{FF2B5EF4-FFF2-40B4-BE49-F238E27FC236}">
                <a16:creationId xmlns:a16="http://schemas.microsoft.com/office/drawing/2014/main" id="{B94F5A13-6649-0A66-224E-93CFCE4BFB1B}"/>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2276758" y="4605665"/>
            <a:ext cx="3885613" cy="893713"/>
          </a:xfrm>
          <a:prstGeom prst="snip2DiagRect">
            <a:avLst>
              <a:gd name="adj1" fmla="val 16502"/>
              <a:gd name="adj2" fmla="val 16667"/>
            </a:avLst>
          </a:prstGeom>
          <a:solidFill>
            <a:srgbClr val="FFFFFF">
              <a:shade val="85000"/>
            </a:srgbClr>
          </a:solidFill>
          <a:ln w="28575" cap="sq">
            <a:solidFill>
              <a:schemeClr val="accent3">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CuadroTexto 3">
            <a:extLst>
              <a:ext uri="{FF2B5EF4-FFF2-40B4-BE49-F238E27FC236}">
                <a16:creationId xmlns:a16="http://schemas.microsoft.com/office/drawing/2014/main" id="{C9FCDCE1-993D-22A8-3725-DB101A01B619}"/>
              </a:ext>
            </a:extLst>
          </p:cNvPr>
          <p:cNvSpPr txBox="1"/>
          <p:nvPr/>
        </p:nvSpPr>
        <p:spPr>
          <a:xfrm>
            <a:off x="2153265" y="2662397"/>
            <a:ext cx="6577779" cy="1938992"/>
          </a:xfrm>
          <a:prstGeom prst="rect">
            <a:avLst/>
          </a:prstGeom>
          <a:noFill/>
        </p:spPr>
        <p:txBody>
          <a:bodyPr wrap="square">
            <a:spAutoFit/>
          </a:bodyPr>
          <a:lstStyle/>
          <a:p>
            <a:pPr lvl="0">
              <a:spcBef>
                <a:spcPts val="600"/>
              </a:spcBef>
              <a:defRPr/>
            </a:pPr>
            <a:r>
              <a:rPr lang="es-ES" sz="2000" b="1" dirty="0">
                <a:solidFill>
                  <a:prstClr val="black"/>
                </a:solidFill>
              </a:rPr>
              <a:t>Pav</a:t>
            </a:r>
            <a:r>
              <a:rPr lang="sr-Latn-RS" sz="2000" b="1" dirty="0">
                <a:solidFill>
                  <a:prstClr val="black"/>
                </a:solidFill>
              </a:rPr>
              <a:t>le</a:t>
            </a:r>
            <a:r>
              <a:rPr lang="es-ES" sz="2000" b="1" dirty="0">
                <a:solidFill>
                  <a:prstClr val="black"/>
                </a:solidFill>
              </a:rPr>
              <a:t> </a:t>
            </a:r>
            <a:r>
              <a:rPr lang="es-ES" sz="2000" b="1" dirty="0" err="1">
                <a:solidFill>
                  <a:prstClr val="black"/>
                </a:solidFill>
              </a:rPr>
              <a:t>koristi</a:t>
            </a:r>
            <a:r>
              <a:rPr lang="es-ES" sz="2000" b="1" dirty="0">
                <a:solidFill>
                  <a:prstClr val="black"/>
                </a:solidFill>
              </a:rPr>
              <a:t> </a:t>
            </a:r>
            <a:r>
              <a:rPr lang="es-ES" sz="2000" b="1" dirty="0" err="1">
                <a:solidFill>
                  <a:prstClr val="black"/>
                </a:solidFill>
              </a:rPr>
              <a:t>upore</a:t>
            </a:r>
            <a:r>
              <a:rPr lang="sr-Latn-RS" sz="2000" b="1" dirty="0">
                <a:solidFill>
                  <a:prstClr val="black"/>
                </a:solidFill>
              </a:rPr>
              <a:t>đenje</a:t>
            </a:r>
            <a:r>
              <a:rPr lang="es-ES" sz="2000" b="1" dirty="0">
                <a:solidFill>
                  <a:prstClr val="black"/>
                </a:solidFill>
              </a:rPr>
              <a:t> </a:t>
            </a:r>
            <a:r>
              <a:rPr lang="es-ES" sz="2000" b="1" dirty="0" err="1">
                <a:solidFill>
                  <a:prstClr val="black"/>
                </a:solidFill>
              </a:rPr>
              <a:t>ljudskog</a:t>
            </a:r>
            <a:r>
              <a:rPr lang="es-ES" sz="2000" b="1" dirty="0">
                <a:solidFill>
                  <a:prstClr val="black"/>
                </a:solidFill>
              </a:rPr>
              <a:t> tela </a:t>
            </a:r>
            <a:r>
              <a:rPr lang="es-ES" sz="2000" b="1" dirty="0" err="1">
                <a:solidFill>
                  <a:prstClr val="black"/>
                </a:solidFill>
              </a:rPr>
              <a:t>kao</a:t>
            </a:r>
            <a:r>
              <a:rPr lang="es-ES" sz="2000" b="1" dirty="0">
                <a:solidFill>
                  <a:prstClr val="black"/>
                </a:solidFill>
              </a:rPr>
              <a:t> </a:t>
            </a:r>
            <a:r>
              <a:rPr lang="es-ES" sz="2000" b="1" dirty="0" err="1">
                <a:solidFill>
                  <a:prstClr val="black"/>
                </a:solidFill>
              </a:rPr>
              <a:t>crkve</a:t>
            </a:r>
            <a:r>
              <a:rPr lang="es-ES" sz="2000" b="1" dirty="0">
                <a:solidFill>
                  <a:prstClr val="black"/>
                </a:solidFill>
              </a:rPr>
              <a:t> </a:t>
            </a:r>
            <a:r>
              <a:rPr lang="sr-Latn-RS" sz="2000" b="1" dirty="0">
                <a:solidFill>
                  <a:prstClr val="black"/>
                </a:solidFill>
              </a:rPr>
              <a:t>da</a:t>
            </a:r>
            <a:r>
              <a:rPr lang="es-ES" sz="2000" b="1" dirty="0">
                <a:solidFill>
                  <a:prstClr val="black"/>
                </a:solidFill>
              </a:rPr>
              <a:t> </a:t>
            </a:r>
            <a:r>
              <a:rPr lang="es-ES" sz="2000" b="1" dirty="0" err="1">
                <a:solidFill>
                  <a:prstClr val="black"/>
                </a:solidFill>
              </a:rPr>
              <a:t>naglasi</a:t>
            </a:r>
            <a:r>
              <a:rPr lang="es-ES" sz="2000" b="1" dirty="0">
                <a:solidFill>
                  <a:prstClr val="black"/>
                </a:solidFill>
              </a:rPr>
              <a:t> </a:t>
            </a:r>
            <a:r>
              <a:rPr lang="es-ES" sz="2000" b="1" dirty="0" err="1">
                <a:solidFill>
                  <a:prstClr val="black"/>
                </a:solidFill>
              </a:rPr>
              <a:t>jedinstvo</a:t>
            </a:r>
            <a:r>
              <a:rPr lang="es-ES" sz="2000" b="1" dirty="0">
                <a:solidFill>
                  <a:prstClr val="black"/>
                </a:solidFill>
              </a:rPr>
              <a:t> u </a:t>
            </a:r>
            <a:r>
              <a:rPr lang="es-ES" sz="2000" b="1" dirty="0" err="1">
                <a:solidFill>
                  <a:prstClr val="black"/>
                </a:solidFill>
              </a:rPr>
              <a:t>različitosti</a:t>
            </a:r>
            <a:r>
              <a:rPr lang="es-ES" sz="2000" b="1" dirty="0">
                <a:solidFill>
                  <a:prstClr val="black"/>
                </a:solidFill>
              </a:rPr>
              <a:t>. Oko </a:t>
            </a:r>
            <a:r>
              <a:rPr lang="es-ES" sz="2000" b="1" dirty="0" err="1">
                <a:solidFill>
                  <a:prstClr val="black"/>
                </a:solidFill>
              </a:rPr>
              <a:t>ima</a:t>
            </a:r>
            <a:r>
              <a:rPr lang="es-ES" sz="2000" b="1" dirty="0">
                <a:solidFill>
                  <a:prstClr val="black"/>
                </a:solidFill>
              </a:rPr>
              <a:t> "dar" vida, </a:t>
            </a:r>
            <a:r>
              <a:rPr lang="es-ES" sz="2000" b="1" dirty="0" err="1">
                <a:solidFill>
                  <a:prstClr val="black"/>
                </a:solidFill>
              </a:rPr>
              <a:t>ali</a:t>
            </a:r>
            <a:r>
              <a:rPr lang="es-ES" sz="2000" b="1" dirty="0">
                <a:solidFill>
                  <a:prstClr val="black"/>
                </a:solidFill>
              </a:rPr>
              <a:t> </a:t>
            </a:r>
            <a:r>
              <a:rPr lang="es-ES" sz="2000" b="1" dirty="0" err="1">
                <a:solidFill>
                  <a:prstClr val="black"/>
                </a:solidFill>
              </a:rPr>
              <a:t>uho</a:t>
            </a:r>
            <a:r>
              <a:rPr lang="es-ES" sz="2000" b="1" dirty="0">
                <a:solidFill>
                  <a:prstClr val="black"/>
                </a:solidFill>
              </a:rPr>
              <a:t> nema. </a:t>
            </a:r>
            <a:r>
              <a:rPr lang="es-ES" sz="2000" b="1" dirty="0" err="1">
                <a:solidFill>
                  <a:prstClr val="black"/>
                </a:solidFill>
              </a:rPr>
              <a:t>Međutim</a:t>
            </a:r>
            <a:r>
              <a:rPr lang="es-ES" sz="2000" b="1" dirty="0">
                <a:solidFill>
                  <a:prstClr val="black"/>
                </a:solidFill>
              </a:rPr>
              <a:t>, </a:t>
            </a:r>
            <a:r>
              <a:rPr lang="es-ES" sz="2000" b="1" dirty="0" err="1">
                <a:solidFill>
                  <a:prstClr val="black"/>
                </a:solidFill>
              </a:rPr>
              <a:t>ta</a:t>
            </a:r>
            <a:r>
              <a:rPr lang="es-ES" sz="2000" b="1" dirty="0">
                <a:solidFill>
                  <a:prstClr val="black"/>
                </a:solidFill>
              </a:rPr>
              <a:t> </a:t>
            </a:r>
            <a:r>
              <a:rPr lang="es-ES" sz="2000" b="1" dirty="0" err="1">
                <a:solidFill>
                  <a:prstClr val="black"/>
                </a:solidFill>
              </a:rPr>
              <a:t>dva</a:t>
            </a:r>
            <a:r>
              <a:rPr lang="es-ES" sz="2000" b="1" dirty="0">
                <a:solidFill>
                  <a:prstClr val="black"/>
                </a:solidFill>
              </a:rPr>
              <a:t> </a:t>
            </a:r>
            <a:r>
              <a:rPr lang="sr-Latn-RS" sz="2000" b="1" dirty="0">
                <a:solidFill>
                  <a:prstClr val="black"/>
                </a:solidFill>
              </a:rPr>
              <a:t>uda </a:t>
            </a:r>
            <a:r>
              <a:rPr lang="es-ES" sz="2000" b="1" dirty="0">
                <a:solidFill>
                  <a:prstClr val="black"/>
                </a:solidFill>
              </a:rPr>
              <a:t>se </a:t>
            </a:r>
            <a:r>
              <a:rPr lang="es-ES" sz="2000" b="1" dirty="0" err="1">
                <a:solidFill>
                  <a:prstClr val="black"/>
                </a:solidFill>
              </a:rPr>
              <a:t>međusobno</a:t>
            </a:r>
            <a:r>
              <a:rPr lang="es-ES" sz="2000" b="1" dirty="0">
                <a:solidFill>
                  <a:prstClr val="black"/>
                </a:solidFill>
              </a:rPr>
              <a:t> </a:t>
            </a:r>
            <a:r>
              <a:rPr lang="es-ES" sz="2000" b="1" dirty="0" err="1">
                <a:solidFill>
                  <a:prstClr val="black"/>
                </a:solidFill>
              </a:rPr>
              <a:t>nadopunjuju</a:t>
            </a:r>
            <a:r>
              <a:rPr lang="es-ES" sz="2000" b="1" dirty="0">
                <a:solidFill>
                  <a:prstClr val="black"/>
                </a:solidFill>
              </a:rPr>
              <a:t> </a:t>
            </a:r>
            <a:r>
              <a:rPr lang="es-ES" sz="2000" b="1" dirty="0" err="1">
                <a:solidFill>
                  <a:prstClr val="black"/>
                </a:solidFill>
              </a:rPr>
              <a:t>radeći</a:t>
            </a:r>
            <a:r>
              <a:rPr lang="es-ES" sz="2000" b="1" dirty="0">
                <a:solidFill>
                  <a:prstClr val="black"/>
                </a:solidFill>
              </a:rPr>
              <a:t> </a:t>
            </a:r>
            <a:r>
              <a:rPr lang="es-ES" sz="2000" b="1" dirty="0" err="1">
                <a:solidFill>
                  <a:prstClr val="black"/>
                </a:solidFill>
              </a:rPr>
              <a:t>zajedno</a:t>
            </a:r>
            <a:r>
              <a:rPr lang="es-ES" sz="2000" b="1" dirty="0">
                <a:solidFill>
                  <a:prstClr val="black"/>
                </a:solidFill>
              </a:rPr>
              <a:t>. </a:t>
            </a:r>
            <a:r>
              <a:rPr lang="es-ES" sz="2000" b="1" dirty="0" err="1">
                <a:solidFill>
                  <a:prstClr val="black"/>
                </a:solidFill>
              </a:rPr>
              <a:t>Slično</a:t>
            </a:r>
            <a:r>
              <a:rPr lang="es-ES" sz="2000" b="1" dirty="0">
                <a:solidFill>
                  <a:prstClr val="black"/>
                </a:solidFill>
              </a:rPr>
              <a:t> tome, u </a:t>
            </a:r>
            <a:r>
              <a:rPr lang="es-ES" sz="2000" b="1" dirty="0" err="1">
                <a:solidFill>
                  <a:prstClr val="black"/>
                </a:solidFill>
              </a:rPr>
              <a:t>crkvi</a:t>
            </a:r>
            <a:r>
              <a:rPr lang="es-ES" sz="2000" b="1" dirty="0">
                <a:solidFill>
                  <a:prstClr val="black"/>
                </a:solidFill>
              </a:rPr>
              <a:t> </a:t>
            </a:r>
            <a:r>
              <a:rPr lang="es-ES" sz="2000" b="1" dirty="0" err="1">
                <a:solidFill>
                  <a:prstClr val="black"/>
                </a:solidFill>
              </a:rPr>
              <a:t>svako</a:t>
            </a:r>
            <a:r>
              <a:rPr lang="es-ES" sz="2000" b="1" dirty="0">
                <a:solidFill>
                  <a:prstClr val="black"/>
                </a:solidFill>
              </a:rPr>
              <a:t> </a:t>
            </a:r>
            <a:r>
              <a:rPr lang="es-ES" sz="2000" b="1" dirty="0" err="1">
                <a:solidFill>
                  <a:prstClr val="black"/>
                </a:solidFill>
              </a:rPr>
              <a:t>obavlja</a:t>
            </a:r>
            <a:r>
              <a:rPr lang="es-ES" sz="2000" b="1" dirty="0">
                <a:solidFill>
                  <a:prstClr val="black"/>
                </a:solidFill>
              </a:rPr>
              <a:t> </a:t>
            </a:r>
            <a:r>
              <a:rPr lang="es-ES" sz="2000" b="1" dirty="0" err="1">
                <a:solidFill>
                  <a:prstClr val="black"/>
                </a:solidFill>
              </a:rPr>
              <a:t>svoj</a:t>
            </a:r>
            <a:r>
              <a:rPr lang="es-ES" sz="2000" b="1" dirty="0">
                <a:solidFill>
                  <a:prstClr val="black"/>
                </a:solidFill>
              </a:rPr>
              <a:t> </a:t>
            </a:r>
            <a:r>
              <a:rPr lang="es-ES" sz="2000" b="1" dirty="0" err="1">
                <a:solidFill>
                  <a:prstClr val="black"/>
                </a:solidFill>
              </a:rPr>
              <a:t>posao</a:t>
            </a:r>
            <a:r>
              <a:rPr lang="es-ES" sz="2000" b="1" dirty="0">
                <a:solidFill>
                  <a:prstClr val="black"/>
                </a:solidFill>
              </a:rPr>
              <a:t> </a:t>
            </a:r>
            <a:r>
              <a:rPr lang="es-ES" sz="2000" b="1" dirty="0" err="1">
                <a:solidFill>
                  <a:prstClr val="black"/>
                </a:solidFill>
              </a:rPr>
              <a:t>prema</a:t>
            </a:r>
            <a:r>
              <a:rPr lang="es-ES" sz="2000" b="1" dirty="0">
                <a:solidFill>
                  <a:prstClr val="black"/>
                </a:solidFill>
              </a:rPr>
              <a:t> </a:t>
            </a:r>
            <a:r>
              <a:rPr lang="es-ES" sz="2000" b="1" dirty="0" err="1">
                <a:solidFill>
                  <a:prstClr val="black"/>
                </a:solidFill>
              </a:rPr>
              <a:t>primljenim</a:t>
            </a:r>
            <a:r>
              <a:rPr lang="es-ES" sz="2000" b="1" dirty="0">
                <a:solidFill>
                  <a:prstClr val="black"/>
                </a:solidFill>
              </a:rPr>
              <a:t> </a:t>
            </a:r>
            <a:r>
              <a:rPr lang="es-ES" sz="2000" b="1" dirty="0" err="1">
                <a:solidFill>
                  <a:prstClr val="black"/>
                </a:solidFill>
              </a:rPr>
              <a:t>darovima</a:t>
            </a:r>
            <a:r>
              <a:rPr lang="es-ES" sz="2000" b="1" dirty="0">
                <a:solidFill>
                  <a:prstClr val="black"/>
                </a:solidFill>
              </a:rPr>
              <a:t> </a:t>
            </a:r>
            <a:r>
              <a:rPr lang="sr-Latn-RS" sz="2000" b="1" dirty="0">
                <a:solidFill>
                  <a:prstClr val="black"/>
                </a:solidFill>
              </a:rPr>
              <a:t>               </a:t>
            </a:r>
            <a:r>
              <a:rPr lang="es-ES" sz="2000" b="1" dirty="0">
                <a:solidFill>
                  <a:prstClr val="black"/>
                </a:solidFill>
              </a:rPr>
              <a:t>(1. Kor</a:t>
            </a:r>
            <a:r>
              <a:rPr lang="sr-Latn-RS" sz="2000" b="1" dirty="0">
                <a:solidFill>
                  <a:prstClr val="black"/>
                </a:solidFill>
              </a:rPr>
              <a:t>.</a:t>
            </a:r>
            <a:r>
              <a:rPr lang="es-ES" sz="2000" b="1" dirty="0">
                <a:solidFill>
                  <a:prstClr val="black"/>
                </a:solidFill>
              </a:rPr>
              <a:t> 12</a:t>
            </a:r>
            <a:r>
              <a:rPr lang="sr-Latn-RS" sz="2000" b="1" dirty="0">
                <a:solidFill>
                  <a:prstClr val="black"/>
                </a:solidFill>
              </a:rPr>
              <a:t>,</a:t>
            </a:r>
            <a:r>
              <a:rPr lang="es-ES" sz="2000" b="1" dirty="0">
                <a:solidFill>
                  <a:prstClr val="black"/>
                </a:solidFill>
              </a:rPr>
              <a:t>28-30).</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0199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37"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217">
                                          <p:stCondLst>
                                            <p:cond delay="0"/>
                                          </p:stCondLst>
                                        </p:cTn>
                                        <p:tgtEl>
                                          <p:spTgt spid="10"/>
                                        </p:tgtEl>
                                      </p:cBhvr>
                                    </p:animEffect>
                                    <p:anim calcmode="lin" valueType="num">
                                      <p:cBhvr>
                                        <p:cTn id="44" dur="683"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249"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249" tmFilter="0, 0; 0.125,0.2665; 0.25,0.4; 0.375,0.465; 0.5,0.5;  0.625,0.535; 0.75,0.6; 0.875,0.7335; 1,1">
                                          <p:stCondLst>
                                            <p:cond delay="249"/>
                                          </p:stCondLst>
                                        </p:cTn>
                                        <p:tgtEl>
                                          <p:spTgt spid="10"/>
                                        </p:tgtEl>
                                        <p:attrNameLst>
                                          <p:attrName>ppt_y</p:attrName>
                                        </p:attrNameLst>
                                      </p:cBhvr>
                                      <p:tavLst>
                                        <p:tav tm="0" fmla="#ppt_y-sin(pi*$)/9">
                                          <p:val>
                                            <p:fltVal val="0"/>
                                          </p:val>
                                        </p:tav>
                                        <p:tav tm="100000">
                                          <p:val>
                                            <p:fltVal val="1"/>
                                          </p:val>
                                        </p:tav>
                                      </p:tavLst>
                                    </p:anim>
                                    <p:anim calcmode="lin" valueType="num">
                                      <p:cBhvr>
                                        <p:cTn id="47" dur="124" tmFilter="0, 0; 0.125,0.2665; 0.25,0.4; 0.375,0.465; 0.5,0.5;  0.625,0.535; 0.75,0.6; 0.875,0.7335; 1,1">
                                          <p:stCondLst>
                                            <p:cond delay="497"/>
                                          </p:stCondLst>
                                        </p:cTn>
                                        <p:tgtEl>
                                          <p:spTgt spid="10"/>
                                        </p:tgtEl>
                                        <p:attrNameLst>
                                          <p:attrName>ppt_y</p:attrName>
                                        </p:attrNameLst>
                                      </p:cBhvr>
                                      <p:tavLst>
                                        <p:tav tm="0" fmla="#ppt_y-sin(pi*$)/27">
                                          <p:val>
                                            <p:fltVal val="0"/>
                                          </p:val>
                                        </p:tav>
                                        <p:tav tm="100000">
                                          <p:val>
                                            <p:fltVal val="1"/>
                                          </p:val>
                                        </p:tav>
                                      </p:tavLst>
                                    </p:anim>
                                    <p:anim calcmode="lin" valueType="num">
                                      <p:cBhvr>
                                        <p:cTn id="48" dur="62" tmFilter="0, 0; 0.125,0.2665; 0.25,0.4; 0.375,0.465; 0.5,0.5;  0.625,0.535; 0.75,0.6; 0.875,0.7335; 1,1">
                                          <p:stCondLst>
                                            <p:cond delay="621"/>
                                          </p:stCondLst>
                                        </p:cTn>
                                        <p:tgtEl>
                                          <p:spTgt spid="10"/>
                                        </p:tgtEl>
                                        <p:attrNameLst>
                                          <p:attrName>ppt_y</p:attrName>
                                        </p:attrNameLst>
                                      </p:cBhvr>
                                      <p:tavLst>
                                        <p:tav tm="0" fmla="#ppt_y-sin(pi*$)/81">
                                          <p:val>
                                            <p:fltVal val="0"/>
                                          </p:val>
                                        </p:tav>
                                        <p:tav tm="100000">
                                          <p:val>
                                            <p:fltVal val="1"/>
                                          </p:val>
                                        </p:tav>
                                      </p:tavLst>
                                    </p:anim>
                                    <p:animScale>
                                      <p:cBhvr>
                                        <p:cTn id="49" dur="10">
                                          <p:stCondLst>
                                            <p:cond delay="244"/>
                                          </p:stCondLst>
                                        </p:cTn>
                                        <p:tgtEl>
                                          <p:spTgt spid="10"/>
                                        </p:tgtEl>
                                      </p:cBhvr>
                                      <p:to x="100000" y="60000"/>
                                    </p:animScale>
                                    <p:animScale>
                                      <p:cBhvr>
                                        <p:cTn id="50" dur="62" decel="50000">
                                          <p:stCondLst>
                                            <p:cond delay="254"/>
                                          </p:stCondLst>
                                        </p:cTn>
                                        <p:tgtEl>
                                          <p:spTgt spid="10"/>
                                        </p:tgtEl>
                                      </p:cBhvr>
                                      <p:to x="100000" y="100000"/>
                                    </p:animScale>
                                    <p:animScale>
                                      <p:cBhvr>
                                        <p:cTn id="51" dur="10">
                                          <p:stCondLst>
                                            <p:cond delay="492"/>
                                          </p:stCondLst>
                                        </p:cTn>
                                        <p:tgtEl>
                                          <p:spTgt spid="10"/>
                                        </p:tgtEl>
                                      </p:cBhvr>
                                      <p:to x="100000" y="80000"/>
                                    </p:animScale>
                                    <p:animScale>
                                      <p:cBhvr>
                                        <p:cTn id="52" dur="62" decel="50000">
                                          <p:stCondLst>
                                            <p:cond delay="502"/>
                                          </p:stCondLst>
                                        </p:cTn>
                                        <p:tgtEl>
                                          <p:spTgt spid="10"/>
                                        </p:tgtEl>
                                      </p:cBhvr>
                                      <p:to x="100000" y="100000"/>
                                    </p:animScale>
                                    <p:animScale>
                                      <p:cBhvr>
                                        <p:cTn id="53" dur="10">
                                          <p:stCondLst>
                                            <p:cond delay="616"/>
                                          </p:stCondLst>
                                        </p:cTn>
                                        <p:tgtEl>
                                          <p:spTgt spid="10"/>
                                        </p:tgtEl>
                                      </p:cBhvr>
                                      <p:to x="100000" y="90000"/>
                                    </p:animScale>
                                    <p:animScale>
                                      <p:cBhvr>
                                        <p:cTn id="54" dur="62" decel="50000">
                                          <p:stCondLst>
                                            <p:cond delay="625"/>
                                          </p:stCondLst>
                                        </p:cTn>
                                        <p:tgtEl>
                                          <p:spTgt spid="10"/>
                                        </p:tgtEl>
                                      </p:cBhvr>
                                      <p:to x="100000" y="100000"/>
                                    </p:animScale>
                                    <p:animScale>
                                      <p:cBhvr>
                                        <p:cTn id="55" dur="10">
                                          <p:stCondLst>
                                            <p:cond delay="678"/>
                                          </p:stCondLst>
                                        </p:cTn>
                                        <p:tgtEl>
                                          <p:spTgt spid="10"/>
                                        </p:tgtEl>
                                      </p:cBhvr>
                                      <p:to x="100000" y="95000"/>
                                    </p:animScale>
                                    <p:animScale>
                                      <p:cBhvr>
                                        <p:cTn id="56" dur="62" decel="50000">
                                          <p:stCondLst>
                                            <p:cond delay="688"/>
                                          </p:stCondLst>
                                        </p:cTn>
                                        <p:tgtEl>
                                          <p:spTgt spid="10"/>
                                        </p:tgtEl>
                                      </p:cBhvr>
                                      <p:to x="100000" y="100000"/>
                                    </p:animScale>
                                  </p:childTnLst>
                                </p:cTn>
                              </p:par>
                            </p:childTnLst>
                          </p:cTn>
                        </p:par>
                        <p:par>
                          <p:cTn id="57" fill="hold">
                            <p:stCondLst>
                              <p:cond delay="750"/>
                            </p:stCondLst>
                            <p:childTnLst>
                              <p:par>
                                <p:cTn id="58" presetID="22" presetClass="entr" presetSubtype="8" fill="hold" grpId="0" nodeType="after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wipe(left)">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37"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barn(outVertical)">
                                      <p:cBhvr>
                                        <p:cTn id="65" dur="500"/>
                                        <p:tgtEl>
                                          <p:spTgt spid="20"/>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left)">
                                      <p:cBhvr>
                                        <p:cTn id="6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6" grpId="0"/>
      <p:bldP spid="4" grpId="0"/>
    </p:bldLst>
  </p:timing>
</p:sld>
</file>

<file path=ppt/theme/theme1.xml><?xml version="1.0" encoding="utf-8"?>
<a:theme xmlns:a="http://schemas.openxmlformats.org/drawingml/2006/main" name="Tema de Office">
  <a:themeElements>
    <a:clrScheme name="Personalizado 2">
      <a:dk1>
        <a:sysClr val="windowText" lastClr="000000"/>
      </a:dk1>
      <a:lt1>
        <a:sysClr val="window" lastClr="FFFFFF"/>
      </a:lt1>
      <a:dk2>
        <a:srgbClr val="44546A"/>
      </a:dk2>
      <a:lt2>
        <a:srgbClr val="E7E6E6"/>
      </a:lt2>
      <a:accent1>
        <a:srgbClr val="FF66FF"/>
      </a:accent1>
      <a:accent2>
        <a:srgbClr val="FF5050"/>
      </a:accent2>
      <a:accent3>
        <a:srgbClr val="FFFF66"/>
      </a:accent3>
      <a:accent4>
        <a:srgbClr val="00CC00"/>
      </a:accent4>
      <a:accent5>
        <a:srgbClr val="FF9900"/>
      </a:accent5>
      <a:accent6>
        <a:srgbClr val="0099FF"/>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902</TotalTime>
  <Words>2609</Words>
  <Application>Microsoft Office PowerPoint</Application>
  <PresentationFormat>Panorámica</PresentationFormat>
  <Paragraphs>194</Paragraphs>
  <Slides>20</Slides>
  <Notes>10</Notes>
  <HiddenSlides>0</HiddenSlides>
  <MMClips>0</MMClips>
  <ScaleCrop>false</ScaleCrop>
  <HeadingPairs>
    <vt:vector size="6" baseType="variant">
      <vt:variant>
        <vt:lpstr>Fuentes usadas</vt:lpstr>
      </vt:variant>
      <vt:variant>
        <vt:i4>12</vt:i4>
      </vt:variant>
      <vt:variant>
        <vt:lpstr>Tema</vt:lpstr>
      </vt:variant>
      <vt:variant>
        <vt:i4>4</vt:i4>
      </vt:variant>
      <vt:variant>
        <vt:lpstr>Títulos de diapositiva</vt:lpstr>
      </vt:variant>
      <vt:variant>
        <vt:i4>20</vt:i4>
      </vt:variant>
    </vt:vector>
  </HeadingPairs>
  <TitlesOfParts>
    <vt:vector size="36" baseType="lpstr">
      <vt:lpstr>Times New Roman</vt:lpstr>
      <vt:lpstr>Arial Narrow</vt:lpstr>
      <vt:lpstr>Comic Sans MS</vt:lpstr>
      <vt:lpstr>Aptos</vt:lpstr>
      <vt:lpstr>Calibri</vt:lpstr>
      <vt:lpstr>Arial</vt:lpstr>
      <vt:lpstr>Gill Sans MT Ext Condensed Bold</vt:lpstr>
      <vt:lpstr>Impact</vt:lpstr>
      <vt:lpstr>Bodoni MT Poster Compressed</vt:lpstr>
      <vt:lpstr>Constantia</vt:lpstr>
      <vt:lpstr>Britannic Bold</vt:lpstr>
      <vt:lpstr>Aptos Display</vt:lpstr>
      <vt:lpstr>Tema de Office</vt:lpstr>
      <vt:lpstr>3_Default Design</vt:lpstr>
      <vt:lpstr>4_Default Design</vt:lpstr>
      <vt:lpstr>6_Default Design</vt:lpstr>
      <vt:lpstr>Presentación de PowerPoint</vt:lpstr>
      <vt:lpstr>Upamtite stih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PRIMENA</vt:lpstr>
      <vt:lpstr>PRENOŠENJE ISTINE</vt:lpstr>
      <vt:lpstr>PLAN </vt:lpstr>
      <vt:lpstr>PRENOŠENJE ISTINE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76</cp:revision>
  <dcterms:created xsi:type="dcterms:W3CDTF">2026-07-08T13:31:31Z</dcterms:created>
  <dcterms:modified xsi:type="dcterms:W3CDTF">2026-08-03T07:18:57Z</dcterms:modified>
</cp:coreProperties>
</file>