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sr-Latn-RS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„Blagodat Gospoda Isusa Hrista“</a:t>
          </a:r>
          <a:endParaRPr lang="sr-Latn-R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sr-Latn-RS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„Božja ljubav“</a:t>
          </a:r>
          <a:endParaRPr lang="sr-Latn-R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sr-Latn-RS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„Zajednica Duha Svetoga“</a:t>
          </a:r>
          <a:endParaRPr lang="sr-Latn-R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sr-Latn-RS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„Neka bude sa svima vama“</a:t>
          </a:r>
          <a:endParaRPr lang="sr-Latn-R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sr-Latn-RS" sz="2200" b="1" noProof="0" dirty="0"/>
            <a:t>Napustio je večno bogatstvo neba i osiromašio kako bismo mi mogli naslediti Njegovo bogatstvo (2 Kor 8,9)</a:t>
          </a:r>
          <a:endParaRPr lang="sr-Latn-RS" sz="2200" noProof="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2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200"/>
        </a:p>
      </dgm:t>
    </dgm:pt>
    <dgm:pt modelId="{377FF164-A43E-4C94-874D-D4BBEBF3E497}">
      <dgm:prSet custT="1"/>
      <dgm:spPr/>
      <dgm:t>
        <a:bodyPr/>
        <a:lstStyle/>
        <a:p>
          <a:r>
            <a:rPr lang="sr-Latn-RS" sz="2200" b="1" noProof="0" dirty="0"/>
            <a:t>Prošao je našim svetom kako bismo Ga mogli upoznati, </a:t>
          </a:r>
          <a:br>
            <a:rPr lang="sr-Latn-RS" sz="2200" b="1" noProof="0" dirty="0"/>
          </a:br>
          <a:r>
            <a:rPr lang="sr-Latn-RS" sz="2200" b="1" noProof="0" dirty="0"/>
            <a:t>voleti i biti naslednici (</a:t>
          </a:r>
          <a:r>
            <a:rPr lang="sr-Latn-RS" sz="2200" b="1" noProof="0" dirty="0" err="1"/>
            <a:t>Jn</a:t>
          </a:r>
          <a:r>
            <a:rPr lang="sr-Latn-RS" sz="2200" b="1" noProof="0" dirty="0"/>
            <a:t> 15,12)</a:t>
          </a:r>
          <a:endParaRPr lang="sr-Latn-RS" sz="2200" noProof="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2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200"/>
        </a:p>
      </dgm:t>
    </dgm:pt>
    <dgm:pt modelId="{DDC553E2-6756-4638-8A8A-FA4A4AA516E4}">
      <dgm:prSet custT="1"/>
      <dgm:spPr/>
      <dgm:t>
        <a:bodyPr/>
        <a:lstStyle/>
        <a:p>
          <a:r>
            <a:rPr lang="sr-Latn-RS" sz="2200" b="1" noProof="0" dirty="0"/>
            <a:t>Ponizio se i postao poslušan do smrti da nam oprosti grehe i da nam da život večni (Fil 2,8)</a:t>
          </a:r>
          <a:endParaRPr lang="sr-Latn-RS" sz="2200" noProof="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2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2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 custLinFactNeighborX="8424" custLinFactNeighborY="-4872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42691" custLinFactNeighborX="29736" custLinFactNeighborY="-3271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33388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200" b="1" noProof="0" dirty="0">
              <a:solidFill>
                <a:schemeClr val="tx1"/>
              </a:solidFill>
            </a:rPr>
            <a:t>Opravdani smo (Rim 3,24; </a:t>
          </a:r>
          <a:r>
            <a:rPr lang="sr-Latn-RS" sz="2200" b="1" noProof="0" dirty="0" err="1">
              <a:solidFill>
                <a:schemeClr val="tx1"/>
              </a:solidFill>
            </a:rPr>
            <a:t>Ef</a:t>
          </a:r>
          <a:r>
            <a:rPr lang="sr-Latn-RS" sz="2200" b="1" noProof="0" dirty="0">
              <a:solidFill>
                <a:schemeClr val="tx1"/>
              </a:solidFill>
            </a:rPr>
            <a:t> 1,7)</a:t>
          </a:r>
          <a:endParaRPr lang="sr-Latn-RS" sz="2200" noProof="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2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2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200" b="1" noProof="0" dirty="0">
              <a:solidFill>
                <a:schemeClr val="tx1"/>
              </a:solidFill>
            </a:rPr>
            <a:t>Radujemo se u nadi (Rim 5,2)</a:t>
          </a:r>
          <a:endParaRPr lang="sr-Latn-RS" sz="2200" noProof="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2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2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200" b="1" noProof="0" dirty="0">
              <a:solidFill>
                <a:schemeClr val="tx1"/>
              </a:solidFill>
            </a:rPr>
            <a:t>Primamo snagu od Hrista (2 Kor 12,9)</a:t>
          </a:r>
          <a:endParaRPr lang="sr-Latn-RS" sz="2200" noProof="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2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2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200" b="1" noProof="0" dirty="0">
              <a:solidFill>
                <a:schemeClr val="tx1"/>
              </a:solidFill>
            </a:rPr>
            <a:t>Greh nema vlast nad nama (Rim 6,14)</a:t>
          </a:r>
          <a:endParaRPr lang="sr-Latn-RS" sz="2200" noProof="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2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2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200" b="1" noProof="0" dirty="0">
              <a:solidFill>
                <a:schemeClr val="tx1"/>
              </a:solidFill>
            </a:rPr>
            <a:t>Vladaćemo u životu s Isusom (Rim 5,17.21)</a:t>
          </a:r>
          <a:endParaRPr lang="sr-Latn-RS" sz="2200" noProof="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2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2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200" b="1" noProof="0" dirty="0">
              <a:solidFill>
                <a:schemeClr val="tx1"/>
              </a:solidFill>
            </a:rPr>
            <a:t>„Bog strpljivosti“ (Rim 15,5)</a:t>
          </a:r>
          <a:endParaRPr lang="sr-Latn-RS" sz="2200" noProof="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2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2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200" b="1" noProof="0" dirty="0">
              <a:solidFill>
                <a:schemeClr val="tx1"/>
              </a:solidFill>
            </a:rPr>
            <a:t>„Bog nade“ (Rim 15,13)</a:t>
          </a:r>
          <a:endParaRPr lang="sr-Latn-RS" sz="2200" noProof="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2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2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200" b="1" noProof="0" dirty="0">
              <a:solidFill>
                <a:schemeClr val="tx1"/>
              </a:solidFill>
            </a:rPr>
            <a:t>„Bog mira“ (Rim 15,33)</a:t>
          </a:r>
          <a:endParaRPr lang="sr-Latn-RS" sz="2200" noProof="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2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2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200" b="1" noProof="0" dirty="0">
              <a:solidFill>
                <a:schemeClr val="tx1"/>
              </a:solidFill>
            </a:rPr>
            <a:t>„Bog blagodati“ (2 Kor 1,3a)</a:t>
          </a:r>
          <a:endParaRPr lang="sr-Latn-RS" sz="2200" noProof="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2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2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200" b="1" noProof="0" dirty="0">
              <a:solidFill>
                <a:schemeClr val="tx1"/>
              </a:solidFill>
            </a:rPr>
            <a:t>„Bog svake utehe“ (2 Kor 1,3b)</a:t>
          </a:r>
          <a:endParaRPr lang="sr-Latn-RS" sz="2200" noProof="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2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2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200" b="1" noProof="0" dirty="0">
              <a:solidFill>
                <a:schemeClr val="tx1"/>
              </a:solidFill>
            </a:rPr>
            <a:t>„Bog ljubavi“ (2 Kor 13,11)</a:t>
          </a:r>
          <a:endParaRPr lang="sr-Latn-RS" sz="2200" noProof="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2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2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sr-Latn-RS" sz="20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Bog Otac nam daje svoju ljubav </a:t>
          </a:r>
          <a:br>
            <a:rPr lang="sr-Latn-RS" sz="20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sr-Latn-RS" sz="20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en-US" sz="20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Jo</a:t>
          </a:r>
          <a:r>
            <a:rPr lang="sr-Latn-RS" sz="2000" b="1" i="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vanova</a:t>
          </a:r>
          <a:r>
            <a:rPr lang="sr-Latn-RS" sz="20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3,1)</a:t>
          </a:r>
          <a:endParaRPr lang="sr-Latn-RS" sz="20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H</a:t>
          </a:r>
          <a:r>
            <a:rPr lang="sr-Latn-R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rist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os</a:t>
          </a:r>
          <a:r>
            <a:rPr lang="sr-Latn-R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nas ispunjava svom </a:t>
          </a:r>
          <a:r>
            <a:rPr lang="sr-Latn-R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puninom</a:t>
          </a:r>
          <a:r>
            <a:rPr lang="sr-Latn-R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svoje ljubavi (</a:t>
          </a:r>
          <a:r>
            <a:rPr lang="sr-Latn-R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sr-Latn-R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3,19)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sr-Latn-RS" sz="2000" b="1" i="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Duh Sveti izliva svoju ljubav u srca naša (Rim 5,5)</a:t>
          </a:r>
          <a:endParaRPr lang="sr-Latn-RS" sz="20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noProof="0" dirty="0"/>
            <a:t>Oprema ljude za misiju (1 Kor 2,4)</a:t>
          </a:r>
          <a:endParaRPr lang="sr-Latn-RS" sz="2000" noProof="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20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20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noProof="0" dirty="0"/>
            <a:t>Otkriva nam dubine Božje (1 Kor 2,10)</a:t>
          </a:r>
          <a:endParaRPr lang="sr-Latn-RS" sz="2000" noProof="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20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20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noProof="0" dirty="0"/>
            <a:t>Uči nas (1 Kor 2,13)</a:t>
          </a:r>
          <a:endParaRPr lang="sr-Latn-RS" sz="2000" noProof="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20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20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noProof="0" dirty="0"/>
            <a:t>Prebiva u nama (1 Kor 3,16)</a:t>
          </a:r>
          <a:endParaRPr lang="sr-Latn-RS" sz="2000" noProof="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20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20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ts val="2100"/>
            </a:lnSpc>
          </a:pPr>
          <a:r>
            <a:rPr lang="sr-Latn-RS" sz="2000" b="1" noProof="0" dirty="0"/>
            <a:t>Sarađuje s Hristom za naše opravdanje (1 Kor 6,11)</a:t>
          </a:r>
          <a:endParaRPr lang="sr-Latn-RS" sz="2000" noProof="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20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20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noProof="0" dirty="0"/>
            <a:t>Daje duhovne darove (1 Kor 12,7-11)</a:t>
          </a:r>
          <a:endParaRPr lang="sr-Latn-RS" sz="2000" noProof="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20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20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noProof="0" dirty="0"/>
            <a:t>Zapečaćuje nas za spasenje (2 Kor 1,22)</a:t>
          </a:r>
          <a:endParaRPr lang="sr-Latn-RS" sz="2000" noProof="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20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20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noProof="0" dirty="0"/>
            <a:t>Utiskuje zakon u naša srca (2 Kor 3,3)</a:t>
          </a:r>
          <a:endParaRPr lang="sr-Latn-RS" sz="2000" noProof="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20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20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noProof="0" dirty="0"/>
            <a:t>Daje nam novi život u Hristu (2 Kor 3,6)</a:t>
          </a:r>
          <a:endParaRPr lang="sr-Latn-RS" sz="2000" noProof="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20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20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Latn-RS" sz="2000" b="1" noProof="0" dirty="0"/>
            <a:t>Daje nam slobodu od greha (2 Kor 3,17)</a:t>
          </a:r>
          <a:endParaRPr lang="sr-Latn-RS" sz="2000" noProof="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20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20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sr-Latn-RS" sz="2000" b="1" noProof="0" dirty="0">
              <a:solidFill>
                <a:schemeClr val="accent3">
                  <a:lumMod val="50000"/>
                </a:schemeClr>
              </a:solidFill>
            </a:rPr>
            <a:t>BLAGODAT</a:t>
          </a:r>
          <a:endParaRPr lang="sr-Latn-RS" sz="2000" noProof="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sr-Latn-RS" sz="1600" b="1" noProof="0" dirty="0"/>
            <a:t>Od Oca (1 Kor 1,3)</a:t>
          </a:r>
          <a:endParaRPr lang="sr-Latn-RS" sz="1800" noProof="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sr-Latn-RS" sz="1600" b="1" noProof="0" dirty="0"/>
            <a:t>Od Sina (1 Kor 1,3</a:t>
          </a:r>
          <a:r>
            <a:rPr lang="sr-Latn-RS" sz="1800" b="1" noProof="0" dirty="0"/>
            <a:t>)</a:t>
          </a:r>
          <a:endParaRPr lang="sr-Latn-RS" sz="1800" noProof="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sr-Latn-RS" sz="1600" b="1" noProof="0" dirty="0"/>
            <a:t>Od Duha (Jev. 10,29)</a:t>
          </a:r>
          <a:endParaRPr lang="sr-Latn-RS" sz="1600" noProof="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sr-Latn-RS" sz="2000" b="1" noProof="0" dirty="0">
              <a:solidFill>
                <a:schemeClr val="accent6">
                  <a:lumMod val="50000"/>
                </a:schemeClr>
              </a:solidFill>
            </a:rPr>
            <a:t>LJUBAV</a:t>
          </a:r>
          <a:endParaRPr lang="sr-Latn-RS" sz="2000" noProof="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sr-Latn-RS" sz="1600" b="1" noProof="0" dirty="0"/>
            <a:t>Od Oca (1. Jovanova 2,15)</a:t>
          </a:r>
          <a:endParaRPr lang="sr-Latn-RS" sz="1600" noProof="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sr-Latn-RS" sz="1600" b="1" noProof="0" dirty="0"/>
            <a:t>Od Sina (Rim 8,35)</a:t>
          </a:r>
          <a:endParaRPr lang="sr-Latn-RS" sz="1600" noProof="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sr-Latn-RS" sz="1600" b="1" noProof="0" dirty="0"/>
            <a:t>Od Duha (Rim 15,30)</a:t>
          </a:r>
          <a:endParaRPr lang="sr-Latn-RS" sz="1600" noProof="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sr-Latn-RS" sz="2000" b="1" noProof="0" dirty="0">
              <a:solidFill>
                <a:schemeClr val="tx2">
                  <a:lumMod val="50000"/>
                </a:schemeClr>
              </a:solidFill>
            </a:rPr>
            <a:t>ZAJEDNICA</a:t>
          </a:r>
          <a:endParaRPr lang="sr-Latn-RS" sz="2000" noProof="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sr-Latn-RS" sz="1600" b="1" noProof="0" dirty="0"/>
            <a:t>Od Oca (1. Jovanova 1:3)</a:t>
          </a:r>
          <a:endParaRPr lang="sr-Latn-RS" sz="1600" noProof="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sr-Latn-RS" sz="1600" b="1" noProof="0" dirty="0"/>
            <a:t>Od Sina (1. Jovanova 1:3)</a:t>
          </a:r>
          <a:endParaRPr lang="sr-Latn-RS" sz="1600" noProof="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sr-Latn-RS" sz="1600" b="1" noProof="0" dirty="0"/>
            <a:t>Od Duha (Fil 2,1)</a:t>
          </a:r>
          <a:endParaRPr lang="sr-Latn-RS" sz="1600" noProof="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„Blagodat Gospoda Isusa Hrista“</a:t>
          </a:r>
          <a:endParaRPr lang="sr-Latn-RS" sz="2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„Božja ljubav“</a:t>
          </a:r>
          <a:endParaRPr lang="sr-Latn-RS" sz="2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„Zajednica Duha Svetoga“</a:t>
          </a:r>
          <a:endParaRPr lang="sr-Latn-RS" sz="2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„Neka bude sa svima vama“</a:t>
          </a:r>
          <a:endParaRPr lang="sr-Latn-RS" sz="2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123664" y="204874"/>
          <a:ext cx="1395412" cy="1395412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577150" y="223726"/>
          <a:ext cx="2986691" cy="1395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/>
            <a:t>Napustio je večno bogatstvo neba i osiromašio kako bismo mi mogli naslediti Njegovo bogatstvo (2 Kor 8,9)</a:t>
          </a:r>
          <a:endParaRPr lang="sr-Latn-RS" sz="2200" kern="1200" noProof="0" dirty="0"/>
        </a:p>
      </dsp:txBody>
      <dsp:txXfrm>
        <a:off x="1577150" y="223726"/>
        <a:ext cx="2986691" cy="1395412"/>
      </dsp:txXfrm>
    </dsp:sp>
    <dsp:sp modelId="{96A220C1-F51A-4E4C-9DCF-A548F381A665}">
      <dsp:nvSpPr>
        <dsp:cNvPr id="0" name=""/>
        <dsp:cNvSpPr/>
      </dsp:nvSpPr>
      <dsp:spPr>
        <a:xfrm>
          <a:off x="4201118" y="272859"/>
          <a:ext cx="1395412" cy="1395412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549958" y="269370"/>
          <a:ext cx="2791969" cy="1395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/>
            <a:t>Prošao je našim svetom kako bismo Ga mogli upoznati, </a:t>
          </a:r>
          <a:br>
            <a:rPr lang="sr-Latn-RS" sz="2200" b="1" kern="1200" noProof="0" dirty="0"/>
          </a:br>
          <a:r>
            <a:rPr lang="sr-Latn-RS" sz="2200" b="1" kern="1200" noProof="0" dirty="0"/>
            <a:t>voleti i biti naslednici (</a:t>
          </a:r>
          <a:r>
            <a:rPr lang="sr-Latn-RS" sz="2200" b="1" kern="1200" noProof="0" dirty="0" err="1"/>
            <a:t>Jn</a:t>
          </a:r>
          <a:r>
            <a:rPr lang="sr-Latn-RS" sz="2200" b="1" kern="1200" noProof="0" dirty="0"/>
            <a:t> 15,12)</a:t>
          </a:r>
          <a:endParaRPr lang="sr-Latn-RS" sz="2200" kern="1200" noProof="0" dirty="0"/>
        </a:p>
      </dsp:txBody>
      <dsp:txXfrm>
        <a:off x="5549958" y="269370"/>
        <a:ext cx="2791969" cy="1395412"/>
      </dsp:txXfrm>
    </dsp:sp>
    <dsp:sp modelId="{D864BB1C-3772-4FD0-8E87-D1DD0E958E52}">
      <dsp:nvSpPr>
        <dsp:cNvPr id="0" name=""/>
        <dsp:cNvSpPr/>
      </dsp:nvSpPr>
      <dsp:spPr>
        <a:xfrm>
          <a:off x="8229520" y="272859"/>
          <a:ext cx="1395412" cy="1395412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652248" y="269370"/>
          <a:ext cx="2533636" cy="1395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/>
            <a:t>Ponizio se i postao poslušan do smrti da nam oprosti grehe i da nam da život večni (Fil 2,8)</a:t>
          </a:r>
          <a:endParaRPr lang="sr-Latn-RS" sz="2200" kern="1200" noProof="0" dirty="0"/>
        </a:p>
      </dsp:txBody>
      <dsp:txXfrm>
        <a:off x="9652248" y="269370"/>
        <a:ext cx="2533636" cy="1395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>
              <a:solidFill>
                <a:schemeClr val="tx1"/>
              </a:solidFill>
            </a:rPr>
            <a:t>Vladaćemo u životu s Isusom (Rim 5,17.21)</a:t>
          </a:r>
          <a:endParaRPr lang="sr-Latn-RS" sz="2200" kern="1200" noProof="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>
              <a:solidFill>
                <a:schemeClr val="tx1"/>
              </a:solidFill>
            </a:rPr>
            <a:t>Greh nema vlast nad nama (Rim 6,14)</a:t>
          </a:r>
          <a:endParaRPr lang="sr-Latn-RS" sz="2200" kern="1200" noProof="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>
              <a:solidFill>
                <a:schemeClr val="tx1"/>
              </a:solidFill>
            </a:rPr>
            <a:t>Primamo snagu od Hrista (2 Kor 12,9)</a:t>
          </a:r>
          <a:endParaRPr lang="sr-Latn-RS" sz="2200" kern="1200" noProof="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>
              <a:solidFill>
                <a:schemeClr val="tx1"/>
              </a:solidFill>
            </a:rPr>
            <a:t>Radujemo se u nadi (Rim 5,2)</a:t>
          </a:r>
          <a:endParaRPr lang="sr-Latn-RS" sz="2200" kern="1200" noProof="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>
              <a:solidFill>
                <a:schemeClr val="tx1"/>
              </a:solidFill>
            </a:rPr>
            <a:t>Opravdani smo (Rim 3,24; </a:t>
          </a:r>
          <a:r>
            <a:rPr lang="sr-Latn-RS" sz="2200" b="1" kern="1200" noProof="0" dirty="0" err="1">
              <a:solidFill>
                <a:schemeClr val="tx1"/>
              </a:solidFill>
            </a:rPr>
            <a:t>Ef</a:t>
          </a:r>
          <a:r>
            <a:rPr lang="sr-Latn-RS" sz="2200" b="1" kern="1200" noProof="0" dirty="0">
              <a:solidFill>
                <a:schemeClr val="tx1"/>
              </a:solidFill>
            </a:rPr>
            <a:t> 1,7)</a:t>
          </a:r>
          <a:endParaRPr lang="sr-Latn-RS" sz="2200" kern="1200" noProof="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>
              <a:solidFill>
                <a:schemeClr val="tx1"/>
              </a:solidFill>
            </a:rPr>
            <a:t>„Bog strpljivosti“ (Rim 15,5)</a:t>
          </a:r>
          <a:endParaRPr lang="sr-Latn-RS" sz="2200" kern="1200" noProof="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>
              <a:solidFill>
                <a:schemeClr val="tx1"/>
              </a:solidFill>
            </a:rPr>
            <a:t>„Bog nade“ (Rim 15,13)</a:t>
          </a:r>
          <a:endParaRPr lang="sr-Latn-RS" sz="2200" kern="1200" noProof="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>
              <a:solidFill>
                <a:schemeClr val="tx1"/>
              </a:solidFill>
            </a:rPr>
            <a:t>„Bog mira“ (Rim 15,33)</a:t>
          </a:r>
          <a:endParaRPr lang="sr-Latn-RS" sz="2200" kern="1200" noProof="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>
              <a:solidFill>
                <a:schemeClr val="tx1"/>
              </a:solidFill>
            </a:rPr>
            <a:t>„Bog blagodati“ (2 Kor 1,3a)</a:t>
          </a:r>
          <a:endParaRPr lang="sr-Latn-RS" sz="2200" kern="1200" noProof="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>
              <a:solidFill>
                <a:schemeClr val="tx1"/>
              </a:solidFill>
            </a:rPr>
            <a:t>„Bog svake utehe“ (2 Kor 1,3b)</a:t>
          </a:r>
          <a:endParaRPr lang="sr-Latn-RS" sz="2200" kern="1200" noProof="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200" b="1" kern="1200" noProof="0" dirty="0">
              <a:solidFill>
                <a:schemeClr val="tx1"/>
              </a:solidFill>
            </a:rPr>
            <a:t>„Bog ljubavi“ (2 Kor 13,11)</a:t>
          </a:r>
          <a:endParaRPr lang="sr-Latn-RS" sz="2200" kern="1200" noProof="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Bog Otac nam daje svoju ljubav </a:t>
          </a:r>
          <a:br>
            <a:rPr lang="sr-Latn-RS" sz="20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sr-Latn-RS" sz="20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en-US" sz="20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Jo</a:t>
          </a:r>
          <a:r>
            <a:rPr lang="sr-Latn-RS" sz="2000" b="1" i="0" kern="12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vanova</a:t>
          </a:r>
          <a:r>
            <a:rPr lang="sr-Latn-RS" sz="20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3,1)</a:t>
          </a:r>
          <a:endParaRPr lang="sr-Latn-RS" sz="20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H</a:t>
          </a:r>
          <a:r>
            <a:rPr lang="sr-Latn-R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rist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os</a:t>
          </a:r>
          <a:r>
            <a:rPr lang="sr-Latn-R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nas ispunjava svom </a:t>
          </a:r>
          <a:r>
            <a:rPr lang="sr-Latn-R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puninom</a:t>
          </a:r>
          <a:r>
            <a:rPr lang="sr-Latn-R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svoje ljubavi (</a:t>
          </a:r>
          <a:r>
            <a:rPr lang="sr-Latn-R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sr-Latn-R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3,19)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i="0" kern="12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Duh Sveti izliva svoju ljubav u srca naša (Rim 5,5)</a:t>
          </a:r>
          <a:endParaRPr lang="sr-Latn-RS" sz="20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noProof="0" dirty="0"/>
            <a:t>Oprema ljude za misiju (1 Kor 2,4)</a:t>
          </a:r>
          <a:endParaRPr lang="sr-Latn-RS" sz="2000" kern="1200" noProof="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noProof="0" dirty="0"/>
            <a:t>Otkriva nam dubine Božje (1 Kor 2,10)</a:t>
          </a:r>
          <a:endParaRPr lang="sr-Latn-RS" sz="2000" kern="1200" noProof="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noProof="0" dirty="0"/>
            <a:t>Uči nas (1 Kor 2,13)</a:t>
          </a:r>
          <a:endParaRPr lang="sr-Latn-RS" sz="2000" kern="1200" noProof="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noProof="0" dirty="0"/>
            <a:t>Prebiva u nama (1 Kor 3,16)</a:t>
          </a:r>
          <a:endParaRPr lang="sr-Latn-RS" sz="2000" kern="1200" noProof="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ts val="21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noProof="0" dirty="0"/>
            <a:t>Sarađuje s Hristom za naše opravdanje (1 Kor 6,11)</a:t>
          </a:r>
          <a:endParaRPr lang="sr-Latn-RS" sz="2000" kern="1200" noProof="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noProof="0" dirty="0"/>
            <a:t>Daje duhovne darove (1 Kor 12,7-11)</a:t>
          </a:r>
          <a:endParaRPr lang="sr-Latn-RS" sz="2000" kern="1200" noProof="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noProof="0" dirty="0"/>
            <a:t>Zapečaćuje nas za spasenje (2 Kor 1,22)</a:t>
          </a:r>
          <a:endParaRPr lang="sr-Latn-RS" sz="2000" kern="1200" noProof="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noProof="0" dirty="0"/>
            <a:t>Utiskuje zakon u naša srca (2 Kor 3,3)</a:t>
          </a:r>
          <a:endParaRPr lang="sr-Latn-RS" sz="2000" kern="1200" noProof="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noProof="0" dirty="0"/>
            <a:t>Daje nam novi život u Hristu (2 Kor 3,6)</a:t>
          </a:r>
          <a:endParaRPr lang="sr-Latn-RS" sz="2000" kern="1200" noProof="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noProof="0" dirty="0"/>
            <a:t>Daje nam slobodu od greha (2 Kor 3,17)</a:t>
          </a:r>
          <a:endParaRPr lang="sr-Latn-RS" sz="2000" kern="1200" noProof="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noProof="0" dirty="0">
              <a:solidFill>
                <a:schemeClr val="accent3">
                  <a:lumMod val="50000"/>
                </a:schemeClr>
              </a:solidFill>
            </a:rPr>
            <a:t>BLAGODAT</a:t>
          </a:r>
          <a:endParaRPr lang="sr-Latn-RS" sz="2000" kern="1200" noProof="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600" b="1" kern="1200" noProof="0" dirty="0"/>
            <a:t>Od Oca (1 Kor 1,3)</a:t>
          </a:r>
          <a:endParaRPr lang="sr-Latn-RS" sz="1800" kern="1200" noProof="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600" b="1" kern="1200" noProof="0" dirty="0"/>
            <a:t>Od Sina (1 Kor 1,3</a:t>
          </a:r>
          <a:r>
            <a:rPr lang="sr-Latn-RS" sz="1800" b="1" kern="1200" noProof="0" dirty="0"/>
            <a:t>)</a:t>
          </a:r>
          <a:endParaRPr lang="sr-Latn-RS" sz="1800" kern="1200" noProof="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600" b="1" kern="1200" noProof="0" dirty="0"/>
            <a:t>Od Duha (Jev. 10,29)</a:t>
          </a:r>
          <a:endParaRPr lang="sr-Latn-RS" sz="1600" kern="1200" noProof="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noProof="0" dirty="0">
              <a:solidFill>
                <a:schemeClr val="accent6">
                  <a:lumMod val="50000"/>
                </a:schemeClr>
              </a:solidFill>
            </a:rPr>
            <a:t>LJUBAV</a:t>
          </a:r>
          <a:endParaRPr lang="sr-Latn-RS" sz="2000" kern="1200" noProof="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600" b="1" kern="1200" noProof="0" dirty="0"/>
            <a:t>Od Oca (1. Jovanova 2,15)</a:t>
          </a:r>
          <a:endParaRPr lang="sr-Latn-RS" sz="1600" kern="1200" noProof="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600" b="1" kern="1200" noProof="0" dirty="0"/>
            <a:t>Od Sina (Rim 8,35)</a:t>
          </a:r>
          <a:endParaRPr lang="sr-Latn-RS" sz="1600" kern="1200" noProof="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600" b="1" kern="1200" noProof="0" dirty="0"/>
            <a:t>Od Duha (Rim 15,30)</a:t>
          </a:r>
          <a:endParaRPr lang="sr-Latn-RS" sz="1600" kern="1200" noProof="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 noProof="0" dirty="0">
              <a:solidFill>
                <a:schemeClr val="tx2">
                  <a:lumMod val="50000"/>
                </a:schemeClr>
              </a:solidFill>
            </a:rPr>
            <a:t>ZAJEDNICA</a:t>
          </a:r>
          <a:endParaRPr lang="sr-Latn-RS" sz="2000" kern="1200" noProof="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600" b="1" kern="1200" noProof="0" dirty="0"/>
            <a:t>Od Oca (1. Jovanova 1:3)</a:t>
          </a:r>
          <a:endParaRPr lang="sr-Latn-RS" sz="1600" kern="1200" noProof="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600" b="1" kern="1200" noProof="0" dirty="0"/>
            <a:t>Od Sina (1. Jovanova 1:3)</a:t>
          </a:r>
          <a:endParaRPr lang="sr-Latn-RS" sz="1600" kern="1200" noProof="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600" b="1" kern="1200" noProof="0" dirty="0"/>
            <a:t>Od Duha (Fil 2,1)</a:t>
          </a:r>
          <a:endParaRPr lang="sr-Latn-RS" sz="1600" kern="1200" noProof="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RS" noProof="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RS" noProof="0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-1" y="-13594"/>
            <a:ext cx="1014834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sr-Latn-RS" sz="4400" b="1" spc="-100" noProof="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BLAGODAT, LJUBAV I ZAJEDNIŠTVO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8257911" y="6370618"/>
            <a:ext cx="3248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r-Latn-RS" sz="1600" b="1" noProof="0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13. pouka za 26. septembar 2026.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2893100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„Blagodat Gospoda Isusa Hrista i ljubav Boga Oca i zajedništvo Duha Svetoga sa svima vama“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2. Korinćanima 13,13. </a:t>
            </a:r>
            <a:endParaRPr kumimoji="0" lang="sr-Latn-R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0079914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80"/>
            <a:ext cx="699238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200" b="1" noProof="0" dirty="0"/>
              <a:t>Najčešća formula u završecima Pavlovih pisama, upotrebljavana s malim varijacijama u 13 od njegovih 14 poslanica, je</a:t>
            </a:r>
            <a:r>
              <a:rPr lang="sr-Latn-RS" sz="2200" b="1" dirty="0"/>
              <a:t>: „Blagodat</a:t>
            </a:r>
            <a:r>
              <a:rPr lang="sr-Latn-RS" sz="2200" b="1" noProof="0" dirty="0"/>
              <a:t> Gospoda našega Isusa Hrista s vama“ (Rim 16,24; 1 Kor 16,23; Gal 6,18; </a:t>
            </a:r>
            <a:r>
              <a:rPr lang="sr-Latn-RS" sz="2200" b="1" noProof="0" dirty="0" err="1"/>
              <a:t>Ef</a:t>
            </a:r>
            <a:r>
              <a:rPr lang="sr-Latn-RS" sz="2200" b="1" noProof="0" dirty="0"/>
              <a:t> 6,24; Fil 4,23; Kol 4,18; 1 Sol 5,28; 2 Sol 3,18; 1 Tim 6,21; 2 Tim 4,22; Tit 3,15; Fil 1,25; Jev 13,25).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140638"/>
            <a:ext cx="677227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Međutim, u drugoj poslanici Korinćanima čini važan izuzetak. Njegov oproštaj uključuje milost, ljubav i zajedništvo svih osoba Božanstva: Sina, Oca i Duha Svetoga (2 Kor 13,14).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sr-Latn-RS" sz="4000" b="1" spc="30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„BLAGODAT GOSPODA ISUSA HRISTA“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2000" b="1" noProof="0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„Jer znate blagodat Gospoda našega Isusa </a:t>
            </a:r>
            <a:r>
              <a:rPr lang="sr-Latn-RS" sz="20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H</a:t>
            </a:r>
            <a:r>
              <a:rPr lang="sr-Latn-RS" sz="2000" b="1" noProof="0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rista</a:t>
            </a:r>
            <a:r>
              <a:rPr lang="sr-Latn-RS" sz="2000" b="1" noProof="0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: premda bogat, radi vas je osiromašio da se vi njegovim siromaštvom obogatite.“ </a:t>
            </a:r>
            <a:r>
              <a:rPr lang="sr-Latn-RS" sz="1600" b="1" noProof="0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Korinćanima 8,9)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200" b="1" noProof="0" dirty="0"/>
              <a:t>Pavle započinje i završava svoju drugu poslanicu Korinćanima osvrtom na Isusovu blagodat. (2 Kor 1,2; 13,14). U čemu se sastoji ta blagodat?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5108051"/>
              </p:ext>
            </p:extLst>
          </p:nvPr>
        </p:nvGraphicFramePr>
        <p:xfrm>
          <a:off x="0" y="2034734"/>
          <a:ext cx="12191999" cy="1937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0" y="3901838"/>
            <a:ext cx="78698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sr-Latn-RS" sz="2200" b="1" noProof="0" dirty="0"/>
              <a:t>Šta se događa s onima od nas koji primaju Njegovu blagodat?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0638647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332725"/>
            <a:ext cx="4553945" cy="23165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200" b="1" noProof="0" dirty="0"/>
              <a:t>Pavle je </a:t>
            </a:r>
            <a:r>
              <a:rPr lang="sr-Latn-RS" sz="2200" b="1" noProof="0" dirty="0" err="1"/>
              <a:t>Korinćane</a:t>
            </a:r>
            <a:r>
              <a:rPr lang="sr-Latn-RS" sz="2200" b="1" noProof="0" dirty="0"/>
              <a:t> (i nas, naravno) učio da ljubav izgrađuje (1 Kor 8,1), da ništa ne vredi bez ljubavi (1 Kor 13,1-3) i da sve treba činiti s ljubavlju koja dolazi od Boga (1 Kor 16,14).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44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„LJUBAV BOŽJA“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2000" b="1" noProof="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„Ko ne ljubi, ne poznaje Boga, jer Bog je ljubav.“ </a:t>
            </a:r>
            <a:r>
              <a:rPr lang="sr-Latn-RS" sz="1600" b="1" noProof="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Jovanova 4,8)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611321"/>
            <a:ext cx="607694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200" b="1" noProof="0" dirty="0"/>
              <a:t>Biblija nedvosmisleno izjavljuje da je Bog ljubav (1. Ivanova 4,8). On je tu ljubav izlio na sva svoja stvorenja. Možemo je videti u svom srcu, u odnosu između roditelja i dece, u prekrasnom cveću, u pevanju ptica…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Ovaj primer nas navodi da se prema drugima ponašamo s istom ljubavlju koju je Bog pokazao nama (1. Jovanova 3,16)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705383"/>
            <a:ext cx="607694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Ali, bez sumnje, najveći izraz Božje ljubavi može se videti u Isusovoj žrtvi za naše grehe (</a:t>
            </a:r>
            <a:r>
              <a:rPr kumimoji="0" lang="sr-Latn-R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Jn</a:t>
            </a:r>
            <a:r>
              <a:rPr kumimoji="0" lang="sr-Latn-R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3,16).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4400" b="1" spc="600" noProof="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„LJUBAV BOŽJA“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333375" y="632989"/>
            <a:ext cx="112540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20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„Uostalom, braćo, radujte se, usavršujte se, tešite se, složni budite, mir negujte i Bog ljubavi i mira biće s vama.“ </a:t>
            </a:r>
            <a:r>
              <a:rPr lang="sr-Latn-RS" sz="1600" b="1" noProof="0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(2. Korinćanima 13,11)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200" b="1" noProof="0" dirty="0"/>
              <a:t>Pavle predstavlja Boga na višestruki način: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2884231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7" y="4463401"/>
            <a:ext cx="4359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200" b="1" noProof="0" dirty="0"/>
              <a:t>Bog ne samo da poseduje sve te karakteristike, već je i izvor iz kojeg sve one proizlaze do nas.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0847564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9450" y="5556043"/>
            <a:ext cx="382656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Kao što smo videli, Bog je ljubav, ali On je i Bog ljubavi, a to znamo tako što: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sr-Latn-RS" sz="4400" b="1" spc="300" noProof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„ZAJEDNICA DUHA SVETOG“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sz="20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„Blagodat Gospoda Isusa Hrista i ljubav Boga Oca i zajedništvo Duha Svetoga sa svima vama.“ </a:t>
            </a:r>
            <a:r>
              <a:rPr lang="sr-Latn-RS" sz="1600" b="1" noProof="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(2. Korinćanima 13,14)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819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200" b="1" noProof="0" dirty="0"/>
              <a:t>Pavle želi da budu s nama: blagodat Osobe (Gospoda Isusa </a:t>
            </a:r>
            <a:r>
              <a:rPr lang="sr-Latn-RS" sz="2200" b="1" dirty="0"/>
              <a:t>H</a:t>
            </a:r>
            <a:r>
              <a:rPr lang="sr-Latn-RS" sz="2200" b="1" noProof="0" dirty="0" err="1"/>
              <a:t>rista</a:t>
            </a:r>
            <a:r>
              <a:rPr lang="sr-Latn-RS" sz="2200" b="1" noProof="0" dirty="0"/>
              <a:t>); ljubav Osobe (Boga); i zajedništvo… sile ili Osobe? (2 Kor 13,14). Radi doslednosti, Pavle govori o Osobi (Duhu Svetom), a ne o sili.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2935519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230575"/>
            <a:ext cx="375077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 svojih više od 40 referenci na Duha Svetoga u poslanicama Korinćanima, Pavle Ga predstavlja s ličnim osobinama, a ne kao puku silu koja proizlazi </a:t>
            </a:r>
            <a:br>
              <a:rPr kumimoji="0" lang="sr-Latn-R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sr-Latn-R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iz Boga: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sr-Latn-RS" sz="4400" b="1" spc="300" noProof="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„NEKA BUDE SA SVIMA VAMA“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707886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sr-Latn-RS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„izabrani po proviđenju Boga Oca, posvećenjem Duha, radi pokoravanja Isusu Hristu i radi </a:t>
            </a:r>
            <a:r>
              <a:rPr lang="sr-Latn-RS" sz="20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pokropljenja</a:t>
            </a:r>
            <a:r>
              <a:rPr lang="sr-Latn-RS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 krvlju Njegovom: blagodat vam i mir u izobilju</a:t>
            </a:r>
            <a:r>
              <a:rPr lang="sr-Latn-RS" sz="1600" b="1" noProof="0" dirty="0">
                <a:solidFill>
                  <a:schemeClr val="tx2"/>
                </a:solidFill>
                <a:latin typeface="Comic Sans MS" panose="030F0702030302020204" pitchFamily="66" charset="0"/>
              </a:rPr>
              <a:t>!</a:t>
            </a:r>
            <a:r>
              <a:rPr lang="sr-Latn-RS" sz="2000" b="1" noProof="0" dirty="0">
                <a:solidFill>
                  <a:schemeClr val="tx2"/>
                </a:solidFill>
                <a:latin typeface="Comic Sans MS" panose="030F0702030302020204" pitchFamily="66" charset="0"/>
              </a:rPr>
              <a:t>“ </a:t>
            </a:r>
            <a:r>
              <a:rPr lang="sr-Latn-RS" sz="1600" b="1" noProof="0" dirty="0">
                <a:solidFill>
                  <a:schemeClr val="tx2"/>
                </a:solidFill>
                <a:latin typeface="Comic Sans MS" panose="030F0702030302020204" pitchFamily="66" charset="0"/>
              </a:rPr>
              <a:t>(1. Petrova 1,2)</a:t>
            </a:r>
            <a:endParaRPr lang="sr-Latn-RS" sz="1200" b="1" noProof="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200" b="1" noProof="0" dirty="0"/>
              <a:t>Iako smo navikli nazivati Trojstvo (tri božanske Osobe, jedan Bog) redom „Otac, Sin, Duh“ (</a:t>
            </a:r>
            <a:r>
              <a:rPr lang="sr-Latn-RS" sz="2200" b="1" noProof="0" dirty="0" err="1"/>
              <a:t>Mt</a:t>
            </a:r>
            <a:r>
              <a:rPr lang="sr-Latn-RS" sz="2200" b="1" noProof="0" dirty="0"/>
              <a:t> 28,19), Pavle ga predstavlja kao „Sin, Otac, Duh“ (2. Kor 13,14), a Petar kao „Otac, Duh, Sin“ (1</a:t>
            </a:r>
            <a:r>
              <a:rPr lang="sr-Latn-RS" sz="2200" b="1" dirty="0"/>
              <a:t>.</a:t>
            </a:r>
            <a:r>
              <a:rPr lang="sr-Latn-RS" sz="2200" b="1" noProof="0" dirty="0"/>
              <a:t> </a:t>
            </a:r>
            <a:r>
              <a:rPr lang="sr-Latn-RS" sz="2200" b="1" noProof="0" dirty="0" err="1"/>
              <a:t>Pt</a:t>
            </a:r>
            <a:r>
              <a:rPr lang="sr-Latn-RS" sz="2200" b="1" noProof="0" dirty="0"/>
              <a:t> 1,2).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3256975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200" b="1" noProof="0" dirty="0"/>
              <a:t>Pavle tako zaključuje svoju poslanicu željom da blagodat, ljubav i zajedništvo celokupnog Božanstva budu sa svima nama (2. Kor 13,14)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595727"/>
            <a:ext cx="839194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Među njima nema hijerarhije; svaki jednostavno preuzima drugačiju ulogu u planu spasenja, ali svi dele iste karakteristike i svrhe.</a:t>
            </a: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0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5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00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500"/>
                            </p:stCondLst>
                            <p:childTnLst>
                              <p:par>
                                <p:cTn id="1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500"/>
                            </p:stCondLst>
                            <p:childTnLst>
                              <p:par>
                                <p:cTn id="1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000"/>
                            </p:stCondLst>
                            <p:childTnLst>
                              <p:par>
                                <p:cTn id="1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000"/>
                            </p:stCondLst>
                            <p:childTnLst>
                              <p:par>
                                <p:cTn id="1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3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4500"/>
                            </p:stCondLst>
                            <p:childTnLst>
                              <p:par>
                                <p:cTn id="1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sr-Latn-RS" sz="2800" b="1" noProof="0" dirty="0">
                <a:latin typeface="Constantia" panose="02030602050306030303" pitchFamily="18" charset="0"/>
              </a:rPr>
              <a:t>„Otac se ne može opisati zemaljskim stvarima. Otac je sva </a:t>
            </a:r>
            <a:r>
              <a:rPr lang="sr-Latn-RS" sz="2800" b="1" noProof="0" dirty="0" err="1">
                <a:latin typeface="Constantia" panose="02030602050306030303" pitchFamily="18" charset="0"/>
              </a:rPr>
              <a:t>punina</a:t>
            </a:r>
            <a:r>
              <a:rPr lang="sr-Latn-RS" sz="2800" b="1" noProof="0" dirty="0">
                <a:latin typeface="Constantia" panose="02030602050306030303" pitchFamily="18" charset="0"/>
              </a:rPr>
              <a:t> Božanstva telesno i nevidljiv je smrtnom oku.“</a:t>
            </a:r>
          </a:p>
          <a:p>
            <a:pPr>
              <a:spcBef>
                <a:spcPts val="600"/>
              </a:spcBef>
            </a:pPr>
            <a:r>
              <a:rPr lang="sr-Latn-RS" sz="2800" b="1" noProof="0" dirty="0">
                <a:latin typeface="Constantia" panose="02030602050306030303" pitchFamily="18" charset="0"/>
              </a:rPr>
              <a:t>Sin je sva </a:t>
            </a:r>
            <a:r>
              <a:rPr lang="sr-Latn-RS" sz="2800" b="1" noProof="0" dirty="0" err="1">
                <a:latin typeface="Constantia" panose="02030602050306030303" pitchFamily="18" charset="0"/>
              </a:rPr>
              <a:t>punina</a:t>
            </a:r>
            <a:r>
              <a:rPr lang="sr-Latn-RS" sz="2800" b="1" noProof="0" dirty="0">
                <a:latin typeface="Constantia" panose="02030602050306030303" pitchFamily="18" charset="0"/>
              </a:rPr>
              <a:t> očitovanog Božanstva.</a:t>
            </a:r>
          </a:p>
          <a:p>
            <a:pPr>
              <a:spcBef>
                <a:spcPts val="600"/>
              </a:spcBef>
            </a:pPr>
            <a:r>
              <a:rPr lang="sr-Latn-RS" sz="2800" b="1" noProof="0" dirty="0" err="1">
                <a:latin typeface="Constantia" panose="02030602050306030303" pitchFamily="18" charset="0"/>
              </a:rPr>
              <a:t>Tešitelj</a:t>
            </a:r>
            <a:r>
              <a:rPr lang="sr-Latn-RS" sz="2800" b="1" noProof="0" dirty="0">
                <a:latin typeface="Constantia" panose="02030602050306030303" pitchFamily="18" charset="0"/>
              </a:rPr>
              <a:t> kojeg je </a:t>
            </a:r>
            <a:r>
              <a:rPr lang="sr-Latn-RS" sz="2800" b="1" dirty="0">
                <a:latin typeface="Constantia" panose="02030602050306030303" pitchFamily="18" charset="0"/>
              </a:rPr>
              <a:t>H</a:t>
            </a:r>
            <a:r>
              <a:rPr lang="sr-Latn-RS" sz="2800" b="1" noProof="0" dirty="0" err="1">
                <a:latin typeface="Constantia" panose="02030602050306030303" pitchFamily="18" charset="0"/>
              </a:rPr>
              <a:t>ristos</a:t>
            </a:r>
            <a:r>
              <a:rPr lang="sr-Latn-RS" sz="2800" b="1" noProof="0" dirty="0">
                <a:latin typeface="Constantia" panose="02030602050306030303" pitchFamily="18" charset="0"/>
              </a:rPr>
              <a:t> obećao da Ga pošalje nakon što se uzneo na nebo je Duh u svoj </a:t>
            </a:r>
            <a:r>
              <a:rPr lang="sr-Latn-RS" sz="2800" b="1" noProof="0" dirty="0" err="1">
                <a:latin typeface="Constantia" panose="02030602050306030303" pitchFamily="18" charset="0"/>
              </a:rPr>
              <a:t>punini</a:t>
            </a:r>
            <a:r>
              <a:rPr lang="sr-Latn-RS" sz="2800" b="1" noProof="0" dirty="0">
                <a:latin typeface="Constantia" panose="02030602050306030303" pitchFamily="18" charset="0"/>
              </a:rPr>
              <a:t> Božanstva, koji pokazuje moć božanske blagodati svima koji prime i veruju u Hrista kao ličnog Spasitelja. Postoje tri žive osobe nebeskog trija; u ime ove tri velike sile - Oca, Sina i Duha Svetoga - oni koji prime </a:t>
            </a:r>
            <a:r>
              <a:rPr lang="sr-Latn-RS" sz="2800" b="1" dirty="0">
                <a:latin typeface="Constantia" panose="02030602050306030303" pitchFamily="18" charset="0"/>
              </a:rPr>
              <a:t>H</a:t>
            </a:r>
            <a:r>
              <a:rPr lang="sr-Latn-RS" sz="2800" b="1" noProof="0" dirty="0" err="1">
                <a:latin typeface="Constantia" panose="02030602050306030303" pitchFamily="18" charset="0"/>
              </a:rPr>
              <a:t>rista</a:t>
            </a:r>
            <a:r>
              <a:rPr lang="sr-Latn-RS" sz="2800" b="1" noProof="0" dirty="0">
                <a:latin typeface="Constantia" panose="02030602050306030303" pitchFamily="18" charset="0"/>
              </a:rPr>
              <a:t> živom verom kršteni su, a te će sile sarađivati s poslušnim podanicima Neba u njihovim nastojanjima da žive novi život u Hristu.“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noProof="0" dirty="0"/>
              <a:t>EGW (</a:t>
            </a:r>
            <a:r>
              <a:rPr lang="sr-Latn-RS" sz="2000" b="1" noProof="0" dirty="0" err="1"/>
              <a:t>Evangelizam</a:t>
            </a:r>
            <a:r>
              <a:rPr lang="sr-Latn-RS" sz="2000" b="1" noProof="0" dirty="0"/>
              <a:t>, str.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</TotalTime>
  <Words>1213</Words>
  <Application>Microsoft Office PowerPoint</Application>
  <PresentationFormat>Panorámica</PresentationFormat>
  <Paragraphs>77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Aptos</vt:lpstr>
      <vt:lpstr>Constantia</vt:lpstr>
      <vt:lpstr>Comic Sans MS</vt:lpstr>
      <vt:lpstr>Aptos Display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98</cp:revision>
  <dcterms:created xsi:type="dcterms:W3CDTF">2026-08-20T16:22:51Z</dcterms:created>
  <dcterms:modified xsi:type="dcterms:W3CDTF">2026-09-14T18:33:35Z</dcterms:modified>
</cp:coreProperties>
</file>