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686" r:id="rId4"/>
    <p:sldMasterId id="2147483700" r:id="rId5"/>
  </p:sldMasterIdLst>
  <p:notesMasterIdLst>
    <p:notesMasterId r:id="rId22"/>
  </p:notesMasterIdLst>
  <p:sldIdLst>
    <p:sldId id="398" r:id="rId6"/>
    <p:sldId id="400" r:id="rId7"/>
    <p:sldId id="490" r:id="rId8"/>
    <p:sldId id="278" r:id="rId9"/>
    <p:sldId id="271" r:id="rId10"/>
    <p:sldId id="272" r:id="rId11"/>
    <p:sldId id="260" r:id="rId12"/>
    <p:sldId id="273" r:id="rId13"/>
    <p:sldId id="275" r:id="rId14"/>
    <p:sldId id="277" r:id="rId15"/>
    <p:sldId id="264" r:id="rId16"/>
    <p:sldId id="481" r:id="rId17"/>
    <p:sldId id="484" r:id="rId18"/>
    <p:sldId id="483" r:id="rId19"/>
    <p:sldId id="486" r:id="rId20"/>
    <p:sldId id="489" r:id="rId21"/>
  </p:sldIdLst>
  <p:sldSz cx="12192000" cy="6858000"/>
  <p:notesSz cx="6858000" cy="9144000"/>
  <p:embeddedFontLst>
    <p:embeddedFont>
      <p:font typeface="Arial Narrow" panose="020B0606020202030204" pitchFamily="34" charset="0"/>
      <p:regular r:id="rId23"/>
      <p:bold r:id="rId24"/>
      <p:italic r:id="rId25"/>
      <p:boldItalic r:id="rId26"/>
    </p:embeddedFont>
    <p:embeddedFont>
      <p:font typeface="Bodoni MT Poster Compressed" panose="02070706080601050204" pitchFamily="18" charset="0"/>
      <p:regular r:id="rId27"/>
    </p:embeddedFont>
    <p:embeddedFont>
      <p:font typeface="Britannic Bold" panose="020B0903060703020204" pitchFamily="34" charset="0"/>
      <p:regular r:id="rId28"/>
    </p:embeddedFont>
    <p:embeddedFont>
      <p:font typeface="Comic Sans MS" panose="030F0702030302020204" pitchFamily="66" charset="0"/>
      <p:regular r:id="rId29"/>
      <p:bold r:id="rId30"/>
      <p:italic r:id="rId31"/>
      <p:boldItalic r:id="rId32"/>
    </p:embeddedFont>
    <p:embeddedFont>
      <p:font typeface="Constantia" panose="02030602050306030303" pitchFamily="18" charset="0"/>
      <p:regular r:id="rId33"/>
      <p:bold r:id="rId34"/>
      <p:italic r:id="rId35"/>
      <p:boldItalic r:id="rId36"/>
    </p:embeddedFont>
    <p:embeddedFont>
      <p:font typeface="Gill Sans MT Ext Condensed Bold" panose="020B0902020104020203" pitchFamily="34" charset="0"/>
      <p:regular r:id="rId37"/>
    </p:embeddedFont>
    <p:embeddedFont>
      <p:font typeface="Impact" panose="020B0806030902050204" pitchFamily="34" charset="0"/>
      <p:regular r:id="rId38"/>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94A"/>
    <a:srgbClr val="F9E7F3"/>
    <a:srgbClr val="FCEADC"/>
    <a:srgbClr val="E07215"/>
    <a:srgbClr val="D5FFD5"/>
    <a:srgbClr val="E5F3FF"/>
    <a:srgbClr val="FFAEAF"/>
    <a:srgbClr val="FFA2D6"/>
    <a:srgbClr val="F499FF"/>
    <a:srgbClr val="AF9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8" d="100"/>
          <a:sy n="98" d="100"/>
        </p:scale>
        <p:origin x="84" y="22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4" Type="http://schemas.openxmlformats.org/officeDocument/2006/relationships/image" Target="../media/image12.jpeg"/></Relationships>
</file>

<file path=ppt/diagrams/_rels/data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image" Target="../media/image16.jpeg"/></Relationships>
</file>

<file path=ppt/diagrams/_rels/data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6.xml.rels><?xml version="1.0" encoding="UTF-8" standalone="yes"?>
<Relationships xmlns="http://schemas.openxmlformats.org/package/2006/relationships"><Relationship Id="rId1"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4" Type="http://schemas.openxmlformats.org/officeDocument/2006/relationships/image" Target="../media/image12.jpeg"/></Relationships>
</file>

<file path=ppt/diagrams/_rels/drawing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image" Target="../media/image16.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59F48F4-49A6-4A79-8A55-1FD68AFA2018}" type="doc">
      <dgm:prSet loTypeId="urn:microsoft.com/office/officeart/2005/8/layout/vList4" loCatId="picture" qsTypeId="urn:microsoft.com/office/officeart/2005/8/quickstyle/3d3#3" qsCatId="3D" csTypeId="urn:microsoft.com/office/officeart/2005/8/colors/colorful1#3" csCatId="colorful" phldr="1"/>
      <dgm:spPr/>
      <dgm:t>
        <a:bodyPr/>
        <a:lstStyle/>
        <a:p>
          <a:endParaRPr lang="es-ES"/>
        </a:p>
      </dgm:t>
    </dgm:pt>
    <dgm:pt modelId="{DB24F231-58D5-4F95-B24A-C298FD59C2CA}">
      <dgm:prSet/>
      <dgm:spPr>
        <a:solidFill>
          <a:schemeClr val="accent5">
            <a:lumMod val="75000"/>
          </a:schemeClr>
        </a:solidFill>
      </dgm:spPr>
      <dgm:t>
        <a:bodyPr/>
        <a:lstStyle/>
        <a:p>
          <a:r>
            <a:rPr lang="en" b="1">
              <a:effectLst>
                <a:outerShdw blurRad="38100" dist="38100" dir="2700000" algn="tl">
                  <a:srgbClr val="000000"/>
                </a:outerShdw>
              </a:effectLst>
            </a:rPr>
            <a:t>“</a:t>
          </a:r>
          <a:r>
            <a:rPr lang="hr-HR" b="1">
              <a:effectLst>
                <a:outerShdw blurRad="38100" dist="38100" dir="2700000" algn="tl">
                  <a:srgbClr val="000000"/>
                </a:outerShdw>
              </a:effectLst>
            </a:rPr>
            <a:t>Milost Gospoda Isusa Hrista</a:t>
          </a:r>
          <a:r>
            <a:rPr lang="en" b="1">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A78AB93D-38A0-4474-8DDC-FDE5C083D71B}" type="parTrans" cxnId="{CF964A7E-2BC3-401A-8C15-3892EEE6752F}">
      <dgm:prSet/>
      <dgm:spPr/>
      <dgm:t>
        <a:bodyPr/>
        <a:lstStyle/>
        <a:p>
          <a:endParaRPr lang="es-ES">
            <a:effectLst>
              <a:outerShdw blurRad="38100" dist="38100" dir="2700000" algn="tl">
                <a:srgbClr val="000000"/>
              </a:outerShdw>
            </a:effectLst>
          </a:endParaRPr>
        </a:p>
      </dgm:t>
    </dgm:pt>
    <dgm:pt modelId="{F58CF436-20E8-445D-8B08-3F391A974EB5}" type="sibTrans" cxnId="{CF964A7E-2BC3-401A-8C15-3892EEE6752F}">
      <dgm:prSet/>
      <dgm:spPr/>
      <dgm:t>
        <a:bodyPr/>
        <a:lstStyle/>
        <a:p>
          <a:endParaRPr lang="es-ES">
            <a:effectLst>
              <a:outerShdw blurRad="38100" dist="38100" dir="2700000" algn="tl">
                <a:srgbClr val="000000"/>
              </a:outerShdw>
            </a:effectLst>
          </a:endParaRPr>
        </a:p>
      </dgm:t>
    </dgm:pt>
    <dgm:pt modelId="{A11897F8-71AD-4D42-85A4-3DF21AC11DB6}">
      <dgm:prSet/>
      <dgm:spPr>
        <a:solidFill>
          <a:schemeClr val="accent3">
            <a:lumMod val="50000"/>
          </a:schemeClr>
        </a:solidFill>
      </dgm:spPr>
      <dgm:t>
        <a:bodyPr/>
        <a:lstStyle/>
        <a:p>
          <a:r>
            <a:rPr lang="en" b="1">
              <a:effectLst>
                <a:outerShdw blurRad="38100" dist="38100" dir="2700000" algn="tl">
                  <a:srgbClr val="000000"/>
                </a:outerShdw>
              </a:effectLst>
            </a:rPr>
            <a:t>“</a:t>
          </a:r>
          <a:r>
            <a:rPr lang="hr-HR" b="1">
              <a:effectLst>
                <a:outerShdw blurRad="38100" dist="38100" dir="2700000" algn="tl">
                  <a:srgbClr val="000000"/>
                </a:outerShdw>
              </a:effectLst>
            </a:rPr>
            <a:t>Ljubav Boga</a:t>
          </a:r>
          <a:r>
            <a:rPr lang="en" b="1">
              <a:effectLst>
                <a:outerShdw blurRad="38100" dist="38100" dir="2700000" algn="tl">
                  <a:srgbClr val="000000"/>
                </a:outerShdw>
              </a:effectLst>
            </a:rPr>
            <a:t>”</a:t>
          </a:r>
          <a:endParaRPr lang="es-ES">
            <a:effectLst>
              <a:outerShdw blurRad="38100" dist="38100" dir="2700000" algn="tl">
                <a:srgbClr val="000000"/>
              </a:outerShdw>
            </a:effectLst>
          </a:endParaRPr>
        </a:p>
      </dgm:t>
    </dgm:pt>
    <dgm:pt modelId="{FACDEBE4-92DE-4423-BF58-40CEF0922EDC}" type="parTrans" cxnId="{630416D0-FCF8-454E-827A-6B831181FBFC}">
      <dgm:prSet/>
      <dgm:spPr/>
      <dgm:t>
        <a:bodyPr/>
        <a:lstStyle/>
        <a:p>
          <a:endParaRPr lang="es-ES">
            <a:effectLst>
              <a:outerShdw blurRad="38100" dist="38100" dir="2700000" algn="tl">
                <a:srgbClr val="000000"/>
              </a:outerShdw>
            </a:effectLst>
          </a:endParaRPr>
        </a:p>
      </dgm:t>
    </dgm:pt>
    <dgm:pt modelId="{2ABC033C-E963-4C28-B352-42F44F4C0375}" type="sibTrans" cxnId="{630416D0-FCF8-454E-827A-6B831181FBFC}">
      <dgm:prSet/>
      <dgm:spPr/>
      <dgm:t>
        <a:bodyPr/>
        <a:lstStyle/>
        <a:p>
          <a:endParaRPr lang="es-ES">
            <a:effectLst>
              <a:outerShdw blurRad="38100" dist="38100" dir="2700000" algn="tl">
                <a:srgbClr val="000000"/>
              </a:outerShdw>
            </a:effectLst>
          </a:endParaRPr>
        </a:p>
      </dgm:t>
    </dgm:pt>
    <dgm:pt modelId="{B2C1A321-EB7B-45B8-A27B-9D87C32F1AC0}">
      <dgm:prSet/>
      <dgm:spPr>
        <a:solidFill>
          <a:schemeClr val="accent1">
            <a:lumMod val="75000"/>
          </a:schemeClr>
        </a:solidFill>
      </dgm:spPr>
      <dgm:t>
        <a:bodyPr/>
        <a:lstStyle/>
        <a:p>
          <a:r>
            <a:rPr lang="en" b="1">
              <a:effectLst>
                <a:outerShdw blurRad="38100" dist="38100" dir="2700000" algn="tl">
                  <a:srgbClr val="000000"/>
                </a:outerShdw>
              </a:effectLst>
            </a:rPr>
            <a:t>“</a:t>
          </a:r>
          <a:r>
            <a:rPr lang="hr-HR" b="1">
              <a:effectLst>
                <a:outerShdw blurRad="38100" dist="38100" dir="2700000" algn="tl">
                  <a:srgbClr val="000000"/>
                </a:outerShdw>
              </a:effectLst>
            </a:rPr>
            <a:t>Zajedništvo Duha Svetoga</a:t>
          </a:r>
          <a:r>
            <a:rPr lang="en" b="1">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7676F906-14FC-40E1-966F-5C86E3DE6BA3}" type="parTrans" cxnId="{C96AC2F6-1737-403F-9A3C-129505A4182F}">
      <dgm:prSet/>
      <dgm:spPr/>
      <dgm:t>
        <a:bodyPr/>
        <a:lstStyle/>
        <a:p>
          <a:endParaRPr lang="es-ES">
            <a:effectLst>
              <a:outerShdw blurRad="38100" dist="38100" dir="2700000" algn="tl">
                <a:srgbClr val="000000"/>
              </a:outerShdw>
            </a:effectLst>
          </a:endParaRPr>
        </a:p>
      </dgm:t>
    </dgm:pt>
    <dgm:pt modelId="{046B388A-1678-4A12-9A8A-782E7C5E4774}" type="sibTrans" cxnId="{C96AC2F6-1737-403F-9A3C-129505A4182F}">
      <dgm:prSet/>
      <dgm:spPr/>
      <dgm:t>
        <a:bodyPr/>
        <a:lstStyle/>
        <a:p>
          <a:endParaRPr lang="es-ES">
            <a:effectLst>
              <a:outerShdw blurRad="38100" dist="38100" dir="2700000" algn="tl">
                <a:srgbClr val="000000"/>
              </a:outerShdw>
            </a:effectLst>
          </a:endParaRPr>
        </a:p>
      </dgm:t>
    </dgm:pt>
    <dgm:pt modelId="{2F668A07-7F38-42D1-83BF-D5580FB34287}">
      <dgm:prSet/>
      <dgm:spPr>
        <a:solidFill>
          <a:schemeClr val="bg2">
            <a:lumMod val="75000"/>
          </a:schemeClr>
        </a:solidFill>
      </dgm:spPr>
      <dgm:t>
        <a:bodyPr/>
        <a:lstStyle/>
        <a:p>
          <a:r>
            <a:rPr lang="en" b="1">
              <a:effectLst>
                <a:outerShdw blurRad="38100" dist="38100" dir="2700000" algn="tl">
                  <a:srgbClr val="000000"/>
                </a:outerShdw>
              </a:effectLst>
            </a:rPr>
            <a:t>“</a:t>
          </a:r>
          <a:r>
            <a:rPr lang="sr-Latn-RS" b="1">
              <a:effectLst>
                <a:outerShdw blurRad="38100" dist="38100" dir="2700000" algn="tl">
                  <a:srgbClr val="000000"/>
                </a:outerShdw>
              </a:effectLst>
            </a:rPr>
            <a:t>Neka bude </a:t>
          </a:r>
          <a:r>
            <a:rPr lang="pt-BR" b="1">
              <a:effectLst>
                <a:outerShdw blurRad="38100" dist="38100" dir="2700000" algn="tl">
                  <a:srgbClr val="000000"/>
                </a:outerShdw>
              </a:effectLst>
            </a:rPr>
            <a:t> s vama svima</a:t>
          </a:r>
          <a:r>
            <a:rPr lang="sr-Latn-RS" b="1">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9D98D6FB-4289-4691-823F-AA76E9756AF9}" type="parTrans" cxnId="{1285A69B-52F8-4184-87B4-AEAC6C0B156A}">
      <dgm:prSet/>
      <dgm:spPr/>
      <dgm:t>
        <a:bodyPr/>
        <a:lstStyle/>
        <a:p>
          <a:endParaRPr lang="es-ES">
            <a:effectLst>
              <a:outerShdw blurRad="38100" dist="38100" dir="2700000" algn="tl">
                <a:srgbClr val="000000"/>
              </a:outerShdw>
            </a:effectLst>
          </a:endParaRPr>
        </a:p>
      </dgm:t>
    </dgm:pt>
    <dgm:pt modelId="{2DEBDE34-CA8F-4362-B123-5C79E87721A0}" type="sibTrans" cxnId="{1285A69B-52F8-4184-87B4-AEAC6C0B156A}">
      <dgm:prSet/>
      <dgm:spPr/>
      <dgm:t>
        <a:bodyPr/>
        <a:lstStyle/>
        <a:p>
          <a:endParaRPr lang="es-ES">
            <a:effectLst>
              <a:outerShdw blurRad="38100" dist="38100" dir="2700000" algn="tl">
                <a:srgbClr val="000000"/>
              </a:outerShdw>
            </a:effectLst>
          </a:endParaRPr>
        </a:p>
      </dgm:t>
    </dgm:pt>
    <dgm:pt modelId="{D36652D9-2C5A-4726-8424-52DA1CB04196}" type="pres">
      <dgm:prSet presAssocID="{C59F48F4-49A6-4A79-8A55-1FD68AFA2018}" presName="linear" presStyleCnt="0">
        <dgm:presLayoutVars>
          <dgm:dir/>
          <dgm:resizeHandles val="exact"/>
        </dgm:presLayoutVars>
      </dgm:prSet>
      <dgm:spPr/>
    </dgm:pt>
    <dgm:pt modelId="{E0899CE0-C40F-44E0-B754-7BD9ED75F1BA}" type="pres">
      <dgm:prSet presAssocID="{DB24F231-58D5-4F95-B24A-C298FD59C2CA}" presName="comp" presStyleCnt="0"/>
      <dgm:spPr/>
    </dgm:pt>
    <dgm:pt modelId="{98AC1024-BFAE-4621-AB23-9550F2F2F656}" type="pres">
      <dgm:prSet presAssocID="{DB24F231-58D5-4F95-B24A-C298FD59C2CA}" presName="box" presStyleLbl="node1" presStyleIdx="0" presStyleCnt="4"/>
      <dgm:spPr/>
    </dgm:pt>
    <dgm:pt modelId="{E9630311-3927-468F-AF70-DB39A4484C6A}" type="pres">
      <dgm:prSet presAssocID="{DB24F231-58D5-4F95-B24A-C298FD59C2CA}" presName="img" presStyleLbl="fgImgPlace1" presStyleIdx="0" presStyleCnt="4" custScaleX="80955"/>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85B23A7B-D93D-49F5-AF9E-146BA90A8422}" type="pres">
      <dgm:prSet presAssocID="{DB24F231-58D5-4F95-B24A-C298FD59C2CA}" presName="text" presStyleLbl="node1" presStyleIdx="0" presStyleCnt="4">
        <dgm:presLayoutVars>
          <dgm:bulletEnabled val="1"/>
        </dgm:presLayoutVars>
      </dgm:prSet>
      <dgm:spPr/>
    </dgm:pt>
    <dgm:pt modelId="{D8CBEBD5-9082-46BC-A376-40CC874AB364}" type="pres">
      <dgm:prSet presAssocID="{F58CF436-20E8-445D-8B08-3F391A974EB5}" presName="spacer" presStyleCnt="0"/>
      <dgm:spPr/>
    </dgm:pt>
    <dgm:pt modelId="{78488348-B75E-435F-9313-D382939206BD}" type="pres">
      <dgm:prSet presAssocID="{A11897F8-71AD-4D42-85A4-3DF21AC11DB6}" presName="comp" presStyleCnt="0"/>
      <dgm:spPr/>
    </dgm:pt>
    <dgm:pt modelId="{492D6C0E-316D-4E64-AF54-F1AC321348C0}" type="pres">
      <dgm:prSet presAssocID="{A11897F8-71AD-4D42-85A4-3DF21AC11DB6}" presName="box" presStyleLbl="node1" presStyleIdx="1" presStyleCnt="4"/>
      <dgm:spPr/>
    </dgm:pt>
    <dgm:pt modelId="{B86794CD-AA81-473F-BA26-A690EE8485CF}" type="pres">
      <dgm:prSet presAssocID="{A11897F8-71AD-4D42-85A4-3DF21AC11DB6}" presName="img" presStyleLbl="fgImgPlace1" presStyleIdx="1" presStyleCnt="4" custScaleX="80955"/>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096E2BE-1580-49B4-B24E-285D7AB03551}" type="pres">
      <dgm:prSet presAssocID="{A11897F8-71AD-4D42-85A4-3DF21AC11DB6}" presName="text" presStyleLbl="node1" presStyleIdx="1" presStyleCnt="4">
        <dgm:presLayoutVars>
          <dgm:bulletEnabled val="1"/>
        </dgm:presLayoutVars>
      </dgm:prSet>
      <dgm:spPr/>
    </dgm:pt>
    <dgm:pt modelId="{5017D42E-CB7F-488D-9C4F-FB1162DE2616}" type="pres">
      <dgm:prSet presAssocID="{2ABC033C-E963-4C28-B352-42F44F4C0375}" presName="spacer" presStyleCnt="0"/>
      <dgm:spPr/>
    </dgm:pt>
    <dgm:pt modelId="{176646AD-D271-442F-98ED-426C229D7BE0}" type="pres">
      <dgm:prSet presAssocID="{B2C1A321-EB7B-45B8-A27B-9D87C32F1AC0}" presName="comp" presStyleCnt="0"/>
      <dgm:spPr/>
    </dgm:pt>
    <dgm:pt modelId="{75D3179B-1C94-422D-9F3E-E746B426B241}" type="pres">
      <dgm:prSet presAssocID="{B2C1A321-EB7B-45B8-A27B-9D87C32F1AC0}" presName="box" presStyleLbl="node1" presStyleIdx="2" presStyleCnt="4"/>
      <dgm:spPr/>
    </dgm:pt>
    <dgm:pt modelId="{A078A914-13BB-4136-A406-93328952DDC0}" type="pres">
      <dgm:prSet presAssocID="{B2C1A321-EB7B-45B8-A27B-9D87C32F1AC0}" presName="img" presStyleLbl="fgImgPlace1" presStyleIdx="2" presStyleCnt="4" custScaleX="80955"/>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910D9612-24A1-4839-8E28-51A08CDF1D26}" type="pres">
      <dgm:prSet presAssocID="{B2C1A321-EB7B-45B8-A27B-9D87C32F1AC0}" presName="text" presStyleLbl="node1" presStyleIdx="2" presStyleCnt="4">
        <dgm:presLayoutVars>
          <dgm:bulletEnabled val="1"/>
        </dgm:presLayoutVars>
      </dgm:prSet>
      <dgm:spPr/>
    </dgm:pt>
    <dgm:pt modelId="{7E5720AF-7AF0-426F-91A9-1CBCBEBED7E9}" type="pres">
      <dgm:prSet presAssocID="{046B388A-1678-4A12-9A8A-782E7C5E4774}" presName="spacer" presStyleCnt="0"/>
      <dgm:spPr/>
    </dgm:pt>
    <dgm:pt modelId="{79BB76DA-96EA-4740-AD11-F59B7DF82943}" type="pres">
      <dgm:prSet presAssocID="{2F668A07-7F38-42D1-83BF-D5580FB34287}" presName="comp" presStyleCnt="0"/>
      <dgm:spPr/>
    </dgm:pt>
    <dgm:pt modelId="{EDF62FDC-43C4-44E3-9467-8D9307A2AFD0}" type="pres">
      <dgm:prSet presAssocID="{2F668A07-7F38-42D1-83BF-D5580FB34287}" presName="box" presStyleLbl="node1" presStyleIdx="3" presStyleCnt="4"/>
      <dgm:spPr/>
    </dgm:pt>
    <dgm:pt modelId="{9CDC2D00-1205-4561-8D76-3DBEF34C7F45}" type="pres">
      <dgm:prSet presAssocID="{2F668A07-7F38-42D1-83BF-D5580FB34287}" presName="img" presStyleLbl="fgImgPlace1" presStyleIdx="3" presStyleCnt="4" custScaleX="80955"/>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028C751E-F06B-410F-8DE9-58BC97E33F57}" type="pres">
      <dgm:prSet presAssocID="{2F668A07-7F38-42D1-83BF-D5580FB34287}" presName="text" presStyleLbl="node1" presStyleIdx="3" presStyleCnt="4">
        <dgm:presLayoutVars>
          <dgm:bulletEnabled val="1"/>
        </dgm:presLayoutVars>
      </dgm:prSet>
      <dgm:spPr/>
    </dgm:pt>
  </dgm:ptLst>
  <dgm:cxnLst>
    <dgm:cxn modelId="{DF0FF524-9D0E-47EC-A171-83A25E991EDA}" type="presOf" srcId="{2F668A07-7F38-42D1-83BF-D5580FB34287}" destId="{EDF62FDC-43C4-44E3-9467-8D9307A2AFD0}" srcOrd="0" destOrd="0" presId="urn:microsoft.com/office/officeart/2005/8/layout/vList4"/>
    <dgm:cxn modelId="{51B17A46-7224-42C6-B4FC-F990F0686D62}" type="presOf" srcId="{B2C1A321-EB7B-45B8-A27B-9D87C32F1AC0}" destId="{910D9612-24A1-4839-8E28-51A08CDF1D26}" srcOrd="1" destOrd="0" presId="urn:microsoft.com/office/officeart/2005/8/layout/vList4"/>
    <dgm:cxn modelId="{322DDD4F-342E-4DD3-8D73-B4EE4F014CDD}" type="presOf" srcId="{C59F48F4-49A6-4A79-8A55-1FD68AFA2018}" destId="{D36652D9-2C5A-4726-8424-52DA1CB04196}" srcOrd="0" destOrd="0" presId="urn:microsoft.com/office/officeart/2005/8/layout/vList4"/>
    <dgm:cxn modelId="{7F866E51-5DA4-47C3-A8ED-9A22B3A28777}" type="presOf" srcId="{2F668A07-7F38-42D1-83BF-D5580FB34287}" destId="{028C751E-F06B-410F-8DE9-58BC97E33F57}" srcOrd="1" destOrd="0" presId="urn:microsoft.com/office/officeart/2005/8/layout/vList4"/>
    <dgm:cxn modelId="{543F3C7C-FC9B-4CEE-B199-41E099F09C1F}" type="presOf" srcId="{DB24F231-58D5-4F95-B24A-C298FD59C2CA}" destId="{98AC1024-BFAE-4621-AB23-9550F2F2F656}" srcOrd="0" destOrd="0" presId="urn:microsoft.com/office/officeart/2005/8/layout/vList4"/>
    <dgm:cxn modelId="{CF964A7E-2BC3-401A-8C15-3892EEE6752F}" srcId="{C59F48F4-49A6-4A79-8A55-1FD68AFA2018}" destId="{DB24F231-58D5-4F95-B24A-C298FD59C2CA}" srcOrd="0" destOrd="0" parTransId="{A78AB93D-38A0-4474-8DDC-FDE5C083D71B}" sibTransId="{F58CF436-20E8-445D-8B08-3F391A974EB5}"/>
    <dgm:cxn modelId="{1285A69B-52F8-4184-87B4-AEAC6C0B156A}" srcId="{C59F48F4-49A6-4A79-8A55-1FD68AFA2018}" destId="{2F668A07-7F38-42D1-83BF-D5580FB34287}" srcOrd="3" destOrd="0" parTransId="{9D98D6FB-4289-4691-823F-AA76E9756AF9}" sibTransId="{2DEBDE34-CA8F-4362-B123-5C79E87721A0}"/>
    <dgm:cxn modelId="{6478E89E-B409-40CF-85E3-BB614DA7BCC8}" type="presOf" srcId="{DB24F231-58D5-4F95-B24A-C298FD59C2CA}" destId="{85B23A7B-D93D-49F5-AF9E-146BA90A8422}" srcOrd="1" destOrd="0" presId="urn:microsoft.com/office/officeart/2005/8/layout/vList4"/>
    <dgm:cxn modelId="{02BAFDC3-DC7A-4F7B-88C6-6802677B916E}" type="presOf" srcId="{A11897F8-71AD-4D42-85A4-3DF21AC11DB6}" destId="{C096E2BE-1580-49B4-B24E-285D7AB03551}" srcOrd="1" destOrd="0" presId="urn:microsoft.com/office/officeart/2005/8/layout/vList4"/>
    <dgm:cxn modelId="{630416D0-FCF8-454E-827A-6B831181FBFC}" srcId="{C59F48F4-49A6-4A79-8A55-1FD68AFA2018}" destId="{A11897F8-71AD-4D42-85A4-3DF21AC11DB6}" srcOrd="1" destOrd="0" parTransId="{FACDEBE4-92DE-4423-BF58-40CEF0922EDC}" sibTransId="{2ABC033C-E963-4C28-B352-42F44F4C0375}"/>
    <dgm:cxn modelId="{F73F7FD8-1E07-45E1-A630-58F5CDF763C1}" type="presOf" srcId="{A11897F8-71AD-4D42-85A4-3DF21AC11DB6}" destId="{492D6C0E-316D-4E64-AF54-F1AC321348C0}" srcOrd="0" destOrd="0" presId="urn:microsoft.com/office/officeart/2005/8/layout/vList4"/>
    <dgm:cxn modelId="{F2062CEF-6656-49A9-B4A4-964D80E0D016}" type="presOf" srcId="{B2C1A321-EB7B-45B8-A27B-9D87C32F1AC0}" destId="{75D3179B-1C94-422D-9F3E-E746B426B241}" srcOrd="0" destOrd="0" presId="urn:microsoft.com/office/officeart/2005/8/layout/vList4"/>
    <dgm:cxn modelId="{C96AC2F6-1737-403F-9A3C-129505A4182F}" srcId="{C59F48F4-49A6-4A79-8A55-1FD68AFA2018}" destId="{B2C1A321-EB7B-45B8-A27B-9D87C32F1AC0}" srcOrd="2" destOrd="0" parTransId="{7676F906-14FC-40E1-966F-5C86E3DE6BA3}" sibTransId="{046B388A-1678-4A12-9A8A-782E7C5E4774}"/>
    <dgm:cxn modelId="{D4AB6C5E-8ED4-4B7C-B810-618243CEDE5A}" type="presParOf" srcId="{D36652D9-2C5A-4726-8424-52DA1CB04196}" destId="{E0899CE0-C40F-44E0-B754-7BD9ED75F1BA}" srcOrd="0" destOrd="0" presId="urn:microsoft.com/office/officeart/2005/8/layout/vList4"/>
    <dgm:cxn modelId="{4F3A17E4-0634-4B26-8F81-27CE7637A59A}" type="presParOf" srcId="{E0899CE0-C40F-44E0-B754-7BD9ED75F1BA}" destId="{98AC1024-BFAE-4621-AB23-9550F2F2F656}" srcOrd="0" destOrd="0" presId="urn:microsoft.com/office/officeart/2005/8/layout/vList4"/>
    <dgm:cxn modelId="{E4538B0D-6A5D-4F25-BD29-3B08795F23AF}" type="presParOf" srcId="{E0899CE0-C40F-44E0-B754-7BD9ED75F1BA}" destId="{E9630311-3927-468F-AF70-DB39A4484C6A}" srcOrd="1" destOrd="0" presId="urn:microsoft.com/office/officeart/2005/8/layout/vList4"/>
    <dgm:cxn modelId="{ACC53137-AED9-4E07-9F34-E58B77AC0629}" type="presParOf" srcId="{E0899CE0-C40F-44E0-B754-7BD9ED75F1BA}" destId="{85B23A7B-D93D-49F5-AF9E-146BA90A8422}" srcOrd="2" destOrd="0" presId="urn:microsoft.com/office/officeart/2005/8/layout/vList4"/>
    <dgm:cxn modelId="{7BD4A8B2-60F1-40F2-A760-66DAF0618F65}" type="presParOf" srcId="{D36652D9-2C5A-4726-8424-52DA1CB04196}" destId="{D8CBEBD5-9082-46BC-A376-40CC874AB364}" srcOrd="1" destOrd="0" presId="urn:microsoft.com/office/officeart/2005/8/layout/vList4"/>
    <dgm:cxn modelId="{127EFAF7-4294-41A2-8DFD-B4BDE0340E85}" type="presParOf" srcId="{D36652D9-2C5A-4726-8424-52DA1CB04196}" destId="{78488348-B75E-435F-9313-D382939206BD}" srcOrd="2" destOrd="0" presId="urn:microsoft.com/office/officeart/2005/8/layout/vList4"/>
    <dgm:cxn modelId="{03667497-EC2E-4355-93EC-9A34EFECE68A}" type="presParOf" srcId="{78488348-B75E-435F-9313-D382939206BD}" destId="{492D6C0E-316D-4E64-AF54-F1AC321348C0}" srcOrd="0" destOrd="0" presId="urn:microsoft.com/office/officeart/2005/8/layout/vList4"/>
    <dgm:cxn modelId="{C3F1E69E-9934-4341-997C-CA254C44ADD8}" type="presParOf" srcId="{78488348-B75E-435F-9313-D382939206BD}" destId="{B86794CD-AA81-473F-BA26-A690EE8485CF}" srcOrd="1" destOrd="0" presId="urn:microsoft.com/office/officeart/2005/8/layout/vList4"/>
    <dgm:cxn modelId="{D74E7038-4B07-4870-A173-1F16EC8BF5F6}" type="presParOf" srcId="{78488348-B75E-435F-9313-D382939206BD}" destId="{C096E2BE-1580-49B4-B24E-285D7AB03551}" srcOrd="2" destOrd="0" presId="urn:microsoft.com/office/officeart/2005/8/layout/vList4"/>
    <dgm:cxn modelId="{39F4FB64-1037-4EEA-B82A-C6BC8A1B72DF}" type="presParOf" srcId="{D36652D9-2C5A-4726-8424-52DA1CB04196}" destId="{5017D42E-CB7F-488D-9C4F-FB1162DE2616}" srcOrd="3" destOrd="0" presId="urn:microsoft.com/office/officeart/2005/8/layout/vList4"/>
    <dgm:cxn modelId="{8D5690C0-2C07-4A56-95BB-504D1B445B7A}" type="presParOf" srcId="{D36652D9-2C5A-4726-8424-52DA1CB04196}" destId="{176646AD-D271-442F-98ED-426C229D7BE0}" srcOrd="4" destOrd="0" presId="urn:microsoft.com/office/officeart/2005/8/layout/vList4"/>
    <dgm:cxn modelId="{275CD13C-27E1-4FBC-8D39-BD5555738941}" type="presParOf" srcId="{176646AD-D271-442F-98ED-426C229D7BE0}" destId="{75D3179B-1C94-422D-9F3E-E746B426B241}" srcOrd="0" destOrd="0" presId="urn:microsoft.com/office/officeart/2005/8/layout/vList4"/>
    <dgm:cxn modelId="{F7272909-5500-43ED-ACCE-A608515C3446}" type="presParOf" srcId="{176646AD-D271-442F-98ED-426C229D7BE0}" destId="{A078A914-13BB-4136-A406-93328952DDC0}" srcOrd="1" destOrd="0" presId="urn:microsoft.com/office/officeart/2005/8/layout/vList4"/>
    <dgm:cxn modelId="{213B27BD-42FD-4EB1-8FB9-9F43B8D2B5A0}" type="presParOf" srcId="{176646AD-D271-442F-98ED-426C229D7BE0}" destId="{910D9612-24A1-4839-8E28-51A08CDF1D26}" srcOrd="2" destOrd="0" presId="urn:microsoft.com/office/officeart/2005/8/layout/vList4"/>
    <dgm:cxn modelId="{AE3A1430-05C4-40E8-A0A2-6AB466E23D84}" type="presParOf" srcId="{D36652D9-2C5A-4726-8424-52DA1CB04196}" destId="{7E5720AF-7AF0-426F-91A9-1CBCBEBED7E9}" srcOrd="5" destOrd="0" presId="urn:microsoft.com/office/officeart/2005/8/layout/vList4"/>
    <dgm:cxn modelId="{1DBDF30B-DBB3-476D-B3D4-E632D99E4835}" type="presParOf" srcId="{D36652D9-2C5A-4726-8424-52DA1CB04196}" destId="{79BB76DA-96EA-4740-AD11-F59B7DF82943}" srcOrd="6" destOrd="0" presId="urn:microsoft.com/office/officeart/2005/8/layout/vList4"/>
    <dgm:cxn modelId="{DA82551D-E4DB-4C48-860B-8256A028B65C}" type="presParOf" srcId="{79BB76DA-96EA-4740-AD11-F59B7DF82943}" destId="{EDF62FDC-43C4-44E3-9467-8D9307A2AFD0}" srcOrd="0" destOrd="0" presId="urn:microsoft.com/office/officeart/2005/8/layout/vList4"/>
    <dgm:cxn modelId="{0A1577E8-70BA-48FF-B645-8A1ADD6572D4}" type="presParOf" srcId="{79BB76DA-96EA-4740-AD11-F59B7DF82943}" destId="{9CDC2D00-1205-4561-8D76-3DBEF34C7F45}" srcOrd="1" destOrd="0" presId="urn:microsoft.com/office/officeart/2005/8/layout/vList4"/>
    <dgm:cxn modelId="{26EFF56A-45BD-44F0-A8E2-9212A2DE3D71}" type="presParOf" srcId="{79BB76DA-96EA-4740-AD11-F59B7DF82943}" destId="{028C751E-F06B-410F-8DE9-58BC97E33F57}"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7965F0-CB81-4471-B802-A20EFCFB7529}" type="doc">
      <dgm:prSet loTypeId="urn:microsoft.com/office/officeart/2009/layout/CirclePictureHierarchy" loCatId="picture" qsTypeId="urn:microsoft.com/office/officeart/2005/8/quickstyle/simple1#2" qsCatId="simple" csTypeId="urn:microsoft.com/office/officeart/2005/8/colors/accent0_1#1" csCatId="mainScheme" phldr="1"/>
      <dgm:spPr/>
      <dgm:t>
        <a:bodyPr/>
        <a:lstStyle/>
        <a:p>
          <a:endParaRPr lang="es-ES"/>
        </a:p>
      </dgm:t>
    </dgm:pt>
    <dgm:pt modelId="{377FF164-A43E-4C94-874D-D4BBEBF3E497}">
      <dgm:prSet custT="1"/>
      <dgm:spPr/>
      <dgm:t>
        <a:bodyPr/>
        <a:lstStyle/>
        <a:p>
          <a:r>
            <a:rPr lang="hr-HR" sz="2000" b="1" dirty="0"/>
            <a:t>Hodao je našim svetom da bismo ga upoznali, ljubili Ga</a:t>
          </a:r>
          <a:br>
            <a:rPr lang="es-ES" sz="2000" b="1" dirty="0"/>
          </a:br>
          <a:r>
            <a:rPr lang="hr-HR" sz="2000" b="1" dirty="0"/>
            <a:t>i oponašali (Jovan 15,12),</a:t>
          </a:r>
          <a:endParaRPr lang="es-ES" sz="2000" dirty="0"/>
        </a:p>
      </dgm:t>
    </dgm:pt>
    <dgm:pt modelId="{C41FDF1C-0BDE-4806-83AE-7E2C495CEEEF}" type="parTrans" cxnId="{57E2D6F3-0BE7-4CBF-8EF0-E77D26C31805}">
      <dgm:prSet/>
      <dgm:spPr/>
      <dgm:t>
        <a:bodyPr/>
        <a:lstStyle/>
        <a:p>
          <a:endParaRPr lang="es-ES" sz="2000"/>
        </a:p>
      </dgm:t>
    </dgm:pt>
    <dgm:pt modelId="{7FAF2550-8F62-4FB3-9661-88AB2585B72B}" type="sibTrans" cxnId="{57E2D6F3-0BE7-4CBF-8EF0-E77D26C31805}">
      <dgm:prSet/>
      <dgm:spPr/>
      <dgm:t>
        <a:bodyPr/>
        <a:lstStyle/>
        <a:p>
          <a:endParaRPr lang="es-ES" sz="2000"/>
        </a:p>
      </dgm:t>
    </dgm:pt>
    <dgm:pt modelId="{DDC553E2-6756-4638-8A8A-FA4A4AA516E4}">
      <dgm:prSet custT="1"/>
      <dgm:spPr/>
      <dgm:t>
        <a:bodyPr/>
        <a:lstStyle/>
        <a:p>
          <a:r>
            <a:rPr lang="hr-HR" sz="2000" b="1"/>
            <a:t>Ponizio se i postao poslušan do smrti da nam oprosti grehe i da nam večni život (Filibljanima 2,8)</a:t>
          </a:r>
          <a:endParaRPr lang="es-ES" sz="2000" dirty="0"/>
        </a:p>
      </dgm:t>
    </dgm:pt>
    <dgm:pt modelId="{EA9CF2C3-D4CB-477F-863B-A28DCD7877C1}" type="parTrans" cxnId="{F15E803B-C75A-40CA-9F0D-A12C8F1E78BD}">
      <dgm:prSet/>
      <dgm:spPr/>
      <dgm:t>
        <a:bodyPr/>
        <a:lstStyle/>
        <a:p>
          <a:endParaRPr lang="es-ES" sz="2000"/>
        </a:p>
      </dgm:t>
    </dgm:pt>
    <dgm:pt modelId="{61991BA2-545F-456C-B980-13D9A0AA0F0F}" type="sibTrans" cxnId="{F15E803B-C75A-40CA-9F0D-A12C8F1E78BD}">
      <dgm:prSet/>
      <dgm:spPr/>
      <dgm:t>
        <a:bodyPr/>
        <a:lstStyle/>
        <a:p>
          <a:endParaRPr lang="es-ES" sz="2000"/>
        </a:p>
      </dgm:t>
    </dgm:pt>
    <dgm:pt modelId="{217C56A7-0E54-4BD3-A106-0AA518C6E553}" type="pres">
      <dgm:prSet presAssocID="{8A7965F0-CB81-4471-B802-A20EFCFB7529}" presName="hierChild1" presStyleCnt="0">
        <dgm:presLayoutVars>
          <dgm:chPref val="1"/>
          <dgm:dir/>
          <dgm:animOne val="branch"/>
          <dgm:animLvl val="lvl"/>
          <dgm:resizeHandles/>
        </dgm:presLayoutVars>
      </dgm:prSet>
      <dgm:spPr/>
    </dgm:pt>
    <dgm:pt modelId="{E543DD99-90B6-4D35-B77D-0F9896D6FC4E}" type="pres">
      <dgm:prSet presAssocID="{377FF164-A43E-4C94-874D-D4BBEBF3E497}" presName="hierRoot1" presStyleCnt="0"/>
      <dgm:spPr/>
    </dgm:pt>
    <dgm:pt modelId="{A39C6904-13B9-4176-9150-B0A59FDCE70D}" type="pres">
      <dgm:prSet presAssocID="{377FF164-A43E-4C94-874D-D4BBEBF3E497}" presName="composite" presStyleCnt="0"/>
      <dgm:spPr/>
    </dgm:pt>
    <dgm:pt modelId="{96A220C1-F51A-4E4C-9DCF-A548F381A665}" type="pres">
      <dgm:prSet presAssocID="{377FF164-A43E-4C94-874D-D4BBEBF3E497}" presName="image" presStyleLbl="node0" presStyleIdx="0" presStyleCnt="2" custLinFactNeighborX="-6390"/>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solidFill>
            <a:schemeClr val="accent4">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8947BFBF-C36A-4EFA-9AB6-0B971873736B}" type="pres">
      <dgm:prSet presAssocID="{377FF164-A43E-4C94-874D-D4BBEBF3E497}" presName="text" presStyleLbl="revTx" presStyleIdx="0" presStyleCnt="2" custScaleX="125022" custLinFactNeighborX="10209">
        <dgm:presLayoutVars>
          <dgm:chPref val="3"/>
        </dgm:presLayoutVars>
      </dgm:prSet>
      <dgm:spPr/>
    </dgm:pt>
    <dgm:pt modelId="{941921FA-84D5-4AA8-817D-8606C1090B8D}" type="pres">
      <dgm:prSet presAssocID="{377FF164-A43E-4C94-874D-D4BBEBF3E497}" presName="hierChild2" presStyleCnt="0"/>
      <dgm:spPr/>
    </dgm:pt>
    <dgm:pt modelId="{DA325931-5722-40A5-94DB-24CB269C3726}" type="pres">
      <dgm:prSet presAssocID="{DDC553E2-6756-4638-8A8A-FA4A4AA516E4}" presName="hierRoot1" presStyleCnt="0"/>
      <dgm:spPr/>
    </dgm:pt>
    <dgm:pt modelId="{37595743-EF3F-4B4F-B1CA-2B7C6E2E65E4}" type="pres">
      <dgm:prSet presAssocID="{DDC553E2-6756-4638-8A8A-FA4A4AA516E4}" presName="composite" presStyleCnt="0"/>
      <dgm:spPr/>
    </dgm:pt>
    <dgm:pt modelId="{D864BB1C-3772-4FD0-8E87-D1DD0E958E52}" type="pres">
      <dgm:prSet presAssocID="{DDC553E2-6756-4638-8A8A-FA4A4AA516E4}" presName="image" presStyleLbl="node0" presStyleIdx="1" presStyleCnt="2" custLinFactNeighborX="-17742"/>
      <dgm:spPr>
        <a:blipFill dpi="0" rotWithShape="1">
          <a:blip xmlns:r="http://schemas.openxmlformats.org/officeDocument/2006/relationships"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r="35"/>
          </a:stretch>
        </a:blipFill>
        <a:ln>
          <a:solidFill>
            <a:schemeClr val="accent6">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D1378C6A-9BA8-4734-B0DE-4A280C0162A6}" type="pres">
      <dgm:prSet presAssocID="{DDC553E2-6756-4638-8A8A-FA4A4AA516E4}" presName="text" presStyleLbl="revTx" presStyleIdx="1" presStyleCnt="2" custScaleX="121046">
        <dgm:presLayoutVars>
          <dgm:chPref val="3"/>
        </dgm:presLayoutVars>
      </dgm:prSet>
      <dgm:spPr/>
    </dgm:pt>
    <dgm:pt modelId="{0D66DE63-5B7B-492B-9358-9E149C5BA431}" type="pres">
      <dgm:prSet presAssocID="{DDC553E2-6756-4638-8A8A-FA4A4AA516E4}" presName="hierChild2" presStyleCnt="0"/>
      <dgm:spPr/>
    </dgm:pt>
  </dgm:ptLst>
  <dgm:cxnLst>
    <dgm:cxn modelId="{37D4CA39-01BB-4FA7-9B0F-4F2A424B7A26}" type="presOf" srcId="{8A7965F0-CB81-4471-B802-A20EFCFB7529}" destId="{217C56A7-0E54-4BD3-A106-0AA518C6E553}" srcOrd="0" destOrd="0" presId="urn:microsoft.com/office/officeart/2009/layout/CirclePictureHierarchy"/>
    <dgm:cxn modelId="{F15E803B-C75A-40CA-9F0D-A12C8F1E78BD}" srcId="{8A7965F0-CB81-4471-B802-A20EFCFB7529}" destId="{DDC553E2-6756-4638-8A8A-FA4A4AA516E4}" srcOrd="1" destOrd="0" parTransId="{EA9CF2C3-D4CB-477F-863B-A28DCD7877C1}" sibTransId="{61991BA2-545F-456C-B980-13D9A0AA0F0F}"/>
    <dgm:cxn modelId="{8BD8CF56-C9FF-428D-AF63-A28906910DE3}" type="presOf" srcId="{377FF164-A43E-4C94-874D-D4BBEBF3E497}" destId="{8947BFBF-C36A-4EFA-9AB6-0B971873736B}" srcOrd="0" destOrd="0" presId="urn:microsoft.com/office/officeart/2009/layout/CirclePictureHierarchy"/>
    <dgm:cxn modelId="{BD5997A7-92C5-429D-AB64-182B591EB60A}" type="presOf" srcId="{DDC553E2-6756-4638-8A8A-FA4A4AA516E4}" destId="{D1378C6A-9BA8-4734-B0DE-4A280C0162A6}" srcOrd="0" destOrd="0" presId="urn:microsoft.com/office/officeart/2009/layout/CirclePictureHierarchy"/>
    <dgm:cxn modelId="{57E2D6F3-0BE7-4CBF-8EF0-E77D26C31805}" srcId="{8A7965F0-CB81-4471-B802-A20EFCFB7529}" destId="{377FF164-A43E-4C94-874D-D4BBEBF3E497}" srcOrd="0" destOrd="0" parTransId="{C41FDF1C-0BDE-4806-83AE-7E2C495CEEEF}" sibTransId="{7FAF2550-8F62-4FB3-9661-88AB2585B72B}"/>
    <dgm:cxn modelId="{B3042EC5-E9ED-4E2B-9A84-BFF17C6099BD}" type="presParOf" srcId="{217C56A7-0E54-4BD3-A106-0AA518C6E553}" destId="{E543DD99-90B6-4D35-B77D-0F9896D6FC4E}" srcOrd="0" destOrd="0" presId="urn:microsoft.com/office/officeart/2009/layout/CirclePictureHierarchy"/>
    <dgm:cxn modelId="{75749958-1C1D-4FD0-8005-AB9CE01E2125}" type="presParOf" srcId="{E543DD99-90B6-4D35-B77D-0F9896D6FC4E}" destId="{A39C6904-13B9-4176-9150-B0A59FDCE70D}" srcOrd="0" destOrd="0" presId="urn:microsoft.com/office/officeart/2009/layout/CirclePictureHierarchy"/>
    <dgm:cxn modelId="{2C2F8E3A-C061-4A79-8CEE-3911E1ED8284}" type="presParOf" srcId="{A39C6904-13B9-4176-9150-B0A59FDCE70D}" destId="{96A220C1-F51A-4E4C-9DCF-A548F381A665}" srcOrd="0" destOrd="0" presId="urn:microsoft.com/office/officeart/2009/layout/CirclePictureHierarchy"/>
    <dgm:cxn modelId="{AD23C1D0-E18D-415F-BAD8-F9A98EC3BE18}" type="presParOf" srcId="{A39C6904-13B9-4176-9150-B0A59FDCE70D}" destId="{8947BFBF-C36A-4EFA-9AB6-0B971873736B}" srcOrd="1" destOrd="0" presId="urn:microsoft.com/office/officeart/2009/layout/CirclePictureHierarchy"/>
    <dgm:cxn modelId="{2AFA01CF-124C-4E6A-BBF6-A3F6D49BF8A8}" type="presParOf" srcId="{E543DD99-90B6-4D35-B77D-0F9896D6FC4E}" destId="{941921FA-84D5-4AA8-817D-8606C1090B8D}" srcOrd="1" destOrd="0" presId="urn:microsoft.com/office/officeart/2009/layout/CirclePictureHierarchy"/>
    <dgm:cxn modelId="{071B6DC4-121E-4596-8AA1-60A471F510BB}" type="presParOf" srcId="{217C56A7-0E54-4BD3-A106-0AA518C6E553}" destId="{DA325931-5722-40A5-94DB-24CB269C3726}" srcOrd="1" destOrd="0" presId="urn:microsoft.com/office/officeart/2009/layout/CirclePictureHierarchy"/>
    <dgm:cxn modelId="{9A605035-80E4-41D7-AE66-9281A9E33F51}" type="presParOf" srcId="{DA325931-5722-40A5-94DB-24CB269C3726}" destId="{37595743-EF3F-4B4F-B1CA-2B7C6E2E65E4}" srcOrd="0" destOrd="0" presId="urn:microsoft.com/office/officeart/2009/layout/CirclePictureHierarchy"/>
    <dgm:cxn modelId="{A124CBCB-A3FC-4B25-8757-8AB372FD9599}" type="presParOf" srcId="{37595743-EF3F-4B4F-B1CA-2B7C6E2E65E4}" destId="{D864BB1C-3772-4FD0-8E87-D1DD0E958E52}" srcOrd="0" destOrd="0" presId="urn:microsoft.com/office/officeart/2009/layout/CirclePictureHierarchy"/>
    <dgm:cxn modelId="{F7314E46-BAF1-428B-9CF0-F584B778A16C}" type="presParOf" srcId="{37595743-EF3F-4B4F-B1CA-2B7C6E2E65E4}" destId="{D1378C6A-9BA8-4734-B0DE-4A280C0162A6}" srcOrd="1" destOrd="0" presId="urn:microsoft.com/office/officeart/2009/layout/CirclePictureHierarchy"/>
    <dgm:cxn modelId="{9616C3D7-E777-48B6-B828-CD9F3F06C9AC}" type="presParOf" srcId="{DA325931-5722-40A5-94DB-24CB269C3726}" destId="{0D66DE63-5B7B-492B-9358-9E149C5BA431}"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CC8D2-B74D-4F0D-809E-DA2414A6422E}" type="doc">
      <dgm:prSet loTypeId="urn:microsoft.com/office/officeart/2005/8/layout/process4" loCatId="list" qsTypeId="urn:microsoft.com/office/officeart/2005/8/quickstyle/3d2#3" qsCatId="3D" csTypeId="urn:microsoft.com/office/officeart/2005/8/colors/colorful1#4" csCatId="colorful" phldr="1"/>
      <dgm:spPr/>
      <dgm:t>
        <a:bodyPr/>
        <a:lstStyle/>
        <a:p>
          <a:endParaRPr lang="es-ES"/>
        </a:p>
      </dgm:t>
    </dgm:pt>
    <dgm:pt modelId="{210FD36C-75A1-4FE8-8C0C-3D76AC803D06}">
      <dgm:prSet custT="1"/>
      <dgm:spPr>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dgm:spPr>
      <dgm:t>
        <a:bodyPr/>
        <a:lstStyle/>
        <a:p>
          <a:r>
            <a:rPr lang="it-IT" sz="2000" b="1">
              <a:solidFill>
                <a:schemeClr val="tx1"/>
              </a:solidFill>
            </a:rPr>
            <a:t>Opravdani smo (Rim. 3</a:t>
          </a:r>
          <a:r>
            <a:rPr lang="sr-Latn-RS" sz="2000" b="1">
              <a:solidFill>
                <a:schemeClr val="tx1"/>
              </a:solidFill>
            </a:rPr>
            <a:t>,</a:t>
          </a:r>
          <a:r>
            <a:rPr lang="it-IT" sz="2000" b="1">
              <a:solidFill>
                <a:schemeClr val="tx1"/>
              </a:solidFill>
            </a:rPr>
            <a:t>24; Ef. 1</a:t>
          </a:r>
          <a:r>
            <a:rPr lang="sr-Latn-RS" sz="2000" b="1">
              <a:solidFill>
                <a:schemeClr val="tx1"/>
              </a:solidFill>
            </a:rPr>
            <a:t>,</a:t>
          </a:r>
          <a:r>
            <a:rPr lang="it-IT" sz="2000" b="1">
              <a:solidFill>
                <a:schemeClr val="tx1"/>
              </a:solidFill>
            </a:rPr>
            <a:t>7)</a:t>
          </a:r>
          <a:r>
            <a:rPr lang="sr-Latn-RS" sz="2000" b="1">
              <a:solidFill>
                <a:schemeClr val="tx1"/>
              </a:solidFill>
            </a:rPr>
            <a:t>.</a:t>
          </a:r>
          <a:endParaRPr lang="es-ES" sz="2000">
            <a:solidFill>
              <a:schemeClr val="tx1"/>
            </a:solidFill>
          </a:endParaRPr>
        </a:p>
      </dgm:t>
    </dgm:pt>
    <dgm:pt modelId="{F2AC2F53-316E-4051-8760-5C1EF67556E6}" type="parTrans" cxnId="{C939C79A-8C13-40BA-9300-51E2A7D1F738}">
      <dgm:prSet/>
      <dgm:spPr/>
      <dgm:t>
        <a:bodyPr/>
        <a:lstStyle/>
        <a:p>
          <a:endParaRPr lang="es-ES" sz="2000">
            <a:solidFill>
              <a:schemeClr val="tx1"/>
            </a:solidFill>
          </a:endParaRPr>
        </a:p>
      </dgm:t>
    </dgm:pt>
    <dgm:pt modelId="{A125CB06-1580-4509-B102-243003F45D26}" type="sibTrans" cxnId="{C939C79A-8C13-40BA-9300-51E2A7D1F738}">
      <dgm:prSet/>
      <dgm:spPr/>
      <dgm:t>
        <a:bodyPr/>
        <a:lstStyle/>
        <a:p>
          <a:endParaRPr lang="es-ES" sz="2000">
            <a:solidFill>
              <a:schemeClr val="tx1"/>
            </a:solidFill>
          </a:endParaRPr>
        </a:p>
      </dgm:t>
    </dgm:pt>
    <dgm:pt modelId="{7ADE586A-184F-48EF-A887-AB40A4E3752D}">
      <dgm:prSet custT="1"/>
      <dgm:spPr>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Radujemo se u nadi (Rim. 5,2).</a:t>
          </a:r>
          <a:endParaRPr lang="es-ES" sz="2000">
            <a:solidFill>
              <a:schemeClr val="tx1"/>
            </a:solidFill>
          </a:endParaRPr>
        </a:p>
      </dgm:t>
    </dgm:pt>
    <dgm:pt modelId="{1625114B-8506-4F30-A7A4-08881A65525C}" type="parTrans" cxnId="{0D1D2AC0-DDFA-4C39-9961-64BBB68808F4}">
      <dgm:prSet/>
      <dgm:spPr/>
      <dgm:t>
        <a:bodyPr/>
        <a:lstStyle/>
        <a:p>
          <a:endParaRPr lang="es-ES" sz="2000">
            <a:solidFill>
              <a:schemeClr val="tx1"/>
            </a:solidFill>
          </a:endParaRPr>
        </a:p>
      </dgm:t>
    </dgm:pt>
    <dgm:pt modelId="{62316348-BF52-4BB5-97A0-D5CC9E03FE97}" type="sibTrans" cxnId="{0D1D2AC0-DDFA-4C39-9961-64BBB68808F4}">
      <dgm:prSet/>
      <dgm:spPr/>
      <dgm:t>
        <a:bodyPr/>
        <a:lstStyle/>
        <a:p>
          <a:endParaRPr lang="es-ES" sz="2000">
            <a:solidFill>
              <a:schemeClr val="tx1"/>
            </a:solidFill>
          </a:endParaRPr>
        </a:p>
      </dgm:t>
    </dgm:pt>
    <dgm:pt modelId="{119A0795-FE61-42BE-94BA-CE12989F664E}">
      <dgm:prSet custT="1"/>
      <dgm:spPr>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Moć primamo od Hrista (2 . Kor. 12,9).</a:t>
          </a:r>
          <a:endParaRPr lang="es-ES" sz="2000">
            <a:solidFill>
              <a:schemeClr val="tx1"/>
            </a:solidFill>
          </a:endParaRPr>
        </a:p>
      </dgm:t>
    </dgm:pt>
    <dgm:pt modelId="{F76CE712-7528-40D3-BC99-2E7C48F1D07A}" type="parTrans" cxnId="{6915490E-EBE9-40E3-827C-286BBCA6B67A}">
      <dgm:prSet/>
      <dgm:spPr/>
      <dgm:t>
        <a:bodyPr/>
        <a:lstStyle/>
        <a:p>
          <a:endParaRPr lang="es-ES" sz="2000">
            <a:solidFill>
              <a:schemeClr val="tx1"/>
            </a:solidFill>
          </a:endParaRPr>
        </a:p>
      </dgm:t>
    </dgm:pt>
    <dgm:pt modelId="{8DAB9582-9B90-4270-9650-E90C580F98A6}" type="sibTrans" cxnId="{6915490E-EBE9-40E3-827C-286BBCA6B67A}">
      <dgm:prSet/>
      <dgm:spPr/>
      <dgm:t>
        <a:bodyPr/>
        <a:lstStyle/>
        <a:p>
          <a:endParaRPr lang="es-ES" sz="2000">
            <a:solidFill>
              <a:schemeClr val="tx1"/>
            </a:solidFill>
          </a:endParaRPr>
        </a:p>
      </dgm:t>
    </dgm:pt>
    <dgm:pt modelId="{CD808376-D099-4C58-A35A-4A6198858337}">
      <dgm:prSet custT="1"/>
      <dgm:spPr>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Greh nema vlast nad nama (Rim. 6:14).</a:t>
          </a:r>
          <a:endParaRPr lang="es-ES" sz="2000">
            <a:solidFill>
              <a:schemeClr val="tx1"/>
            </a:solidFill>
          </a:endParaRPr>
        </a:p>
      </dgm:t>
    </dgm:pt>
    <dgm:pt modelId="{D2BD0818-2BB8-4FCE-9351-90DA9D1B54B4}" type="parTrans" cxnId="{CA50EC92-3A07-4918-AB83-39B3691E1997}">
      <dgm:prSet/>
      <dgm:spPr/>
      <dgm:t>
        <a:bodyPr/>
        <a:lstStyle/>
        <a:p>
          <a:endParaRPr lang="es-ES" sz="2000">
            <a:solidFill>
              <a:schemeClr val="tx1"/>
            </a:solidFill>
          </a:endParaRPr>
        </a:p>
      </dgm:t>
    </dgm:pt>
    <dgm:pt modelId="{C6E0DDFE-5D62-4E2D-A265-B4D62B3DFE12}" type="sibTrans" cxnId="{CA50EC92-3A07-4918-AB83-39B3691E1997}">
      <dgm:prSet/>
      <dgm:spPr/>
      <dgm:t>
        <a:bodyPr/>
        <a:lstStyle/>
        <a:p>
          <a:endParaRPr lang="es-ES" sz="2000">
            <a:solidFill>
              <a:schemeClr val="tx1"/>
            </a:solidFill>
          </a:endParaRPr>
        </a:p>
      </dgm:t>
    </dgm:pt>
    <dgm:pt modelId="{24549ADA-9D85-4E9A-BB1C-26B756B9C652}">
      <dgm:prSet custT="1"/>
      <dgm:spPr>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Vladat ćemo u životu sa Isusom (Rim.  5,17.21).</a:t>
          </a:r>
          <a:endParaRPr lang="es-ES" sz="2000">
            <a:solidFill>
              <a:schemeClr val="tx1"/>
            </a:solidFill>
          </a:endParaRPr>
        </a:p>
      </dgm:t>
    </dgm:pt>
    <dgm:pt modelId="{F0BC0B6A-ECF7-4E79-AD8C-388FE84FB6DC}" type="parTrans" cxnId="{1EAE83EE-C47D-49C2-A8EC-3BD03030F9C6}">
      <dgm:prSet/>
      <dgm:spPr/>
      <dgm:t>
        <a:bodyPr/>
        <a:lstStyle/>
        <a:p>
          <a:endParaRPr lang="es-ES" sz="2000">
            <a:solidFill>
              <a:schemeClr val="tx1"/>
            </a:solidFill>
          </a:endParaRPr>
        </a:p>
      </dgm:t>
    </dgm:pt>
    <dgm:pt modelId="{06B96C25-0D0D-4C29-B867-E85218C58128}" type="sibTrans" cxnId="{1EAE83EE-C47D-49C2-A8EC-3BD03030F9C6}">
      <dgm:prSet/>
      <dgm:spPr/>
      <dgm:t>
        <a:bodyPr/>
        <a:lstStyle/>
        <a:p>
          <a:endParaRPr lang="es-ES" sz="2000">
            <a:solidFill>
              <a:schemeClr val="tx1"/>
            </a:solidFill>
          </a:endParaRPr>
        </a:p>
      </dgm:t>
    </dgm:pt>
    <dgm:pt modelId="{890FBA2D-BE9E-45EB-AA9A-E0C045373E17}" type="pres">
      <dgm:prSet presAssocID="{CF0CC8D2-B74D-4F0D-809E-DA2414A6422E}" presName="Name0" presStyleCnt="0">
        <dgm:presLayoutVars>
          <dgm:dir/>
          <dgm:animLvl val="lvl"/>
          <dgm:resizeHandles val="exact"/>
        </dgm:presLayoutVars>
      </dgm:prSet>
      <dgm:spPr/>
    </dgm:pt>
    <dgm:pt modelId="{1C380499-AAAC-4EDD-BD56-BB81FB8977A5}" type="pres">
      <dgm:prSet presAssocID="{24549ADA-9D85-4E9A-BB1C-26B756B9C652}" presName="boxAndChildren" presStyleCnt="0"/>
      <dgm:spPr/>
    </dgm:pt>
    <dgm:pt modelId="{4A7A5C1A-F658-463A-B28A-9E2670CDD3BF}" type="pres">
      <dgm:prSet presAssocID="{24549ADA-9D85-4E9A-BB1C-26B756B9C652}" presName="parentTextBox" presStyleLbl="node1" presStyleIdx="0" presStyleCnt="5"/>
      <dgm:spPr/>
    </dgm:pt>
    <dgm:pt modelId="{C62C32A6-B9F2-40A4-9A7C-985432574CA1}" type="pres">
      <dgm:prSet presAssocID="{C6E0DDFE-5D62-4E2D-A265-B4D62B3DFE12}" presName="sp" presStyleCnt="0"/>
      <dgm:spPr/>
    </dgm:pt>
    <dgm:pt modelId="{02458FFC-6288-4505-AFB8-253192D788EE}" type="pres">
      <dgm:prSet presAssocID="{CD808376-D099-4C58-A35A-4A6198858337}" presName="arrowAndChildren" presStyleCnt="0"/>
      <dgm:spPr/>
    </dgm:pt>
    <dgm:pt modelId="{22814FF2-5193-4DBA-9629-93340BBD42C9}" type="pres">
      <dgm:prSet presAssocID="{CD808376-D099-4C58-A35A-4A6198858337}" presName="parentTextArrow" presStyleLbl="node1" presStyleIdx="1" presStyleCnt="5"/>
      <dgm:spPr/>
    </dgm:pt>
    <dgm:pt modelId="{E688B8D1-4609-44E6-B3B2-D92EFB4464B0}" type="pres">
      <dgm:prSet presAssocID="{8DAB9582-9B90-4270-9650-E90C580F98A6}" presName="sp" presStyleCnt="0"/>
      <dgm:spPr/>
    </dgm:pt>
    <dgm:pt modelId="{BF69C753-2594-4218-BB55-1CBE6544DE11}" type="pres">
      <dgm:prSet presAssocID="{119A0795-FE61-42BE-94BA-CE12989F664E}" presName="arrowAndChildren" presStyleCnt="0"/>
      <dgm:spPr/>
    </dgm:pt>
    <dgm:pt modelId="{E1E5630C-BD4F-46CC-916A-4557FB7B8995}" type="pres">
      <dgm:prSet presAssocID="{119A0795-FE61-42BE-94BA-CE12989F664E}" presName="parentTextArrow" presStyleLbl="node1" presStyleIdx="2" presStyleCnt="5"/>
      <dgm:spPr/>
    </dgm:pt>
    <dgm:pt modelId="{67CACDFE-333A-40B9-BBE5-CECDD38BDF5F}" type="pres">
      <dgm:prSet presAssocID="{62316348-BF52-4BB5-97A0-D5CC9E03FE97}" presName="sp" presStyleCnt="0"/>
      <dgm:spPr/>
    </dgm:pt>
    <dgm:pt modelId="{D910E4CC-1882-4658-8D68-1644E86D883D}" type="pres">
      <dgm:prSet presAssocID="{7ADE586A-184F-48EF-A887-AB40A4E3752D}" presName="arrowAndChildren" presStyleCnt="0"/>
      <dgm:spPr/>
    </dgm:pt>
    <dgm:pt modelId="{C9082044-BA00-4E94-B848-21337E0EC631}" type="pres">
      <dgm:prSet presAssocID="{7ADE586A-184F-48EF-A887-AB40A4E3752D}" presName="parentTextArrow" presStyleLbl="node1" presStyleIdx="3" presStyleCnt="5"/>
      <dgm:spPr/>
    </dgm:pt>
    <dgm:pt modelId="{EE62D9A1-ACDB-4B3C-BBDC-65AFA69F12CF}" type="pres">
      <dgm:prSet presAssocID="{A125CB06-1580-4509-B102-243003F45D26}" presName="sp" presStyleCnt="0"/>
      <dgm:spPr/>
    </dgm:pt>
    <dgm:pt modelId="{2989F953-13B4-4378-A6E6-D5B2B5CF6FFD}" type="pres">
      <dgm:prSet presAssocID="{210FD36C-75A1-4FE8-8C0C-3D76AC803D06}" presName="arrowAndChildren" presStyleCnt="0"/>
      <dgm:spPr/>
    </dgm:pt>
    <dgm:pt modelId="{1F2D09CA-5DDC-4224-ABA5-62BB7F48AF7A}" type="pres">
      <dgm:prSet presAssocID="{210FD36C-75A1-4FE8-8C0C-3D76AC803D06}" presName="parentTextArrow" presStyleLbl="node1" presStyleIdx="4" presStyleCnt="5"/>
      <dgm:spPr/>
    </dgm:pt>
  </dgm:ptLst>
  <dgm:cxnLst>
    <dgm:cxn modelId="{6915490E-EBE9-40E3-827C-286BBCA6B67A}" srcId="{CF0CC8D2-B74D-4F0D-809E-DA2414A6422E}" destId="{119A0795-FE61-42BE-94BA-CE12989F664E}" srcOrd="2" destOrd="0" parTransId="{F76CE712-7528-40D3-BC99-2E7C48F1D07A}" sibTransId="{8DAB9582-9B90-4270-9650-E90C580F98A6}"/>
    <dgm:cxn modelId="{7B0DE515-2F14-46CD-8F06-5C62216BC0CB}" type="presOf" srcId="{CD808376-D099-4C58-A35A-4A6198858337}" destId="{22814FF2-5193-4DBA-9629-93340BBD42C9}" srcOrd="0" destOrd="0" presId="urn:microsoft.com/office/officeart/2005/8/layout/process4"/>
    <dgm:cxn modelId="{91B8882F-29A3-48EC-A0FA-1C7E6549E93A}" type="presOf" srcId="{119A0795-FE61-42BE-94BA-CE12989F664E}" destId="{E1E5630C-BD4F-46CC-916A-4557FB7B8995}" srcOrd="0" destOrd="0" presId="urn:microsoft.com/office/officeart/2005/8/layout/process4"/>
    <dgm:cxn modelId="{6C6C6472-10AF-4A9A-B7EF-E716864EE30B}" type="presOf" srcId="{CF0CC8D2-B74D-4F0D-809E-DA2414A6422E}" destId="{890FBA2D-BE9E-45EB-AA9A-E0C045373E17}" srcOrd="0" destOrd="0" presId="urn:microsoft.com/office/officeart/2005/8/layout/process4"/>
    <dgm:cxn modelId="{6750AF7F-1227-442B-BCC2-DFEBF3F55BB4}" type="presOf" srcId="{24549ADA-9D85-4E9A-BB1C-26B756B9C652}" destId="{4A7A5C1A-F658-463A-B28A-9E2670CDD3BF}" srcOrd="0" destOrd="0" presId="urn:microsoft.com/office/officeart/2005/8/layout/process4"/>
    <dgm:cxn modelId="{AD629390-05CF-460B-8517-DD41454E65D2}" type="presOf" srcId="{7ADE586A-184F-48EF-A887-AB40A4E3752D}" destId="{C9082044-BA00-4E94-B848-21337E0EC631}" srcOrd="0" destOrd="0" presId="urn:microsoft.com/office/officeart/2005/8/layout/process4"/>
    <dgm:cxn modelId="{CA50EC92-3A07-4918-AB83-39B3691E1997}" srcId="{CF0CC8D2-B74D-4F0D-809E-DA2414A6422E}" destId="{CD808376-D099-4C58-A35A-4A6198858337}" srcOrd="3" destOrd="0" parTransId="{D2BD0818-2BB8-4FCE-9351-90DA9D1B54B4}" sibTransId="{C6E0DDFE-5D62-4E2D-A265-B4D62B3DFE12}"/>
    <dgm:cxn modelId="{C939C79A-8C13-40BA-9300-51E2A7D1F738}" srcId="{CF0CC8D2-B74D-4F0D-809E-DA2414A6422E}" destId="{210FD36C-75A1-4FE8-8C0C-3D76AC803D06}" srcOrd="0" destOrd="0" parTransId="{F2AC2F53-316E-4051-8760-5C1EF67556E6}" sibTransId="{A125CB06-1580-4509-B102-243003F45D26}"/>
    <dgm:cxn modelId="{8E53BB9C-5730-457A-AACD-FA3CE125ACFF}" type="presOf" srcId="{210FD36C-75A1-4FE8-8C0C-3D76AC803D06}" destId="{1F2D09CA-5DDC-4224-ABA5-62BB7F48AF7A}" srcOrd="0" destOrd="0" presId="urn:microsoft.com/office/officeart/2005/8/layout/process4"/>
    <dgm:cxn modelId="{0D1D2AC0-DDFA-4C39-9961-64BBB68808F4}" srcId="{CF0CC8D2-B74D-4F0D-809E-DA2414A6422E}" destId="{7ADE586A-184F-48EF-A887-AB40A4E3752D}" srcOrd="1" destOrd="0" parTransId="{1625114B-8506-4F30-A7A4-08881A65525C}" sibTransId="{62316348-BF52-4BB5-97A0-D5CC9E03FE97}"/>
    <dgm:cxn modelId="{1EAE83EE-C47D-49C2-A8EC-3BD03030F9C6}" srcId="{CF0CC8D2-B74D-4F0D-809E-DA2414A6422E}" destId="{24549ADA-9D85-4E9A-BB1C-26B756B9C652}" srcOrd="4" destOrd="0" parTransId="{F0BC0B6A-ECF7-4E79-AD8C-388FE84FB6DC}" sibTransId="{06B96C25-0D0D-4C29-B867-E85218C58128}"/>
    <dgm:cxn modelId="{AC0092E1-FC1D-4A05-A242-C86CF8B8D084}" type="presParOf" srcId="{890FBA2D-BE9E-45EB-AA9A-E0C045373E17}" destId="{1C380499-AAAC-4EDD-BD56-BB81FB8977A5}" srcOrd="0" destOrd="0" presId="urn:microsoft.com/office/officeart/2005/8/layout/process4"/>
    <dgm:cxn modelId="{45271ABA-4CCA-4382-966B-26AB534BF8D8}" type="presParOf" srcId="{1C380499-AAAC-4EDD-BD56-BB81FB8977A5}" destId="{4A7A5C1A-F658-463A-B28A-9E2670CDD3BF}" srcOrd="0" destOrd="0" presId="urn:microsoft.com/office/officeart/2005/8/layout/process4"/>
    <dgm:cxn modelId="{E0426160-28CD-4FBA-A680-110A6D95DA3F}" type="presParOf" srcId="{890FBA2D-BE9E-45EB-AA9A-E0C045373E17}" destId="{C62C32A6-B9F2-40A4-9A7C-985432574CA1}" srcOrd="1" destOrd="0" presId="urn:microsoft.com/office/officeart/2005/8/layout/process4"/>
    <dgm:cxn modelId="{78F7EA9C-72B1-436E-B46D-57199BBFA948}" type="presParOf" srcId="{890FBA2D-BE9E-45EB-AA9A-E0C045373E17}" destId="{02458FFC-6288-4505-AFB8-253192D788EE}" srcOrd="2" destOrd="0" presId="urn:microsoft.com/office/officeart/2005/8/layout/process4"/>
    <dgm:cxn modelId="{A24C8D03-07B4-4063-8F4D-D4747950EC56}" type="presParOf" srcId="{02458FFC-6288-4505-AFB8-253192D788EE}" destId="{22814FF2-5193-4DBA-9629-93340BBD42C9}" srcOrd="0" destOrd="0" presId="urn:microsoft.com/office/officeart/2005/8/layout/process4"/>
    <dgm:cxn modelId="{DF2AD188-5E12-471C-81C1-FEC9A2698C1B}" type="presParOf" srcId="{890FBA2D-BE9E-45EB-AA9A-E0C045373E17}" destId="{E688B8D1-4609-44E6-B3B2-D92EFB4464B0}" srcOrd="3" destOrd="0" presId="urn:microsoft.com/office/officeart/2005/8/layout/process4"/>
    <dgm:cxn modelId="{132E4D11-8A00-4956-B2A1-5358AEBF8476}" type="presParOf" srcId="{890FBA2D-BE9E-45EB-AA9A-E0C045373E17}" destId="{BF69C753-2594-4218-BB55-1CBE6544DE11}" srcOrd="4" destOrd="0" presId="urn:microsoft.com/office/officeart/2005/8/layout/process4"/>
    <dgm:cxn modelId="{EA5C5F5F-269E-4605-B5C3-BC1A0341174A}" type="presParOf" srcId="{BF69C753-2594-4218-BB55-1CBE6544DE11}" destId="{E1E5630C-BD4F-46CC-916A-4557FB7B8995}" srcOrd="0" destOrd="0" presId="urn:microsoft.com/office/officeart/2005/8/layout/process4"/>
    <dgm:cxn modelId="{61069B1D-E0F0-4EFC-8D2A-F2F4FAD31200}" type="presParOf" srcId="{890FBA2D-BE9E-45EB-AA9A-E0C045373E17}" destId="{67CACDFE-333A-40B9-BBE5-CECDD38BDF5F}" srcOrd="5" destOrd="0" presId="urn:microsoft.com/office/officeart/2005/8/layout/process4"/>
    <dgm:cxn modelId="{AB7BED76-C8FD-42AF-A0DD-F6A98AA9688E}" type="presParOf" srcId="{890FBA2D-BE9E-45EB-AA9A-E0C045373E17}" destId="{D910E4CC-1882-4658-8D68-1644E86D883D}" srcOrd="6" destOrd="0" presId="urn:microsoft.com/office/officeart/2005/8/layout/process4"/>
    <dgm:cxn modelId="{185C396A-885C-4248-A74B-8F6798D5BADF}" type="presParOf" srcId="{D910E4CC-1882-4658-8D68-1644E86D883D}" destId="{C9082044-BA00-4E94-B848-21337E0EC631}" srcOrd="0" destOrd="0" presId="urn:microsoft.com/office/officeart/2005/8/layout/process4"/>
    <dgm:cxn modelId="{EC0E5655-AC74-40CE-9FCB-39CCF5A93A18}" type="presParOf" srcId="{890FBA2D-BE9E-45EB-AA9A-E0C045373E17}" destId="{EE62D9A1-ACDB-4B3C-BBDC-65AFA69F12CF}" srcOrd="7" destOrd="0" presId="urn:microsoft.com/office/officeart/2005/8/layout/process4"/>
    <dgm:cxn modelId="{8EE83BD2-32E0-4317-96EE-6CAA3AEE8E7B}" type="presParOf" srcId="{890FBA2D-BE9E-45EB-AA9A-E0C045373E17}" destId="{2989F953-13B4-4378-A6E6-D5B2B5CF6FFD}" srcOrd="8" destOrd="0" presId="urn:microsoft.com/office/officeart/2005/8/layout/process4"/>
    <dgm:cxn modelId="{46EC8EEC-1259-4A80-BE43-57E2DDABA50A}" type="presParOf" srcId="{2989F953-13B4-4378-A6E6-D5B2B5CF6FFD}" destId="{1F2D09CA-5DDC-4224-ABA5-62BB7F48AF7A}" srcOrd="0" destOrd="0" presId="urn:microsoft.com/office/officeart/2005/8/layout/process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5FB2E2-AB85-4F2E-BCEC-B97C0A70ABA8}" type="doc">
      <dgm:prSet loTypeId="urn:microsoft.com/office/officeart/2005/8/layout/vList3" loCatId="list" qsTypeId="urn:microsoft.com/office/officeart/2005/8/quickstyle/3d2#4" qsCatId="3D" csTypeId="urn:microsoft.com/office/officeart/2005/8/colors/colorful5#2" csCatId="colorful" phldr="1"/>
      <dgm:spPr/>
      <dgm:t>
        <a:bodyPr/>
        <a:lstStyle/>
        <a:p>
          <a:endParaRPr lang="es-ES"/>
        </a:p>
      </dgm:t>
    </dgm:pt>
    <dgm:pt modelId="{548BDAAC-A195-4483-8674-8591F20749A1}">
      <dgm:prSet custT="1"/>
      <dgm:spPr>
        <a:solidFill>
          <a:schemeClr val="accent5">
            <a:lumMod val="60000"/>
            <a:lumOff val="40000"/>
          </a:schemeClr>
        </a:solidFill>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strpljenja" (Rim. 15,5).</a:t>
          </a:r>
          <a:endParaRPr lang="es-ES" sz="2000">
            <a:solidFill>
              <a:schemeClr val="tx1"/>
            </a:solidFill>
          </a:endParaRPr>
        </a:p>
      </dgm:t>
    </dgm:pt>
    <dgm:pt modelId="{1AF8BA68-02E1-4A2A-BC32-D4651FD56E36}" type="parTrans" cxnId="{9A1D1DF2-6466-42F7-95AE-9A9D84422720}">
      <dgm:prSet/>
      <dgm:spPr/>
      <dgm:t>
        <a:bodyPr/>
        <a:lstStyle/>
        <a:p>
          <a:endParaRPr lang="es-ES" sz="2000"/>
        </a:p>
      </dgm:t>
    </dgm:pt>
    <dgm:pt modelId="{B9109ED5-4042-47DC-A094-B1BF2F7349AD}" type="sibTrans" cxnId="{9A1D1DF2-6466-42F7-95AE-9A9D84422720}">
      <dgm:prSet/>
      <dgm:spPr/>
      <dgm:t>
        <a:bodyPr/>
        <a:lstStyle/>
        <a:p>
          <a:endParaRPr lang="es-ES" sz="2000"/>
        </a:p>
      </dgm:t>
    </dgm:pt>
    <dgm:pt modelId="{2BF23E9E-CCF2-49F1-A9CF-DB7D425604BE}">
      <dgm:prSet custT="1"/>
      <dgm:spPr>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nade" (Rim. 15,13).</a:t>
          </a:r>
          <a:endParaRPr lang="es-ES" sz="2000">
            <a:solidFill>
              <a:schemeClr val="tx1"/>
            </a:solidFill>
          </a:endParaRPr>
        </a:p>
      </dgm:t>
    </dgm:pt>
    <dgm:pt modelId="{B7050A96-EFEB-4134-90A4-CF3B7769B615}" type="parTrans" cxnId="{2837AD12-6174-4349-AD18-4728705BEE3B}">
      <dgm:prSet/>
      <dgm:spPr/>
      <dgm:t>
        <a:bodyPr/>
        <a:lstStyle/>
        <a:p>
          <a:endParaRPr lang="es-ES" sz="2000"/>
        </a:p>
      </dgm:t>
    </dgm:pt>
    <dgm:pt modelId="{4601F373-62FB-447B-A716-B0BD3143EB6A}" type="sibTrans" cxnId="{2837AD12-6174-4349-AD18-4728705BEE3B}">
      <dgm:prSet/>
      <dgm:spPr/>
      <dgm:t>
        <a:bodyPr/>
        <a:lstStyle/>
        <a:p>
          <a:endParaRPr lang="es-ES" sz="2000"/>
        </a:p>
      </dgm:t>
    </dgm:pt>
    <dgm:pt modelId="{57B3706D-2074-4856-8A21-30E897A052C6}">
      <dgm:prSet custT="1"/>
      <dgm:spPr>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mira" (Rim. 15,33).</a:t>
          </a:r>
          <a:endParaRPr lang="es-ES" sz="2000">
            <a:solidFill>
              <a:schemeClr val="tx1"/>
            </a:solidFill>
          </a:endParaRPr>
        </a:p>
      </dgm:t>
    </dgm:pt>
    <dgm:pt modelId="{CCB298EA-C7A1-4248-AF74-FFC0B11D2387}" type="parTrans" cxnId="{B83AA4ED-9307-4E53-BDC9-AB73F79BACA5}">
      <dgm:prSet/>
      <dgm:spPr/>
      <dgm:t>
        <a:bodyPr/>
        <a:lstStyle/>
        <a:p>
          <a:endParaRPr lang="es-ES" sz="2000"/>
        </a:p>
      </dgm:t>
    </dgm:pt>
    <dgm:pt modelId="{5EB515BE-4E01-464D-989D-A3867BA67645}" type="sibTrans" cxnId="{B83AA4ED-9307-4E53-BDC9-AB73F79BACA5}">
      <dgm:prSet/>
      <dgm:spPr/>
      <dgm:t>
        <a:bodyPr/>
        <a:lstStyle/>
        <a:p>
          <a:endParaRPr lang="es-ES" sz="2000"/>
        </a:p>
      </dgm:t>
    </dgm:pt>
    <dgm:pt modelId="{BD78F178-3DCD-40A2-BCEC-F6B7EC65B8D8}">
      <dgm:prSet custT="1"/>
      <dgm:spPr>
        <a:solidFill>
          <a:schemeClr val="accent3">
            <a:lumMod val="60000"/>
            <a:lumOff val="40000"/>
          </a:schemeClr>
        </a:solidFill>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 milosti" (2. Kor. 1,3a).</a:t>
          </a:r>
          <a:endParaRPr lang="es-ES" sz="2000" dirty="0">
            <a:solidFill>
              <a:schemeClr val="tx1"/>
            </a:solidFill>
          </a:endParaRPr>
        </a:p>
      </dgm:t>
    </dgm:pt>
    <dgm:pt modelId="{5FB35595-98B7-4B21-9D58-B0AFA9741069}" type="parTrans" cxnId="{B97486A8-C0C9-4809-90EA-609FFAB966E8}">
      <dgm:prSet/>
      <dgm:spPr/>
      <dgm:t>
        <a:bodyPr/>
        <a:lstStyle/>
        <a:p>
          <a:endParaRPr lang="es-ES" sz="2000"/>
        </a:p>
      </dgm:t>
    </dgm:pt>
    <dgm:pt modelId="{0A2ED414-0BB5-4CC1-B876-A3FB2373BC8F}" type="sibTrans" cxnId="{B97486A8-C0C9-4809-90EA-609FFAB966E8}">
      <dgm:prSet/>
      <dgm:spPr/>
      <dgm:t>
        <a:bodyPr/>
        <a:lstStyle/>
        <a:p>
          <a:endParaRPr lang="es-ES" sz="2000"/>
        </a:p>
      </dgm:t>
    </dgm:pt>
    <dgm:pt modelId="{77C3E1BF-9BCF-4744-90CE-0FD50E417D1A}">
      <dgm:prSet custT="1"/>
      <dgm:spPr>
        <a:effectLst>
          <a:outerShdw blurRad="50800" dist="38100" dir="2700000" algn="tl" rotWithShape="0">
            <a:prstClr val="black">
              <a:alpha val="40000"/>
            </a:prstClr>
          </a:outerShdw>
        </a:effectLst>
      </dgm:spPr>
      <dgm:t>
        <a:bodyPr/>
        <a:lstStyle/>
        <a:p>
          <a:r>
            <a:rPr lang="nn-NO" sz="2000" b="1" dirty="0">
              <a:solidFill>
                <a:schemeClr val="tx1"/>
              </a:solidFill>
            </a:rPr>
            <a:t>"Bog svake utehe" (2</a:t>
          </a:r>
          <a:r>
            <a:rPr lang="sr-Latn-RS" sz="2000" b="1" dirty="0">
              <a:solidFill>
                <a:schemeClr val="tx1"/>
              </a:solidFill>
            </a:rPr>
            <a:t>.</a:t>
          </a:r>
          <a:r>
            <a:rPr lang="nn-NO" sz="2000" b="1" dirty="0">
              <a:solidFill>
                <a:schemeClr val="tx1"/>
              </a:solidFill>
            </a:rPr>
            <a:t> Kor</a:t>
          </a:r>
          <a:r>
            <a:rPr lang="sr-Latn-RS" sz="2000" b="1" dirty="0">
              <a:solidFill>
                <a:schemeClr val="tx1"/>
              </a:solidFill>
            </a:rPr>
            <a:t>.</a:t>
          </a:r>
          <a:r>
            <a:rPr lang="nn-NO" sz="2000" b="1" dirty="0">
              <a:solidFill>
                <a:schemeClr val="tx1"/>
              </a:solidFill>
            </a:rPr>
            <a:t>. 1</a:t>
          </a:r>
          <a:r>
            <a:rPr lang="sr-Latn-RS" sz="2000" b="1" dirty="0">
              <a:solidFill>
                <a:schemeClr val="tx1"/>
              </a:solidFill>
            </a:rPr>
            <a:t>.</a:t>
          </a:r>
          <a:r>
            <a:rPr lang="nn-NO" sz="2000" b="1" dirty="0">
              <a:solidFill>
                <a:schemeClr val="tx1"/>
              </a:solidFill>
            </a:rPr>
            <a:t>3b)</a:t>
          </a:r>
          <a:r>
            <a:rPr lang="sr-Latn-RS" sz="2000" b="1" dirty="0">
              <a:solidFill>
                <a:schemeClr val="tx1"/>
              </a:solidFill>
            </a:rPr>
            <a:t>.</a:t>
          </a:r>
          <a:endParaRPr lang="es-ES" sz="2000" dirty="0">
            <a:solidFill>
              <a:schemeClr val="tx1"/>
            </a:solidFill>
          </a:endParaRPr>
        </a:p>
      </dgm:t>
    </dgm:pt>
    <dgm:pt modelId="{DF08F0E7-1F87-4114-ADAE-6BCF9B73E7C4}" type="parTrans" cxnId="{58CA7A37-791E-4B4E-B796-28653746104E}">
      <dgm:prSet/>
      <dgm:spPr/>
      <dgm:t>
        <a:bodyPr/>
        <a:lstStyle/>
        <a:p>
          <a:endParaRPr lang="es-ES" sz="2000"/>
        </a:p>
      </dgm:t>
    </dgm:pt>
    <dgm:pt modelId="{783965E4-D535-4D3E-A0EF-A5BF052A2B60}" type="sibTrans" cxnId="{58CA7A37-791E-4B4E-B796-28653746104E}">
      <dgm:prSet/>
      <dgm:spPr/>
      <dgm:t>
        <a:bodyPr/>
        <a:lstStyle/>
        <a:p>
          <a:endParaRPr lang="es-ES" sz="2000"/>
        </a:p>
      </dgm:t>
    </dgm:pt>
    <dgm:pt modelId="{4C8A05CF-DAE8-4CF4-8675-FDD6720D9937}">
      <dgm:prSet custT="1"/>
      <dgm:spPr>
        <a:effectLst>
          <a:outerShdw blurRad="50800" dist="38100" dir="2700000" algn="tl" rotWithShape="0">
            <a:prstClr val="black">
              <a:alpha val="40000"/>
            </a:prstClr>
          </a:outerShdw>
        </a:effectLst>
      </dgm:spPr>
      <dgm:t>
        <a:bodyPr/>
        <a:lstStyle/>
        <a:p>
          <a:r>
            <a:rPr lang="hr-HR" sz="2000" b="1">
              <a:solidFill>
                <a:schemeClr val="tx1"/>
              </a:solidFill>
            </a:rPr>
            <a:t>"Bog ljubavi" (2. Kor. 13,11).</a:t>
          </a:r>
          <a:endParaRPr lang="es-ES" sz="2000" dirty="0">
            <a:solidFill>
              <a:schemeClr val="tx1"/>
            </a:solidFill>
          </a:endParaRPr>
        </a:p>
      </dgm:t>
    </dgm:pt>
    <dgm:pt modelId="{3143E040-D0B1-40D8-86CC-8D617F5B581E}" type="parTrans" cxnId="{AFAFB5D3-A037-4AF0-9CFC-8A8D679325C5}">
      <dgm:prSet/>
      <dgm:spPr/>
      <dgm:t>
        <a:bodyPr/>
        <a:lstStyle/>
        <a:p>
          <a:endParaRPr lang="es-ES" sz="2000"/>
        </a:p>
      </dgm:t>
    </dgm:pt>
    <dgm:pt modelId="{646B354A-8F24-4C8B-9D17-D5587C59B926}" type="sibTrans" cxnId="{AFAFB5D3-A037-4AF0-9CFC-8A8D679325C5}">
      <dgm:prSet/>
      <dgm:spPr/>
      <dgm:t>
        <a:bodyPr/>
        <a:lstStyle/>
        <a:p>
          <a:endParaRPr lang="es-ES" sz="2000"/>
        </a:p>
      </dgm:t>
    </dgm:pt>
    <dgm:pt modelId="{8EF97059-8393-4A43-9D9B-224BDB3965CE}" type="pres">
      <dgm:prSet presAssocID="{755FB2E2-AB85-4F2E-BCEC-B97C0A70ABA8}" presName="linearFlow" presStyleCnt="0">
        <dgm:presLayoutVars>
          <dgm:dir/>
          <dgm:resizeHandles val="exact"/>
        </dgm:presLayoutVars>
      </dgm:prSet>
      <dgm:spPr/>
    </dgm:pt>
    <dgm:pt modelId="{0E63C282-A90B-4CC4-BAB3-790E39DF2A25}" type="pres">
      <dgm:prSet presAssocID="{548BDAAC-A195-4483-8674-8591F20749A1}" presName="composite" presStyleCnt="0"/>
      <dgm:spPr/>
    </dgm:pt>
    <dgm:pt modelId="{2C192BD1-1BD9-45EC-8931-5DA6013C83C1}" type="pres">
      <dgm:prSet presAssocID="{548BDAAC-A195-4483-8674-8591F20749A1}" presName="imgShp" presStyleLbl="fgImgPlace1" presStyleIdx="0"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B69C2314-927C-4E78-AE6A-34FD56FEE01B}" type="pres">
      <dgm:prSet presAssocID="{548BDAAC-A195-4483-8674-8591F20749A1}" presName="txShp" presStyleLbl="node1" presStyleIdx="0" presStyleCnt="6" custScaleX="140913" custScaleY="211588" custLinFactNeighborX="5412">
        <dgm:presLayoutVars>
          <dgm:bulletEnabled val="1"/>
        </dgm:presLayoutVars>
      </dgm:prSet>
      <dgm:spPr/>
    </dgm:pt>
    <dgm:pt modelId="{CCA01C58-0888-4621-965A-9087C41D7561}" type="pres">
      <dgm:prSet presAssocID="{B9109ED5-4042-47DC-A094-B1BF2F7349AD}" presName="spacing" presStyleCnt="0"/>
      <dgm:spPr/>
    </dgm:pt>
    <dgm:pt modelId="{403E730E-AE09-4C33-837F-11BDE31A8D37}" type="pres">
      <dgm:prSet presAssocID="{2BF23E9E-CCF2-49F1-A9CF-DB7D425604BE}" presName="composite" presStyleCnt="0"/>
      <dgm:spPr/>
    </dgm:pt>
    <dgm:pt modelId="{9676805D-E1A4-4C1E-AAFA-2245FD82A2E2}" type="pres">
      <dgm:prSet presAssocID="{2BF23E9E-CCF2-49F1-A9CF-DB7D425604BE}" presName="imgShp" presStyleLbl="fgImgPlace1" presStyleIdx="1"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FC0AC7FC-F528-4A43-88B9-C7A64654600E}" type="pres">
      <dgm:prSet presAssocID="{2BF23E9E-CCF2-49F1-A9CF-DB7D425604BE}" presName="txShp" presStyleLbl="node1" presStyleIdx="1" presStyleCnt="6" custScaleX="140913" custScaleY="211588" custLinFactNeighborX="7001">
        <dgm:presLayoutVars>
          <dgm:bulletEnabled val="1"/>
        </dgm:presLayoutVars>
      </dgm:prSet>
      <dgm:spPr/>
    </dgm:pt>
    <dgm:pt modelId="{F1B0F230-CD97-44DF-A437-D6BFF9F34698}" type="pres">
      <dgm:prSet presAssocID="{4601F373-62FB-447B-A716-B0BD3143EB6A}" presName="spacing" presStyleCnt="0"/>
      <dgm:spPr/>
    </dgm:pt>
    <dgm:pt modelId="{6C0A0461-79D8-4523-83C6-B3CC44AD0C94}" type="pres">
      <dgm:prSet presAssocID="{57B3706D-2074-4856-8A21-30E897A052C6}" presName="composite" presStyleCnt="0"/>
      <dgm:spPr/>
    </dgm:pt>
    <dgm:pt modelId="{F6CEABE0-E73B-44D5-8660-6EB243387F28}" type="pres">
      <dgm:prSet presAssocID="{57B3706D-2074-4856-8A21-30E897A052C6}" presName="imgShp" presStyleLbl="fgImgPlace1" presStyleIdx="2"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51640F7D-BC73-43E1-B058-FC3A166317D7}" type="pres">
      <dgm:prSet presAssocID="{57B3706D-2074-4856-8A21-30E897A052C6}" presName="txShp" presStyleLbl="node1" presStyleIdx="2" presStyleCnt="6" custScaleX="140913" custScaleY="211588" custLinFactNeighborX="5412">
        <dgm:presLayoutVars>
          <dgm:bulletEnabled val="1"/>
        </dgm:presLayoutVars>
      </dgm:prSet>
      <dgm:spPr/>
    </dgm:pt>
    <dgm:pt modelId="{326B40C4-F72B-4DFC-92D8-B2761ADCE4EC}" type="pres">
      <dgm:prSet presAssocID="{5EB515BE-4E01-464D-989D-A3867BA67645}" presName="spacing" presStyleCnt="0"/>
      <dgm:spPr/>
    </dgm:pt>
    <dgm:pt modelId="{5D1C81D1-F59E-4A3F-8EDC-EAE6BD7ED54E}" type="pres">
      <dgm:prSet presAssocID="{BD78F178-3DCD-40A2-BCEC-F6B7EC65B8D8}" presName="composite" presStyleCnt="0"/>
      <dgm:spPr/>
    </dgm:pt>
    <dgm:pt modelId="{572C9840-06E9-4AF6-881F-A884B7BFA7AA}" type="pres">
      <dgm:prSet presAssocID="{BD78F178-3DCD-40A2-BCEC-F6B7EC65B8D8}" presName="imgShp" presStyleLbl="fgImgPlace1" presStyleIdx="3"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E29D45D5-A8DA-48F1-83AF-1D93110D175C}" type="pres">
      <dgm:prSet presAssocID="{BD78F178-3DCD-40A2-BCEC-F6B7EC65B8D8}" presName="txShp" presStyleLbl="node1" presStyleIdx="3" presStyleCnt="6" custScaleX="140913" custScaleY="211588" custLinFactNeighborX="7001">
        <dgm:presLayoutVars>
          <dgm:bulletEnabled val="1"/>
        </dgm:presLayoutVars>
      </dgm:prSet>
      <dgm:spPr/>
    </dgm:pt>
    <dgm:pt modelId="{4D85ABF7-139E-47C6-8341-AF2D3B906DF0}" type="pres">
      <dgm:prSet presAssocID="{0A2ED414-0BB5-4CC1-B876-A3FB2373BC8F}" presName="spacing" presStyleCnt="0"/>
      <dgm:spPr/>
    </dgm:pt>
    <dgm:pt modelId="{479BF5BA-BC95-4110-A0E0-1229A2D552EA}" type="pres">
      <dgm:prSet presAssocID="{77C3E1BF-9BCF-4744-90CE-0FD50E417D1A}" presName="composite" presStyleCnt="0"/>
      <dgm:spPr/>
    </dgm:pt>
    <dgm:pt modelId="{3A40F628-D3CA-41FC-A2BE-F7D81A4F1CF8}" type="pres">
      <dgm:prSet presAssocID="{77C3E1BF-9BCF-4744-90CE-0FD50E417D1A}" presName="imgShp" presStyleLbl="fgImgPlace1" presStyleIdx="4"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2AB13002-6861-4BE6-BE67-B88610DD2088}" type="pres">
      <dgm:prSet presAssocID="{77C3E1BF-9BCF-4744-90CE-0FD50E417D1A}" presName="txShp" presStyleLbl="node1" presStyleIdx="4" presStyleCnt="6" custScaleX="140913" custScaleY="211588" custLinFactNeighborX="5412">
        <dgm:presLayoutVars>
          <dgm:bulletEnabled val="1"/>
        </dgm:presLayoutVars>
      </dgm:prSet>
      <dgm:spPr/>
    </dgm:pt>
    <dgm:pt modelId="{616C51BE-6413-4F3A-ACD8-46C152BE3BAA}" type="pres">
      <dgm:prSet presAssocID="{783965E4-D535-4D3E-A0EF-A5BF052A2B60}" presName="spacing" presStyleCnt="0"/>
      <dgm:spPr/>
    </dgm:pt>
    <dgm:pt modelId="{3F344679-4ED6-4396-92D9-0A98103385C1}" type="pres">
      <dgm:prSet presAssocID="{4C8A05CF-DAE8-4CF4-8675-FDD6720D9937}" presName="composite" presStyleCnt="0"/>
      <dgm:spPr/>
    </dgm:pt>
    <dgm:pt modelId="{EFDF0C94-7362-4902-8024-D8BF93B5B90A}" type="pres">
      <dgm:prSet presAssocID="{4C8A05CF-DAE8-4CF4-8675-FDD6720D9937}" presName="imgShp" presStyleLbl="fgImgPlace1" presStyleIdx="5"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11A8E715-E0E5-4BF2-A096-A10D8917E102}" type="pres">
      <dgm:prSet presAssocID="{4C8A05CF-DAE8-4CF4-8675-FDD6720D9937}" presName="txShp" presStyleLbl="node1" presStyleIdx="5" presStyleCnt="6" custScaleX="140913" custScaleY="211588" custLinFactNeighborX="4627" custLinFactNeighborY="56698">
        <dgm:presLayoutVars>
          <dgm:bulletEnabled val="1"/>
        </dgm:presLayoutVars>
      </dgm:prSet>
      <dgm:spPr/>
    </dgm:pt>
  </dgm:ptLst>
  <dgm:cxnLst>
    <dgm:cxn modelId="{4179B30F-83B7-4C64-96B2-A3450108CCB5}" type="presOf" srcId="{4C8A05CF-DAE8-4CF4-8675-FDD6720D9937}" destId="{11A8E715-E0E5-4BF2-A096-A10D8917E102}" srcOrd="0" destOrd="0" presId="urn:microsoft.com/office/officeart/2005/8/layout/vList3"/>
    <dgm:cxn modelId="{2837AD12-6174-4349-AD18-4728705BEE3B}" srcId="{755FB2E2-AB85-4F2E-BCEC-B97C0A70ABA8}" destId="{2BF23E9E-CCF2-49F1-A9CF-DB7D425604BE}" srcOrd="1" destOrd="0" parTransId="{B7050A96-EFEB-4134-90A4-CF3B7769B615}" sibTransId="{4601F373-62FB-447B-A716-B0BD3143EB6A}"/>
    <dgm:cxn modelId="{58CA7A37-791E-4B4E-B796-28653746104E}" srcId="{755FB2E2-AB85-4F2E-BCEC-B97C0A70ABA8}" destId="{77C3E1BF-9BCF-4744-90CE-0FD50E417D1A}" srcOrd="4" destOrd="0" parTransId="{DF08F0E7-1F87-4114-ADAE-6BCF9B73E7C4}" sibTransId="{783965E4-D535-4D3E-A0EF-A5BF052A2B60}"/>
    <dgm:cxn modelId="{CCF91644-4BE9-494F-AE85-6B23451322E8}" type="presOf" srcId="{755FB2E2-AB85-4F2E-BCEC-B97C0A70ABA8}" destId="{8EF97059-8393-4A43-9D9B-224BDB3965CE}" srcOrd="0" destOrd="0" presId="urn:microsoft.com/office/officeart/2005/8/layout/vList3"/>
    <dgm:cxn modelId="{E72FED88-C792-4DAC-8452-089E5305E226}" type="presOf" srcId="{2BF23E9E-CCF2-49F1-A9CF-DB7D425604BE}" destId="{FC0AC7FC-F528-4A43-88B9-C7A64654600E}" srcOrd="0" destOrd="0" presId="urn:microsoft.com/office/officeart/2005/8/layout/vList3"/>
    <dgm:cxn modelId="{E9B0A99A-5BB6-486D-A14A-499F45C60294}" type="presOf" srcId="{BD78F178-3DCD-40A2-BCEC-F6B7EC65B8D8}" destId="{E29D45D5-A8DA-48F1-83AF-1D93110D175C}" srcOrd="0" destOrd="0" presId="urn:microsoft.com/office/officeart/2005/8/layout/vList3"/>
    <dgm:cxn modelId="{4A8CA9A7-9E5F-4009-89A8-FDA603D9A66D}" type="presOf" srcId="{548BDAAC-A195-4483-8674-8591F20749A1}" destId="{B69C2314-927C-4E78-AE6A-34FD56FEE01B}" srcOrd="0" destOrd="0" presId="urn:microsoft.com/office/officeart/2005/8/layout/vList3"/>
    <dgm:cxn modelId="{B97486A8-C0C9-4809-90EA-609FFAB966E8}" srcId="{755FB2E2-AB85-4F2E-BCEC-B97C0A70ABA8}" destId="{BD78F178-3DCD-40A2-BCEC-F6B7EC65B8D8}" srcOrd="3" destOrd="0" parTransId="{5FB35595-98B7-4B21-9D58-B0AFA9741069}" sibTransId="{0A2ED414-0BB5-4CC1-B876-A3FB2373BC8F}"/>
    <dgm:cxn modelId="{A45850BB-B5E1-4606-A39C-2C58E4D8A2EC}" type="presOf" srcId="{57B3706D-2074-4856-8A21-30E897A052C6}" destId="{51640F7D-BC73-43E1-B058-FC3A166317D7}" srcOrd="0" destOrd="0" presId="urn:microsoft.com/office/officeart/2005/8/layout/vList3"/>
    <dgm:cxn modelId="{F54AD0D1-B4A7-4B67-9527-BF92F0B60E22}" type="presOf" srcId="{77C3E1BF-9BCF-4744-90CE-0FD50E417D1A}" destId="{2AB13002-6861-4BE6-BE67-B88610DD2088}" srcOrd="0" destOrd="0" presId="urn:microsoft.com/office/officeart/2005/8/layout/vList3"/>
    <dgm:cxn modelId="{AFAFB5D3-A037-4AF0-9CFC-8A8D679325C5}" srcId="{755FB2E2-AB85-4F2E-BCEC-B97C0A70ABA8}" destId="{4C8A05CF-DAE8-4CF4-8675-FDD6720D9937}" srcOrd="5" destOrd="0" parTransId="{3143E040-D0B1-40D8-86CC-8D617F5B581E}" sibTransId="{646B354A-8F24-4C8B-9D17-D5587C59B926}"/>
    <dgm:cxn modelId="{B83AA4ED-9307-4E53-BDC9-AB73F79BACA5}" srcId="{755FB2E2-AB85-4F2E-BCEC-B97C0A70ABA8}" destId="{57B3706D-2074-4856-8A21-30E897A052C6}" srcOrd="2" destOrd="0" parTransId="{CCB298EA-C7A1-4248-AF74-FFC0B11D2387}" sibTransId="{5EB515BE-4E01-464D-989D-A3867BA67645}"/>
    <dgm:cxn modelId="{9A1D1DF2-6466-42F7-95AE-9A9D84422720}" srcId="{755FB2E2-AB85-4F2E-BCEC-B97C0A70ABA8}" destId="{548BDAAC-A195-4483-8674-8591F20749A1}" srcOrd="0" destOrd="0" parTransId="{1AF8BA68-02E1-4A2A-BC32-D4651FD56E36}" sibTransId="{B9109ED5-4042-47DC-A094-B1BF2F7349AD}"/>
    <dgm:cxn modelId="{1253E02F-2770-4706-BCA7-9450DE7DE292}" type="presParOf" srcId="{8EF97059-8393-4A43-9D9B-224BDB3965CE}" destId="{0E63C282-A90B-4CC4-BAB3-790E39DF2A25}" srcOrd="0" destOrd="0" presId="urn:microsoft.com/office/officeart/2005/8/layout/vList3"/>
    <dgm:cxn modelId="{ED805067-C73E-406D-8563-A93CC03EE28E}" type="presParOf" srcId="{0E63C282-A90B-4CC4-BAB3-790E39DF2A25}" destId="{2C192BD1-1BD9-45EC-8931-5DA6013C83C1}" srcOrd="0" destOrd="0" presId="urn:microsoft.com/office/officeart/2005/8/layout/vList3"/>
    <dgm:cxn modelId="{A6075B50-C6BC-44C1-BE80-9529B267349C}" type="presParOf" srcId="{0E63C282-A90B-4CC4-BAB3-790E39DF2A25}" destId="{B69C2314-927C-4E78-AE6A-34FD56FEE01B}" srcOrd="1" destOrd="0" presId="urn:microsoft.com/office/officeart/2005/8/layout/vList3"/>
    <dgm:cxn modelId="{430A088F-84C8-495B-9441-13B503D1E865}" type="presParOf" srcId="{8EF97059-8393-4A43-9D9B-224BDB3965CE}" destId="{CCA01C58-0888-4621-965A-9087C41D7561}" srcOrd="1" destOrd="0" presId="urn:microsoft.com/office/officeart/2005/8/layout/vList3"/>
    <dgm:cxn modelId="{EC3F7770-C854-4334-9FB4-B9D35E1C403F}" type="presParOf" srcId="{8EF97059-8393-4A43-9D9B-224BDB3965CE}" destId="{403E730E-AE09-4C33-837F-11BDE31A8D37}" srcOrd="2" destOrd="0" presId="urn:microsoft.com/office/officeart/2005/8/layout/vList3"/>
    <dgm:cxn modelId="{8DFC8E46-E04D-416D-94AF-B6FC1D4A0E41}" type="presParOf" srcId="{403E730E-AE09-4C33-837F-11BDE31A8D37}" destId="{9676805D-E1A4-4C1E-AAFA-2245FD82A2E2}" srcOrd="0" destOrd="0" presId="urn:microsoft.com/office/officeart/2005/8/layout/vList3"/>
    <dgm:cxn modelId="{DA9F6D65-0E8F-4FC4-A3AC-22AEEEB92133}" type="presParOf" srcId="{403E730E-AE09-4C33-837F-11BDE31A8D37}" destId="{FC0AC7FC-F528-4A43-88B9-C7A64654600E}" srcOrd="1" destOrd="0" presId="urn:microsoft.com/office/officeart/2005/8/layout/vList3"/>
    <dgm:cxn modelId="{7F797DF9-5D9F-44C6-8947-C8AE019E705C}" type="presParOf" srcId="{8EF97059-8393-4A43-9D9B-224BDB3965CE}" destId="{F1B0F230-CD97-44DF-A437-D6BFF9F34698}" srcOrd="3" destOrd="0" presId="urn:microsoft.com/office/officeart/2005/8/layout/vList3"/>
    <dgm:cxn modelId="{11C22F1E-268D-46EB-8D09-A4255E1F0C26}" type="presParOf" srcId="{8EF97059-8393-4A43-9D9B-224BDB3965CE}" destId="{6C0A0461-79D8-4523-83C6-B3CC44AD0C94}" srcOrd="4" destOrd="0" presId="urn:microsoft.com/office/officeart/2005/8/layout/vList3"/>
    <dgm:cxn modelId="{5C8CE880-84FB-4D41-9C05-EC35366A2AFC}" type="presParOf" srcId="{6C0A0461-79D8-4523-83C6-B3CC44AD0C94}" destId="{F6CEABE0-E73B-44D5-8660-6EB243387F28}" srcOrd="0" destOrd="0" presId="urn:microsoft.com/office/officeart/2005/8/layout/vList3"/>
    <dgm:cxn modelId="{2F5E6D21-B131-47BC-B5E2-68DB888A99B1}" type="presParOf" srcId="{6C0A0461-79D8-4523-83C6-B3CC44AD0C94}" destId="{51640F7D-BC73-43E1-B058-FC3A166317D7}" srcOrd="1" destOrd="0" presId="urn:microsoft.com/office/officeart/2005/8/layout/vList3"/>
    <dgm:cxn modelId="{A67EFA10-5AC1-49E0-A433-07C0DE369360}" type="presParOf" srcId="{8EF97059-8393-4A43-9D9B-224BDB3965CE}" destId="{326B40C4-F72B-4DFC-92D8-B2761ADCE4EC}" srcOrd="5" destOrd="0" presId="urn:microsoft.com/office/officeart/2005/8/layout/vList3"/>
    <dgm:cxn modelId="{4B8281A8-CC80-4BF3-8B66-FAF95F35D26D}" type="presParOf" srcId="{8EF97059-8393-4A43-9D9B-224BDB3965CE}" destId="{5D1C81D1-F59E-4A3F-8EDC-EAE6BD7ED54E}" srcOrd="6" destOrd="0" presId="urn:microsoft.com/office/officeart/2005/8/layout/vList3"/>
    <dgm:cxn modelId="{97F74D2A-0FD3-4B24-A9B3-D3593A250EC8}" type="presParOf" srcId="{5D1C81D1-F59E-4A3F-8EDC-EAE6BD7ED54E}" destId="{572C9840-06E9-4AF6-881F-A884B7BFA7AA}" srcOrd="0" destOrd="0" presId="urn:microsoft.com/office/officeart/2005/8/layout/vList3"/>
    <dgm:cxn modelId="{79AD9509-6DAD-4426-A337-09B76C0F62FB}" type="presParOf" srcId="{5D1C81D1-F59E-4A3F-8EDC-EAE6BD7ED54E}" destId="{E29D45D5-A8DA-48F1-83AF-1D93110D175C}" srcOrd="1" destOrd="0" presId="urn:microsoft.com/office/officeart/2005/8/layout/vList3"/>
    <dgm:cxn modelId="{BD76F34F-E4F8-4DFE-88BE-AEC49A57111B}" type="presParOf" srcId="{8EF97059-8393-4A43-9D9B-224BDB3965CE}" destId="{4D85ABF7-139E-47C6-8341-AF2D3B906DF0}" srcOrd="7" destOrd="0" presId="urn:microsoft.com/office/officeart/2005/8/layout/vList3"/>
    <dgm:cxn modelId="{5C827D07-2915-4E76-B1B7-134C310A6211}" type="presParOf" srcId="{8EF97059-8393-4A43-9D9B-224BDB3965CE}" destId="{479BF5BA-BC95-4110-A0E0-1229A2D552EA}" srcOrd="8" destOrd="0" presId="urn:microsoft.com/office/officeart/2005/8/layout/vList3"/>
    <dgm:cxn modelId="{C6FD25D9-06D3-49DC-A4F1-E66119842577}" type="presParOf" srcId="{479BF5BA-BC95-4110-A0E0-1229A2D552EA}" destId="{3A40F628-D3CA-41FC-A2BE-F7D81A4F1CF8}" srcOrd="0" destOrd="0" presId="urn:microsoft.com/office/officeart/2005/8/layout/vList3"/>
    <dgm:cxn modelId="{D10109B5-CB01-4332-9994-06F743078444}" type="presParOf" srcId="{479BF5BA-BC95-4110-A0E0-1229A2D552EA}" destId="{2AB13002-6861-4BE6-BE67-B88610DD2088}" srcOrd="1" destOrd="0" presId="urn:microsoft.com/office/officeart/2005/8/layout/vList3"/>
    <dgm:cxn modelId="{7B341251-6CCE-472F-8C4C-1A05C844C166}" type="presParOf" srcId="{8EF97059-8393-4A43-9D9B-224BDB3965CE}" destId="{616C51BE-6413-4F3A-ACD8-46C152BE3BAA}" srcOrd="9" destOrd="0" presId="urn:microsoft.com/office/officeart/2005/8/layout/vList3"/>
    <dgm:cxn modelId="{CC474BE5-69E0-4141-8428-DE1DBF6576E4}" type="presParOf" srcId="{8EF97059-8393-4A43-9D9B-224BDB3965CE}" destId="{3F344679-4ED6-4396-92D9-0A98103385C1}" srcOrd="10" destOrd="0" presId="urn:microsoft.com/office/officeart/2005/8/layout/vList3"/>
    <dgm:cxn modelId="{BCFF21F0-06A8-4961-9967-334E2112CCD4}" type="presParOf" srcId="{3F344679-4ED6-4396-92D9-0A98103385C1}" destId="{EFDF0C94-7362-4902-8024-D8BF93B5B90A}" srcOrd="0" destOrd="0" presId="urn:microsoft.com/office/officeart/2005/8/layout/vList3"/>
    <dgm:cxn modelId="{359792A2-C2C7-425B-88A4-C695098E904B}" type="presParOf" srcId="{3F344679-4ED6-4396-92D9-0A98103385C1}" destId="{11A8E715-E0E5-4BF2-A096-A10D8917E10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1275F-087B-48DC-9773-A51D604D7834}" type="doc">
      <dgm:prSet loTypeId="urn:microsoft.com/office/officeart/2008/layout/BendingPictureCaptionList" loCatId="picture" qsTypeId="urn:microsoft.com/office/officeart/2005/8/quickstyle/simple5#1" qsCatId="simple" csTypeId="urn:microsoft.com/office/officeart/2005/8/colors/colorful1#3" csCatId="colorful" phldr="1"/>
      <dgm:spPr/>
      <dgm:t>
        <a:bodyPr/>
        <a:lstStyle/>
        <a:p>
          <a:endParaRPr lang="es-ES"/>
        </a:p>
      </dgm:t>
    </dgm:pt>
    <dgm:pt modelId="{D0A48FF2-2DF5-4E96-93AA-E337B52D4549}">
      <dgm:prSet custT="1"/>
      <dgm:spPr>
        <a:solidFill>
          <a:schemeClr val="accent6">
            <a:lumMod val="50000"/>
          </a:schemeClr>
        </a:solidFill>
      </dgm:spPr>
      <dgm:t>
        <a:bodyPr/>
        <a:lstStyle/>
        <a:p>
          <a:r>
            <a:rPr lang="pl-PL" sz="1800" b="1" i="0" baseline="0" dirty="0">
              <a:effectLst>
                <a:outerShdw blurRad="38100" dist="38100" dir="2700000" algn="tl">
                  <a:srgbClr val="000000"/>
                </a:outerShdw>
              </a:effectLst>
            </a:rPr>
            <a:t>Da nam Bog Otac daje svoju ljubav</a:t>
          </a:r>
          <a:br>
            <a:rPr lang="es-ES" sz="1800" b="1" i="0" baseline="0" dirty="0">
              <a:effectLst>
                <a:outerShdw blurRad="38100" dist="38100" dir="2700000" algn="tl">
                  <a:srgbClr val="000000"/>
                </a:outerShdw>
              </a:effectLst>
            </a:rPr>
          </a:br>
          <a:r>
            <a:rPr lang="pl-PL" sz="1800" b="1" i="0" baseline="0" dirty="0">
              <a:effectLst>
                <a:outerShdw blurRad="38100" dist="38100" dir="2700000" algn="tl">
                  <a:srgbClr val="000000"/>
                </a:outerShdw>
              </a:effectLst>
            </a:rPr>
            <a:t>(1. Jovan 3,1).</a:t>
          </a:r>
          <a:endParaRPr lang="es-ES" sz="1800" b="1" dirty="0">
            <a:effectLst>
              <a:outerShdw blurRad="38100" dist="38100" dir="2700000" algn="tl">
                <a:srgbClr val="000000"/>
              </a:outerShdw>
            </a:effectLst>
          </a:endParaRPr>
        </a:p>
      </dgm:t>
    </dgm:pt>
    <dgm:pt modelId="{72CB6A15-9FE5-4306-9863-126F5F61DC52}" type="parTrans" cxnId="{1562E1B5-C19D-4265-BF5A-2F6D40036AF0}">
      <dgm:prSet/>
      <dgm:spPr/>
      <dgm:t>
        <a:bodyPr/>
        <a:lstStyle/>
        <a:p>
          <a:endParaRPr lang="es-ES" sz="1800" b="1">
            <a:effectLst>
              <a:outerShdw blurRad="38100" dist="38100" dir="2700000" algn="tl">
                <a:srgbClr val="000000"/>
              </a:outerShdw>
            </a:effectLst>
          </a:endParaRPr>
        </a:p>
      </dgm:t>
    </dgm:pt>
    <dgm:pt modelId="{B6421F9F-5EAC-40AC-BA52-74F6A17A4303}" type="sibTrans" cxnId="{1562E1B5-C19D-4265-BF5A-2F6D40036AF0}">
      <dgm:prSet/>
      <dgm:spPr/>
      <dgm:t>
        <a:bodyPr/>
        <a:lstStyle/>
        <a:p>
          <a:endParaRPr lang="es-ES" sz="1800" b="1">
            <a:effectLst>
              <a:outerShdw blurRad="38100" dist="38100" dir="2700000" algn="tl">
                <a:srgbClr val="000000"/>
              </a:outerShdw>
            </a:effectLst>
          </a:endParaRPr>
        </a:p>
      </dgm:t>
    </dgm:pt>
    <dgm:pt modelId="{879D9375-9FC0-40AF-A4BC-26CD40A751A3}">
      <dgm:prSet custT="1"/>
      <dgm:spPr>
        <a:solidFill>
          <a:schemeClr val="accent6">
            <a:lumMod val="50000"/>
          </a:schemeClr>
        </a:solidFill>
      </dgm:spPr>
      <dgm:t>
        <a:bodyPr/>
        <a:lstStyle/>
        <a:p>
          <a:r>
            <a:rPr lang="hr-HR" sz="1800" b="1">
              <a:effectLst>
                <a:outerShdw blurRad="38100" dist="38100" dir="2700000" algn="tl">
                  <a:srgbClr val="000000"/>
                </a:outerShdw>
              </a:effectLst>
            </a:rPr>
            <a:t>Da nas Bog Hristos ispuni puninom svoje ljubavi            (Ef. 3,19).</a:t>
          </a:r>
          <a:endParaRPr lang="en" sz="1800" b="1" dirty="0">
            <a:effectLst>
              <a:outerShdw blurRad="38100" dist="38100" dir="2700000" algn="tl">
                <a:srgbClr val="000000"/>
              </a:outerShdw>
            </a:effectLst>
          </a:endParaRPr>
        </a:p>
      </dgm:t>
    </dgm:pt>
    <dgm:pt modelId="{D4004ECD-D7A5-48BB-8FC3-4E92856D355A}" type="parTrans" cxnId="{D74F216F-4E43-4593-BDF8-CBA456981164}">
      <dgm:prSet/>
      <dgm:spPr/>
      <dgm:t>
        <a:bodyPr/>
        <a:lstStyle/>
        <a:p>
          <a:endParaRPr lang="es-ES" sz="1800" b="1">
            <a:effectLst>
              <a:outerShdw blurRad="38100" dist="38100" dir="2700000" algn="tl">
                <a:srgbClr val="000000"/>
              </a:outerShdw>
            </a:effectLst>
          </a:endParaRPr>
        </a:p>
      </dgm:t>
    </dgm:pt>
    <dgm:pt modelId="{95DBC368-3411-4349-9269-BCB23CFAE3A2}" type="sibTrans" cxnId="{D74F216F-4E43-4593-BDF8-CBA456981164}">
      <dgm:prSet/>
      <dgm:spPr/>
      <dgm:t>
        <a:bodyPr/>
        <a:lstStyle/>
        <a:p>
          <a:endParaRPr lang="es-ES" sz="1800" b="1">
            <a:effectLst>
              <a:outerShdw blurRad="38100" dist="38100" dir="2700000" algn="tl">
                <a:srgbClr val="000000"/>
              </a:outerShdw>
            </a:effectLst>
          </a:endParaRPr>
        </a:p>
      </dgm:t>
    </dgm:pt>
    <dgm:pt modelId="{E0822ED2-1B71-4132-A904-A5D68984B46E}">
      <dgm:prSet custT="1"/>
      <dgm:spPr>
        <a:solidFill>
          <a:schemeClr val="accent6">
            <a:lumMod val="50000"/>
          </a:schemeClr>
        </a:solidFill>
      </dgm:spPr>
      <dgm:t>
        <a:bodyPr/>
        <a:lstStyle/>
        <a:p>
          <a:r>
            <a:rPr lang="hr-HR" sz="1800" b="1" i="0" baseline="0">
              <a:effectLst>
                <a:outerShdw blurRad="38100" dist="38100" dir="2700000" algn="tl">
                  <a:srgbClr val="000000"/>
                </a:outerShdw>
              </a:effectLst>
            </a:rPr>
            <a:t>Da nam Bog Duh Sveti izliva svoju ljubav (Rim. 8,5).</a:t>
          </a:r>
          <a:endParaRPr lang="es-ES" sz="1800" b="1" dirty="0">
            <a:effectLst>
              <a:outerShdw blurRad="38100" dist="38100" dir="2700000" algn="tl">
                <a:srgbClr val="000000"/>
              </a:outerShdw>
            </a:effectLst>
          </a:endParaRPr>
        </a:p>
      </dgm:t>
    </dgm:pt>
    <dgm:pt modelId="{59A42A09-C8EB-4F4E-BAFE-EC4392A6DD08}" type="parTrans" cxnId="{FCE58015-85D1-4C17-AF03-BD8244662C1B}">
      <dgm:prSet/>
      <dgm:spPr/>
      <dgm:t>
        <a:bodyPr/>
        <a:lstStyle/>
        <a:p>
          <a:endParaRPr lang="es-ES" sz="1800" b="1">
            <a:effectLst>
              <a:outerShdw blurRad="38100" dist="38100" dir="2700000" algn="tl">
                <a:srgbClr val="000000"/>
              </a:outerShdw>
            </a:effectLst>
          </a:endParaRPr>
        </a:p>
      </dgm:t>
    </dgm:pt>
    <dgm:pt modelId="{0060B625-B415-4146-B00C-D180ECC55E08}" type="sibTrans" cxnId="{FCE58015-85D1-4C17-AF03-BD8244662C1B}">
      <dgm:prSet/>
      <dgm:spPr/>
      <dgm:t>
        <a:bodyPr/>
        <a:lstStyle/>
        <a:p>
          <a:endParaRPr lang="es-ES" sz="1800" b="1">
            <a:effectLst>
              <a:outerShdw blurRad="38100" dist="38100" dir="2700000" algn="tl">
                <a:srgbClr val="000000"/>
              </a:outerShdw>
            </a:effectLst>
          </a:endParaRPr>
        </a:p>
      </dgm:t>
    </dgm:pt>
    <dgm:pt modelId="{776856F0-B80A-437F-AD08-3372C048B5FC}" type="pres">
      <dgm:prSet presAssocID="{8481275F-087B-48DC-9773-A51D604D7834}" presName="Name0" presStyleCnt="0">
        <dgm:presLayoutVars>
          <dgm:dir/>
          <dgm:resizeHandles val="exact"/>
        </dgm:presLayoutVars>
      </dgm:prSet>
      <dgm:spPr/>
    </dgm:pt>
    <dgm:pt modelId="{6D3F71FA-F1A2-487A-AE82-A1D60D921394}" type="pres">
      <dgm:prSet presAssocID="{D0A48FF2-2DF5-4E96-93AA-E337B52D4549}" presName="composite" presStyleCnt="0"/>
      <dgm:spPr/>
    </dgm:pt>
    <dgm:pt modelId="{985EAF23-6252-4265-85B3-AF3121E83178}" type="pres">
      <dgm:prSet presAssocID="{D0A48FF2-2DF5-4E96-93AA-E337B52D4549}" presName="rect1" presStyleLbl="bgImgPlace1" presStyleIdx="0" presStyleCnt="3"/>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929CF38-F39D-4BDF-8D52-975BBEEDE5D7}" type="pres">
      <dgm:prSet presAssocID="{D0A48FF2-2DF5-4E96-93AA-E337B52D4549}" presName="wedgeRectCallout1" presStyleLbl="node1" presStyleIdx="0" presStyleCnt="3" custScaleX="107684" custScaleY="167786" custLinFactNeighborX="-497" custLinFactNeighborY="18528">
        <dgm:presLayoutVars>
          <dgm:bulletEnabled val="1"/>
        </dgm:presLayoutVars>
      </dgm:prSet>
      <dgm:spPr/>
    </dgm:pt>
    <dgm:pt modelId="{C7013931-4651-4FE8-87CF-0E20B30567C8}" type="pres">
      <dgm:prSet presAssocID="{B6421F9F-5EAC-40AC-BA52-74F6A17A4303}" presName="sibTrans" presStyleCnt="0"/>
      <dgm:spPr/>
    </dgm:pt>
    <dgm:pt modelId="{BD4BD097-547D-4625-BFA3-7913905674DB}" type="pres">
      <dgm:prSet presAssocID="{879D9375-9FC0-40AF-A4BC-26CD40A751A3}" presName="composite" presStyleCnt="0"/>
      <dgm:spPr/>
    </dgm:pt>
    <dgm:pt modelId="{4DC0108E-649C-45B6-9C73-5A8C2147A7A9}" type="pres">
      <dgm:prSet presAssocID="{879D9375-9FC0-40AF-A4BC-26CD40A751A3}" presName="rect1" presStyleLbl="bgImgPlace1" presStyleIdx="1" presStyleCnt="3"/>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CAAB8356-84B5-4AF9-9931-FA15FB1BBE12}" type="pres">
      <dgm:prSet presAssocID="{879D9375-9FC0-40AF-A4BC-26CD40A751A3}" presName="wedgeRectCallout1" presStyleLbl="node1" presStyleIdx="1" presStyleCnt="3" custScaleX="107684" custScaleY="167786" custLinFactNeighborY="18528">
        <dgm:presLayoutVars>
          <dgm:bulletEnabled val="1"/>
        </dgm:presLayoutVars>
      </dgm:prSet>
      <dgm:spPr/>
    </dgm:pt>
    <dgm:pt modelId="{9CE234D8-86B3-4F07-A9A5-BA00F96E5F43}" type="pres">
      <dgm:prSet presAssocID="{95DBC368-3411-4349-9269-BCB23CFAE3A2}" presName="sibTrans" presStyleCnt="0"/>
      <dgm:spPr/>
    </dgm:pt>
    <dgm:pt modelId="{680D99B2-8B14-4E29-8E92-006A2BF129AB}" type="pres">
      <dgm:prSet presAssocID="{E0822ED2-1B71-4132-A904-A5D68984B46E}" presName="composite" presStyleCnt="0"/>
      <dgm:spPr/>
    </dgm:pt>
    <dgm:pt modelId="{B6CF6086-3A45-4942-904A-C467B83CA686}" type="pres">
      <dgm:prSet presAssocID="{E0822ED2-1B71-4132-A904-A5D68984B46E}" presName="rect1" presStyleLbl="bgImgPlace1" presStyleIdx="2" presStyleCnt="3"/>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6050EBA-DD49-49CE-80BA-1D1CD8129B88}" type="pres">
      <dgm:prSet presAssocID="{E0822ED2-1B71-4132-A904-A5D68984B46E}" presName="wedgeRectCallout1" presStyleLbl="node1" presStyleIdx="2" presStyleCnt="3" custScaleX="195310">
        <dgm:presLayoutVars>
          <dgm:bulletEnabled val="1"/>
        </dgm:presLayoutVars>
      </dgm:prSet>
      <dgm:spPr/>
    </dgm:pt>
  </dgm:ptLst>
  <dgm:cxnLst>
    <dgm:cxn modelId="{FCE58015-85D1-4C17-AF03-BD8244662C1B}" srcId="{8481275F-087B-48DC-9773-A51D604D7834}" destId="{E0822ED2-1B71-4132-A904-A5D68984B46E}" srcOrd="2" destOrd="0" parTransId="{59A42A09-C8EB-4F4E-BAFE-EC4392A6DD08}" sibTransId="{0060B625-B415-4146-B00C-D180ECC55E08}"/>
    <dgm:cxn modelId="{45FBD967-0B87-4137-9DD9-6AF159BBD723}" type="presOf" srcId="{D0A48FF2-2DF5-4E96-93AA-E337B52D4549}" destId="{5929CF38-F39D-4BDF-8D52-975BBEEDE5D7}" srcOrd="0" destOrd="0" presId="urn:microsoft.com/office/officeart/2008/layout/BendingPictureCaptionList"/>
    <dgm:cxn modelId="{E1CF0C49-E27B-4185-8537-E7C2B42C6150}" type="presOf" srcId="{879D9375-9FC0-40AF-A4BC-26CD40A751A3}" destId="{CAAB8356-84B5-4AF9-9931-FA15FB1BBE12}" srcOrd="0" destOrd="0" presId="urn:microsoft.com/office/officeart/2008/layout/BendingPictureCaptionList"/>
    <dgm:cxn modelId="{D74F216F-4E43-4593-BDF8-CBA456981164}" srcId="{8481275F-087B-48DC-9773-A51D604D7834}" destId="{879D9375-9FC0-40AF-A4BC-26CD40A751A3}" srcOrd="1" destOrd="0" parTransId="{D4004ECD-D7A5-48BB-8FC3-4E92856D355A}" sibTransId="{95DBC368-3411-4349-9269-BCB23CFAE3A2}"/>
    <dgm:cxn modelId="{634CFFA2-A943-46AF-9792-9B814E8FC937}" type="presOf" srcId="{8481275F-087B-48DC-9773-A51D604D7834}" destId="{776856F0-B80A-437F-AD08-3372C048B5FC}" srcOrd="0" destOrd="0" presId="urn:microsoft.com/office/officeart/2008/layout/BendingPictureCaptionList"/>
    <dgm:cxn modelId="{818A95AF-CBBC-470B-A286-C221E53D7D30}" type="presOf" srcId="{E0822ED2-1B71-4132-A904-A5D68984B46E}" destId="{56050EBA-DD49-49CE-80BA-1D1CD8129B88}" srcOrd="0" destOrd="0" presId="urn:microsoft.com/office/officeart/2008/layout/BendingPictureCaptionList"/>
    <dgm:cxn modelId="{1562E1B5-C19D-4265-BF5A-2F6D40036AF0}" srcId="{8481275F-087B-48DC-9773-A51D604D7834}" destId="{D0A48FF2-2DF5-4E96-93AA-E337B52D4549}" srcOrd="0" destOrd="0" parTransId="{72CB6A15-9FE5-4306-9863-126F5F61DC52}" sibTransId="{B6421F9F-5EAC-40AC-BA52-74F6A17A4303}"/>
    <dgm:cxn modelId="{CC5B0212-C58F-4632-81FF-8E11BD778700}" type="presParOf" srcId="{776856F0-B80A-437F-AD08-3372C048B5FC}" destId="{6D3F71FA-F1A2-487A-AE82-A1D60D921394}" srcOrd="0" destOrd="0" presId="urn:microsoft.com/office/officeart/2008/layout/BendingPictureCaptionList"/>
    <dgm:cxn modelId="{4F5FEB99-28CB-4515-9363-F14396E053E3}" type="presParOf" srcId="{6D3F71FA-F1A2-487A-AE82-A1D60D921394}" destId="{985EAF23-6252-4265-85B3-AF3121E83178}" srcOrd="0" destOrd="0" presId="urn:microsoft.com/office/officeart/2008/layout/BendingPictureCaptionList"/>
    <dgm:cxn modelId="{81BDDF4C-E669-42A0-9E4D-F67241B2C343}" type="presParOf" srcId="{6D3F71FA-F1A2-487A-AE82-A1D60D921394}" destId="{5929CF38-F39D-4BDF-8D52-975BBEEDE5D7}" srcOrd="1" destOrd="0" presId="urn:microsoft.com/office/officeart/2008/layout/BendingPictureCaptionList"/>
    <dgm:cxn modelId="{C9F3EB9E-7CBE-4594-A300-7F379FFC072D}" type="presParOf" srcId="{776856F0-B80A-437F-AD08-3372C048B5FC}" destId="{C7013931-4651-4FE8-87CF-0E20B30567C8}" srcOrd="1" destOrd="0" presId="urn:microsoft.com/office/officeart/2008/layout/BendingPictureCaptionList"/>
    <dgm:cxn modelId="{ADB8ABCE-8FD6-49DB-9F2C-C2DBD1A9AB91}" type="presParOf" srcId="{776856F0-B80A-437F-AD08-3372C048B5FC}" destId="{BD4BD097-547D-4625-BFA3-7913905674DB}" srcOrd="2" destOrd="0" presId="urn:microsoft.com/office/officeart/2008/layout/BendingPictureCaptionList"/>
    <dgm:cxn modelId="{8542CB45-D489-4709-ABF6-B4F3BD1F0707}" type="presParOf" srcId="{BD4BD097-547D-4625-BFA3-7913905674DB}" destId="{4DC0108E-649C-45B6-9C73-5A8C2147A7A9}" srcOrd="0" destOrd="0" presId="urn:microsoft.com/office/officeart/2008/layout/BendingPictureCaptionList"/>
    <dgm:cxn modelId="{ABED574A-0A72-4BAC-88B1-46B636400B40}" type="presParOf" srcId="{BD4BD097-547D-4625-BFA3-7913905674DB}" destId="{CAAB8356-84B5-4AF9-9931-FA15FB1BBE12}" srcOrd="1" destOrd="0" presId="urn:microsoft.com/office/officeart/2008/layout/BendingPictureCaptionList"/>
    <dgm:cxn modelId="{7035EE56-FC08-400C-84ED-2EFD9207B739}" type="presParOf" srcId="{776856F0-B80A-437F-AD08-3372C048B5FC}" destId="{9CE234D8-86B3-4F07-A9A5-BA00F96E5F43}" srcOrd="3" destOrd="0" presId="urn:microsoft.com/office/officeart/2008/layout/BendingPictureCaptionList"/>
    <dgm:cxn modelId="{0F7846E6-B873-4947-90AE-AC44A3A1A031}" type="presParOf" srcId="{776856F0-B80A-437F-AD08-3372C048B5FC}" destId="{680D99B2-8B14-4E29-8E92-006A2BF129AB}" srcOrd="4" destOrd="0" presId="urn:microsoft.com/office/officeart/2008/layout/BendingPictureCaptionList"/>
    <dgm:cxn modelId="{ED0F85D1-8610-482D-BCFC-82BEA786F5B6}" type="presParOf" srcId="{680D99B2-8B14-4E29-8E92-006A2BF129AB}" destId="{B6CF6086-3A45-4942-904A-C467B83CA686}" srcOrd="0" destOrd="0" presId="urn:microsoft.com/office/officeart/2008/layout/BendingPictureCaptionList"/>
    <dgm:cxn modelId="{8A667A55-C6B4-4967-8685-D627938AA73F}" type="presParOf" srcId="{680D99B2-8B14-4E29-8E92-006A2BF129AB}" destId="{56050EBA-DD49-49CE-80BA-1D1CD8129B88}"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C2538C-FA9F-4111-8C29-813384FACAC1}" type="doc">
      <dgm:prSet loTypeId="urn:microsoft.com/office/officeart/2005/8/layout/radial2" loCatId="relationship" qsTypeId="urn:microsoft.com/office/officeart/2005/8/quickstyle/simple3#1" qsCatId="simple" csTypeId="urn:microsoft.com/office/officeart/2005/8/colors/colorful5#2" csCatId="colorful" phldr="1"/>
      <dgm:spPr/>
      <dgm:t>
        <a:bodyPr/>
        <a:lstStyle/>
        <a:p>
          <a:endParaRPr lang="es-ES"/>
        </a:p>
      </dgm:t>
    </dgm:pt>
    <dgm:pt modelId="{9B520F37-7EFE-4DA1-93DF-394B6D675C48}">
      <dgm:prSet custT="1"/>
      <dgm:spPr>
        <a:effectLst>
          <a:outerShdw blurRad="50800" dist="38100" dir="2700000" algn="tl" rotWithShape="0">
            <a:prstClr val="black">
              <a:alpha val="40000"/>
            </a:prstClr>
          </a:outerShdw>
        </a:effectLst>
      </dgm:spPr>
      <dgm:t>
        <a:bodyPr/>
        <a:lstStyle/>
        <a:p>
          <a:r>
            <a:rPr lang="pl-PL" sz="1800" b="1"/>
            <a:t>Duh oprema ljude za misiju (1. Kor. 2,4).</a:t>
          </a:r>
          <a:endParaRPr lang="es-ES" sz="1600" dirty="0"/>
        </a:p>
      </dgm:t>
    </dgm:pt>
    <dgm:pt modelId="{F6DE96BF-898F-4647-AC76-405865475E26}" type="parTrans" cxnId="{89058E6E-2966-49CC-BB48-D349C3C92C58}">
      <dgm:prSet/>
      <dgm:spPr>
        <a:ln>
          <a:solidFill>
            <a:schemeClr val="accent4">
              <a:lumMod val="75000"/>
            </a:schemeClr>
          </a:solidFill>
        </a:ln>
        <a:effectLst>
          <a:outerShdw blurRad="50800" dist="38100" dir="2700000" algn="tl" rotWithShape="0">
            <a:prstClr val="black">
              <a:alpha val="81000"/>
            </a:prstClr>
          </a:outerShdw>
        </a:effectLst>
      </dgm:spPr>
      <dgm:t>
        <a:bodyPr/>
        <a:lstStyle/>
        <a:p>
          <a:endParaRPr lang="es-ES" sz="1800"/>
        </a:p>
      </dgm:t>
    </dgm:pt>
    <dgm:pt modelId="{FB9BF0A3-2AE7-401F-9456-0603DEC6244E}" type="sibTrans" cxnId="{89058E6E-2966-49CC-BB48-D349C3C92C58}">
      <dgm:prSet/>
      <dgm:spPr/>
      <dgm:t>
        <a:bodyPr/>
        <a:lstStyle/>
        <a:p>
          <a:endParaRPr lang="es-ES" sz="1800"/>
        </a:p>
      </dgm:t>
    </dgm:pt>
    <dgm:pt modelId="{1DFB00A3-AEF7-4698-B406-A1D5C037F3EF}">
      <dgm:prSet custT="1"/>
      <dgm:spPr>
        <a:effectLst>
          <a:outerShdw blurRad="50800" dist="38100" dir="2700000" algn="tl" rotWithShape="0">
            <a:prstClr val="black">
              <a:alpha val="40000"/>
            </a:prstClr>
          </a:outerShdw>
        </a:effectLst>
      </dgm:spPr>
      <dgm:t>
        <a:bodyPr/>
        <a:lstStyle/>
        <a:p>
          <a:r>
            <a:rPr lang="hr-HR" sz="1800" b="1"/>
            <a:t>On nam otkriva dubine Božje (1. Kor. 2,10).</a:t>
          </a:r>
          <a:endParaRPr lang="es-ES" sz="1600" dirty="0"/>
        </a:p>
      </dgm:t>
    </dgm:pt>
    <dgm:pt modelId="{E7D6BCCA-9E18-4DD8-A5BF-7D77B2041E25}" type="parTrans" cxnId="{4FACB8B2-9C0C-44B1-96EE-7CE78B0D2648}">
      <dgm:prSet/>
      <dgm:spPr>
        <a:ln>
          <a:solidFill>
            <a:srgbClr val="9BFF84"/>
          </a:solidFill>
        </a:ln>
        <a:effectLst>
          <a:outerShdw blurRad="50800" dist="38100" dir="2700000" algn="tl" rotWithShape="0">
            <a:prstClr val="black">
              <a:alpha val="81000"/>
            </a:prstClr>
          </a:outerShdw>
        </a:effectLst>
      </dgm:spPr>
      <dgm:t>
        <a:bodyPr/>
        <a:lstStyle/>
        <a:p>
          <a:endParaRPr lang="es-ES" sz="1800"/>
        </a:p>
      </dgm:t>
    </dgm:pt>
    <dgm:pt modelId="{F1075DBC-E037-4FB8-B067-E096500C1174}" type="sibTrans" cxnId="{4FACB8B2-9C0C-44B1-96EE-7CE78B0D2648}">
      <dgm:prSet/>
      <dgm:spPr/>
      <dgm:t>
        <a:bodyPr/>
        <a:lstStyle/>
        <a:p>
          <a:endParaRPr lang="es-ES" sz="1800"/>
        </a:p>
      </dgm:t>
    </dgm:pt>
    <dgm:pt modelId="{6D13A512-5F99-486F-AA99-7D292388C9C0}">
      <dgm:prSet custT="1"/>
      <dgm:spPr>
        <a:effectLst>
          <a:outerShdw blurRad="50800" dist="38100" dir="2700000" algn="tl" rotWithShape="0">
            <a:prstClr val="black">
              <a:alpha val="40000"/>
            </a:prstClr>
          </a:outerShdw>
        </a:effectLst>
      </dgm:spPr>
      <dgm:t>
        <a:bodyPr/>
        <a:lstStyle/>
        <a:p>
          <a:r>
            <a:rPr lang="pl-PL" sz="1800" b="1"/>
            <a:t>On nas uči (1. Kor. 2,13).</a:t>
          </a:r>
          <a:endParaRPr lang="es-ES" sz="1800" dirty="0"/>
        </a:p>
      </dgm:t>
    </dgm:pt>
    <dgm:pt modelId="{CD41BF5C-3F8A-4189-9FE7-856F13598838}" type="parTrans" cxnId="{7299EA5D-F089-4210-91E3-7141DAC0F364}">
      <dgm:prSet/>
      <dgm:spPr>
        <a:ln>
          <a:solidFill>
            <a:schemeClr val="bg2">
              <a:lumMod val="60000"/>
              <a:lumOff val="40000"/>
            </a:schemeClr>
          </a:solidFill>
        </a:ln>
        <a:effectLst>
          <a:outerShdw blurRad="50800" dist="38100" dir="2700000" algn="tl" rotWithShape="0">
            <a:prstClr val="black">
              <a:alpha val="81000"/>
            </a:prstClr>
          </a:outerShdw>
        </a:effectLst>
      </dgm:spPr>
      <dgm:t>
        <a:bodyPr/>
        <a:lstStyle/>
        <a:p>
          <a:endParaRPr lang="es-ES" sz="1800"/>
        </a:p>
      </dgm:t>
    </dgm:pt>
    <dgm:pt modelId="{2E91170A-A663-4350-9E91-CFD1887ADE87}" type="sibTrans" cxnId="{7299EA5D-F089-4210-91E3-7141DAC0F364}">
      <dgm:prSet/>
      <dgm:spPr/>
      <dgm:t>
        <a:bodyPr/>
        <a:lstStyle/>
        <a:p>
          <a:endParaRPr lang="es-ES" sz="1800"/>
        </a:p>
      </dgm:t>
    </dgm:pt>
    <dgm:pt modelId="{8E5E16EA-B5D2-4B82-A7F7-9E6C9641DE4F}">
      <dgm:prSet custT="1"/>
      <dgm:spPr>
        <a:effectLst>
          <a:outerShdw blurRad="50800" dist="38100" dir="2700000" algn="tl" rotWithShape="0">
            <a:prstClr val="black">
              <a:alpha val="40000"/>
            </a:prstClr>
          </a:outerShdw>
        </a:effectLst>
      </dgm:spPr>
      <dgm:t>
        <a:bodyPr/>
        <a:lstStyle/>
        <a:p>
          <a:r>
            <a:rPr lang="hr-HR" sz="1800" b="1"/>
            <a:t>On prebiva u nama (1 Kor 3,16).</a:t>
          </a:r>
          <a:endParaRPr lang="es-ES" sz="1800" dirty="0"/>
        </a:p>
      </dgm:t>
    </dgm:pt>
    <dgm:pt modelId="{B9497B6E-B534-44D6-A185-DEBC33D03C34}" type="parTrans" cxnId="{7F887752-B2E8-40E1-8D37-E781EC3EE8E4}">
      <dgm:prSet/>
      <dgm:spPr>
        <a:ln>
          <a:solidFill>
            <a:srgbClr val="83FFCD"/>
          </a:solidFill>
        </a:ln>
        <a:effectLst>
          <a:outerShdw blurRad="50800" dist="38100" dir="2700000" algn="tl" rotWithShape="0">
            <a:prstClr val="black">
              <a:alpha val="81000"/>
            </a:prstClr>
          </a:outerShdw>
        </a:effectLst>
      </dgm:spPr>
      <dgm:t>
        <a:bodyPr/>
        <a:lstStyle/>
        <a:p>
          <a:endParaRPr lang="es-ES" sz="1800"/>
        </a:p>
      </dgm:t>
    </dgm:pt>
    <dgm:pt modelId="{F0842EC7-2918-499C-B3CD-66819EB1F98A}" type="sibTrans" cxnId="{7F887752-B2E8-40E1-8D37-E781EC3EE8E4}">
      <dgm:prSet/>
      <dgm:spPr/>
      <dgm:t>
        <a:bodyPr/>
        <a:lstStyle/>
        <a:p>
          <a:endParaRPr lang="es-ES" sz="1800"/>
        </a:p>
      </dgm:t>
    </dgm:pt>
    <dgm:pt modelId="{4A5CC3FF-0EF8-46DD-8498-CDA10B1B1320}">
      <dgm:prSet custT="1"/>
      <dgm:spPr>
        <a:effectLst>
          <a:outerShdw blurRad="50800" dist="38100" dir="2700000" algn="tl" rotWithShape="0">
            <a:prstClr val="black">
              <a:alpha val="40000"/>
            </a:prstClr>
          </a:outerShdw>
        </a:effectLst>
      </dgm:spPr>
      <dgm:t>
        <a:bodyPr/>
        <a:lstStyle/>
        <a:p>
          <a:r>
            <a:rPr lang="hr-HR" sz="1800" b="1"/>
            <a:t>Sarađujte sa HHristom za naše opravdanje            (1. Kor. 6,11).</a:t>
          </a:r>
          <a:endParaRPr lang="es-ES" sz="1800" dirty="0"/>
        </a:p>
      </dgm:t>
    </dgm:pt>
    <dgm:pt modelId="{30234C77-321B-435A-A5A1-B3DAE868E2BA}" type="parTrans" cxnId="{A41528DC-BDD1-4988-B5B7-38342A980595}">
      <dgm:prSet/>
      <dgm:spPr>
        <a:ln>
          <a:solidFill>
            <a:srgbClr val="89DEFF"/>
          </a:solidFill>
        </a:ln>
        <a:effectLst>
          <a:outerShdw blurRad="50800" dist="38100" dir="2700000" algn="tl" rotWithShape="0">
            <a:prstClr val="black">
              <a:alpha val="81000"/>
            </a:prstClr>
          </a:outerShdw>
        </a:effectLst>
      </dgm:spPr>
      <dgm:t>
        <a:bodyPr/>
        <a:lstStyle/>
        <a:p>
          <a:endParaRPr lang="es-ES" sz="1800"/>
        </a:p>
      </dgm:t>
    </dgm:pt>
    <dgm:pt modelId="{F15C82AA-3CAE-48AA-993E-22F7D74FE7EA}" type="sibTrans" cxnId="{A41528DC-BDD1-4988-B5B7-38342A980595}">
      <dgm:prSet/>
      <dgm:spPr/>
      <dgm:t>
        <a:bodyPr/>
        <a:lstStyle/>
        <a:p>
          <a:endParaRPr lang="es-ES" sz="1800"/>
        </a:p>
      </dgm:t>
    </dgm:pt>
    <dgm:pt modelId="{064AB096-D43E-4FC1-9CD7-29D460556226}">
      <dgm:prSet custT="1"/>
      <dgm:spPr>
        <a:effectLst>
          <a:outerShdw blurRad="50800" dist="38100" dir="2700000" algn="tl" rotWithShape="0">
            <a:prstClr val="black">
              <a:alpha val="40000"/>
            </a:prstClr>
          </a:outerShdw>
        </a:effectLst>
      </dgm:spPr>
      <dgm:t>
        <a:bodyPr/>
        <a:lstStyle/>
        <a:p>
          <a:r>
            <a:rPr lang="hr-HR" sz="1800" b="1"/>
            <a:t>On daruje duhovne darove (1. Kor. 12,7-11).</a:t>
          </a:r>
          <a:endParaRPr lang="es-ES" sz="1800" dirty="0"/>
        </a:p>
      </dgm:t>
    </dgm:pt>
    <dgm:pt modelId="{5174A247-B410-4F6E-9327-E22958165558}" type="parTrans" cxnId="{37BA0188-AE70-4EB7-A88A-12B343049FEA}">
      <dgm:prSet/>
      <dgm:spPr>
        <a:ln>
          <a:solidFill>
            <a:srgbClr val="94A3FF"/>
          </a:solidFill>
        </a:ln>
        <a:effectLst>
          <a:outerShdw blurRad="50800" dist="38100" dir="2700000" algn="tl" rotWithShape="0">
            <a:prstClr val="black">
              <a:alpha val="81000"/>
            </a:prstClr>
          </a:outerShdw>
        </a:effectLst>
      </dgm:spPr>
      <dgm:t>
        <a:bodyPr/>
        <a:lstStyle/>
        <a:p>
          <a:endParaRPr lang="es-ES" sz="1800"/>
        </a:p>
      </dgm:t>
    </dgm:pt>
    <dgm:pt modelId="{2EE4DB0B-9C6C-4AF8-BDBA-88253496374B}" type="sibTrans" cxnId="{37BA0188-AE70-4EB7-A88A-12B343049FEA}">
      <dgm:prSet/>
      <dgm:spPr/>
      <dgm:t>
        <a:bodyPr/>
        <a:lstStyle/>
        <a:p>
          <a:endParaRPr lang="es-ES" sz="1800"/>
        </a:p>
      </dgm:t>
    </dgm:pt>
    <dgm:pt modelId="{6D962D79-5052-44C1-B1D4-86E9DB721278}">
      <dgm:prSet custT="1"/>
      <dgm:spPr>
        <a:effectLst>
          <a:outerShdw blurRad="50800" dist="38100" dir="2700000" algn="tl" rotWithShape="0">
            <a:prstClr val="black">
              <a:alpha val="40000"/>
            </a:prstClr>
          </a:outerShdw>
        </a:effectLst>
      </dgm:spPr>
      <dgm:t>
        <a:bodyPr/>
        <a:lstStyle/>
        <a:p>
          <a:r>
            <a:rPr lang="pl-PL" sz="1800" b="1"/>
            <a:t>On nas zapečaćuje za spasenje (2. Kor. 1,22).</a:t>
          </a:r>
          <a:endParaRPr lang="es-ES" sz="1800" dirty="0"/>
        </a:p>
      </dgm:t>
    </dgm:pt>
    <dgm:pt modelId="{49B84372-3530-4993-A6CA-660AD646A798}" type="parTrans" cxnId="{6753B26A-1E32-4A12-B7DD-7987D594829E}">
      <dgm:prSet/>
      <dgm:spPr>
        <a:ln>
          <a:solidFill>
            <a:srgbClr val="AF91FF"/>
          </a:solidFill>
        </a:ln>
        <a:effectLst>
          <a:outerShdw blurRad="50800" dist="38100" dir="2700000" algn="tl" rotWithShape="0">
            <a:prstClr val="black">
              <a:alpha val="81000"/>
            </a:prstClr>
          </a:outerShdw>
        </a:effectLst>
      </dgm:spPr>
      <dgm:t>
        <a:bodyPr/>
        <a:lstStyle/>
        <a:p>
          <a:endParaRPr lang="es-ES" sz="1800"/>
        </a:p>
      </dgm:t>
    </dgm:pt>
    <dgm:pt modelId="{9981FD90-8B1B-43EB-B60B-5F83919ED579}" type="sibTrans" cxnId="{6753B26A-1E32-4A12-B7DD-7987D594829E}">
      <dgm:prSet/>
      <dgm:spPr/>
      <dgm:t>
        <a:bodyPr/>
        <a:lstStyle/>
        <a:p>
          <a:endParaRPr lang="es-ES" sz="1800"/>
        </a:p>
      </dgm:t>
    </dgm:pt>
    <dgm:pt modelId="{3A178459-471D-44EE-AF9B-89CF8A1B11F1}">
      <dgm:prSet custT="1"/>
      <dgm:spPr>
        <a:effectLst>
          <a:outerShdw blurRad="50800" dist="38100" dir="2700000" algn="tl" rotWithShape="0">
            <a:prstClr val="black">
              <a:alpha val="40000"/>
            </a:prstClr>
          </a:outerShdw>
        </a:effectLst>
      </dgm:spPr>
      <dgm:t>
        <a:bodyPr/>
        <a:lstStyle/>
        <a:p>
          <a:r>
            <a:rPr lang="pl-PL" sz="1800" b="1"/>
            <a:t>Upisao je zakon u naša srca (2. Kor. 3,3)</a:t>
          </a:r>
          <a:endParaRPr lang="es-ES" sz="1800" dirty="0"/>
        </a:p>
      </dgm:t>
    </dgm:pt>
    <dgm:pt modelId="{97AC89B0-7912-4EB9-8F82-D069E456E687}" type="parTrans" cxnId="{A3424A76-CC48-4BC7-9DF8-A3DA22CCE40F}">
      <dgm:prSet/>
      <dgm:spPr>
        <a:ln>
          <a:solidFill>
            <a:srgbClr val="F499FF"/>
          </a:solidFill>
        </a:ln>
        <a:effectLst>
          <a:outerShdw blurRad="50800" dist="38100" dir="2700000" algn="tl" rotWithShape="0">
            <a:prstClr val="black">
              <a:alpha val="81000"/>
            </a:prstClr>
          </a:outerShdw>
        </a:effectLst>
      </dgm:spPr>
      <dgm:t>
        <a:bodyPr/>
        <a:lstStyle/>
        <a:p>
          <a:endParaRPr lang="es-ES" sz="1800"/>
        </a:p>
      </dgm:t>
    </dgm:pt>
    <dgm:pt modelId="{87583425-8844-42E9-94A3-9F2A934DE507}" type="sibTrans" cxnId="{A3424A76-CC48-4BC7-9DF8-A3DA22CCE40F}">
      <dgm:prSet/>
      <dgm:spPr/>
      <dgm:t>
        <a:bodyPr/>
        <a:lstStyle/>
        <a:p>
          <a:endParaRPr lang="es-ES" sz="1800"/>
        </a:p>
      </dgm:t>
    </dgm:pt>
    <dgm:pt modelId="{89F6B34C-AFEF-41C8-8B26-39C470701C0F}">
      <dgm:prSet custT="1"/>
      <dgm:spPr>
        <a:effectLst>
          <a:outerShdw blurRad="50800" dist="38100" dir="2700000" algn="tl" rotWithShape="0">
            <a:prstClr val="black">
              <a:alpha val="40000"/>
            </a:prstClr>
          </a:outerShdw>
        </a:effectLst>
      </dgm:spPr>
      <dgm:t>
        <a:bodyPr/>
        <a:lstStyle/>
        <a:p>
          <a:r>
            <a:rPr lang="pl-PL" sz="1800" b="1"/>
            <a:t>On nam daje novi život u Hristu (2. Kor. 36)</a:t>
          </a:r>
          <a:endParaRPr lang="es-ES" sz="1800" dirty="0"/>
        </a:p>
      </dgm:t>
    </dgm:pt>
    <dgm:pt modelId="{D47E46CC-73DD-452B-8D09-C1F9FD2D1CFA}" type="parTrans" cxnId="{3963EFF6-638C-49B7-8C0D-453816794835}">
      <dgm:prSet/>
      <dgm:spPr>
        <a:ln>
          <a:solidFill>
            <a:srgbClr val="FFA2D6"/>
          </a:solidFill>
        </a:ln>
        <a:effectLst>
          <a:outerShdw blurRad="50800" dist="38100" dir="2700000" algn="tl" rotWithShape="0">
            <a:prstClr val="black">
              <a:alpha val="81000"/>
            </a:prstClr>
          </a:outerShdw>
        </a:effectLst>
      </dgm:spPr>
      <dgm:t>
        <a:bodyPr/>
        <a:lstStyle/>
        <a:p>
          <a:endParaRPr lang="es-ES" sz="1800"/>
        </a:p>
      </dgm:t>
    </dgm:pt>
    <dgm:pt modelId="{7980CD78-637D-439F-A582-C6147966D9AD}" type="sibTrans" cxnId="{3963EFF6-638C-49B7-8C0D-453816794835}">
      <dgm:prSet/>
      <dgm:spPr/>
      <dgm:t>
        <a:bodyPr/>
        <a:lstStyle/>
        <a:p>
          <a:endParaRPr lang="es-ES" sz="1800"/>
        </a:p>
      </dgm:t>
    </dgm:pt>
    <dgm:pt modelId="{D371226E-0960-4EE5-9E99-4E4C1A81B495}">
      <dgm:prSet custT="1"/>
      <dgm:spPr>
        <a:effectLst>
          <a:outerShdw blurRad="50800" dist="38100" dir="2700000" algn="tl" rotWithShape="0">
            <a:prstClr val="black">
              <a:alpha val="40000"/>
            </a:prstClr>
          </a:outerShdw>
        </a:effectLst>
      </dgm:spPr>
      <dgm:t>
        <a:bodyPr/>
        <a:lstStyle/>
        <a:p>
          <a:r>
            <a:rPr lang="pl-PL" sz="1800" b="1"/>
            <a:t>On nam daje slobodu od greha (2. Kor. 3,17)</a:t>
          </a:r>
          <a:endParaRPr lang="es-ES" sz="1800" dirty="0"/>
        </a:p>
      </dgm:t>
    </dgm:pt>
    <dgm:pt modelId="{20642DE4-2456-4051-9711-A1E532D21F32}" type="parTrans" cxnId="{FE61E6A1-5AEF-4192-9303-1B3273EF8C5B}">
      <dgm:prSet/>
      <dgm:spPr>
        <a:ln>
          <a:solidFill>
            <a:srgbClr val="FFAEAF"/>
          </a:solidFill>
        </a:ln>
        <a:effectLst>
          <a:outerShdw blurRad="50800" dist="38100" dir="2700000" algn="tl" rotWithShape="0">
            <a:prstClr val="black">
              <a:alpha val="81000"/>
            </a:prstClr>
          </a:outerShdw>
        </a:effectLst>
      </dgm:spPr>
      <dgm:t>
        <a:bodyPr/>
        <a:lstStyle/>
        <a:p>
          <a:endParaRPr lang="es-ES" sz="1800"/>
        </a:p>
      </dgm:t>
    </dgm:pt>
    <dgm:pt modelId="{427391CC-3674-4147-B039-8A098BEF90E8}" type="sibTrans" cxnId="{FE61E6A1-5AEF-4192-9303-1B3273EF8C5B}">
      <dgm:prSet/>
      <dgm:spPr/>
      <dgm:t>
        <a:bodyPr/>
        <a:lstStyle/>
        <a:p>
          <a:endParaRPr lang="es-ES" sz="1800"/>
        </a:p>
      </dgm:t>
    </dgm:pt>
    <dgm:pt modelId="{0770D630-0A5D-4EC2-9A38-F916EA0551CF}" type="pres">
      <dgm:prSet presAssocID="{FDC2538C-FA9F-4111-8C29-813384FACAC1}" presName="composite" presStyleCnt="0">
        <dgm:presLayoutVars>
          <dgm:chMax val="5"/>
          <dgm:dir/>
          <dgm:animLvl val="ctr"/>
          <dgm:resizeHandles val="exact"/>
        </dgm:presLayoutVars>
      </dgm:prSet>
      <dgm:spPr/>
    </dgm:pt>
    <dgm:pt modelId="{EC2375F8-B327-4836-A808-B5F93D1F068C}" type="pres">
      <dgm:prSet presAssocID="{FDC2538C-FA9F-4111-8C29-813384FACAC1}" presName="cycle" presStyleCnt="0"/>
      <dgm:spPr/>
    </dgm:pt>
    <dgm:pt modelId="{4D532738-6051-4EF1-9BFF-D333C0C59CAC}" type="pres">
      <dgm:prSet presAssocID="{FDC2538C-FA9F-4111-8C29-813384FACAC1}" presName="centerShape" presStyleCnt="0"/>
      <dgm:spPr/>
    </dgm:pt>
    <dgm:pt modelId="{67F65918-687B-4DEC-A467-08BF7D3D595B}" type="pres">
      <dgm:prSet presAssocID="{FDC2538C-FA9F-4111-8C29-813384FACAC1}" presName="connSite" presStyleLbl="node1" presStyleIdx="0" presStyleCnt="11"/>
      <dgm:spPr/>
    </dgm:pt>
    <dgm:pt modelId="{37E31994-3A7E-4312-9C37-EEDA6123A34D}" type="pres">
      <dgm:prSet presAssocID="{FDC2538C-FA9F-4111-8C29-813384FACAC1}" presName="visible" presStyleLbl="node1" presStyleIdx="0" presStyleCnt="11" custFlipHor="1" custScaleX="434113" custScaleY="472685" custLinFactNeighborX="18906" custLinFactNeighborY="10031"/>
      <dgm:spPr>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dgm:spPr>
    </dgm:pt>
    <dgm:pt modelId="{224C02E6-01E6-4E94-B64B-48091DF867F1}" type="pres">
      <dgm:prSet presAssocID="{F6DE96BF-898F-4647-AC76-405865475E26}" presName="Name25" presStyleLbl="parChTrans1D1" presStyleIdx="0" presStyleCnt="10"/>
      <dgm:spPr/>
    </dgm:pt>
    <dgm:pt modelId="{53A4BE0D-3E4A-4856-AE79-0FF26F74EF76}" type="pres">
      <dgm:prSet presAssocID="{9B520F37-7EFE-4DA1-93DF-394B6D675C48}" presName="node" presStyleCnt="0"/>
      <dgm:spPr/>
    </dgm:pt>
    <dgm:pt modelId="{16843CA3-A201-484B-8CB6-3A81E4E284EC}" type="pres">
      <dgm:prSet presAssocID="{9B520F37-7EFE-4DA1-93DF-394B6D675C48}" presName="parentNode" presStyleLbl="node1" presStyleIdx="1" presStyleCnt="11" custScaleX="1190085" custScaleY="107376" custLinFactX="200000" custLinFactNeighborX="206879">
        <dgm:presLayoutVars>
          <dgm:chMax val="1"/>
          <dgm:bulletEnabled val="1"/>
        </dgm:presLayoutVars>
      </dgm:prSet>
      <dgm:spPr>
        <a:prstGeom prst="roundRect">
          <a:avLst/>
        </a:prstGeom>
      </dgm:spPr>
    </dgm:pt>
    <dgm:pt modelId="{42DD147F-05AD-468A-8A13-D13C5EB5D74F}" type="pres">
      <dgm:prSet presAssocID="{9B520F37-7EFE-4DA1-93DF-394B6D675C48}" presName="childNode" presStyleLbl="revTx" presStyleIdx="0" presStyleCnt="0">
        <dgm:presLayoutVars>
          <dgm:bulletEnabled val="1"/>
        </dgm:presLayoutVars>
      </dgm:prSet>
      <dgm:spPr/>
    </dgm:pt>
    <dgm:pt modelId="{5B5A6473-9AD3-4E1C-B7E9-055F2737DFB9}" type="pres">
      <dgm:prSet presAssocID="{E7D6BCCA-9E18-4DD8-A5BF-7D77B2041E25}" presName="Name25" presStyleLbl="parChTrans1D1" presStyleIdx="1" presStyleCnt="10"/>
      <dgm:spPr/>
    </dgm:pt>
    <dgm:pt modelId="{795090C9-22E1-450E-885D-53D143C8A56D}" type="pres">
      <dgm:prSet presAssocID="{1DFB00A3-AEF7-4698-B406-A1D5C037F3EF}" presName="node" presStyleCnt="0"/>
      <dgm:spPr/>
    </dgm:pt>
    <dgm:pt modelId="{C7AA73A0-19B9-4965-AF30-9CAF57453C85}" type="pres">
      <dgm:prSet presAssocID="{1DFB00A3-AEF7-4698-B406-A1D5C037F3EF}" presName="parentNode" presStyleLbl="node1" presStyleIdx="2"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BAB6C19D-53D3-4DF1-BD9E-850D17E9B9A3}" type="pres">
      <dgm:prSet presAssocID="{1DFB00A3-AEF7-4698-B406-A1D5C037F3EF}" presName="childNode" presStyleLbl="revTx" presStyleIdx="0" presStyleCnt="0">
        <dgm:presLayoutVars>
          <dgm:bulletEnabled val="1"/>
        </dgm:presLayoutVars>
      </dgm:prSet>
      <dgm:spPr/>
    </dgm:pt>
    <dgm:pt modelId="{BA11316B-DB41-4B5F-85E6-08FA788F0C6D}" type="pres">
      <dgm:prSet presAssocID="{CD41BF5C-3F8A-4189-9FE7-856F13598838}" presName="Name25" presStyleLbl="parChTrans1D1" presStyleIdx="2" presStyleCnt="10"/>
      <dgm:spPr/>
    </dgm:pt>
    <dgm:pt modelId="{B46B1245-0ADC-4D8B-A411-4865FEC702B5}" type="pres">
      <dgm:prSet presAssocID="{6D13A512-5F99-486F-AA99-7D292388C9C0}" presName="node" presStyleCnt="0"/>
      <dgm:spPr/>
    </dgm:pt>
    <dgm:pt modelId="{0D801C42-31A2-4EF3-AF3B-6399C4737A95}" type="pres">
      <dgm:prSet presAssocID="{6D13A512-5F99-486F-AA99-7D292388C9C0}" presName="parentNode" presStyleLbl="node1" presStyleIdx="3"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2FD42DE4-9AA1-4B98-A787-26D000E5E049}" type="pres">
      <dgm:prSet presAssocID="{6D13A512-5F99-486F-AA99-7D292388C9C0}" presName="childNode" presStyleLbl="revTx" presStyleIdx="0" presStyleCnt="0">
        <dgm:presLayoutVars>
          <dgm:bulletEnabled val="1"/>
        </dgm:presLayoutVars>
      </dgm:prSet>
      <dgm:spPr/>
    </dgm:pt>
    <dgm:pt modelId="{6755DC2A-1317-40DC-9F42-7CF3B6955FE9}" type="pres">
      <dgm:prSet presAssocID="{B9497B6E-B534-44D6-A185-DEBC33D03C34}" presName="Name25" presStyleLbl="parChTrans1D1" presStyleIdx="3" presStyleCnt="10"/>
      <dgm:spPr/>
    </dgm:pt>
    <dgm:pt modelId="{F935FE05-A91B-40EA-9E6D-3267E07B4D5F}" type="pres">
      <dgm:prSet presAssocID="{8E5E16EA-B5D2-4B82-A7F7-9E6C9641DE4F}" presName="node" presStyleCnt="0"/>
      <dgm:spPr/>
    </dgm:pt>
    <dgm:pt modelId="{9DF2EB2B-50AD-40C5-ACB1-9C6D4A8DA127}" type="pres">
      <dgm:prSet presAssocID="{8E5E16EA-B5D2-4B82-A7F7-9E6C9641DE4F}" presName="parentNode" presStyleLbl="node1" presStyleIdx="4" presStyleCnt="11" custScaleX="1190085" custScaleY="107376" custLinFactX="200000" custLinFactNeighborX="206879" custLinFactNeighborY="11990">
        <dgm:presLayoutVars>
          <dgm:chMax val="1"/>
          <dgm:bulletEnabled val="1"/>
        </dgm:presLayoutVars>
      </dgm:prSet>
      <dgm:spPr>
        <a:prstGeom prst="roundRect">
          <a:avLst/>
        </a:prstGeom>
      </dgm:spPr>
    </dgm:pt>
    <dgm:pt modelId="{1894C9FF-404D-4877-A81D-EE4D9D82911D}" type="pres">
      <dgm:prSet presAssocID="{8E5E16EA-B5D2-4B82-A7F7-9E6C9641DE4F}" presName="childNode" presStyleLbl="revTx" presStyleIdx="0" presStyleCnt="0">
        <dgm:presLayoutVars>
          <dgm:bulletEnabled val="1"/>
        </dgm:presLayoutVars>
      </dgm:prSet>
      <dgm:spPr/>
    </dgm:pt>
    <dgm:pt modelId="{39BB4333-028E-454F-8313-C53E36F40AC3}" type="pres">
      <dgm:prSet presAssocID="{30234C77-321B-435A-A5A1-B3DAE868E2BA}" presName="Name25" presStyleLbl="parChTrans1D1" presStyleIdx="4" presStyleCnt="10"/>
      <dgm:spPr/>
    </dgm:pt>
    <dgm:pt modelId="{11AEED81-32E6-46BF-B0E6-CE63BD93DC2A}" type="pres">
      <dgm:prSet presAssocID="{4A5CC3FF-0EF8-46DD-8498-CDA10B1B1320}" presName="node" presStyleCnt="0"/>
      <dgm:spPr/>
    </dgm:pt>
    <dgm:pt modelId="{1B15EB88-DE13-4A66-B4C1-998A3321B252}" type="pres">
      <dgm:prSet presAssocID="{4A5CC3FF-0EF8-46DD-8498-CDA10B1B1320}" presName="parentNode" presStyleLbl="node1" presStyleIdx="5"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73AC9C1-27D8-4435-8EDE-89BC773AFDCF}" type="pres">
      <dgm:prSet presAssocID="{4A5CC3FF-0EF8-46DD-8498-CDA10B1B1320}" presName="childNode" presStyleLbl="revTx" presStyleIdx="0" presStyleCnt="0">
        <dgm:presLayoutVars>
          <dgm:bulletEnabled val="1"/>
        </dgm:presLayoutVars>
      </dgm:prSet>
      <dgm:spPr/>
    </dgm:pt>
    <dgm:pt modelId="{67198520-DCE9-4D5B-92DE-CB5B3C771CD0}" type="pres">
      <dgm:prSet presAssocID="{5174A247-B410-4F6E-9327-E22958165558}" presName="Name25" presStyleLbl="parChTrans1D1" presStyleIdx="5" presStyleCnt="10"/>
      <dgm:spPr/>
    </dgm:pt>
    <dgm:pt modelId="{1A09D706-1B53-4697-A0A6-E7F264A3051C}" type="pres">
      <dgm:prSet presAssocID="{064AB096-D43E-4FC1-9CD7-29D460556226}" presName="node" presStyleCnt="0"/>
      <dgm:spPr/>
    </dgm:pt>
    <dgm:pt modelId="{9900CF7D-14E8-4663-A088-E43D6B7FB1F6}" type="pres">
      <dgm:prSet presAssocID="{064AB096-D43E-4FC1-9CD7-29D460556226}" presName="parentNode" presStyleLbl="node1" presStyleIdx="6"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E7F1699-35BF-4E27-8D17-428C9A4D61B5}" type="pres">
      <dgm:prSet presAssocID="{064AB096-D43E-4FC1-9CD7-29D460556226}" presName="childNode" presStyleLbl="revTx" presStyleIdx="0" presStyleCnt="0">
        <dgm:presLayoutVars>
          <dgm:bulletEnabled val="1"/>
        </dgm:presLayoutVars>
      </dgm:prSet>
      <dgm:spPr/>
    </dgm:pt>
    <dgm:pt modelId="{05A850FB-1EC7-4630-A473-B2FB9A428546}" type="pres">
      <dgm:prSet presAssocID="{49B84372-3530-4993-A6CA-660AD646A798}" presName="Name25" presStyleLbl="parChTrans1D1" presStyleIdx="6" presStyleCnt="10"/>
      <dgm:spPr/>
    </dgm:pt>
    <dgm:pt modelId="{1146B027-E77A-4AA5-88DA-E09CDEFF4701}" type="pres">
      <dgm:prSet presAssocID="{6D962D79-5052-44C1-B1D4-86E9DB721278}" presName="node" presStyleCnt="0"/>
      <dgm:spPr/>
    </dgm:pt>
    <dgm:pt modelId="{13B4C596-3721-4459-9567-3EA26BF4FCD2}" type="pres">
      <dgm:prSet presAssocID="{6D962D79-5052-44C1-B1D4-86E9DB721278}" presName="parentNode" presStyleLbl="node1" presStyleIdx="7" presStyleCnt="11" custScaleX="1190085" custScaleY="107376" custLinFactX="200000" custLinFactNeighborX="206879" custLinFactNeighborY="-14388">
        <dgm:presLayoutVars>
          <dgm:chMax val="1"/>
          <dgm:bulletEnabled val="1"/>
        </dgm:presLayoutVars>
      </dgm:prSet>
      <dgm:spPr>
        <a:prstGeom prst="roundRect">
          <a:avLst/>
        </a:prstGeom>
      </dgm:spPr>
    </dgm:pt>
    <dgm:pt modelId="{6E6791BF-198C-4312-AC69-6896E5BFDE30}" type="pres">
      <dgm:prSet presAssocID="{6D962D79-5052-44C1-B1D4-86E9DB721278}" presName="childNode" presStyleLbl="revTx" presStyleIdx="0" presStyleCnt="0">
        <dgm:presLayoutVars>
          <dgm:bulletEnabled val="1"/>
        </dgm:presLayoutVars>
      </dgm:prSet>
      <dgm:spPr/>
    </dgm:pt>
    <dgm:pt modelId="{F220F9F7-1BA9-4693-9F64-A6A1CD705A25}" type="pres">
      <dgm:prSet presAssocID="{97AC89B0-7912-4EB9-8F82-D069E456E687}" presName="Name25" presStyleLbl="parChTrans1D1" presStyleIdx="7" presStyleCnt="10"/>
      <dgm:spPr/>
    </dgm:pt>
    <dgm:pt modelId="{A5F7AB63-1297-47A0-84FE-3086E277B76B}" type="pres">
      <dgm:prSet presAssocID="{3A178459-471D-44EE-AF9B-89CF8A1B11F1}" presName="node" presStyleCnt="0"/>
      <dgm:spPr/>
    </dgm:pt>
    <dgm:pt modelId="{24943E46-412F-46CD-8749-4A3BB8E9AA85}" type="pres">
      <dgm:prSet presAssocID="{3A178459-471D-44EE-AF9B-89CF8A1B11F1}" presName="parentNode" presStyleLbl="node1" presStyleIdx="8"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806AAFBC-20A9-4258-950F-6B9596CB45F7}" type="pres">
      <dgm:prSet presAssocID="{3A178459-471D-44EE-AF9B-89CF8A1B11F1}" presName="childNode" presStyleLbl="revTx" presStyleIdx="0" presStyleCnt="0">
        <dgm:presLayoutVars>
          <dgm:bulletEnabled val="1"/>
        </dgm:presLayoutVars>
      </dgm:prSet>
      <dgm:spPr/>
    </dgm:pt>
    <dgm:pt modelId="{2981069F-A969-405D-B3BA-89813918992C}" type="pres">
      <dgm:prSet presAssocID="{D47E46CC-73DD-452B-8D09-C1F9FD2D1CFA}" presName="Name25" presStyleLbl="parChTrans1D1" presStyleIdx="8" presStyleCnt="10"/>
      <dgm:spPr/>
    </dgm:pt>
    <dgm:pt modelId="{D799379A-A6F4-4562-8A95-A0AEF98B9D00}" type="pres">
      <dgm:prSet presAssocID="{89F6B34C-AFEF-41C8-8B26-39C470701C0F}" presName="node" presStyleCnt="0"/>
      <dgm:spPr/>
    </dgm:pt>
    <dgm:pt modelId="{A3F120AB-64B0-4964-BE0B-95767E62F9BE}" type="pres">
      <dgm:prSet presAssocID="{89F6B34C-AFEF-41C8-8B26-39C470701C0F}" presName="parentNode" presStyleLbl="node1" presStyleIdx="9"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E1DFE7D9-5FFC-4500-9835-461C471BECBA}" type="pres">
      <dgm:prSet presAssocID="{89F6B34C-AFEF-41C8-8B26-39C470701C0F}" presName="childNode" presStyleLbl="revTx" presStyleIdx="0" presStyleCnt="0">
        <dgm:presLayoutVars>
          <dgm:bulletEnabled val="1"/>
        </dgm:presLayoutVars>
      </dgm:prSet>
      <dgm:spPr/>
    </dgm:pt>
    <dgm:pt modelId="{7F76671B-6FF4-4064-ABD5-1364602FEDB6}" type="pres">
      <dgm:prSet presAssocID="{20642DE4-2456-4051-9711-A1E532D21F32}" presName="Name25" presStyleLbl="parChTrans1D1" presStyleIdx="9" presStyleCnt="10"/>
      <dgm:spPr/>
    </dgm:pt>
    <dgm:pt modelId="{1D51BD4E-0966-44CC-8E81-CA3A24442CF4}" type="pres">
      <dgm:prSet presAssocID="{D371226E-0960-4EE5-9E99-4E4C1A81B495}" presName="node" presStyleCnt="0"/>
      <dgm:spPr/>
    </dgm:pt>
    <dgm:pt modelId="{CE6FBBC4-F657-4897-8DE9-FCDDA9D2647A}" type="pres">
      <dgm:prSet presAssocID="{D371226E-0960-4EE5-9E99-4E4C1A81B495}" presName="parentNode" presStyleLbl="node1" presStyleIdx="10" presStyleCnt="11" custScaleX="1190085" custScaleY="107376" custLinFactX="200000" custLinFactNeighborX="206879">
        <dgm:presLayoutVars>
          <dgm:chMax val="1"/>
          <dgm:bulletEnabled val="1"/>
        </dgm:presLayoutVars>
      </dgm:prSet>
      <dgm:spPr>
        <a:prstGeom prst="roundRect">
          <a:avLst/>
        </a:prstGeom>
      </dgm:spPr>
    </dgm:pt>
    <dgm:pt modelId="{CD65E23F-6B48-4F49-BDBA-A89FC501D88A}" type="pres">
      <dgm:prSet presAssocID="{D371226E-0960-4EE5-9E99-4E4C1A81B495}" presName="childNode" presStyleLbl="revTx" presStyleIdx="0" presStyleCnt="0">
        <dgm:presLayoutVars>
          <dgm:bulletEnabled val="1"/>
        </dgm:presLayoutVars>
      </dgm:prSet>
      <dgm:spPr/>
    </dgm:pt>
  </dgm:ptLst>
  <dgm:cxnLst>
    <dgm:cxn modelId="{E5822D0F-10CE-47ED-A8BB-228EDF0ED5AE}" type="presOf" srcId="{1DFB00A3-AEF7-4698-B406-A1D5C037F3EF}" destId="{C7AA73A0-19B9-4965-AF30-9CAF57453C85}" srcOrd="0" destOrd="0" presId="urn:microsoft.com/office/officeart/2005/8/layout/radial2"/>
    <dgm:cxn modelId="{7299EA5D-F089-4210-91E3-7141DAC0F364}" srcId="{FDC2538C-FA9F-4111-8C29-813384FACAC1}" destId="{6D13A512-5F99-486F-AA99-7D292388C9C0}" srcOrd="2" destOrd="0" parTransId="{CD41BF5C-3F8A-4189-9FE7-856F13598838}" sibTransId="{2E91170A-A663-4350-9E91-CFD1887ADE87}"/>
    <dgm:cxn modelId="{E96D4148-4ACA-4DC6-9968-451CED8BAA31}" type="presOf" srcId="{D371226E-0960-4EE5-9E99-4E4C1A81B495}" destId="{CE6FBBC4-F657-4897-8DE9-FCDDA9D2647A}" srcOrd="0" destOrd="0" presId="urn:microsoft.com/office/officeart/2005/8/layout/radial2"/>
    <dgm:cxn modelId="{95DB4869-1CB3-4FD4-B978-BA7173FDC722}" type="presOf" srcId="{5174A247-B410-4F6E-9327-E22958165558}" destId="{67198520-DCE9-4D5B-92DE-CB5B3C771CD0}" srcOrd="0" destOrd="0" presId="urn:microsoft.com/office/officeart/2005/8/layout/radial2"/>
    <dgm:cxn modelId="{6753B26A-1E32-4A12-B7DD-7987D594829E}" srcId="{FDC2538C-FA9F-4111-8C29-813384FACAC1}" destId="{6D962D79-5052-44C1-B1D4-86E9DB721278}" srcOrd="6" destOrd="0" parTransId="{49B84372-3530-4993-A6CA-660AD646A798}" sibTransId="{9981FD90-8B1B-43EB-B60B-5F83919ED579}"/>
    <dgm:cxn modelId="{BFD31C4C-B6F3-4803-A1FB-057BF6304D2A}" type="presOf" srcId="{6D13A512-5F99-486F-AA99-7D292388C9C0}" destId="{0D801C42-31A2-4EF3-AF3B-6399C4737A95}" srcOrd="0" destOrd="0" presId="urn:microsoft.com/office/officeart/2005/8/layout/radial2"/>
    <dgm:cxn modelId="{3C3A716C-9E08-46E8-A196-E913C5CC78EA}" type="presOf" srcId="{30234C77-321B-435A-A5A1-B3DAE868E2BA}" destId="{39BB4333-028E-454F-8313-C53E36F40AC3}" srcOrd="0" destOrd="0" presId="urn:microsoft.com/office/officeart/2005/8/layout/radial2"/>
    <dgm:cxn modelId="{89058E6E-2966-49CC-BB48-D349C3C92C58}" srcId="{FDC2538C-FA9F-4111-8C29-813384FACAC1}" destId="{9B520F37-7EFE-4DA1-93DF-394B6D675C48}" srcOrd="0" destOrd="0" parTransId="{F6DE96BF-898F-4647-AC76-405865475E26}" sibTransId="{FB9BF0A3-2AE7-401F-9456-0603DEC6244E}"/>
    <dgm:cxn modelId="{7F887752-B2E8-40E1-8D37-E781EC3EE8E4}" srcId="{FDC2538C-FA9F-4111-8C29-813384FACAC1}" destId="{8E5E16EA-B5D2-4B82-A7F7-9E6C9641DE4F}" srcOrd="3" destOrd="0" parTransId="{B9497B6E-B534-44D6-A185-DEBC33D03C34}" sibTransId="{F0842EC7-2918-499C-B3CD-66819EB1F98A}"/>
    <dgm:cxn modelId="{9FA46253-562A-47B1-A976-9F17B2543FA4}" type="presOf" srcId="{20642DE4-2456-4051-9711-A1E532D21F32}" destId="{7F76671B-6FF4-4064-ABD5-1364602FEDB6}" srcOrd="0" destOrd="0" presId="urn:microsoft.com/office/officeart/2005/8/layout/radial2"/>
    <dgm:cxn modelId="{A3424A76-CC48-4BC7-9DF8-A3DA22CCE40F}" srcId="{FDC2538C-FA9F-4111-8C29-813384FACAC1}" destId="{3A178459-471D-44EE-AF9B-89CF8A1B11F1}" srcOrd="7" destOrd="0" parTransId="{97AC89B0-7912-4EB9-8F82-D069E456E687}" sibTransId="{87583425-8844-42E9-94A3-9F2A934DE507}"/>
    <dgm:cxn modelId="{CDEF4177-C55B-43BF-8949-51F8741D71CD}" type="presOf" srcId="{97AC89B0-7912-4EB9-8F82-D069E456E687}" destId="{F220F9F7-1BA9-4693-9F64-A6A1CD705A25}" srcOrd="0" destOrd="0" presId="urn:microsoft.com/office/officeart/2005/8/layout/radial2"/>
    <dgm:cxn modelId="{33B3B059-601A-4326-91DB-16E4469F0152}" type="presOf" srcId="{3A178459-471D-44EE-AF9B-89CF8A1B11F1}" destId="{24943E46-412F-46CD-8749-4A3BB8E9AA85}" srcOrd="0" destOrd="0" presId="urn:microsoft.com/office/officeart/2005/8/layout/radial2"/>
    <dgm:cxn modelId="{37BA0188-AE70-4EB7-A88A-12B343049FEA}" srcId="{FDC2538C-FA9F-4111-8C29-813384FACAC1}" destId="{064AB096-D43E-4FC1-9CD7-29D460556226}" srcOrd="5" destOrd="0" parTransId="{5174A247-B410-4F6E-9327-E22958165558}" sibTransId="{2EE4DB0B-9C6C-4AF8-BDBA-88253496374B}"/>
    <dgm:cxn modelId="{38272C8B-7651-44FA-9CC0-81704FFE6005}" type="presOf" srcId="{F6DE96BF-898F-4647-AC76-405865475E26}" destId="{224C02E6-01E6-4E94-B64B-48091DF867F1}" srcOrd="0" destOrd="0" presId="urn:microsoft.com/office/officeart/2005/8/layout/radial2"/>
    <dgm:cxn modelId="{77D3DB8C-7C77-4339-A30E-D89373DA6FB8}" type="presOf" srcId="{89F6B34C-AFEF-41C8-8B26-39C470701C0F}" destId="{A3F120AB-64B0-4964-BE0B-95767E62F9BE}" srcOrd="0" destOrd="0" presId="urn:microsoft.com/office/officeart/2005/8/layout/radial2"/>
    <dgm:cxn modelId="{CAB56E8D-8DD1-4ACB-A896-EEA12F7A712A}" type="presOf" srcId="{4A5CC3FF-0EF8-46DD-8498-CDA10B1B1320}" destId="{1B15EB88-DE13-4A66-B4C1-998A3321B252}" srcOrd="0" destOrd="0" presId="urn:microsoft.com/office/officeart/2005/8/layout/radial2"/>
    <dgm:cxn modelId="{9DD7ED92-4646-4D8D-900E-3644D1BE2E31}" type="presOf" srcId="{B9497B6E-B534-44D6-A185-DEBC33D03C34}" destId="{6755DC2A-1317-40DC-9F42-7CF3B6955FE9}" srcOrd="0" destOrd="0" presId="urn:microsoft.com/office/officeart/2005/8/layout/radial2"/>
    <dgm:cxn modelId="{8ABC5FA0-B020-48FC-8123-17E9F38999E8}" type="presOf" srcId="{CD41BF5C-3F8A-4189-9FE7-856F13598838}" destId="{BA11316B-DB41-4B5F-85E6-08FA788F0C6D}" srcOrd="0" destOrd="0" presId="urn:microsoft.com/office/officeart/2005/8/layout/radial2"/>
    <dgm:cxn modelId="{FE61E6A1-5AEF-4192-9303-1B3273EF8C5B}" srcId="{FDC2538C-FA9F-4111-8C29-813384FACAC1}" destId="{D371226E-0960-4EE5-9E99-4E4C1A81B495}" srcOrd="9" destOrd="0" parTransId="{20642DE4-2456-4051-9711-A1E532D21F32}" sibTransId="{427391CC-3674-4147-B039-8A098BEF90E8}"/>
    <dgm:cxn modelId="{D1F5C5A8-5E4E-4D89-81CB-3142E4058F04}" type="presOf" srcId="{49B84372-3530-4993-A6CA-660AD646A798}" destId="{05A850FB-1EC7-4630-A473-B2FB9A428546}" srcOrd="0" destOrd="0" presId="urn:microsoft.com/office/officeart/2005/8/layout/radial2"/>
    <dgm:cxn modelId="{4FACB8B2-9C0C-44B1-96EE-7CE78B0D2648}" srcId="{FDC2538C-FA9F-4111-8C29-813384FACAC1}" destId="{1DFB00A3-AEF7-4698-B406-A1D5C037F3EF}" srcOrd="1" destOrd="0" parTransId="{E7D6BCCA-9E18-4DD8-A5BF-7D77B2041E25}" sibTransId="{F1075DBC-E037-4FB8-B067-E096500C1174}"/>
    <dgm:cxn modelId="{69D27FB5-55D7-4028-8EC9-C5FF7B4D0D0B}" type="presOf" srcId="{064AB096-D43E-4FC1-9CD7-29D460556226}" destId="{9900CF7D-14E8-4663-A088-E43D6B7FB1F6}" srcOrd="0" destOrd="0" presId="urn:microsoft.com/office/officeart/2005/8/layout/radial2"/>
    <dgm:cxn modelId="{F37CC7C6-C786-4B7C-9273-22622085B3B8}" type="presOf" srcId="{9B520F37-7EFE-4DA1-93DF-394B6D675C48}" destId="{16843CA3-A201-484B-8CB6-3A81E4E284EC}" srcOrd="0" destOrd="0" presId="urn:microsoft.com/office/officeart/2005/8/layout/radial2"/>
    <dgm:cxn modelId="{A2DCD8D2-ED23-4584-90F5-21A153BCEA40}" type="presOf" srcId="{FDC2538C-FA9F-4111-8C29-813384FACAC1}" destId="{0770D630-0A5D-4EC2-9A38-F916EA0551CF}" srcOrd="0" destOrd="0" presId="urn:microsoft.com/office/officeart/2005/8/layout/radial2"/>
    <dgm:cxn modelId="{F1E2CED8-440D-4643-8832-7621DA654988}" type="presOf" srcId="{8E5E16EA-B5D2-4B82-A7F7-9E6C9641DE4F}" destId="{9DF2EB2B-50AD-40C5-ACB1-9C6D4A8DA127}" srcOrd="0" destOrd="0" presId="urn:microsoft.com/office/officeart/2005/8/layout/radial2"/>
    <dgm:cxn modelId="{A41528DC-BDD1-4988-B5B7-38342A980595}" srcId="{FDC2538C-FA9F-4111-8C29-813384FACAC1}" destId="{4A5CC3FF-0EF8-46DD-8498-CDA10B1B1320}" srcOrd="4" destOrd="0" parTransId="{30234C77-321B-435A-A5A1-B3DAE868E2BA}" sibTransId="{F15C82AA-3CAE-48AA-993E-22F7D74FE7EA}"/>
    <dgm:cxn modelId="{13F185EC-6144-45A8-A930-1507DE10A68B}" type="presOf" srcId="{D47E46CC-73DD-452B-8D09-C1F9FD2D1CFA}" destId="{2981069F-A969-405D-B3BA-89813918992C}" srcOrd="0" destOrd="0" presId="urn:microsoft.com/office/officeart/2005/8/layout/radial2"/>
    <dgm:cxn modelId="{8A0A11F0-D06D-45A0-93BC-BB7FB67B4F0A}" type="presOf" srcId="{E7D6BCCA-9E18-4DD8-A5BF-7D77B2041E25}" destId="{5B5A6473-9AD3-4E1C-B7E9-055F2737DFB9}" srcOrd="0" destOrd="0" presId="urn:microsoft.com/office/officeart/2005/8/layout/radial2"/>
    <dgm:cxn modelId="{311877F4-FB48-4135-9B05-0265EAFDF4B0}" type="presOf" srcId="{6D962D79-5052-44C1-B1D4-86E9DB721278}" destId="{13B4C596-3721-4459-9567-3EA26BF4FCD2}" srcOrd="0" destOrd="0" presId="urn:microsoft.com/office/officeart/2005/8/layout/radial2"/>
    <dgm:cxn modelId="{3963EFF6-638C-49B7-8C0D-453816794835}" srcId="{FDC2538C-FA9F-4111-8C29-813384FACAC1}" destId="{89F6B34C-AFEF-41C8-8B26-39C470701C0F}" srcOrd="8" destOrd="0" parTransId="{D47E46CC-73DD-452B-8D09-C1F9FD2D1CFA}" sibTransId="{7980CD78-637D-439F-A582-C6147966D9AD}"/>
    <dgm:cxn modelId="{9A599F02-111D-481E-A062-289846209751}" type="presParOf" srcId="{0770D630-0A5D-4EC2-9A38-F916EA0551CF}" destId="{EC2375F8-B327-4836-A808-B5F93D1F068C}" srcOrd="0" destOrd="0" presId="urn:microsoft.com/office/officeart/2005/8/layout/radial2"/>
    <dgm:cxn modelId="{924FBFAE-0973-4A50-91B5-F657EFE78675}" type="presParOf" srcId="{EC2375F8-B327-4836-A808-B5F93D1F068C}" destId="{4D532738-6051-4EF1-9BFF-D333C0C59CAC}" srcOrd="0" destOrd="0" presId="urn:microsoft.com/office/officeart/2005/8/layout/radial2"/>
    <dgm:cxn modelId="{F1B77C80-84F8-4BD1-BE54-545BE0DBF51A}" type="presParOf" srcId="{4D532738-6051-4EF1-9BFF-D333C0C59CAC}" destId="{67F65918-687B-4DEC-A467-08BF7D3D595B}" srcOrd="0" destOrd="0" presId="urn:microsoft.com/office/officeart/2005/8/layout/radial2"/>
    <dgm:cxn modelId="{6235E813-7269-46C7-97E5-6DB1A41C71DD}" type="presParOf" srcId="{4D532738-6051-4EF1-9BFF-D333C0C59CAC}" destId="{37E31994-3A7E-4312-9C37-EEDA6123A34D}" srcOrd="1" destOrd="0" presId="urn:microsoft.com/office/officeart/2005/8/layout/radial2"/>
    <dgm:cxn modelId="{C87B064E-4A26-4268-8FDD-84ADD209FFF5}" type="presParOf" srcId="{EC2375F8-B327-4836-A808-B5F93D1F068C}" destId="{224C02E6-01E6-4E94-B64B-48091DF867F1}" srcOrd="1" destOrd="0" presId="urn:microsoft.com/office/officeart/2005/8/layout/radial2"/>
    <dgm:cxn modelId="{9EFB3622-0E89-4D2B-B78A-7C1AC95D9B1D}" type="presParOf" srcId="{EC2375F8-B327-4836-A808-B5F93D1F068C}" destId="{53A4BE0D-3E4A-4856-AE79-0FF26F74EF76}" srcOrd="2" destOrd="0" presId="urn:microsoft.com/office/officeart/2005/8/layout/radial2"/>
    <dgm:cxn modelId="{103630A8-4D33-4ECD-82C0-C35CD68DAF4F}" type="presParOf" srcId="{53A4BE0D-3E4A-4856-AE79-0FF26F74EF76}" destId="{16843CA3-A201-484B-8CB6-3A81E4E284EC}" srcOrd="0" destOrd="0" presId="urn:microsoft.com/office/officeart/2005/8/layout/radial2"/>
    <dgm:cxn modelId="{8A55A857-7136-402D-A2B0-EFF4C8830D90}" type="presParOf" srcId="{53A4BE0D-3E4A-4856-AE79-0FF26F74EF76}" destId="{42DD147F-05AD-468A-8A13-D13C5EB5D74F}" srcOrd="1" destOrd="0" presId="urn:microsoft.com/office/officeart/2005/8/layout/radial2"/>
    <dgm:cxn modelId="{8664EABA-E45E-452F-94C4-4E72D6B00A55}" type="presParOf" srcId="{EC2375F8-B327-4836-A808-B5F93D1F068C}" destId="{5B5A6473-9AD3-4E1C-B7E9-055F2737DFB9}" srcOrd="3" destOrd="0" presId="urn:microsoft.com/office/officeart/2005/8/layout/radial2"/>
    <dgm:cxn modelId="{58B06D0E-299D-482B-88D3-99B5E154F279}" type="presParOf" srcId="{EC2375F8-B327-4836-A808-B5F93D1F068C}" destId="{795090C9-22E1-450E-885D-53D143C8A56D}" srcOrd="4" destOrd="0" presId="urn:microsoft.com/office/officeart/2005/8/layout/radial2"/>
    <dgm:cxn modelId="{52084763-45CC-4577-8051-2FDE4D951BB4}" type="presParOf" srcId="{795090C9-22E1-450E-885D-53D143C8A56D}" destId="{C7AA73A0-19B9-4965-AF30-9CAF57453C85}" srcOrd="0" destOrd="0" presId="urn:microsoft.com/office/officeart/2005/8/layout/radial2"/>
    <dgm:cxn modelId="{DF2A43CF-869A-4532-8867-9A3C6038373B}" type="presParOf" srcId="{795090C9-22E1-450E-885D-53D143C8A56D}" destId="{BAB6C19D-53D3-4DF1-BD9E-850D17E9B9A3}" srcOrd="1" destOrd="0" presId="urn:microsoft.com/office/officeart/2005/8/layout/radial2"/>
    <dgm:cxn modelId="{11C132F2-B640-4225-B4A2-D7A427B0C9CC}" type="presParOf" srcId="{EC2375F8-B327-4836-A808-B5F93D1F068C}" destId="{BA11316B-DB41-4B5F-85E6-08FA788F0C6D}" srcOrd="5" destOrd="0" presId="urn:microsoft.com/office/officeart/2005/8/layout/radial2"/>
    <dgm:cxn modelId="{1A023706-1A82-454C-B17F-D9F8A9628150}" type="presParOf" srcId="{EC2375F8-B327-4836-A808-B5F93D1F068C}" destId="{B46B1245-0ADC-4D8B-A411-4865FEC702B5}" srcOrd="6" destOrd="0" presId="urn:microsoft.com/office/officeart/2005/8/layout/radial2"/>
    <dgm:cxn modelId="{827C5725-92A5-445F-B279-09FD89A8998D}" type="presParOf" srcId="{B46B1245-0ADC-4D8B-A411-4865FEC702B5}" destId="{0D801C42-31A2-4EF3-AF3B-6399C4737A95}" srcOrd="0" destOrd="0" presId="urn:microsoft.com/office/officeart/2005/8/layout/radial2"/>
    <dgm:cxn modelId="{F329A407-E745-47E3-A816-3DCBC397D807}" type="presParOf" srcId="{B46B1245-0ADC-4D8B-A411-4865FEC702B5}" destId="{2FD42DE4-9AA1-4B98-A787-26D000E5E049}" srcOrd="1" destOrd="0" presId="urn:microsoft.com/office/officeart/2005/8/layout/radial2"/>
    <dgm:cxn modelId="{D454C235-378D-4D94-8791-F1E7DE0377EB}" type="presParOf" srcId="{EC2375F8-B327-4836-A808-B5F93D1F068C}" destId="{6755DC2A-1317-40DC-9F42-7CF3B6955FE9}" srcOrd="7" destOrd="0" presId="urn:microsoft.com/office/officeart/2005/8/layout/radial2"/>
    <dgm:cxn modelId="{7DB68648-C66B-415D-8715-092CC3125989}" type="presParOf" srcId="{EC2375F8-B327-4836-A808-B5F93D1F068C}" destId="{F935FE05-A91B-40EA-9E6D-3267E07B4D5F}" srcOrd="8" destOrd="0" presId="urn:microsoft.com/office/officeart/2005/8/layout/radial2"/>
    <dgm:cxn modelId="{011BF7EB-CF91-4BBF-8DBB-9BF6BFD8EB91}" type="presParOf" srcId="{F935FE05-A91B-40EA-9E6D-3267E07B4D5F}" destId="{9DF2EB2B-50AD-40C5-ACB1-9C6D4A8DA127}" srcOrd="0" destOrd="0" presId="urn:microsoft.com/office/officeart/2005/8/layout/radial2"/>
    <dgm:cxn modelId="{FA30E33E-9744-4B20-9153-C173F9F22444}" type="presParOf" srcId="{F935FE05-A91B-40EA-9E6D-3267E07B4D5F}" destId="{1894C9FF-404D-4877-A81D-EE4D9D82911D}" srcOrd="1" destOrd="0" presId="urn:microsoft.com/office/officeart/2005/8/layout/radial2"/>
    <dgm:cxn modelId="{AA99B530-E080-46B6-8F2A-DD9E372F24B2}" type="presParOf" srcId="{EC2375F8-B327-4836-A808-B5F93D1F068C}" destId="{39BB4333-028E-454F-8313-C53E36F40AC3}" srcOrd="9" destOrd="0" presId="urn:microsoft.com/office/officeart/2005/8/layout/radial2"/>
    <dgm:cxn modelId="{DCE30138-2F26-49BE-81BA-637D96896AE6}" type="presParOf" srcId="{EC2375F8-B327-4836-A808-B5F93D1F068C}" destId="{11AEED81-32E6-46BF-B0E6-CE63BD93DC2A}" srcOrd="10" destOrd="0" presId="urn:microsoft.com/office/officeart/2005/8/layout/radial2"/>
    <dgm:cxn modelId="{95FBA85B-3F74-4567-9B28-78AB89ACE8C6}" type="presParOf" srcId="{11AEED81-32E6-46BF-B0E6-CE63BD93DC2A}" destId="{1B15EB88-DE13-4A66-B4C1-998A3321B252}" srcOrd="0" destOrd="0" presId="urn:microsoft.com/office/officeart/2005/8/layout/radial2"/>
    <dgm:cxn modelId="{9005BEF3-242B-486A-9902-89F31F6809B7}" type="presParOf" srcId="{11AEED81-32E6-46BF-B0E6-CE63BD93DC2A}" destId="{473AC9C1-27D8-4435-8EDE-89BC773AFDCF}" srcOrd="1" destOrd="0" presId="urn:microsoft.com/office/officeart/2005/8/layout/radial2"/>
    <dgm:cxn modelId="{FA97C4BE-F629-4A32-985A-8313BC0A849D}" type="presParOf" srcId="{EC2375F8-B327-4836-A808-B5F93D1F068C}" destId="{67198520-DCE9-4D5B-92DE-CB5B3C771CD0}" srcOrd="11" destOrd="0" presId="urn:microsoft.com/office/officeart/2005/8/layout/radial2"/>
    <dgm:cxn modelId="{2726F2C0-8BFB-4B31-814F-96BADEB20669}" type="presParOf" srcId="{EC2375F8-B327-4836-A808-B5F93D1F068C}" destId="{1A09D706-1B53-4697-A0A6-E7F264A3051C}" srcOrd="12" destOrd="0" presId="urn:microsoft.com/office/officeart/2005/8/layout/radial2"/>
    <dgm:cxn modelId="{25B93BCA-DB91-48E5-AB5F-59DB181401C5}" type="presParOf" srcId="{1A09D706-1B53-4697-A0A6-E7F264A3051C}" destId="{9900CF7D-14E8-4663-A088-E43D6B7FB1F6}" srcOrd="0" destOrd="0" presId="urn:microsoft.com/office/officeart/2005/8/layout/radial2"/>
    <dgm:cxn modelId="{0C5C06C9-17A5-4D47-916A-61A55AE5E9A3}" type="presParOf" srcId="{1A09D706-1B53-4697-A0A6-E7F264A3051C}" destId="{4E7F1699-35BF-4E27-8D17-428C9A4D61B5}" srcOrd="1" destOrd="0" presId="urn:microsoft.com/office/officeart/2005/8/layout/radial2"/>
    <dgm:cxn modelId="{3D7ADB17-F753-455B-BCAE-FADD081D3767}" type="presParOf" srcId="{EC2375F8-B327-4836-A808-B5F93D1F068C}" destId="{05A850FB-1EC7-4630-A473-B2FB9A428546}" srcOrd="13" destOrd="0" presId="urn:microsoft.com/office/officeart/2005/8/layout/radial2"/>
    <dgm:cxn modelId="{B642DE82-AEDD-4EEA-844D-59AEF9389334}" type="presParOf" srcId="{EC2375F8-B327-4836-A808-B5F93D1F068C}" destId="{1146B027-E77A-4AA5-88DA-E09CDEFF4701}" srcOrd="14" destOrd="0" presId="urn:microsoft.com/office/officeart/2005/8/layout/radial2"/>
    <dgm:cxn modelId="{5EB0C30E-03B5-440F-9D65-5C5D85F87681}" type="presParOf" srcId="{1146B027-E77A-4AA5-88DA-E09CDEFF4701}" destId="{13B4C596-3721-4459-9567-3EA26BF4FCD2}" srcOrd="0" destOrd="0" presId="urn:microsoft.com/office/officeart/2005/8/layout/radial2"/>
    <dgm:cxn modelId="{392346E1-A405-4E78-9E88-893E8528CEEC}" type="presParOf" srcId="{1146B027-E77A-4AA5-88DA-E09CDEFF4701}" destId="{6E6791BF-198C-4312-AC69-6896E5BFDE30}" srcOrd="1" destOrd="0" presId="urn:microsoft.com/office/officeart/2005/8/layout/radial2"/>
    <dgm:cxn modelId="{6F9064E7-37C8-486C-9F78-D3B0FC567EE2}" type="presParOf" srcId="{EC2375F8-B327-4836-A808-B5F93D1F068C}" destId="{F220F9F7-1BA9-4693-9F64-A6A1CD705A25}" srcOrd="15" destOrd="0" presId="urn:microsoft.com/office/officeart/2005/8/layout/radial2"/>
    <dgm:cxn modelId="{DAFAD0D6-BEE7-4666-998B-9FFAA99143E0}" type="presParOf" srcId="{EC2375F8-B327-4836-A808-B5F93D1F068C}" destId="{A5F7AB63-1297-47A0-84FE-3086E277B76B}" srcOrd="16" destOrd="0" presId="urn:microsoft.com/office/officeart/2005/8/layout/radial2"/>
    <dgm:cxn modelId="{39051862-E4A6-4C10-9A62-C41744E80796}" type="presParOf" srcId="{A5F7AB63-1297-47A0-84FE-3086E277B76B}" destId="{24943E46-412F-46CD-8749-4A3BB8E9AA85}" srcOrd="0" destOrd="0" presId="urn:microsoft.com/office/officeart/2005/8/layout/radial2"/>
    <dgm:cxn modelId="{49D01F5B-B9B8-48C5-BF68-3E4199B1AB11}" type="presParOf" srcId="{A5F7AB63-1297-47A0-84FE-3086E277B76B}" destId="{806AAFBC-20A9-4258-950F-6B9596CB45F7}" srcOrd="1" destOrd="0" presId="urn:microsoft.com/office/officeart/2005/8/layout/radial2"/>
    <dgm:cxn modelId="{6B36DE86-8C9E-4DF3-9AF1-CEBD7B7B53DA}" type="presParOf" srcId="{EC2375F8-B327-4836-A808-B5F93D1F068C}" destId="{2981069F-A969-405D-B3BA-89813918992C}" srcOrd="17" destOrd="0" presId="urn:microsoft.com/office/officeart/2005/8/layout/radial2"/>
    <dgm:cxn modelId="{0D72FF36-96CB-48FB-9DFE-B7245EC9CD99}" type="presParOf" srcId="{EC2375F8-B327-4836-A808-B5F93D1F068C}" destId="{D799379A-A6F4-4562-8A95-A0AEF98B9D00}" srcOrd="18" destOrd="0" presId="urn:microsoft.com/office/officeart/2005/8/layout/radial2"/>
    <dgm:cxn modelId="{8CF29FDB-293C-4C33-821E-CB3649AEA01C}" type="presParOf" srcId="{D799379A-A6F4-4562-8A95-A0AEF98B9D00}" destId="{A3F120AB-64B0-4964-BE0B-95767E62F9BE}" srcOrd="0" destOrd="0" presId="urn:microsoft.com/office/officeart/2005/8/layout/radial2"/>
    <dgm:cxn modelId="{91FFF5CC-FA9C-42A1-B5F1-69F4BD92BFCA}" type="presParOf" srcId="{D799379A-A6F4-4562-8A95-A0AEF98B9D00}" destId="{E1DFE7D9-5FFC-4500-9835-461C471BECBA}" srcOrd="1" destOrd="0" presId="urn:microsoft.com/office/officeart/2005/8/layout/radial2"/>
    <dgm:cxn modelId="{3008C485-7CC2-4D43-A554-7860E3E614BF}" type="presParOf" srcId="{EC2375F8-B327-4836-A808-B5F93D1F068C}" destId="{7F76671B-6FF4-4064-ABD5-1364602FEDB6}" srcOrd="19" destOrd="0" presId="urn:microsoft.com/office/officeart/2005/8/layout/radial2"/>
    <dgm:cxn modelId="{5DC3E9B8-87BF-421E-ABCB-52C6268B0E8E}" type="presParOf" srcId="{EC2375F8-B327-4836-A808-B5F93D1F068C}" destId="{1D51BD4E-0966-44CC-8E81-CA3A24442CF4}" srcOrd="20" destOrd="0" presId="urn:microsoft.com/office/officeart/2005/8/layout/radial2"/>
    <dgm:cxn modelId="{67ABFF7E-8C29-44A2-88D8-1E1FB3028CAB}" type="presParOf" srcId="{1D51BD4E-0966-44CC-8E81-CA3A24442CF4}" destId="{CE6FBBC4-F657-4897-8DE9-FCDDA9D2647A}" srcOrd="0" destOrd="0" presId="urn:microsoft.com/office/officeart/2005/8/layout/radial2"/>
    <dgm:cxn modelId="{64378F99-DFAC-4FBB-83F0-D549EB3C0D86}" type="presParOf" srcId="{1D51BD4E-0966-44CC-8E81-CA3A24442CF4}" destId="{CD65E23F-6B48-4F49-BDBA-A89FC501D88A}"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52416E-ADD7-47A8-BB64-F3F5EA747AB2}" type="doc">
      <dgm:prSet loTypeId="urn:microsoft.com/office/officeart/2005/8/layout/hierarchy1" loCatId="hierarchy" qsTypeId="urn:microsoft.com/office/officeart/2005/8/quickstyle/3d1#2" qsCatId="3D" csTypeId="urn:microsoft.com/office/officeart/2005/8/colors/colorful4#2" csCatId="colorful" phldr="1"/>
      <dgm:spPr/>
      <dgm:t>
        <a:bodyPr/>
        <a:lstStyle/>
        <a:p>
          <a:endParaRPr lang="es-ES"/>
        </a:p>
      </dgm:t>
    </dgm:pt>
    <dgm:pt modelId="{65ACB9FA-480C-43F1-92EA-17AC83EC8F13}">
      <dgm:prSet custT="1"/>
      <dgm:spPr>
        <a:solidFill>
          <a:schemeClr val="lt1">
            <a:hueOff val="0"/>
            <a:satOff val="0"/>
            <a:lumOff val="0"/>
          </a:schemeClr>
        </a:solidFill>
        <a:ln>
          <a:solidFill>
            <a:schemeClr val="accent3">
              <a:lumMod val="50000"/>
            </a:schemeClr>
          </a:solidFill>
        </a:ln>
      </dgm:spPr>
      <dgm:t>
        <a:bodyPr>
          <a:sp3d extrusionH="57150">
            <a:bevelT w="38100" h="38100"/>
          </a:sp3d>
        </a:bodyPr>
        <a:lstStyle/>
        <a:p>
          <a:r>
            <a:rPr lang="sr-Latn-RS" sz="2000" b="1">
              <a:solidFill>
                <a:schemeClr val="accent3">
                  <a:lumMod val="50000"/>
                </a:schemeClr>
              </a:solidFill>
            </a:rPr>
            <a:t>MILOST</a:t>
          </a:r>
          <a:endParaRPr lang="es-ES" sz="2000" b="1" dirty="0">
            <a:solidFill>
              <a:schemeClr val="accent3">
                <a:lumMod val="50000"/>
              </a:schemeClr>
            </a:solidFill>
          </a:endParaRPr>
        </a:p>
      </dgm:t>
    </dgm:pt>
    <dgm:pt modelId="{F8D3557A-227C-4912-866A-B656200277F5}" type="parTrans" cxnId="{F439DD33-6D67-4DF2-B720-513EB61A31CB}">
      <dgm:prSet/>
      <dgm:spPr/>
      <dgm:t>
        <a:bodyPr/>
        <a:lstStyle/>
        <a:p>
          <a:endParaRPr lang="es-ES" sz="1800"/>
        </a:p>
      </dgm:t>
    </dgm:pt>
    <dgm:pt modelId="{53A2CE1E-B39F-4DE1-AF7A-268F90E030E4}" type="sibTrans" cxnId="{F439DD33-6D67-4DF2-B720-513EB61A31CB}">
      <dgm:prSet/>
      <dgm:spPr/>
      <dgm:t>
        <a:bodyPr/>
        <a:lstStyle/>
        <a:p>
          <a:endParaRPr lang="es-ES" sz="1800"/>
        </a:p>
      </dgm:t>
    </dgm:pt>
    <dgm:pt modelId="{39AA5392-3382-431F-9530-4731467AC642}">
      <dgm:prSet custT="1"/>
      <dgm:spPr>
        <a:solidFill>
          <a:srgbClr val="D5FFD5"/>
        </a:solidFill>
        <a:ln>
          <a:solidFill>
            <a:schemeClr val="bg2"/>
          </a:solidFill>
        </a:ln>
      </dgm:spPr>
      <dgm:t>
        <a:bodyPr/>
        <a:lstStyle/>
        <a:p>
          <a:r>
            <a:rPr lang="pl-PL" sz="1600" b="1"/>
            <a:t>Od Oca   (1. Kor. 1,3) ;    </a:t>
          </a:r>
          <a:endParaRPr lang="es-ES" sz="1800" dirty="0"/>
        </a:p>
      </dgm:t>
    </dgm:pt>
    <dgm:pt modelId="{F679F72D-B888-4ED4-8025-5AC226B2F3C2}" type="parTrans" cxnId="{D68CEE99-8F72-4579-B78A-C1D84B1E967E}">
      <dgm:prSet/>
      <dgm:spPr>
        <a:ln>
          <a:solidFill>
            <a:schemeClr val="accent3">
              <a:lumMod val="50000"/>
            </a:schemeClr>
          </a:solidFill>
        </a:ln>
      </dgm:spPr>
      <dgm:t>
        <a:bodyPr/>
        <a:lstStyle/>
        <a:p>
          <a:endParaRPr lang="es-ES" sz="1800"/>
        </a:p>
      </dgm:t>
    </dgm:pt>
    <dgm:pt modelId="{A7E80F1B-CB67-486D-8022-D93B858F2146}" type="sibTrans" cxnId="{D68CEE99-8F72-4579-B78A-C1D84B1E967E}">
      <dgm:prSet/>
      <dgm:spPr/>
      <dgm:t>
        <a:bodyPr/>
        <a:lstStyle/>
        <a:p>
          <a:endParaRPr lang="es-ES" sz="1800"/>
        </a:p>
      </dgm:t>
    </dgm:pt>
    <dgm:pt modelId="{58083994-72B3-4CD9-B54A-029971DEF7EC}">
      <dgm:prSet custT="1"/>
      <dgm:spPr>
        <a:solidFill>
          <a:srgbClr val="FCEADC"/>
        </a:solidFill>
      </dgm:spPr>
      <dgm:t>
        <a:bodyPr/>
        <a:lstStyle/>
        <a:p>
          <a:r>
            <a:rPr lang="sv-SE" sz="1600" b="1"/>
            <a:t>Od Sina (1</a:t>
          </a:r>
          <a:r>
            <a:rPr lang="sr-Latn-RS" sz="1600" b="1"/>
            <a:t>.</a:t>
          </a:r>
          <a:r>
            <a:rPr lang="sv-SE" sz="1600" b="1"/>
            <a:t> Kor 1</a:t>
          </a:r>
          <a:r>
            <a:rPr lang="sr-Latn-RS" sz="1600" b="1"/>
            <a:t>,</a:t>
          </a:r>
          <a:r>
            <a:rPr lang="sv-SE" sz="1600" b="1"/>
            <a:t>3)</a:t>
          </a:r>
          <a:r>
            <a:rPr lang="sr-Latn-RS" sz="1600" b="1"/>
            <a:t>;</a:t>
          </a:r>
          <a:endParaRPr lang="es-ES" sz="1800" dirty="0"/>
        </a:p>
      </dgm:t>
    </dgm:pt>
    <dgm:pt modelId="{A0F5E198-CC50-4D5B-A15D-3407148C3B37}" type="parTrans" cxnId="{53F1CCF4-1154-47B3-AF5B-60CB09838E2D}">
      <dgm:prSet/>
      <dgm:spPr>
        <a:ln>
          <a:solidFill>
            <a:schemeClr val="accent3">
              <a:lumMod val="50000"/>
            </a:schemeClr>
          </a:solidFill>
        </a:ln>
      </dgm:spPr>
      <dgm:t>
        <a:bodyPr/>
        <a:lstStyle/>
        <a:p>
          <a:endParaRPr lang="es-ES" sz="1800"/>
        </a:p>
      </dgm:t>
    </dgm:pt>
    <dgm:pt modelId="{07587456-AB8A-4D3C-85BC-ACEC8572008C}" type="sibTrans" cxnId="{53F1CCF4-1154-47B3-AF5B-60CB09838E2D}">
      <dgm:prSet/>
      <dgm:spPr/>
      <dgm:t>
        <a:bodyPr/>
        <a:lstStyle/>
        <a:p>
          <a:endParaRPr lang="es-ES" sz="1800"/>
        </a:p>
      </dgm:t>
    </dgm:pt>
    <dgm:pt modelId="{572B75E5-2137-4653-AE18-BCAE15F41913}">
      <dgm:prSet custT="1"/>
      <dgm:spPr>
        <a:solidFill>
          <a:srgbClr val="F9E7F3"/>
        </a:solidFill>
        <a:ln>
          <a:solidFill>
            <a:schemeClr val="accent1"/>
          </a:solidFill>
        </a:ln>
      </dgm:spPr>
      <dgm:t>
        <a:bodyPr/>
        <a:lstStyle/>
        <a:p>
          <a:r>
            <a:rPr lang="hr-HR" sz="1600" b="1"/>
            <a:t>Od Duha (Jev. 10,29),</a:t>
          </a:r>
          <a:endParaRPr lang="es-ES" sz="1600" dirty="0"/>
        </a:p>
      </dgm:t>
    </dgm:pt>
    <dgm:pt modelId="{0737156E-E77C-4896-8F8D-7A99D3074081}" type="parTrans" cxnId="{26400FBB-9299-4FAE-B964-052648EECB1C}">
      <dgm:prSet/>
      <dgm:spPr>
        <a:ln>
          <a:solidFill>
            <a:schemeClr val="accent3">
              <a:lumMod val="50000"/>
            </a:schemeClr>
          </a:solidFill>
        </a:ln>
      </dgm:spPr>
      <dgm:t>
        <a:bodyPr/>
        <a:lstStyle/>
        <a:p>
          <a:endParaRPr lang="es-ES" sz="1800"/>
        </a:p>
      </dgm:t>
    </dgm:pt>
    <dgm:pt modelId="{5EAE831C-F0EA-445C-8C90-1A4E4C34B974}" type="sibTrans" cxnId="{26400FBB-9299-4FAE-B964-052648EECB1C}">
      <dgm:prSet/>
      <dgm:spPr/>
      <dgm:t>
        <a:bodyPr/>
        <a:lstStyle/>
        <a:p>
          <a:endParaRPr lang="es-ES" sz="1800"/>
        </a:p>
      </dgm:t>
    </dgm:pt>
    <dgm:pt modelId="{4DAED162-0754-4AD9-9987-C01C12CC32DC}">
      <dgm:prSet custT="1"/>
      <dgm:spPr>
        <a:solidFill>
          <a:schemeClr val="lt1">
            <a:hueOff val="0"/>
            <a:satOff val="0"/>
            <a:lumOff val="0"/>
          </a:schemeClr>
        </a:solidFill>
        <a:ln>
          <a:solidFill>
            <a:schemeClr val="accent6">
              <a:lumMod val="50000"/>
            </a:schemeClr>
          </a:solidFill>
        </a:ln>
      </dgm:spPr>
      <dgm:t>
        <a:bodyPr>
          <a:sp3d extrusionH="57150">
            <a:bevelT w="38100" h="38100"/>
          </a:sp3d>
        </a:bodyPr>
        <a:lstStyle/>
        <a:p>
          <a:r>
            <a:rPr lang="hr-HR" sz="2000" b="1">
              <a:solidFill>
                <a:schemeClr val="accent6">
                  <a:lumMod val="50000"/>
                </a:schemeClr>
              </a:solidFill>
            </a:rPr>
            <a:t>LJUBAV</a:t>
          </a:r>
          <a:endParaRPr lang="es-ES" sz="2000" dirty="0">
            <a:solidFill>
              <a:schemeClr val="accent6">
                <a:lumMod val="50000"/>
              </a:schemeClr>
            </a:solidFill>
          </a:endParaRPr>
        </a:p>
      </dgm:t>
    </dgm:pt>
    <dgm:pt modelId="{EFF14943-1134-4FC9-82CF-4081B051E1C7}" type="parTrans" cxnId="{B2492A50-0192-42F7-A252-B7350FEA8651}">
      <dgm:prSet/>
      <dgm:spPr/>
      <dgm:t>
        <a:bodyPr/>
        <a:lstStyle/>
        <a:p>
          <a:endParaRPr lang="es-ES" sz="1800"/>
        </a:p>
      </dgm:t>
    </dgm:pt>
    <dgm:pt modelId="{077AB519-32C8-4DD2-A394-48B3911A5A8D}" type="sibTrans" cxnId="{B2492A50-0192-42F7-A252-B7350FEA8651}">
      <dgm:prSet/>
      <dgm:spPr/>
      <dgm:t>
        <a:bodyPr/>
        <a:lstStyle/>
        <a:p>
          <a:endParaRPr lang="es-ES" sz="1800"/>
        </a:p>
      </dgm:t>
    </dgm:pt>
    <dgm:pt modelId="{921054C4-B0A2-4FE8-8185-708BA41D0F9F}">
      <dgm:prSet custT="1"/>
      <dgm:spPr>
        <a:solidFill>
          <a:srgbClr val="D5FFD5"/>
        </a:solidFill>
        <a:ln>
          <a:solidFill>
            <a:schemeClr val="bg2"/>
          </a:solidFill>
        </a:ln>
      </dgm:spPr>
      <dgm:t>
        <a:bodyPr/>
        <a:lstStyle/>
        <a:p>
          <a:r>
            <a:rPr lang="it-IT" sz="1600" b="1"/>
            <a:t>Od Oca </a:t>
          </a:r>
          <a:r>
            <a:rPr lang="sr-Latn-RS" sz="1600" b="1"/>
            <a:t>     </a:t>
          </a:r>
          <a:r>
            <a:rPr lang="it-IT" sz="1600" b="1"/>
            <a:t>(1. Ivanova 2</a:t>
          </a:r>
          <a:r>
            <a:rPr lang="sr-Latn-RS" sz="1600" b="1"/>
            <a:t>,</a:t>
          </a:r>
          <a:r>
            <a:rPr lang="it-IT" sz="1600" b="1"/>
            <a:t>15)</a:t>
          </a:r>
          <a:r>
            <a:rPr lang="sr-Latn-RS" sz="1600" b="1"/>
            <a:t>;</a:t>
          </a:r>
          <a:endParaRPr lang="es-ES" sz="1600" dirty="0"/>
        </a:p>
      </dgm:t>
    </dgm:pt>
    <dgm:pt modelId="{67C3052E-5605-436C-8C81-D2EC9F9FA2FE}" type="parTrans" cxnId="{228FBF94-261F-4E01-A3C5-6C0480655DED}">
      <dgm:prSet/>
      <dgm:spPr>
        <a:ln>
          <a:solidFill>
            <a:schemeClr val="accent6">
              <a:lumMod val="50000"/>
            </a:schemeClr>
          </a:solidFill>
        </a:ln>
      </dgm:spPr>
      <dgm:t>
        <a:bodyPr/>
        <a:lstStyle/>
        <a:p>
          <a:endParaRPr lang="es-ES" sz="1800"/>
        </a:p>
      </dgm:t>
    </dgm:pt>
    <dgm:pt modelId="{CCC5B5DD-F54D-4C70-AB57-13413AB6DCC5}" type="sibTrans" cxnId="{228FBF94-261F-4E01-A3C5-6C0480655DED}">
      <dgm:prSet/>
      <dgm:spPr/>
      <dgm:t>
        <a:bodyPr/>
        <a:lstStyle/>
        <a:p>
          <a:endParaRPr lang="es-ES" sz="1800"/>
        </a:p>
      </dgm:t>
    </dgm:pt>
    <dgm:pt modelId="{0D9F054E-62D8-4EA9-95BF-7A78761B2D62}">
      <dgm:prSet custT="1"/>
      <dgm:spPr>
        <a:solidFill>
          <a:srgbClr val="D5FFD5"/>
        </a:solidFill>
        <a:ln>
          <a:solidFill>
            <a:schemeClr val="bg2"/>
          </a:solidFill>
        </a:ln>
      </dgm:spPr>
      <dgm:t>
        <a:bodyPr/>
        <a:lstStyle/>
        <a:p>
          <a:r>
            <a:rPr lang="it-IT" sz="1600" b="1"/>
            <a:t>Od Oca (1. Ivanova 1:3)</a:t>
          </a:r>
          <a:r>
            <a:rPr lang="sr-Latn-RS" sz="1600" b="1"/>
            <a:t>;</a:t>
          </a:r>
          <a:endParaRPr lang="es-ES" sz="1600" dirty="0"/>
        </a:p>
      </dgm:t>
    </dgm:pt>
    <dgm:pt modelId="{E9E31DD4-7AFA-495A-9CC7-61EC247324C7}" type="parTrans" cxnId="{D53E65F6-1B79-4123-BE57-B63A46640F0A}">
      <dgm:prSet/>
      <dgm:spPr>
        <a:ln>
          <a:solidFill>
            <a:schemeClr val="tx2">
              <a:lumMod val="75000"/>
            </a:schemeClr>
          </a:solidFill>
        </a:ln>
      </dgm:spPr>
      <dgm:t>
        <a:bodyPr/>
        <a:lstStyle/>
        <a:p>
          <a:endParaRPr lang="es-ES" sz="1800"/>
        </a:p>
      </dgm:t>
    </dgm:pt>
    <dgm:pt modelId="{19805108-9F0C-4574-B930-B8BB6F7D1117}" type="sibTrans" cxnId="{D53E65F6-1B79-4123-BE57-B63A46640F0A}">
      <dgm:prSet/>
      <dgm:spPr/>
      <dgm:t>
        <a:bodyPr/>
        <a:lstStyle/>
        <a:p>
          <a:endParaRPr lang="es-ES" sz="1800"/>
        </a:p>
      </dgm:t>
    </dgm:pt>
    <dgm:pt modelId="{593F21CB-A93C-49CA-962C-DE9DD1D2A92E}">
      <dgm:prSet custT="1"/>
      <dgm:spPr>
        <a:solidFill>
          <a:srgbClr val="FCEADC"/>
        </a:solidFill>
      </dgm:spPr>
      <dgm:t>
        <a:bodyPr/>
        <a:lstStyle/>
        <a:p>
          <a:r>
            <a:rPr lang="sv-SE" sz="1600" b="1"/>
            <a:t>Od Sina (1. Ivanova 1</a:t>
          </a:r>
          <a:r>
            <a:rPr lang="sr-Latn-RS" sz="1600" b="1"/>
            <a:t>,</a:t>
          </a:r>
          <a:r>
            <a:rPr lang="sv-SE" sz="1600" b="1"/>
            <a:t>3)</a:t>
          </a:r>
          <a:r>
            <a:rPr lang="sr-Latn-RS" sz="1600" b="1"/>
            <a:t>;</a:t>
          </a:r>
          <a:endParaRPr lang="es-ES" sz="1600" dirty="0"/>
        </a:p>
      </dgm:t>
    </dgm:pt>
    <dgm:pt modelId="{628F4383-FE35-45DD-815B-24D77C47BFE7}" type="parTrans" cxnId="{5C97DD43-C448-40C1-B52F-6A8E7DA82D77}">
      <dgm:prSet/>
      <dgm:spPr>
        <a:ln>
          <a:solidFill>
            <a:schemeClr val="tx2">
              <a:lumMod val="75000"/>
            </a:schemeClr>
          </a:solidFill>
        </a:ln>
      </dgm:spPr>
      <dgm:t>
        <a:bodyPr/>
        <a:lstStyle/>
        <a:p>
          <a:endParaRPr lang="es-ES" sz="1800"/>
        </a:p>
      </dgm:t>
    </dgm:pt>
    <dgm:pt modelId="{B968E850-EE26-40E9-B607-BFDF6F708824}" type="sibTrans" cxnId="{5C97DD43-C448-40C1-B52F-6A8E7DA82D77}">
      <dgm:prSet/>
      <dgm:spPr/>
      <dgm:t>
        <a:bodyPr/>
        <a:lstStyle/>
        <a:p>
          <a:endParaRPr lang="es-ES" sz="1800"/>
        </a:p>
      </dgm:t>
    </dgm:pt>
    <dgm:pt modelId="{B962B56F-52B9-4DEF-8683-C25061257D83}">
      <dgm:prSet custT="1"/>
      <dgm:spPr>
        <a:solidFill>
          <a:srgbClr val="F9E7F3"/>
        </a:solidFill>
        <a:ln>
          <a:solidFill>
            <a:schemeClr val="accent1"/>
          </a:solidFill>
        </a:ln>
      </dgm:spPr>
      <dgm:t>
        <a:bodyPr/>
        <a:lstStyle/>
        <a:p>
          <a:r>
            <a:rPr lang="hr-HR" sz="1600" b="1"/>
            <a:t>Od Duha (Fil. 2,</a:t>
          </a:r>
          <a:r>
            <a:rPr lang="en" sz="1600" b="1"/>
            <a:t>1)</a:t>
          </a:r>
          <a:r>
            <a:rPr lang="sr-Latn-RS" sz="1600" b="1"/>
            <a:t>;</a:t>
          </a:r>
          <a:endParaRPr lang="es-ES" sz="1600" dirty="0"/>
        </a:p>
      </dgm:t>
    </dgm:pt>
    <dgm:pt modelId="{E0DD66AD-9BFB-45D0-9B8E-4547A2E1D9DC}" type="parTrans" cxnId="{12924CE6-3532-4D09-84E3-44A1CDC822DF}">
      <dgm:prSet/>
      <dgm:spPr>
        <a:ln>
          <a:solidFill>
            <a:schemeClr val="tx2">
              <a:lumMod val="75000"/>
            </a:schemeClr>
          </a:solidFill>
        </a:ln>
      </dgm:spPr>
      <dgm:t>
        <a:bodyPr/>
        <a:lstStyle/>
        <a:p>
          <a:endParaRPr lang="es-ES" sz="1800"/>
        </a:p>
      </dgm:t>
    </dgm:pt>
    <dgm:pt modelId="{ECF5EA2F-E256-46C7-8DA3-DC5A7260DBBA}" type="sibTrans" cxnId="{12924CE6-3532-4D09-84E3-44A1CDC822DF}">
      <dgm:prSet/>
      <dgm:spPr/>
      <dgm:t>
        <a:bodyPr/>
        <a:lstStyle/>
        <a:p>
          <a:endParaRPr lang="es-ES" sz="1800"/>
        </a:p>
      </dgm:t>
    </dgm:pt>
    <dgm:pt modelId="{A08D400D-F6E8-4312-AE4A-89501F6A0622}">
      <dgm:prSet custT="1"/>
      <dgm:spPr>
        <a:solidFill>
          <a:srgbClr val="FCEADC"/>
        </a:solidFill>
      </dgm:spPr>
      <dgm:t>
        <a:bodyPr/>
        <a:lstStyle/>
        <a:p>
          <a:r>
            <a:rPr lang="hr-HR" sz="1600" b="1"/>
            <a:t>Od Sina (Rim. 8,35);</a:t>
          </a:r>
          <a:endParaRPr lang="es-ES" sz="1600" dirty="0"/>
        </a:p>
      </dgm:t>
    </dgm:pt>
    <dgm:pt modelId="{7E425F4B-DC3C-4CE1-9113-4F5473387A21}" type="sibTrans" cxnId="{99F2B588-6688-4713-A11F-60040E46C889}">
      <dgm:prSet/>
      <dgm:spPr/>
      <dgm:t>
        <a:bodyPr/>
        <a:lstStyle/>
        <a:p>
          <a:endParaRPr lang="es-ES" sz="1800"/>
        </a:p>
      </dgm:t>
    </dgm:pt>
    <dgm:pt modelId="{0771FCC4-1982-4B78-B921-B6AB37DB908F}" type="parTrans" cxnId="{99F2B588-6688-4713-A11F-60040E46C889}">
      <dgm:prSet/>
      <dgm:spPr>
        <a:ln>
          <a:solidFill>
            <a:schemeClr val="accent6">
              <a:lumMod val="50000"/>
            </a:schemeClr>
          </a:solidFill>
        </a:ln>
      </dgm:spPr>
      <dgm:t>
        <a:bodyPr/>
        <a:lstStyle/>
        <a:p>
          <a:endParaRPr lang="es-ES" sz="1800"/>
        </a:p>
      </dgm:t>
    </dgm:pt>
    <dgm:pt modelId="{02190FA2-08C4-479C-8A40-ECE0A8F995F3}">
      <dgm:prSet custT="1"/>
      <dgm:spPr>
        <a:solidFill>
          <a:srgbClr val="F9E7F3"/>
        </a:solidFill>
        <a:ln>
          <a:solidFill>
            <a:schemeClr val="accent1"/>
          </a:solidFill>
        </a:ln>
      </dgm:spPr>
      <dgm:t>
        <a:bodyPr/>
        <a:lstStyle/>
        <a:p>
          <a:r>
            <a:rPr lang="hr-HR" sz="1600" b="1"/>
            <a:t>Od Duha (Rim. 15,30);</a:t>
          </a:r>
          <a:endParaRPr lang="es-ES" sz="1600" dirty="0"/>
        </a:p>
      </dgm:t>
    </dgm:pt>
    <dgm:pt modelId="{1589AEFA-8F2E-42B1-BB69-F77B2918E0ED}" type="sibTrans" cxnId="{08C81FF1-AA60-48C7-BD92-8D7AB2761B07}">
      <dgm:prSet/>
      <dgm:spPr/>
      <dgm:t>
        <a:bodyPr/>
        <a:lstStyle/>
        <a:p>
          <a:endParaRPr lang="es-ES" sz="1800"/>
        </a:p>
      </dgm:t>
    </dgm:pt>
    <dgm:pt modelId="{456CBBDD-30B2-4133-9B78-D4946A8E8091}" type="parTrans" cxnId="{08C81FF1-AA60-48C7-BD92-8D7AB2761B07}">
      <dgm:prSet/>
      <dgm:spPr>
        <a:ln>
          <a:solidFill>
            <a:schemeClr val="accent6">
              <a:lumMod val="50000"/>
            </a:schemeClr>
          </a:solidFill>
        </a:ln>
      </dgm:spPr>
      <dgm:t>
        <a:bodyPr/>
        <a:lstStyle/>
        <a:p>
          <a:endParaRPr lang="es-ES" sz="1800"/>
        </a:p>
      </dgm:t>
    </dgm:pt>
    <dgm:pt modelId="{A0BB0036-6F1F-4C6E-BBC3-3A0CF6BF9F04}">
      <dgm:prSet custT="1"/>
      <dgm:spPr>
        <a:solidFill>
          <a:schemeClr val="lt1">
            <a:hueOff val="0"/>
            <a:satOff val="0"/>
            <a:lumOff val="0"/>
          </a:schemeClr>
        </a:solidFill>
        <a:ln>
          <a:solidFill>
            <a:schemeClr val="tx2">
              <a:lumMod val="75000"/>
            </a:schemeClr>
          </a:solidFill>
        </a:ln>
      </dgm:spPr>
      <dgm:t>
        <a:bodyPr>
          <a:sp3d extrusionH="57150">
            <a:bevelT w="38100" h="38100"/>
          </a:sp3d>
        </a:bodyPr>
        <a:lstStyle/>
        <a:p>
          <a:r>
            <a:rPr lang="sr-Latn-RS" sz="2000" b="1">
              <a:solidFill>
                <a:schemeClr val="tx2">
                  <a:lumMod val="50000"/>
                </a:schemeClr>
              </a:solidFill>
            </a:rPr>
            <a:t>ZAJEDNIŠTVO</a:t>
          </a:r>
          <a:endParaRPr lang="es-ES" sz="2000" b="1" dirty="0">
            <a:solidFill>
              <a:schemeClr val="tx2">
                <a:lumMod val="50000"/>
              </a:schemeClr>
            </a:solidFill>
          </a:endParaRPr>
        </a:p>
      </dgm:t>
    </dgm:pt>
    <dgm:pt modelId="{6F1A1129-C878-4966-81A9-6AEB3C40D297}" type="sibTrans" cxnId="{7046E2E7-F06D-47C7-833E-64CC44260604}">
      <dgm:prSet/>
      <dgm:spPr/>
      <dgm:t>
        <a:bodyPr/>
        <a:lstStyle/>
        <a:p>
          <a:endParaRPr lang="es-ES" sz="1800"/>
        </a:p>
      </dgm:t>
    </dgm:pt>
    <dgm:pt modelId="{B069AF7E-AF90-4AD4-9866-78CF6F2851C8}" type="parTrans" cxnId="{7046E2E7-F06D-47C7-833E-64CC44260604}">
      <dgm:prSet/>
      <dgm:spPr/>
      <dgm:t>
        <a:bodyPr/>
        <a:lstStyle/>
        <a:p>
          <a:endParaRPr lang="es-ES" sz="1800"/>
        </a:p>
      </dgm:t>
    </dgm:pt>
    <dgm:pt modelId="{2CB01C5F-78BD-41A6-8913-1702E7F3FF87}" type="pres">
      <dgm:prSet presAssocID="{0652416E-ADD7-47A8-BB64-F3F5EA747AB2}" presName="hierChild1" presStyleCnt="0">
        <dgm:presLayoutVars>
          <dgm:chPref val="1"/>
          <dgm:dir/>
          <dgm:animOne val="branch"/>
          <dgm:animLvl val="lvl"/>
          <dgm:resizeHandles/>
        </dgm:presLayoutVars>
      </dgm:prSet>
      <dgm:spPr/>
    </dgm:pt>
    <dgm:pt modelId="{E662793B-2990-49ED-BFAA-DF4B0DCA3FC1}" type="pres">
      <dgm:prSet presAssocID="{65ACB9FA-480C-43F1-92EA-17AC83EC8F13}" presName="hierRoot1" presStyleCnt="0"/>
      <dgm:spPr/>
    </dgm:pt>
    <dgm:pt modelId="{C1303F23-FF32-4DFB-80D1-5C87B2CAC9F3}" type="pres">
      <dgm:prSet presAssocID="{65ACB9FA-480C-43F1-92EA-17AC83EC8F13}" presName="composite" presStyleCnt="0"/>
      <dgm:spPr/>
    </dgm:pt>
    <dgm:pt modelId="{2816F1B4-6125-47FB-AE02-DD970FB53036}" type="pres">
      <dgm:prSet presAssocID="{65ACB9FA-480C-43F1-92EA-17AC83EC8F13}" presName="background" presStyleLbl="node0" presStyleIdx="0" presStyleCnt="3"/>
      <dgm:spPr>
        <a:solidFill>
          <a:schemeClr val="accent3">
            <a:lumMod val="50000"/>
          </a:schemeClr>
        </a:solidFill>
      </dgm:spPr>
    </dgm:pt>
    <dgm:pt modelId="{D104C7D4-B147-435C-8DF8-0AFF60B50420}" type="pres">
      <dgm:prSet presAssocID="{65ACB9FA-480C-43F1-92EA-17AC83EC8F13}" presName="text" presStyleLbl="fgAcc0" presStyleIdx="0" presStyleCnt="3" custScaleX="182638">
        <dgm:presLayoutVars>
          <dgm:chPref val="3"/>
        </dgm:presLayoutVars>
      </dgm:prSet>
      <dgm:spPr/>
    </dgm:pt>
    <dgm:pt modelId="{D40DF366-A61E-4228-A556-22FB86F6A973}" type="pres">
      <dgm:prSet presAssocID="{65ACB9FA-480C-43F1-92EA-17AC83EC8F13}" presName="hierChild2" presStyleCnt="0"/>
      <dgm:spPr/>
    </dgm:pt>
    <dgm:pt modelId="{A4B01DD4-B8B1-4714-886E-36DA6AA7BBAC}" type="pres">
      <dgm:prSet presAssocID="{F679F72D-B888-4ED4-8025-5AC226B2F3C2}" presName="Name10" presStyleLbl="parChTrans1D2" presStyleIdx="0" presStyleCnt="9"/>
      <dgm:spPr/>
    </dgm:pt>
    <dgm:pt modelId="{62760320-ABAA-4449-BF42-F14BC3D3F53D}" type="pres">
      <dgm:prSet presAssocID="{39AA5392-3382-431F-9530-4731467AC642}" presName="hierRoot2" presStyleCnt="0"/>
      <dgm:spPr/>
    </dgm:pt>
    <dgm:pt modelId="{413AE224-E849-479B-B9FD-A4F66DE93069}" type="pres">
      <dgm:prSet presAssocID="{39AA5392-3382-431F-9530-4731467AC642}" presName="composite2" presStyleCnt="0"/>
      <dgm:spPr/>
    </dgm:pt>
    <dgm:pt modelId="{4DDC96C1-DE7F-4317-AFD3-2F9EF80CD704}" type="pres">
      <dgm:prSet presAssocID="{39AA5392-3382-431F-9530-4731467AC642}" presName="background2" presStyleLbl="node2" presStyleIdx="0" presStyleCnt="9"/>
      <dgm:spPr>
        <a:solidFill>
          <a:schemeClr val="bg2"/>
        </a:solidFill>
      </dgm:spPr>
    </dgm:pt>
    <dgm:pt modelId="{8E193149-A306-404F-B5A7-60D2B19D7615}" type="pres">
      <dgm:prSet presAssocID="{39AA5392-3382-431F-9530-4731467AC642}" presName="text2" presStyleLbl="fgAcc2" presStyleIdx="0" presStyleCnt="9" custScaleY="169605">
        <dgm:presLayoutVars>
          <dgm:chPref val="3"/>
        </dgm:presLayoutVars>
      </dgm:prSet>
      <dgm:spPr/>
    </dgm:pt>
    <dgm:pt modelId="{847CE428-5031-4039-BE52-029F1B07EB79}" type="pres">
      <dgm:prSet presAssocID="{39AA5392-3382-431F-9530-4731467AC642}" presName="hierChild3" presStyleCnt="0"/>
      <dgm:spPr/>
    </dgm:pt>
    <dgm:pt modelId="{F4D13135-A23C-410E-99C8-CA759496CE70}" type="pres">
      <dgm:prSet presAssocID="{A0F5E198-CC50-4D5B-A15D-3407148C3B37}" presName="Name10" presStyleLbl="parChTrans1D2" presStyleIdx="1" presStyleCnt="9"/>
      <dgm:spPr/>
    </dgm:pt>
    <dgm:pt modelId="{615D2CAB-8DC9-49B2-ADD9-A3DE8AC40E49}" type="pres">
      <dgm:prSet presAssocID="{58083994-72B3-4CD9-B54A-029971DEF7EC}" presName="hierRoot2" presStyleCnt="0"/>
      <dgm:spPr/>
    </dgm:pt>
    <dgm:pt modelId="{BF4FD8D9-D152-4585-A0C2-1678DE80D7A5}" type="pres">
      <dgm:prSet presAssocID="{58083994-72B3-4CD9-B54A-029971DEF7EC}" presName="composite2" presStyleCnt="0"/>
      <dgm:spPr/>
    </dgm:pt>
    <dgm:pt modelId="{2FB6D634-DC48-42A7-AEC8-4B8B3FFEF0D6}" type="pres">
      <dgm:prSet presAssocID="{58083994-72B3-4CD9-B54A-029971DEF7EC}" presName="background2" presStyleLbl="node2" presStyleIdx="1" presStyleCnt="9"/>
      <dgm:spPr/>
    </dgm:pt>
    <dgm:pt modelId="{D85C206E-A8D1-4681-AF62-9B9DC4C48C43}" type="pres">
      <dgm:prSet presAssocID="{58083994-72B3-4CD9-B54A-029971DEF7EC}" presName="text2" presStyleLbl="fgAcc2" presStyleIdx="1" presStyleCnt="9" custScaleY="169605">
        <dgm:presLayoutVars>
          <dgm:chPref val="3"/>
        </dgm:presLayoutVars>
      </dgm:prSet>
      <dgm:spPr/>
    </dgm:pt>
    <dgm:pt modelId="{421C3325-2343-44F9-A0ED-6D8A7198EEE1}" type="pres">
      <dgm:prSet presAssocID="{58083994-72B3-4CD9-B54A-029971DEF7EC}" presName="hierChild3" presStyleCnt="0"/>
      <dgm:spPr/>
    </dgm:pt>
    <dgm:pt modelId="{4FC5D0A9-F778-4CCB-A70A-B0CFD4F35A07}" type="pres">
      <dgm:prSet presAssocID="{0737156E-E77C-4896-8F8D-7A99D3074081}" presName="Name10" presStyleLbl="parChTrans1D2" presStyleIdx="2" presStyleCnt="9"/>
      <dgm:spPr/>
    </dgm:pt>
    <dgm:pt modelId="{AE247C85-2702-46CC-8580-216507687A8D}" type="pres">
      <dgm:prSet presAssocID="{572B75E5-2137-4653-AE18-BCAE15F41913}" presName="hierRoot2" presStyleCnt="0"/>
      <dgm:spPr/>
    </dgm:pt>
    <dgm:pt modelId="{7BB37232-7605-4EDF-9804-B7840E180642}" type="pres">
      <dgm:prSet presAssocID="{572B75E5-2137-4653-AE18-BCAE15F41913}" presName="composite2" presStyleCnt="0"/>
      <dgm:spPr/>
    </dgm:pt>
    <dgm:pt modelId="{B2511572-0AE8-4DD6-AADE-EF8FBC460391}" type="pres">
      <dgm:prSet presAssocID="{572B75E5-2137-4653-AE18-BCAE15F41913}" presName="background2" presStyleLbl="node2" presStyleIdx="2" presStyleCnt="9"/>
      <dgm:spPr>
        <a:solidFill>
          <a:schemeClr val="accent1">
            <a:lumMod val="75000"/>
          </a:schemeClr>
        </a:solidFill>
      </dgm:spPr>
    </dgm:pt>
    <dgm:pt modelId="{19E62602-DC36-47FC-A724-2AD2E9998048}" type="pres">
      <dgm:prSet presAssocID="{572B75E5-2137-4653-AE18-BCAE15F41913}" presName="text2" presStyleLbl="fgAcc2" presStyleIdx="2" presStyleCnt="9" custScaleY="169605">
        <dgm:presLayoutVars>
          <dgm:chPref val="3"/>
        </dgm:presLayoutVars>
      </dgm:prSet>
      <dgm:spPr/>
    </dgm:pt>
    <dgm:pt modelId="{0433ACC0-DB0A-4412-98CA-A363D753FFDD}" type="pres">
      <dgm:prSet presAssocID="{572B75E5-2137-4653-AE18-BCAE15F41913}" presName="hierChild3" presStyleCnt="0"/>
      <dgm:spPr/>
    </dgm:pt>
    <dgm:pt modelId="{FB359899-A087-40C0-A76C-47FCE50E3D63}" type="pres">
      <dgm:prSet presAssocID="{4DAED162-0754-4AD9-9987-C01C12CC32DC}" presName="hierRoot1" presStyleCnt="0"/>
      <dgm:spPr/>
    </dgm:pt>
    <dgm:pt modelId="{57D45CFB-6C6B-4FFB-8F9F-0DDE8DF1356A}" type="pres">
      <dgm:prSet presAssocID="{4DAED162-0754-4AD9-9987-C01C12CC32DC}" presName="composite" presStyleCnt="0"/>
      <dgm:spPr/>
    </dgm:pt>
    <dgm:pt modelId="{D7B9E488-15FF-4AF7-B7AA-CA7D72FF3080}" type="pres">
      <dgm:prSet presAssocID="{4DAED162-0754-4AD9-9987-C01C12CC32DC}" presName="background" presStyleLbl="node0" presStyleIdx="1" presStyleCnt="3"/>
      <dgm:spPr>
        <a:solidFill>
          <a:schemeClr val="accent6">
            <a:lumMod val="50000"/>
          </a:schemeClr>
        </a:solidFill>
      </dgm:spPr>
    </dgm:pt>
    <dgm:pt modelId="{CFDFAA8D-129B-40AA-8324-CFAA20EAA893}" type="pres">
      <dgm:prSet presAssocID="{4DAED162-0754-4AD9-9987-C01C12CC32DC}" presName="text" presStyleLbl="fgAcc0" presStyleIdx="1" presStyleCnt="3" custScaleX="182638">
        <dgm:presLayoutVars>
          <dgm:chPref val="3"/>
        </dgm:presLayoutVars>
      </dgm:prSet>
      <dgm:spPr/>
    </dgm:pt>
    <dgm:pt modelId="{5E1829A7-B714-4A9D-926A-3E1F121200FF}" type="pres">
      <dgm:prSet presAssocID="{4DAED162-0754-4AD9-9987-C01C12CC32DC}" presName="hierChild2" presStyleCnt="0"/>
      <dgm:spPr/>
    </dgm:pt>
    <dgm:pt modelId="{29E8914F-2661-41CB-A73C-55D2744D1997}" type="pres">
      <dgm:prSet presAssocID="{67C3052E-5605-436C-8C81-D2EC9F9FA2FE}" presName="Name10" presStyleLbl="parChTrans1D2" presStyleIdx="3" presStyleCnt="9"/>
      <dgm:spPr/>
    </dgm:pt>
    <dgm:pt modelId="{B36B1230-52F1-418E-AE72-38F06F0D0B13}" type="pres">
      <dgm:prSet presAssocID="{921054C4-B0A2-4FE8-8185-708BA41D0F9F}" presName="hierRoot2" presStyleCnt="0"/>
      <dgm:spPr/>
    </dgm:pt>
    <dgm:pt modelId="{3B12DBB8-172B-4E7F-97E4-AE91BDCA8939}" type="pres">
      <dgm:prSet presAssocID="{921054C4-B0A2-4FE8-8185-708BA41D0F9F}" presName="composite2" presStyleCnt="0"/>
      <dgm:spPr/>
    </dgm:pt>
    <dgm:pt modelId="{49B59797-3481-4C40-A1C4-6DB32CCEA93E}" type="pres">
      <dgm:prSet presAssocID="{921054C4-B0A2-4FE8-8185-708BA41D0F9F}" presName="background2" presStyleLbl="node2" presStyleIdx="3" presStyleCnt="9"/>
      <dgm:spPr>
        <a:solidFill>
          <a:schemeClr val="bg2"/>
        </a:solidFill>
      </dgm:spPr>
    </dgm:pt>
    <dgm:pt modelId="{A78DAD12-FADC-48AA-9B16-96F6BC2B63BE}" type="pres">
      <dgm:prSet presAssocID="{921054C4-B0A2-4FE8-8185-708BA41D0F9F}" presName="text2" presStyleLbl="fgAcc2" presStyleIdx="3" presStyleCnt="9" custScaleY="169605">
        <dgm:presLayoutVars>
          <dgm:chPref val="3"/>
        </dgm:presLayoutVars>
      </dgm:prSet>
      <dgm:spPr/>
    </dgm:pt>
    <dgm:pt modelId="{E4C55740-9E5C-4F3C-B570-00ABD0DEBF1A}" type="pres">
      <dgm:prSet presAssocID="{921054C4-B0A2-4FE8-8185-708BA41D0F9F}" presName="hierChild3" presStyleCnt="0"/>
      <dgm:spPr/>
    </dgm:pt>
    <dgm:pt modelId="{B50F0F7B-178A-4A4E-BB0E-37057709B70B}" type="pres">
      <dgm:prSet presAssocID="{0771FCC4-1982-4B78-B921-B6AB37DB908F}" presName="Name10" presStyleLbl="parChTrans1D2" presStyleIdx="4" presStyleCnt="9"/>
      <dgm:spPr/>
    </dgm:pt>
    <dgm:pt modelId="{15009E59-BE30-4B3B-BD2D-9BDE0D9197FA}" type="pres">
      <dgm:prSet presAssocID="{A08D400D-F6E8-4312-AE4A-89501F6A0622}" presName="hierRoot2" presStyleCnt="0"/>
      <dgm:spPr/>
    </dgm:pt>
    <dgm:pt modelId="{91888429-FFD3-4C1E-9A58-1CF50F4C4833}" type="pres">
      <dgm:prSet presAssocID="{A08D400D-F6E8-4312-AE4A-89501F6A0622}" presName="composite2" presStyleCnt="0"/>
      <dgm:spPr/>
    </dgm:pt>
    <dgm:pt modelId="{A9326056-F283-4110-A4D1-E602548DD7D2}" type="pres">
      <dgm:prSet presAssocID="{A08D400D-F6E8-4312-AE4A-89501F6A0622}" presName="background2" presStyleLbl="node2" presStyleIdx="4" presStyleCnt="9"/>
      <dgm:spPr/>
    </dgm:pt>
    <dgm:pt modelId="{43D63800-FB49-4A0F-BA62-8C489EE365AE}" type="pres">
      <dgm:prSet presAssocID="{A08D400D-F6E8-4312-AE4A-89501F6A0622}" presName="text2" presStyleLbl="fgAcc2" presStyleIdx="4" presStyleCnt="9" custScaleY="169605">
        <dgm:presLayoutVars>
          <dgm:chPref val="3"/>
        </dgm:presLayoutVars>
      </dgm:prSet>
      <dgm:spPr/>
    </dgm:pt>
    <dgm:pt modelId="{2E23D125-7CEB-4ECA-8468-3B7A73A1E260}" type="pres">
      <dgm:prSet presAssocID="{A08D400D-F6E8-4312-AE4A-89501F6A0622}" presName="hierChild3" presStyleCnt="0"/>
      <dgm:spPr/>
    </dgm:pt>
    <dgm:pt modelId="{E9DC503A-09B4-4BAB-BF38-43601FD1D1CF}" type="pres">
      <dgm:prSet presAssocID="{456CBBDD-30B2-4133-9B78-D4946A8E8091}" presName="Name10" presStyleLbl="parChTrans1D2" presStyleIdx="5" presStyleCnt="9"/>
      <dgm:spPr/>
    </dgm:pt>
    <dgm:pt modelId="{8F61DE04-4F72-49D6-A7E7-12C8EBFD964B}" type="pres">
      <dgm:prSet presAssocID="{02190FA2-08C4-479C-8A40-ECE0A8F995F3}" presName="hierRoot2" presStyleCnt="0"/>
      <dgm:spPr/>
    </dgm:pt>
    <dgm:pt modelId="{D2ADB2B9-077C-4849-8564-A4C247A0682F}" type="pres">
      <dgm:prSet presAssocID="{02190FA2-08C4-479C-8A40-ECE0A8F995F3}" presName="composite2" presStyleCnt="0"/>
      <dgm:spPr/>
    </dgm:pt>
    <dgm:pt modelId="{89A42EA8-30C8-4ACE-BF5C-1AB092E41134}" type="pres">
      <dgm:prSet presAssocID="{02190FA2-08C4-479C-8A40-ECE0A8F995F3}" presName="background2" presStyleLbl="node2" presStyleIdx="5" presStyleCnt="9"/>
      <dgm:spPr>
        <a:solidFill>
          <a:schemeClr val="accent1">
            <a:lumMod val="75000"/>
          </a:schemeClr>
        </a:solidFill>
      </dgm:spPr>
    </dgm:pt>
    <dgm:pt modelId="{EE922EDE-7FFF-4F1C-AB6D-4C816D9A7E23}" type="pres">
      <dgm:prSet presAssocID="{02190FA2-08C4-479C-8A40-ECE0A8F995F3}" presName="text2" presStyleLbl="fgAcc2" presStyleIdx="5" presStyleCnt="9" custScaleY="169605">
        <dgm:presLayoutVars>
          <dgm:chPref val="3"/>
        </dgm:presLayoutVars>
      </dgm:prSet>
      <dgm:spPr/>
    </dgm:pt>
    <dgm:pt modelId="{CE5055DA-AE63-4BF7-86E3-235DC133F05B}" type="pres">
      <dgm:prSet presAssocID="{02190FA2-08C4-479C-8A40-ECE0A8F995F3}" presName="hierChild3" presStyleCnt="0"/>
      <dgm:spPr/>
    </dgm:pt>
    <dgm:pt modelId="{8F5DBA9A-2C4A-4E93-8A24-EB686245F225}" type="pres">
      <dgm:prSet presAssocID="{A0BB0036-6F1F-4C6E-BBC3-3A0CF6BF9F04}" presName="hierRoot1" presStyleCnt="0"/>
      <dgm:spPr/>
    </dgm:pt>
    <dgm:pt modelId="{48B7E29B-4B7F-4F73-838C-AB06B409F4E2}" type="pres">
      <dgm:prSet presAssocID="{A0BB0036-6F1F-4C6E-BBC3-3A0CF6BF9F04}" presName="composite" presStyleCnt="0"/>
      <dgm:spPr/>
    </dgm:pt>
    <dgm:pt modelId="{8E9AF133-1296-427E-A71C-AE536D27D610}" type="pres">
      <dgm:prSet presAssocID="{A0BB0036-6F1F-4C6E-BBC3-3A0CF6BF9F04}" presName="background" presStyleLbl="node0" presStyleIdx="2" presStyleCnt="3"/>
      <dgm:spPr>
        <a:solidFill>
          <a:schemeClr val="tx2">
            <a:lumMod val="75000"/>
          </a:schemeClr>
        </a:solidFill>
      </dgm:spPr>
    </dgm:pt>
    <dgm:pt modelId="{CBDCF886-5C6E-4719-9748-8ED1E8952F64}" type="pres">
      <dgm:prSet presAssocID="{A0BB0036-6F1F-4C6E-BBC3-3A0CF6BF9F04}" presName="text" presStyleLbl="fgAcc0" presStyleIdx="2" presStyleCnt="3" custScaleX="182638">
        <dgm:presLayoutVars>
          <dgm:chPref val="3"/>
        </dgm:presLayoutVars>
      </dgm:prSet>
      <dgm:spPr/>
    </dgm:pt>
    <dgm:pt modelId="{33BFD1BB-C01D-461B-8938-E28FB07D462B}" type="pres">
      <dgm:prSet presAssocID="{A0BB0036-6F1F-4C6E-BBC3-3A0CF6BF9F04}" presName="hierChild2" presStyleCnt="0"/>
      <dgm:spPr/>
    </dgm:pt>
    <dgm:pt modelId="{D7C5C8B0-5AC9-47D6-B23F-05E1C933D28D}" type="pres">
      <dgm:prSet presAssocID="{E9E31DD4-7AFA-495A-9CC7-61EC247324C7}" presName="Name10" presStyleLbl="parChTrans1D2" presStyleIdx="6" presStyleCnt="9"/>
      <dgm:spPr/>
    </dgm:pt>
    <dgm:pt modelId="{CB1984CA-6FD7-4FF5-81DC-A9D23BA14B92}" type="pres">
      <dgm:prSet presAssocID="{0D9F054E-62D8-4EA9-95BF-7A78761B2D62}" presName="hierRoot2" presStyleCnt="0"/>
      <dgm:spPr/>
    </dgm:pt>
    <dgm:pt modelId="{34AB1FEF-EE5A-4E49-919F-DC593F84EC6E}" type="pres">
      <dgm:prSet presAssocID="{0D9F054E-62D8-4EA9-95BF-7A78761B2D62}" presName="composite2" presStyleCnt="0"/>
      <dgm:spPr/>
    </dgm:pt>
    <dgm:pt modelId="{26C6689F-91F7-469C-A068-D0613E0DC1AF}" type="pres">
      <dgm:prSet presAssocID="{0D9F054E-62D8-4EA9-95BF-7A78761B2D62}" presName="background2" presStyleLbl="node2" presStyleIdx="6" presStyleCnt="9"/>
      <dgm:spPr>
        <a:solidFill>
          <a:schemeClr val="bg2"/>
        </a:solidFill>
      </dgm:spPr>
    </dgm:pt>
    <dgm:pt modelId="{1B624211-37B8-479B-9566-6BDBF1CC9213}" type="pres">
      <dgm:prSet presAssocID="{0D9F054E-62D8-4EA9-95BF-7A78761B2D62}" presName="text2" presStyleLbl="fgAcc2" presStyleIdx="6" presStyleCnt="9" custScaleY="169605">
        <dgm:presLayoutVars>
          <dgm:chPref val="3"/>
        </dgm:presLayoutVars>
      </dgm:prSet>
      <dgm:spPr/>
    </dgm:pt>
    <dgm:pt modelId="{A138B86A-5165-4B42-87D2-628DA8B3B017}" type="pres">
      <dgm:prSet presAssocID="{0D9F054E-62D8-4EA9-95BF-7A78761B2D62}" presName="hierChild3" presStyleCnt="0"/>
      <dgm:spPr/>
    </dgm:pt>
    <dgm:pt modelId="{74645FEC-BC51-4E61-85C6-353896DB9A62}" type="pres">
      <dgm:prSet presAssocID="{628F4383-FE35-45DD-815B-24D77C47BFE7}" presName="Name10" presStyleLbl="parChTrans1D2" presStyleIdx="7" presStyleCnt="9"/>
      <dgm:spPr/>
    </dgm:pt>
    <dgm:pt modelId="{B02C0218-1FE6-44E0-AAF1-2C22ABBCE8D3}" type="pres">
      <dgm:prSet presAssocID="{593F21CB-A93C-49CA-962C-DE9DD1D2A92E}" presName="hierRoot2" presStyleCnt="0"/>
      <dgm:spPr/>
    </dgm:pt>
    <dgm:pt modelId="{1BFE573D-B8A4-42A4-BCD6-CCD5CD40CC6E}" type="pres">
      <dgm:prSet presAssocID="{593F21CB-A93C-49CA-962C-DE9DD1D2A92E}" presName="composite2" presStyleCnt="0"/>
      <dgm:spPr/>
    </dgm:pt>
    <dgm:pt modelId="{37283C6F-FF8D-44B1-8133-781BD7F8DED8}" type="pres">
      <dgm:prSet presAssocID="{593F21CB-A93C-49CA-962C-DE9DD1D2A92E}" presName="background2" presStyleLbl="node2" presStyleIdx="7" presStyleCnt="9"/>
      <dgm:spPr/>
    </dgm:pt>
    <dgm:pt modelId="{AAED4BD4-791C-44C9-AA55-9E39FD2C1106}" type="pres">
      <dgm:prSet presAssocID="{593F21CB-A93C-49CA-962C-DE9DD1D2A92E}" presName="text2" presStyleLbl="fgAcc2" presStyleIdx="7" presStyleCnt="9" custScaleY="169605">
        <dgm:presLayoutVars>
          <dgm:chPref val="3"/>
        </dgm:presLayoutVars>
      </dgm:prSet>
      <dgm:spPr/>
    </dgm:pt>
    <dgm:pt modelId="{0FBFD3E6-1F98-41C5-B5B9-914AD79CFA2B}" type="pres">
      <dgm:prSet presAssocID="{593F21CB-A93C-49CA-962C-DE9DD1D2A92E}" presName="hierChild3" presStyleCnt="0"/>
      <dgm:spPr/>
    </dgm:pt>
    <dgm:pt modelId="{901C6A18-A99D-4269-9AAD-BF05AA98B17F}" type="pres">
      <dgm:prSet presAssocID="{E0DD66AD-9BFB-45D0-9B8E-4547A2E1D9DC}" presName="Name10" presStyleLbl="parChTrans1D2" presStyleIdx="8" presStyleCnt="9"/>
      <dgm:spPr/>
    </dgm:pt>
    <dgm:pt modelId="{F9FF9A02-2038-40E8-9198-166AF8014DB2}" type="pres">
      <dgm:prSet presAssocID="{B962B56F-52B9-4DEF-8683-C25061257D83}" presName="hierRoot2" presStyleCnt="0"/>
      <dgm:spPr/>
    </dgm:pt>
    <dgm:pt modelId="{2B8E02AE-9F44-4645-B3BB-63B671D5E7AC}" type="pres">
      <dgm:prSet presAssocID="{B962B56F-52B9-4DEF-8683-C25061257D83}" presName="composite2" presStyleCnt="0"/>
      <dgm:spPr/>
    </dgm:pt>
    <dgm:pt modelId="{7DE1F87E-F234-4575-ADE9-B2731336F3AB}" type="pres">
      <dgm:prSet presAssocID="{B962B56F-52B9-4DEF-8683-C25061257D83}" presName="background2" presStyleLbl="node2" presStyleIdx="8" presStyleCnt="9"/>
      <dgm:spPr>
        <a:solidFill>
          <a:schemeClr val="accent1">
            <a:lumMod val="75000"/>
          </a:schemeClr>
        </a:solidFill>
      </dgm:spPr>
    </dgm:pt>
    <dgm:pt modelId="{5988285D-8B97-44BF-9C98-549C6AB7AD4B}" type="pres">
      <dgm:prSet presAssocID="{B962B56F-52B9-4DEF-8683-C25061257D83}" presName="text2" presStyleLbl="fgAcc2" presStyleIdx="8" presStyleCnt="9" custScaleY="169605">
        <dgm:presLayoutVars>
          <dgm:chPref val="3"/>
        </dgm:presLayoutVars>
      </dgm:prSet>
      <dgm:spPr/>
    </dgm:pt>
    <dgm:pt modelId="{A519D00D-34E2-4E33-B6E9-916188AE7EB8}" type="pres">
      <dgm:prSet presAssocID="{B962B56F-52B9-4DEF-8683-C25061257D83}" presName="hierChild3" presStyleCnt="0"/>
      <dgm:spPr/>
    </dgm:pt>
  </dgm:ptLst>
  <dgm:cxnLst>
    <dgm:cxn modelId="{57C0EF00-36D4-495E-9ADE-9EE44103D783}" type="presOf" srcId="{39AA5392-3382-431F-9530-4731467AC642}" destId="{8E193149-A306-404F-B5A7-60D2B19D7615}" srcOrd="0" destOrd="0" presId="urn:microsoft.com/office/officeart/2005/8/layout/hierarchy1"/>
    <dgm:cxn modelId="{A1E4FF0B-77D0-4742-9F07-CC70BE6E9CF6}" type="presOf" srcId="{A08D400D-F6E8-4312-AE4A-89501F6A0622}" destId="{43D63800-FB49-4A0F-BA62-8C489EE365AE}" srcOrd="0" destOrd="0" presId="urn:microsoft.com/office/officeart/2005/8/layout/hierarchy1"/>
    <dgm:cxn modelId="{06D63F1F-6033-4771-8FAC-0EAE7C7FA58F}" type="presOf" srcId="{F679F72D-B888-4ED4-8025-5AC226B2F3C2}" destId="{A4B01DD4-B8B1-4714-886E-36DA6AA7BBAC}" srcOrd="0" destOrd="0" presId="urn:microsoft.com/office/officeart/2005/8/layout/hierarchy1"/>
    <dgm:cxn modelId="{F439DD33-6D67-4DF2-B720-513EB61A31CB}" srcId="{0652416E-ADD7-47A8-BB64-F3F5EA747AB2}" destId="{65ACB9FA-480C-43F1-92EA-17AC83EC8F13}" srcOrd="0" destOrd="0" parTransId="{F8D3557A-227C-4912-866A-B656200277F5}" sibTransId="{53A2CE1E-B39F-4DE1-AF7A-268F90E030E4}"/>
    <dgm:cxn modelId="{D26BF53A-6AD3-4D3A-8FEB-DBA21D2C61B7}" type="presOf" srcId="{02190FA2-08C4-479C-8A40-ECE0A8F995F3}" destId="{EE922EDE-7FFF-4F1C-AB6D-4C816D9A7E23}" srcOrd="0" destOrd="0" presId="urn:microsoft.com/office/officeart/2005/8/layout/hierarchy1"/>
    <dgm:cxn modelId="{B9B17140-CF43-4E96-80C8-017BB8E85666}" type="presOf" srcId="{921054C4-B0A2-4FE8-8185-708BA41D0F9F}" destId="{A78DAD12-FADC-48AA-9B16-96F6BC2B63BE}" srcOrd="0" destOrd="0" presId="urn:microsoft.com/office/officeart/2005/8/layout/hierarchy1"/>
    <dgm:cxn modelId="{5C97DD43-C448-40C1-B52F-6A8E7DA82D77}" srcId="{A0BB0036-6F1F-4C6E-BBC3-3A0CF6BF9F04}" destId="{593F21CB-A93C-49CA-962C-DE9DD1D2A92E}" srcOrd="1" destOrd="0" parTransId="{628F4383-FE35-45DD-815B-24D77C47BFE7}" sibTransId="{B968E850-EE26-40E9-B607-BFDF6F708824}"/>
    <dgm:cxn modelId="{83D91B4B-0B18-4D00-97C1-AE5EDE085F11}" type="presOf" srcId="{628F4383-FE35-45DD-815B-24D77C47BFE7}" destId="{74645FEC-BC51-4E61-85C6-353896DB9A62}" srcOrd="0" destOrd="0" presId="urn:microsoft.com/office/officeart/2005/8/layout/hierarchy1"/>
    <dgm:cxn modelId="{E5330B6E-7053-493A-9C1E-31D2F9BFC3FE}" type="presOf" srcId="{58083994-72B3-4CD9-B54A-029971DEF7EC}" destId="{D85C206E-A8D1-4681-AF62-9B9DC4C48C43}" srcOrd="0" destOrd="0" presId="urn:microsoft.com/office/officeart/2005/8/layout/hierarchy1"/>
    <dgm:cxn modelId="{45AE8C6F-4CFE-4C38-816C-DB0AC99751DE}" type="presOf" srcId="{B962B56F-52B9-4DEF-8683-C25061257D83}" destId="{5988285D-8B97-44BF-9C98-549C6AB7AD4B}" srcOrd="0" destOrd="0" presId="urn:microsoft.com/office/officeart/2005/8/layout/hierarchy1"/>
    <dgm:cxn modelId="{B2492A50-0192-42F7-A252-B7350FEA8651}" srcId="{0652416E-ADD7-47A8-BB64-F3F5EA747AB2}" destId="{4DAED162-0754-4AD9-9987-C01C12CC32DC}" srcOrd="1" destOrd="0" parTransId="{EFF14943-1134-4FC9-82CF-4081B051E1C7}" sibTransId="{077AB519-32C8-4DD2-A394-48B3911A5A8D}"/>
    <dgm:cxn modelId="{34E58872-82A4-47AD-A5DC-ABFA9882E81D}" type="presOf" srcId="{456CBBDD-30B2-4133-9B78-D4946A8E8091}" destId="{E9DC503A-09B4-4BAB-BF38-43601FD1D1CF}" srcOrd="0" destOrd="0" presId="urn:microsoft.com/office/officeart/2005/8/layout/hierarchy1"/>
    <dgm:cxn modelId="{54B4B974-09DB-4EBF-977B-40F84842EAB9}" type="presOf" srcId="{A0F5E198-CC50-4D5B-A15D-3407148C3B37}" destId="{F4D13135-A23C-410E-99C8-CA759496CE70}" srcOrd="0" destOrd="0" presId="urn:microsoft.com/office/officeart/2005/8/layout/hierarchy1"/>
    <dgm:cxn modelId="{5B6EBF59-EA2B-42CC-94D9-C392F44192A9}" type="presOf" srcId="{593F21CB-A93C-49CA-962C-DE9DD1D2A92E}" destId="{AAED4BD4-791C-44C9-AA55-9E39FD2C1106}" srcOrd="0" destOrd="0" presId="urn:microsoft.com/office/officeart/2005/8/layout/hierarchy1"/>
    <dgm:cxn modelId="{B7239C5A-F6AA-4C88-ABC7-088FED641C69}" type="presOf" srcId="{0D9F054E-62D8-4EA9-95BF-7A78761B2D62}" destId="{1B624211-37B8-479B-9566-6BDBF1CC9213}" srcOrd="0" destOrd="0" presId="urn:microsoft.com/office/officeart/2005/8/layout/hierarchy1"/>
    <dgm:cxn modelId="{99F2B588-6688-4713-A11F-60040E46C889}" srcId="{4DAED162-0754-4AD9-9987-C01C12CC32DC}" destId="{A08D400D-F6E8-4312-AE4A-89501F6A0622}" srcOrd="1" destOrd="0" parTransId="{0771FCC4-1982-4B78-B921-B6AB37DB908F}" sibTransId="{7E425F4B-DC3C-4CE1-9113-4F5473387A21}"/>
    <dgm:cxn modelId="{5862348E-1D2B-42CC-8A87-BA2811D54042}" type="presOf" srcId="{A0BB0036-6F1F-4C6E-BBC3-3A0CF6BF9F04}" destId="{CBDCF886-5C6E-4719-9748-8ED1E8952F64}" srcOrd="0" destOrd="0" presId="urn:microsoft.com/office/officeart/2005/8/layout/hierarchy1"/>
    <dgm:cxn modelId="{228FBF94-261F-4E01-A3C5-6C0480655DED}" srcId="{4DAED162-0754-4AD9-9987-C01C12CC32DC}" destId="{921054C4-B0A2-4FE8-8185-708BA41D0F9F}" srcOrd="0" destOrd="0" parTransId="{67C3052E-5605-436C-8C81-D2EC9F9FA2FE}" sibTransId="{CCC5B5DD-F54D-4C70-AB57-13413AB6DCC5}"/>
    <dgm:cxn modelId="{BAC75B95-A313-4581-BD86-8F8D12E081A3}" type="presOf" srcId="{65ACB9FA-480C-43F1-92EA-17AC83EC8F13}" destId="{D104C7D4-B147-435C-8DF8-0AFF60B50420}" srcOrd="0" destOrd="0" presId="urn:microsoft.com/office/officeart/2005/8/layout/hierarchy1"/>
    <dgm:cxn modelId="{D68CEE99-8F72-4579-B78A-C1D84B1E967E}" srcId="{65ACB9FA-480C-43F1-92EA-17AC83EC8F13}" destId="{39AA5392-3382-431F-9530-4731467AC642}" srcOrd="0" destOrd="0" parTransId="{F679F72D-B888-4ED4-8025-5AC226B2F3C2}" sibTransId="{A7E80F1B-CB67-486D-8022-D93B858F2146}"/>
    <dgm:cxn modelId="{0F8980A1-893B-4F1F-A7CE-05554958C456}" type="presOf" srcId="{E9E31DD4-7AFA-495A-9CC7-61EC247324C7}" destId="{D7C5C8B0-5AC9-47D6-B23F-05E1C933D28D}" srcOrd="0" destOrd="0" presId="urn:microsoft.com/office/officeart/2005/8/layout/hierarchy1"/>
    <dgm:cxn modelId="{18AC58AF-397D-4E36-89D6-1ED284F68FE3}" type="presOf" srcId="{0771FCC4-1982-4B78-B921-B6AB37DB908F}" destId="{B50F0F7B-178A-4A4E-BB0E-37057709B70B}" srcOrd="0" destOrd="0" presId="urn:microsoft.com/office/officeart/2005/8/layout/hierarchy1"/>
    <dgm:cxn modelId="{6CA25AB2-9AB3-4DFC-A709-13BF430B9F05}" type="presOf" srcId="{67C3052E-5605-436C-8C81-D2EC9F9FA2FE}" destId="{29E8914F-2661-41CB-A73C-55D2744D1997}" srcOrd="0" destOrd="0" presId="urn:microsoft.com/office/officeart/2005/8/layout/hierarchy1"/>
    <dgm:cxn modelId="{26400FBB-9299-4FAE-B964-052648EECB1C}" srcId="{65ACB9FA-480C-43F1-92EA-17AC83EC8F13}" destId="{572B75E5-2137-4653-AE18-BCAE15F41913}" srcOrd="2" destOrd="0" parTransId="{0737156E-E77C-4896-8F8D-7A99D3074081}" sibTransId="{5EAE831C-F0EA-445C-8C90-1A4E4C34B974}"/>
    <dgm:cxn modelId="{E81C2DC1-AA0A-426B-93FA-7DD99C7A9DCD}" type="presOf" srcId="{E0DD66AD-9BFB-45D0-9B8E-4547A2E1D9DC}" destId="{901C6A18-A99D-4269-9AAD-BF05AA98B17F}" srcOrd="0" destOrd="0" presId="urn:microsoft.com/office/officeart/2005/8/layout/hierarchy1"/>
    <dgm:cxn modelId="{B5DAEEC6-12F1-4EE5-94D1-59C8C8ECC23E}" type="presOf" srcId="{4DAED162-0754-4AD9-9987-C01C12CC32DC}" destId="{CFDFAA8D-129B-40AA-8324-CFAA20EAA893}" srcOrd="0" destOrd="0" presId="urn:microsoft.com/office/officeart/2005/8/layout/hierarchy1"/>
    <dgm:cxn modelId="{593158C8-DFF0-4A51-A26E-C22B6B28BD1F}" type="presOf" srcId="{572B75E5-2137-4653-AE18-BCAE15F41913}" destId="{19E62602-DC36-47FC-A724-2AD2E9998048}" srcOrd="0" destOrd="0" presId="urn:microsoft.com/office/officeart/2005/8/layout/hierarchy1"/>
    <dgm:cxn modelId="{D1D946C9-3B6B-4D27-8D23-0778E30BFDA2}" type="presOf" srcId="{0652416E-ADD7-47A8-BB64-F3F5EA747AB2}" destId="{2CB01C5F-78BD-41A6-8913-1702E7F3FF87}" srcOrd="0" destOrd="0" presId="urn:microsoft.com/office/officeart/2005/8/layout/hierarchy1"/>
    <dgm:cxn modelId="{12924CE6-3532-4D09-84E3-44A1CDC822DF}" srcId="{A0BB0036-6F1F-4C6E-BBC3-3A0CF6BF9F04}" destId="{B962B56F-52B9-4DEF-8683-C25061257D83}" srcOrd="2" destOrd="0" parTransId="{E0DD66AD-9BFB-45D0-9B8E-4547A2E1D9DC}" sibTransId="{ECF5EA2F-E256-46C7-8DA3-DC5A7260DBBA}"/>
    <dgm:cxn modelId="{0DBEE5E6-6CED-4666-8B00-5F9B690CB6D1}" type="presOf" srcId="{0737156E-E77C-4896-8F8D-7A99D3074081}" destId="{4FC5D0A9-F778-4CCB-A70A-B0CFD4F35A07}" srcOrd="0" destOrd="0" presId="urn:microsoft.com/office/officeart/2005/8/layout/hierarchy1"/>
    <dgm:cxn modelId="{7046E2E7-F06D-47C7-833E-64CC44260604}" srcId="{0652416E-ADD7-47A8-BB64-F3F5EA747AB2}" destId="{A0BB0036-6F1F-4C6E-BBC3-3A0CF6BF9F04}" srcOrd="2" destOrd="0" parTransId="{B069AF7E-AF90-4AD4-9866-78CF6F2851C8}" sibTransId="{6F1A1129-C878-4966-81A9-6AEB3C40D297}"/>
    <dgm:cxn modelId="{08C81FF1-AA60-48C7-BD92-8D7AB2761B07}" srcId="{4DAED162-0754-4AD9-9987-C01C12CC32DC}" destId="{02190FA2-08C4-479C-8A40-ECE0A8F995F3}" srcOrd="2" destOrd="0" parTransId="{456CBBDD-30B2-4133-9B78-D4946A8E8091}" sibTransId="{1589AEFA-8F2E-42B1-BB69-F77B2918E0ED}"/>
    <dgm:cxn modelId="{53F1CCF4-1154-47B3-AF5B-60CB09838E2D}" srcId="{65ACB9FA-480C-43F1-92EA-17AC83EC8F13}" destId="{58083994-72B3-4CD9-B54A-029971DEF7EC}" srcOrd="1" destOrd="0" parTransId="{A0F5E198-CC50-4D5B-A15D-3407148C3B37}" sibTransId="{07587456-AB8A-4D3C-85BC-ACEC8572008C}"/>
    <dgm:cxn modelId="{D53E65F6-1B79-4123-BE57-B63A46640F0A}" srcId="{A0BB0036-6F1F-4C6E-BBC3-3A0CF6BF9F04}" destId="{0D9F054E-62D8-4EA9-95BF-7A78761B2D62}" srcOrd="0" destOrd="0" parTransId="{E9E31DD4-7AFA-495A-9CC7-61EC247324C7}" sibTransId="{19805108-9F0C-4574-B930-B8BB6F7D1117}"/>
    <dgm:cxn modelId="{DCA5BBB9-17CD-44F5-A555-47DF1546632B}" type="presParOf" srcId="{2CB01C5F-78BD-41A6-8913-1702E7F3FF87}" destId="{E662793B-2990-49ED-BFAA-DF4B0DCA3FC1}" srcOrd="0" destOrd="0" presId="urn:microsoft.com/office/officeart/2005/8/layout/hierarchy1"/>
    <dgm:cxn modelId="{F057249C-4BBB-4D54-8D3D-0B9A46008550}" type="presParOf" srcId="{E662793B-2990-49ED-BFAA-DF4B0DCA3FC1}" destId="{C1303F23-FF32-4DFB-80D1-5C87B2CAC9F3}" srcOrd="0" destOrd="0" presId="urn:microsoft.com/office/officeart/2005/8/layout/hierarchy1"/>
    <dgm:cxn modelId="{2647C950-D4B0-47C5-8B99-BE8346270283}" type="presParOf" srcId="{C1303F23-FF32-4DFB-80D1-5C87B2CAC9F3}" destId="{2816F1B4-6125-47FB-AE02-DD970FB53036}" srcOrd="0" destOrd="0" presId="urn:microsoft.com/office/officeart/2005/8/layout/hierarchy1"/>
    <dgm:cxn modelId="{FEA1D439-623F-4E5D-BCAB-0DEBD7967F59}" type="presParOf" srcId="{C1303F23-FF32-4DFB-80D1-5C87B2CAC9F3}" destId="{D104C7D4-B147-435C-8DF8-0AFF60B50420}" srcOrd="1" destOrd="0" presId="urn:microsoft.com/office/officeart/2005/8/layout/hierarchy1"/>
    <dgm:cxn modelId="{E9F050C8-50DB-4BC0-8249-D127E7FD5B39}" type="presParOf" srcId="{E662793B-2990-49ED-BFAA-DF4B0DCA3FC1}" destId="{D40DF366-A61E-4228-A556-22FB86F6A973}" srcOrd="1" destOrd="0" presId="urn:microsoft.com/office/officeart/2005/8/layout/hierarchy1"/>
    <dgm:cxn modelId="{394AD64E-3BA6-457F-A299-7F8BC5FB74F9}" type="presParOf" srcId="{D40DF366-A61E-4228-A556-22FB86F6A973}" destId="{A4B01DD4-B8B1-4714-886E-36DA6AA7BBAC}" srcOrd="0" destOrd="0" presId="urn:microsoft.com/office/officeart/2005/8/layout/hierarchy1"/>
    <dgm:cxn modelId="{0114A4B7-E776-4588-9F8B-7E615852F6A0}" type="presParOf" srcId="{D40DF366-A61E-4228-A556-22FB86F6A973}" destId="{62760320-ABAA-4449-BF42-F14BC3D3F53D}" srcOrd="1" destOrd="0" presId="urn:microsoft.com/office/officeart/2005/8/layout/hierarchy1"/>
    <dgm:cxn modelId="{03E61BA2-C057-4FEE-823A-206B77AA5546}" type="presParOf" srcId="{62760320-ABAA-4449-BF42-F14BC3D3F53D}" destId="{413AE224-E849-479B-B9FD-A4F66DE93069}" srcOrd="0" destOrd="0" presId="urn:microsoft.com/office/officeart/2005/8/layout/hierarchy1"/>
    <dgm:cxn modelId="{F210B80C-AC46-4D44-9761-0E16248794A0}" type="presParOf" srcId="{413AE224-E849-479B-B9FD-A4F66DE93069}" destId="{4DDC96C1-DE7F-4317-AFD3-2F9EF80CD704}" srcOrd="0" destOrd="0" presId="urn:microsoft.com/office/officeart/2005/8/layout/hierarchy1"/>
    <dgm:cxn modelId="{EF8BC7DA-0B9F-421C-BE35-A42E7CF71B91}" type="presParOf" srcId="{413AE224-E849-479B-B9FD-A4F66DE93069}" destId="{8E193149-A306-404F-B5A7-60D2B19D7615}" srcOrd="1" destOrd="0" presId="urn:microsoft.com/office/officeart/2005/8/layout/hierarchy1"/>
    <dgm:cxn modelId="{D4690D05-0708-43DB-891A-2A8F64A19C18}" type="presParOf" srcId="{62760320-ABAA-4449-BF42-F14BC3D3F53D}" destId="{847CE428-5031-4039-BE52-029F1B07EB79}" srcOrd="1" destOrd="0" presId="urn:microsoft.com/office/officeart/2005/8/layout/hierarchy1"/>
    <dgm:cxn modelId="{3EEB6C5D-001D-4493-8B5F-60CEEF83A83D}" type="presParOf" srcId="{D40DF366-A61E-4228-A556-22FB86F6A973}" destId="{F4D13135-A23C-410E-99C8-CA759496CE70}" srcOrd="2" destOrd="0" presId="urn:microsoft.com/office/officeart/2005/8/layout/hierarchy1"/>
    <dgm:cxn modelId="{047D84EE-652E-4AE6-BCD7-691033D78E2C}" type="presParOf" srcId="{D40DF366-A61E-4228-A556-22FB86F6A973}" destId="{615D2CAB-8DC9-49B2-ADD9-A3DE8AC40E49}" srcOrd="3" destOrd="0" presId="urn:microsoft.com/office/officeart/2005/8/layout/hierarchy1"/>
    <dgm:cxn modelId="{93A06ABA-17BA-4F8E-A52F-10AFE6AD0519}" type="presParOf" srcId="{615D2CAB-8DC9-49B2-ADD9-A3DE8AC40E49}" destId="{BF4FD8D9-D152-4585-A0C2-1678DE80D7A5}" srcOrd="0" destOrd="0" presId="urn:microsoft.com/office/officeart/2005/8/layout/hierarchy1"/>
    <dgm:cxn modelId="{0CF0D92B-3C8D-4A07-825D-873CCF071253}" type="presParOf" srcId="{BF4FD8D9-D152-4585-A0C2-1678DE80D7A5}" destId="{2FB6D634-DC48-42A7-AEC8-4B8B3FFEF0D6}" srcOrd="0" destOrd="0" presId="urn:microsoft.com/office/officeart/2005/8/layout/hierarchy1"/>
    <dgm:cxn modelId="{F8F17278-9D0F-4BAB-A9E6-69F6A714758F}" type="presParOf" srcId="{BF4FD8D9-D152-4585-A0C2-1678DE80D7A5}" destId="{D85C206E-A8D1-4681-AF62-9B9DC4C48C43}" srcOrd="1" destOrd="0" presId="urn:microsoft.com/office/officeart/2005/8/layout/hierarchy1"/>
    <dgm:cxn modelId="{49E662DB-F4D1-48EF-94BC-E04005B023E3}" type="presParOf" srcId="{615D2CAB-8DC9-49B2-ADD9-A3DE8AC40E49}" destId="{421C3325-2343-44F9-A0ED-6D8A7198EEE1}" srcOrd="1" destOrd="0" presId="urn:microsoft.com/office/officeart/2005/8/layout/hierarchy1"/>
    <dgm:cxn modelId="{D2C120A1-92F9-45DC-B4DC-2566C8A3B554}" type="presParOf" srcId="{D40DF366-A61E-4228-A556-22FB86F6A973}" destId="{4FC5D0A9-F778-4CCB-A70A-B0CFD4F35A07}" srcOrd="4" destOrd="0" presId="urn:microsoft.com/office/officeart/2005/8/layout/hierarchy1"/>
    <dgm:cxn modelId="{7A343BE2-3A2C-4179-9755-9663A6229798}" type="presParOf" srcId="{D40DF366-A61E-4228-A556-22FB86F6A973}" destId="{AE247C85-2702-46CC-8580-216507687A8D}" srcOrd="5" destOrd="0" presId="urn:microsoft.com/office/officeart/2005/8/layout/hierarchy1"/>
    <dgm:cxn modelId="{29321B54-194E-4144-82CB-8CE6583698E4}" type="presParOf" srcId="{AE247C85-2702-46CC-8580-216507687A8D}" destId="{7BB37232-7605-4EDF-9804-B7840E180642}" srcOrd="0" destOrd="0" presId="urn:microsoft.com/office/officeart/2005/8/layout/hierarchy1"/>
    <dgm:cxn modelId="{1F5C9612-EDBA-4A0F-A483-33951C51EB8B}" type="presParOf" srcId="{7BB37232-7605-4EDF-9804-B7840E180642}" destId="{B2511572-0AE8-4DD6-AADE-EF8FBC460391}" srcOrd="0" destOrd="0" presId="urn:microsoft.com/office/officeart/2005/8/layout/hierarchy1"/>
    <dgm:cxn modelId="{EE0F0618-81C7-404B-8D69-25958B0B6576}" type="presParOf" srcId="{7BB37232-7605-4EDF-9804-B7840E180642}" destId="{19E62602-DC36-47FC-A724-2AD2E9998048}" srcOrd="1" destOrd="0" presId="urn:microsoft.com/office/officeart/2005/8/layout/hierarchy1"/>
    <dgm:cxn modelId="{326F499F-336C-41B7-8701-73431A3E7F85}" type="presParOf" srcId="{AE247C85-2702-46CC-8580-216507687A8D}" destId="{0433ACC0-DB0A-4412-98CA-A363D753FFDD}" srcOrd="1" destOrd="0" presId="urn:microsoft.com/office/officeart/2005/8/layout/hierarchy1"/>
    <dgm:cxn modelId="{E07F9578-8544-40F6-8E21-3BE88610BF6E}" type="presParOf" srcId="{2CB01C5F-78BD-41A6-8913-1702E7F3FF87}" destId="{FB359899-A087-40C0-A76C-47FCE50E3D63}" srcOrd="1" destOrd="0" presId="urn:microsoft.com/office/officeart/2005/8/layout/hierarchy1"/>
    <dgm:cxn modelId="{EEFEA092-1E48-4FFD-800F-CE0990557056}" type="presParOf" srcId="{FB359899-A087-40C0-A76C-47FCE50E3D63}" destId="{57D45CFB-6C6B-4FFB-8F9F-0DDE8DF1356A}" srcOrd="0" destOrd="0" presId="urn:microsoft.com/office/officeart/2005/8/layout/hierarchy1"/>
    <dgm:cxn modelId="{2F035DFA-A542-4503-8C03-822F91015163}" type="presParOf" srcId="{57D45CFB-6C6B-4FFB-8F9F-0DDE8DF1356A}" destId="{D7B9E488-15FF-4AF7-B7AA-CA7D72FF3080}" srcOrd="0" destOrd="0" presId="urn:microsoft.com/office/officeart/2005/8/layout/hierarchy1"/>
    <dgm:cxn modelId="{D9212DF5-6393-4BE5-95BC-59C6EA942E75}" type="presParOf" srcId="{57D45CFB-6C6B-4FFB-8F9F-0DDE8DF1356A}" destId="{CFDFAA8D-129B-40AA-8324-CFAA20EAA893}" srcOrd="1" destOrd="0" presId="urn:microsoft.com/office/officeart/2005/8/layout/hierarchy1"/>
    <dgm:cxn modelId="{A46B4748-97F2-4C02-B82A-6EEFD546A5FC}" type="presParOf" srcId="{FB359899-A087-40C0-A76C-47FCE50E3D63}" destId="{5E1829A7-B714-4A9D-926A-3E1F121200FF}" srcOrd="1" destOrd="0" presId="urn:microsoft.com/office/officeart/2005/8/layout/hierarchy1"/>
    <dgm:cxn modelId="{FFE7B75A-9D4B-4A12-A8B2-0CF1069686FE}" type="presParOf" srcId="{5E1829A7-B714-4A9D-926A-3E1F121200FF}" destId="{29E8914F-2661-41CB-A73C-55D2744D1997}" srcOrd="0" destOrd="0" presId="urn:microsoft.com/office/officeart/2005/8/layout/hierarchy1"/>
    <dgm:cxn modelId="{20144573-F017-45FE-8D97-907CF1F4782C}" type="presParOf" srcId="{5E1829A7-B714-4A9D-926A-3E1F121200FF}" destId="{B36B1230-52F1-418E-AE72-38F06F0D0B13}" srcOrd="1" destOrd="0" presId="urn:microsoft.com/office/officeart/2005/8/layout/hierarchy1"/>
    <dgm:cxn modelId="{41DD1C28-6A29-4E32-8434-06C4F8AF2655}" type="presParOf" srcId="{B36B1230-52F1-418E-AE72-38F06F0D0B13}" destId="{3B12DBB8-172B-4E7F-97E4-AE91BDCA8939}" srcOrd="0" destOrd="0" presId="urn:microsoft.com/office/officeart/2005/8/layout/hierarchy1"/>
    <dgm:cxn modelId="{E2C984D1-9E28-42FC-8EB4-99CEB877D7B7}" type="presParOf" srcId="{3B12DBB8-172B-4E7F-97E4-AE91BDCA8939}" destId="{49B59797-3481-4C40-A1C4-6DB32CCEA93E}" srcOrd="0" destOrd="0" presId="urn:microsoft.com/office/officeart/2005/8/layout/hierarchy1"/>
    <dgm:cxn modelId="{9A194DAF-8461-4F3C-BD38-D620C7D2E45E}" type="presParOf" srcId="{3B12DBB8-172B-4E7F-97E4-AE91BDCA8939}" destId="{A78DAD12-FADC-48AA-9B16-96F6BC2B63BE}" srcOrd="1" destOrd="0" presId="urn:microsoft.com/office/officeart/2005/8/layout/hierarchy1"/>
    <dgm:cxn modelId="{52829A2B-A1F2-4008-B79A-F4E7C5836729}" type="presParOf" srcId="{B36B1230-52F1-418E-AE72-38F06F0D0B13}" destId="{E4C55740-9E5C-4F3C-B570-00ABD0DEBF1A}" srcOrd="1" destOrd="0" presId="urn:microsoft.com/office/officeart/2005/8/layout/hierarchy1"/>
    <dgm:cxn modelId="{CEA1829C-077E-4A4A-8AF4-B1B78AB7F80A}" type="presParOf" srcId="{5E1829A7-B714-4A9D-926A-3E1F121200FF}" destId="{B50F0F7B-178A-4A4E-BB0E-37057709B70B}" srcOrd="2" destOrd="0" presId="urn:microsoft.com/office/officeart/2005/8/layout/hierarchy1"/>
    <dgm:cxn modelId="{68C8FB41-3EBE-442E-BC50-EBF35B84C8C3}" type="presParOf" srcId="{5E1829A7-B714-4A9D-926A-3E1F121200FF}" destId="{15009E59-BE30-4B3B-BD2D-9BDE0D9197FA}" srcOrd="3" destOrd="0" presId="urn:microsoft.com/office/officeart/2005/8/layout/hierarchy1"/>
    <dgm:cxn modelId="{844427C6-E7C0-4C2C-BBF7-34A36BF4998A}" type="presParOf" srcId="{15009E59-BE30-4B3B-BD2D-9BDE0D9197FA}" destId="{91888429-FFD3-4C1E-9A58-1CF50F4C4833}" srcOrd="0" destOrd="0" presId="urn:microsoft.com/office/officeart/2005/8/layout/hierarchy1"/>
    <dgm:cxn modelId="{19829872-4E7E-4FD1-8191-8302D6BFE609}" type="presParOf" srcId="{91888429-FFD3-4C1E-9A58-1CF50F4C4833}" destId="{A9326056-F283-4110-A4D1-E602548DD7D2}" srcOrd="0" destOrd="0" presId="urn:microsoft.com/office/officeart/2005/8/layout/hierarchy1"/>
    <dgm:cxn modelId="{51550E00-9586-48B0-A151-86F3BD3E9352}" type="presParOf" srcId="{91888429-FFD3-4C1E-9A58-1CF50F4C4833}" destId="{43D63800-FB49-4A0F-BA62-8C489EE365AE}" srcOrd="1" destOrd="0" presId="urn:microsoft.com/office/officeart/2005/8/layout/hierarchy1"/>
    <dgm:cxn modelId="{6322EB37-6748-4ADC-8FAF-15134295C7C7}" type="presParOf" srcId="{15009E59-BE30-4B3B-BD2D-9BDE0D9197FA}" destId="{2E23D125-7CEB-4ECA-8468-3B7A73A1E260}" srcOrd="1" destOrd="0" presId="urn:microsoft.com/office/officeart/2005/8/layout/hierarchy1"/>
    <dgm:cxn modelId="{2C874CF4-E885-4C30-8F3A-7B2A164C788B}" type="presParOf" srcId="{5E1829A7-B714-4A9D-926A-3E1F121200FF}" destId="{E9DC503A-09B4-4BAB-BF38-43601FD1D1CF}" srcOrd="4" destOrd="0" presId="urn:microsoft.com/office/officeart/2005/8/layout/hierarchy1"/>
    <dgm:cxn modelId="{1419A1BF-0CF8-46B9-B9DC-B349ED330ECC}" type="presParOf" srcId="{5E1829A7-B714-4A9D-926A-3E1F121200FF}" destId="{8F61DE04-4F72-49D6-A7E7-12C8EBFD964B}" srcOrd="5" destOrd="0" presId="urn:microsoft.com/office/officeart/2005/8/layout/hierarchy1"/>
    <dgm:cxn modelId="{476EA53C-5945-4E94-8AE2-81142E179C15}" type="presParOf" srcId="{8F61DE04-4F72-49D6-A7E7-12C8EBFD964B}" destId="{D2ADB2B9-077C-4849-8564-A4C247A0682F}" srcOrd="0" destOrd="0" presId="urn:microsoft.com/office/officeart/2005/8/layout/hierarchy1"/>
    <dgm:cxn modelId="{E238573A-8919-4B34-8348-5D478B9C4ED7}" type="presParOf" srcId="{D2ADB2B9-077C-4849-8564-A4C247A0682F}" destId="{89A42EA8-30C8-4ACE-BF5C-1AB092E41134}" srcOrd="0" destOrd="0" presId="urn:microsoft.com/office/officeart/2005/8/layout/hierarchy1"/>
    <dgm:cxn modelId="{40DED2F3-1B8E-458D-A592-DEA5289B27BB}" type="presParOf" srcId="{D2ADB2B9-077C-4849-8564-A4C247A0682F}" destId="{EE922EDE-7FFF-4F1C-AB6D-4C816D9A7E23}" srcOrd="1" destOrd="0" presId="urn:microsoft.com/office/officeart/2005/8/layout/hierarchy1"/>
    <dgm:cxn modelId="{ACF66716-8DF5-4D47-90C4-568FC1306A57}" type="presParOf" srcId="{8F61DE04-4F72-49D6-A7E7-12C8EBFD964B}" destId="{CE5055DA-AE63-4BF7-86E3-235DC133F05B}" srcOrd="1" destOrd="0" presId="urn:microsoft.com/office/officeart/2005/8/layout/hierarchy1"/>
    <dgm:cxn modelId="{70850F9B-C287-4DD8-AC98-0CB9DAEDD1C1}" type="presParOf" srcId="{2CB01C5F-78BD-41A6-8913-1702E7F3FF87}" destId="{8F5DBA9A-2C4A-4E93-8A24-EB686245F225}" srcOrd="2" destOrd="0" presId="urn:microsoft.com/office/officeart/2005/8/layout/hierarchy1"/>
    <dgm:cxn modelId="{AE4D0BF9-8B28-4677-9181-2C57EE53B96F}" type="presParOf" srcId="{8F5DBA9A-2C4A-4E93-8A24-EB686245F225}" destId="{48B7E29B-4B7F-4F73-838C-AB06B409F4E2}" srcOrd="0" destOrd="0" presId="urn:microsoft.com/office/officeart/2005/8/layout/hierarchy1"/>
    <dgm:cxn modelId="{6D9E5B22-B7E7-475B-8BC7-A5D7A642B698}" type="presParOf" srcId="{48B7E29B-4B7F-4F73-838C-AB06B409F4E2}" destId="{8E9AF133-1296-427E-A71C-AE536D27D610}" srcOrd="0" destOrd="0" presId="urn:microsoft.com/office/officeart/2005/8/layout/hierarchy1"/>
    <dgm:cxn modelId="{805CA012-0971-41C3-A33F-32B5E9FAC528}" type="presParOf" srcId="{48B7E29B-4B7F-4F73-838C-AB06B409F4E2}" destId="{CBDCF886-5C6E-4719-9748-8ED1E8952F64}" srcOrd="1" destOrd="0" presId="urn:microsoft.com/office/officeart/2005/8/layout/hierarchy1"/>
    <dgm:cxn modelId="{A9DDA5C8-1958-4D65-B927-213F54D6B351}" type="presParOf" srcId="{8F5DBA9A-2C4A-4E93-8A24-EB686245F225}" destId="{33BFD1BB-C01D-461B-8938-E28FB07D462B}" srcOrd="1" destOrd="0" presId="urn:microsoft.com/office/officeart/2005/8/layout/hierarchy1"/>
    <dgm:cxn modelId="{6572C12D-CC4C-4415-B477-266F0CC51B9C}" type="presParOf" srcId="{33BFD1BB-C01D-461B-8938-E28FB07D462B}" destId="{D7C5C8B0-5AC9-47D6-B23F-05E1C933D28D}" srcOrd="0" destOrd="0" presId="urn:microsoft.com/office/officeart/2005/8/layout/hierarchy1"/>
    <dgm:cxn modelId="{5F97E86A-91C5-4625-943B-56AA5DE76961}" type="presParOf" srcId="{33BFD1BB-C01D-461B-8938-E28FB07D462B}" destId="{CB1984CA-6FD7-4FF5-81DC-A9D23BA14B92}" srcOrd="1" destOrd="0" presId="urn:microsoft.com/office/officeart/2005/8/layout/hierarchy1"/>
    <dgm:cxn modelId="{530B5318-B29A-4115-B34F-5B8E50F1EE23}" type="presParOf" srcId="{CB1984CA-6FD7-4FF5-81DC-A9D23BA14B92}" destId="{34AB1FEF-EE5A-4E49-919F-DC593F84EC6E}" srcOrd="0" destOrd="0" presId="urn:microsoft.com/office/officeart/2005/8/layout/hierarchy1"/>
    <dgm:cxn modelId="{417EF485-C811-479B-B245-C39C5978E906}" type="presParOf" srcId="{34AB1FEF-EE5A-4E49-919F-DC593F84EC6E}" destId="{26C6689F-91F7-469C-A068-D0613E0DC1AF}" srcOrd="0" destOrd="0" presId="urn:microsoft.com/office/officeart/2005/8/layout/hierarchy1"/>
    <dgm:cxn modelId="{84D9E6B2-D8B8-4EA0-B32E-694B7B1A6E37}" type="presParOf" srcId="{34AB1FEF-EE5A-4E49-919F-DC593F84EC6E}" destId="{1B624211-37B8-479B-9566-6BDBF1CC9213}" srcOrd="1" destOrd="0" presId="urn:microsoft.com/office/officeart/2005/8/layout/hierarchy1"/>
    <dgm:cxn modelId="{B0E6731F-2AF0-412E-874F-F74919EEAE46}" type="presParOf" srcId="{CB1984CA-6FD7-4FF5-81DC-A9D23BA14B92}" destId="{A138B86A-5165-4B42-87D2-628DA8B3B017}" srcOrd="1" destOrd="0" presId="urn:microsoft.com/office/officeart/2005/8/layout/hierarchy1"/>
    <dgm:cxn modelId="{7BF3B86E-22D4-457B-8F89-25249BCA37C6}" type="presParOf" srcId="{33BFD1BB-C01D-461B-8938-E28FB07D462B}" destId="{74645FEC-BC51-4E61-85C6-353896DB9A62}" srcOrd="2" destOrd="0" presId="urn:microsoft.com/office/officeart/2005/8/layout/hierarchy1"/>
    <dgm:cxn modelId="{6B96ACA6-8163-4EC1-A966-9E446C982D36}" type="presParOf" srcId="{33BFD1BB-C01D-461B-8938-E28FB07D462B}" destId="{B02C0218-1FE6-44E0-AAF1-2C22ABBCE8D3}" srcOrd="3" destOrd="0" presId="urn:microsoft.com/office/officeart/2005/8/layout/hierarchy1"/>
    <dgm:cxn modelId="{77FE63C7-A745-45C3-9CD8-D0292CB970DA}" type="presParOf" srcId="{B02C0218-1FE6-44E0-AAF1-2C22ABBCE8D3}" destId="{1BFE573D-B8A4-42A4-BCD6-CCD5CD40CC6E}" srcOrd="0" destOrd="0" presId="urn:microsoft.com/office/officeart/2005/8/layout/hierarchy1"/>
    <dgm:cxn modelId="{F640B5CB-AB0B-4E64-A3C5-67778E94E20A}" type="presParOf" srcId="{1BFE573D-B8A4-42A4-BCD6-CCD5CD40CC6E}" destId="{37283C6F-FF8D-44B1-8133-781BD7F8DED8}" srcOrd="0" destOrd="0" presId="urn:microsoft.com/office/officeart/2005/8/layout/hierarchy1"/>
    <dgm:cxn modelId="{CCD859FD-EDB8-4ED4-A3C1-DB5A00036F80}" type="presParOf" srcId="{1BFE573D-B8A4-42A4-BCD6-CCD5CD40CC6E}" destId="{AAED4BD4-791C-44C9-AA55-9E39FD2C1106}" srcOrd="1" destOrd="0" presId="urn:microsoft.com/office/officeart/2005/8/layout/hierarchy1"/>
    <dgm:cxn modelId="{909F4CD6-DEA2-44F0-8488-A7E570A3094B}" type="presParOf" srcId="{B02C0218-1FE6-44E0-AAF1-2C22ABBCE8D3}" destId="{0FBFD3E6-1F98-41C5-B5B9-914AD79CFA2B}" srcOrd="1" destOrd="0" presId="urn:microsoft.com/office/officeart/2005/8/layout/hierarchy1"/>
    <dgm:cxn modelId="{3EF87273-F58D-4C25-AE2E-03A958DE95FA}" type="presParOf" srcId="{33BFD1BB-C01D-461B-8938-E28FB07D462B}" destId="{901C6A18-A99D-4269-9AAD-BF05AA98B17F}" srcOrd="4" destOrd="0" presId="urn:microsoft.com/office/officeart/2005/8/layout/hierarchy1"/>
    <dgm:cxn modelId="{141A1924-6AF8-46F5-BD35-4D14320B4405}" type="presParOf" srcId="{33BFD1BB-C01D-461B-8938-E28FB07D462B}" destId="{F9FF9A02-2038-40E8-9198-166AF8014DB2}" srcOrd="5" destOrd="0" presId="urn:microsoft.com/office/officeart/2005/8/layout/hierarchy1"/>
    <dgm:cxn modelId="{C01CDD59-0D3C-420B-AD5C-4996BEE972AC}" type="presParOf" srcId="{F9FF9A02-2038-40E8-9198-166AF8014DB2}" destId="{2B8E02AE-9F44-4645-B3BB-63B671D5E7AC}" srcOrd="0" destOrd="0" presId="urn:microsoft.com/office/officeart/2005/8/layout/hierarchy1"/>
    <dgm:cxn modelId="{140A1760-3AD7-4BA3-8AF4-FBB3B45821E8}" type="presParOf" srcId="{2B8E02AE-9F44-4645-B3BB-63B671D5E7AC}" destId="{7DE1F87E-F234-4575-ADE9-B2731336F3AB}" srcOrd="0" destOrd="0" presId="urn:microsoft.com/office/officeart/2005/8/layout/hierarchy1"/>
    <dgm:cxn modelId="{92BCC010-396B-428D-A4F5-B1D8C50878ED}" type="presParOf" srcId="{2B8E02AE-9F44-4645-B3BB-63B671D5E7AC}" destId="{5988285D-8B97-44BF-9C98-549C6AB7AD4B}" srcOrd="1" destOrd="0" presId="urn:microsoft.com/office/officeart/2005/8/layout/hierarchy1"/>
    <dgm:cxn modelId="{AEF944AD-981A-4104-AB88-B5DA81B0EF83}" type="presParOf" srcId="{F9FF9A02-2038-40E8-9198-166AF8014DB2}" destId="{A519D00D-34E2-4E33-B6E9-916188AE7E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C1024-BFAE-4621-AB23-9550F2F2F656}">
      <dsp:nvSpPr>
        <dsp:cNvPr id="0" name=""/>
        <dsp:cNvSpPr/>
      </dsp:nvSpPr>
      <dsp:spPr>
        <a:xfrm>
          <a:off x="0" y="0"/>
          <a:ext cx="6225646" cy="680680"/>
        </a:xfrm>
        <a:prstGeom prst="roundRect">
          <a:avLst>
            <a:gd name="adj" fmla="val 10000"/>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 sz="2600" b="1" kern="1200">
              <a:effectLst>
                <a:outerShdw blurRad="38100" dist="38100" dir="2700000" algn="tl">
                  <a:srgbClr val="000000"/>
                </a:outerShdw>
              </a:effectLst>
            </a:rPr>
            <a:t>“</a:t>
          </a:r>
          <a:r>
            <a:rPr lang="hr-HR" sz="2600" b="1" kern="1200">
              <a:effectLst>
                <a:outerShdw blurRad="38100" dist="38100" dir="2700000" algn="tl">
                  <a:srgbClr val="000000"/>
                </a:outerShdw>
              </a:effectLst>
            </a:rPr>
            <a:t>Milost Gospoda Isusa Hrista</a:t>
          </a:r>
          <a:r>
            <a:rPr lang="en" sz="2600" b="1" kern="1200">
              <a:effectLst>
                <a:outerShdw blurRad="38100" dist="38100" dir="2700000" algn="tl">
                  <a:srgbClr val="000000"/>
                </a:outerShdw>
              </a:effectLst>
            </a:rPr>
            <a:t>”</a:t>
          </a:r>
          <a:endParaRPr lang="es-ES" sz="2600" kern="1200" dirty="0">
            <a:effectLst>
              <a:outerShdw blurRad="38100" dist="38100" dir="2700000" algn="tl">
                <a:srgbClr val="000000"/>
              </a:outerShdw>
            </a:effectLst>
          </a:endParaRPr>
        </a:p>
      </dsp:txBody>
      <dsp:txXfrm>
        <a:off x="1313197" y="0"/>
        <a:ext cx="4912448" cy="680680"/>
      </dsp:txXfrm>
    </dsp:sp>
    <dsp:sp modelId="{E9630311-3927-468F-AF70-DB39A4484C6A}">
      <dsp:nvSpPr>
        <dsp:cNvPr id="0" name=""/>
        <dsp:cNvSpPr/>
      </dsp:nvSpPr>
      <dsp:spPr>
        <a:xfrm>
          <a:off x="186635" y="68068"/>
          <a:ext cx="1007994" cy="544544"/>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92D6C0E-316D-4E64-AF54-F1AC321348C0}">
      <dsp:nvSpPr>
        <dsp:cNvPr id="0" name=""/>
        <dsp:cNvSpPr/>
      </dsp:nvSpPr>
      <dsp:spPr>
        <a:xfrm>
          <a:off x="0" y="748748"/>
          <a:ext cx="6225646" cy="680680"/>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 sz="2600" b="1" kern="1200">
              <a:effectLst>
                <a:outerShdw blurRad="38100" dist="38100" dir="2700000" algn="tl">
                  <a:srgbClr val="000000"/>
                </a:outerShdw>
              </a:effectLst>
            </a:rPr>
            <a:t>“</a:t>
          </a:r>
          <a:r>
            <a:rPr lang="hr-HR" sz="2600" b="1" kern="1200">
              <a:effectLst>
                <a:outerShdw blurRad="38100" dist="38100" dir="2700000" algn="tl">
                  <a:srgbClr val="000000"/>
                </a:outerShdw>
              </a:effectLst>
            </a:rPr>
            <a:t>Ljubav Boga</a:t>
          </a:r>
          <a:r>
            <a:rPr lang="en" sz="2600" b="1" kern="1200">
              <a:effectLst>
                <a:outerShdw blurRad="38100" dist="38100" dir="2700000" algn="tl">
                  <a:srgbClr val="000000"/>
                </a:outerShdw>
              </a:effectLst>
            </a:rPr>
            <a:t>”</a:t>
          </a:r>
          <a:endParaRPr lang="es-ES" sz="2600" kern="1200">
            <a:effectLst>
              <a:outerShdw blurRad="38100" dist="38100" dir="2700000" algn="tl">
                <a:srgbClr val="000000"/>
              </a:outerShdw>
            </a:effectLst>
          </a:endParaRPr>
        </a:p>
      </dsp:txBody>
      <dsp:txXfrm>
        <a:off x="1313197" y="748748"/>
        <a:ext cx="4912448" cy="680680"/>
      </dsp:txXfrm>
    </dsp:sp>
    <dsp:sp modelId="{B86794CD-AA81-473F-BA26-A690EE8485CF}">
      <dsp:nvSpPr>
        <dsp:cNvPr id="0" name=""/>
        <dsp:cNvSpPr/>
      </dsp:nvSpPr>
      <dsp:spPr>
        <a:xfrm>
          <a:off x="186635" y="816815"/>
          <a:ext cx="1007994" cy="544544"/>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5D3179B-1C94-422D-9F3E-E746B426B241}">
      <dsp:nvSpPr>
        <dsp:cNvPr id="0" name=""/>
        <dsp:cNvSpPr/>
      </dsp:nvSpPr>
      <dsp:spPr>
        <a:xfrm>
          <a:off x="0" y="1497496"/>
          <a:ext cx="6225646" cy="680680"/>
        </a:xfrm>
        <a:prstGeom prst="roundRect">
          <a:avLst>
            <a:gd name="adj" fmla="val 10000"/>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 sz="2600" b="1" kern="1200">
              <a:effectLst>
                <a:outerShdw blurRad="38100" dist="38100" dir="2700000" algn="tl">
                  <a:srgbClr val="000000"/>
                </a:outerShdw>
              </a:effectLst>
            </a:rPr>
            <a:t>“</a:t>
          </a:r>
          <a:r>
            <a:rPr lang="hr-HR" sz="2600" b="1" kern="1200">
              <a:effectLst>
                <a:outerShdw blurRad="38100" dist="38100" dir="2700000" algn="tl">
                  <a:srgbClr val="000000"/>
                </a:outerShdw>
              </a:effectLst>
            </a:rPr>
            <a:t>Zajedništvo Duha Svetoga</a:t>
          </a:r>
          <a:r>
            <a:rPr lang="en" sz="2600" b="1" kern="1200">
              <a:effectLst>
                <a:outerShdw blurRad="38100" dist="38100" dir="2700000" algn="tl">
                  <a:srgbClr val="000000"/>
                </a:outerShdw>
              </a:effectLst>
            </a:rPr>
            <a:t>”</a:t>
          </a:r>
          <a:endParaRPr lang="es-ES" sz="2600" kern="1200" dirty="0">
            <a:effectLst>
              <a:outerShdw blurRad="38100" dist="38100" dir="2700000" algn="tl">
                <a:srgbClr val="000000"/>
              </a:outerShdw>
            </a:effectLst>
          </a:endParaRPr>
        </a:p>
      </dsp:txBody>
      <dsp:txXfrm>
        <a:off x="1313197" y="1497496"/>
        <a:ext cx="4912448" cy="680680"/>
      </dsp:txXfrm>
    </dsp:sp>
    <dsp:sp modelId="{A078A914-13BB-4136-A406-93328952DDC0}">
      <dsp:nvSpPr>
        <dsp:cNvPr id="0" name=""/>
        <dsp:cNvSpPr/>
      </dsp:nvSpPr>
      <dsp:spPr>
        <a:xfrm>
          <a:off x="186635" y="1565563"/>
          <a:ext cx="1007994" cy="544544"/>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DF62FDC-43C4-44E3-9467-8D9307A2AFD0}">
      <dsp:nvSpPr>
        <dsp:cNvPr id="0" name=""/>
        <dsp:cNvSpPr/>
      </dsp:nvSpPr>
      <dsp:spPr>
        <a:xfrm>
          <a:off x="0" y="2246244"/>
          <a:ext cx="6225646" cy="680680"/>
        </a:xfrm>
        <a:prstGeom prst="roundRect">
          <a:avLst>
            <a:gd name="adj" fmla="val 10000"/>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 sz="2600" b="1" kern="1200">
              <a:effectLst>
                <a:outerShdw blurRad="38100" dist="38100" dir="2700000" algn="tl">
                  <a:srgbClr val="000000"/>
                </a:outerShdw>
              </a:effectLst>
            </a:rPr>
            <a:t>“</a:t>
          </a:r>
          <a:r>
            <a:rPr lang="sr-Latn-RS" sz="2600" b="1" kern="1200">
              <a:effectLst>
                <a:outerShdw blurRad="38100" dist="38100" dir="2700000" algn="tl">
                  <a:srgbClr val="000000"/>
                </a:outerShdw>
              </a:effectLst>
            </a:rPr>
            <a:t>Neka bude </a:t>
          </a:r>
          <a:r>
            <a:rPr lang="pt-BR" sz="2600" b="1" kern="1200">
              <a:effectLst>
                <a:outerShdw blurRad="38100" dist="38100" dir="2700000" algn="tl">
                  <a:srgbClr val="000000"/>
                </a:outerShdw>
              </a:effectLst>
            </a:rPr>
            <a:t> s vama svima</a:t>
          </a:r>
          <a:r>
            <a:rPr lang="sr-Latn-RS" sz="2600" b="1" kern="1200">
              <a:effectLst>
                <a:outerShdw blurRad="38100" dist="38100" dir="2700000" algn="tl">
                  <a:srgbClr val="000000"/>
                </a:outerShdw>
              </a:effectLst>
            </a:rPr>
            <a:t>“.</a:t>
          </a:r>
          <a:endParaRPr lang="es-ES" sz="2600" kern="1200" dirty="0">
            <a:effectLst>
              <a:outerShdw blurRad="38100" dist="38100" dir="2700000" algn="tl">
                <a:srgbClr val="000000"/>
              </a:outerShdw>
            </a:effectLst>
          </a:endParaRPr>
        </a:p>
      </dsp:txBody>
      <dsp:txXfrm>
        <a:off x="1313197" y="2246244"/>
        <a:ext cx="4912448" cy="680680"/>
      </dsp:txXfrm>
    </dsp:sp>
    <dsp:sp modelId="{9CDC2D00-1205-4561-8D76-3DBEF34C7F45}">
      <dsp:nvSpPr>
        <dsp:cNvPr id="0" name=""/>
        <dsp:cNvSpPr/>
      </dsp:nvSpPr>
      <dsp:spPr>
        <a:xfrm>
          <a:off x="186635" y="2314312"/>
          <a:ext cx="1007994" cy="544544"/>
        </a:xfrm>
        <a:prstGeom prst="roundRect">
          <a:avLst>
            <a:gd name="adj" fmla="val 10000"/>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220C1-F51A-4E4C-9DCF-A548F381A665}">
      <dsp:nvSpPr>
        <dsp:cNvPr id="0" name=""/>
        <dsp:cNvSpPr/>
      </dsp:nvSpPr>
      <dsp:spPr>
        <a:xfrm>
          <a:off x="579430" y="27119"/>
          <a:ext cx="1889477" cy="1889477"/>
        </a:xfrm>
        <a:prstGeom prst="ellipse">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9050" cap="flat" cmpd="sng" algn="ctr">
          <a:solidFill>
            <a:schemeClr val="accent4">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8947BFBF-C36A-4EFA-9AB6-0B971873736B}">
      <dsp:nvSpPr>
        <dsp:cNvPr id="0" name=""/>
        <dsp:cNvSpPr/>
      </dsp:nvSpPr>
      <dsp:spPr>
        <a:xfrm>
          <a:off x="2524401" y="22395"/>
          <a:ext cx="3543393" cy="1889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HR" sz="2000" b="1" kern="1200" dirty="0"/>
            <a:t>Hodao je našim svetom da bismo ga upoznali, ljubili Ga</a:t>
          </a:r>
          <a:br>
            <a:rPr lang="es-ES" sz="2000" b="1" kern="1200" dirty="0"/>
          </a:br>
          <a:r>
            <a:rPr lang="hr-HR" sz="2000" b="1" kern="1200" dirty="0"/>
            <a:t>i oponašali (Jovan 15,12),</a:t>
          </a:r>
          <a:endParaRPr lang="es-ES" sz="2000" kern="1200" dirty="0"/>
        </a:p>
      </dsp:txBody>
      <dsp:txXfrm>
        <a:off x="2524401" y="22395"/>
        <a:ext cx="3543393" cy="1889477"/>
      </dsp:txXfrm>
    </dsp:sp>
    <dsp:sp modelId="{D864BB1C-3772-4FD0-8E87-D1DD0E958E52}">
      <dsp:nvSpPr>
        <dsp:cNvPr id="0" name=""/>
        <dsp:cNvSpPr/>
      </dsp:nvSpPr>
      <dsp:spPr>
        <a:xfrm>
          <a:off x="5915588" y="27119"/>
          <a:ext cx="1889477" cy="1889477"/>
        </a:xfrm>
        <a:prstGeom prst="ellipse">
          <a:avLst/>
        </a:prstGeom>
        <a:blipFill dpi="0" rotWithShape="1">
          <a:blip xmlns:r="http://schemas.openxmlformats.org/officeDocument/2006/relationships"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r="35"/>
          </a:stretch>
        </a:blipFill>
        <a:ln w="19050" cap="flat" cmpd="sng" algn="ctr">
          <a:solidFill>
            <a:schemeClr val="accent6">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D1378C6A-9BA8-4734-B0DE-4A280C0162A6}">
      <dsp:nvSpPr>
        <dsp:cNvPr id="0" name=""/>
        <dsp:cNvSpPr/>
      </dsp:nvSpPr>
      <dsp:spPr>
        <a:xfrm>
          <a:off x="7842051" y="22395"/>
          <a:ext cx="3430704" cy="1889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HR" sz="2000" b="1" kern="1200"/>
            <a:t>Ponizio se i postao poslušan do smrti da nam oprosti grehe i da nam večni život (Filibljanima 2,8)</a:t>
          </a:r>
          <a:endParaRPr lang="es-ES" sz="2000" kern="1200" dirty="0"/>
        </a:p>
      </dsp:txBody>
      <dsp:txXfrm>
        <a:off x="7842051" y="22395"/>
        <a:ext cx="3430704" cy="18894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A5C1A-F658-463A-B28A-9E2670CDD3BF}">
      <dsp:nvSpPr>
        <dsp:cNvPr id="0" name=""/>
        <dsp:cNvSpPr/>
      </dsp:nvSpPr>
      <dsp:spPr>
        <a:xfrm>
          <a:off x="0" y="1989113"/>
          <a:ext cx="6543675" cy="326330"/>
        </a:xfrm>
        <a:prstGeom prst="rect">
          <a:avLst/>
        </a:prstGeom>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Vladat ćemo u životu sa Isusom (Rim.  5,17.21).</a:t>
          </a:r>
          <a:endParaRPr lang="es-ES" sz="2000" kern="1200">
            <a:solidFill>
              <a:schemeClr val="tx1"/>
            </a:solidFill>
          </a:endParaRPr>
        </a:p>
      </dsp:txBody>
      <dsp:txXfrm>
        <a:off x="0" y="1989113"/>
        <a:ext cx="6543675" cy="326330"/>
      </dsp:txXfrm>
    </dsp:sp>
    <dsp:sp modelId="{22814FF2-5193-4DBA-9629-93340BBD42C9}">
      <dsp:nvSpPr>
        <dsp:cNvPr id="0" name=""/>
        <dsp:cNvSpPr/>
      </dsp:nvSpPr>
      <dsp:spPr>
        <a:xfrm rot="10800000">
          <a:off x="0" y="1492112"/>
          <a:ext cx="6543675" cy="501896"/>
        </a:xfrm>
        <a:prstGeom prst="upArrowCallout">
          <a:avLst/>
        </a:prstGeom>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Greh nema vlast nad nama (Rim. 6:14).</a:t>
          </a:r>
          <a:endParaRPr lang="es-ES" sz="2000" kern="1200">
            <a:solidFill>
              <a:schemeClr val="tx1"/>
            </a:solidFill>
          </a:endParaRPr>
        </a:p>
      </dsp:txBody>
      <dsp:txXfrm rot="10800000">
        <a:off x="0" y="1492112"/>
        <a:ext cx="6543675" cy="326117"/>
      </dsp:txXfrm>
    </dsp:sp>
    <dsp:sp modelId="{E1E5630C-BD4F-46CC-916A-4557FB7B8995}">
      <dsp:nvSpPr>
        <dsp:cNvPr id="0" name=""/>
        <dsp:cNvSpPr/>
      </dsp:nvSpPr>
      <dsp:spPr>
        <a:xfrm rot="10800000">
          <a:off x="0" y="995110"/>
          <a:ext cx="6543675" cy="501896"/>
        </a:xfrm>
        <a:prstGeom prst="upArrowCallou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Moć primamo od Hrista (2 . Kor. 12,9).</a:t>
          </a:r>
          <a:endParaRPr lang="es-ES" sz="2000" kern="1200">
            <a:solidFill>
              <a:schemeClr val="tx1"/>
            </a:solidFill>
          </a:endParaRPr>
        </a:p>
      </dsp:txBody>
      <dsp:txXfrm rot="10800000">
        <a:off x="0" y="995110"/>
        <a:ext cx="6543675" cy="326117"/>
      </dsp:txXfrm>
    </dsp:sp>
    <dsp:sp modelId="{C9082044-BA00-4E94-B848-21337E0EC631}">
      <dsp:nvSpPr>
        <dsp:cNvPr id="0" name=""/>
        <dsp:cNvSpPr/>
      </dsp:nvSpPr>
      <dsp:spPr>
        <a:xfrm rot="10800000">
          <a:off x="0" y="498109"/>
          <a:ext cx="6543675" cy="501896"/>
        </a:xfrm>
        <a:prstGeom prst="upArrowCallout">
          <a:avLst/>
        </a:prstGeom>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Radujemo se u nadi (Rim. 5,2).</a:t>
          </a:r>
          <a:endParaRPr lang="es-ES" sz="2000" kern="1200">
            <a:solidFill>
              <a:schemeClr val="tx1"/>
            </a:solidFill>
          </a:endParaRPr>
        </a:p>
      </dsp:txBody>
      <dsp:txXfrm rot="10800000">
        <a:off x="0" y="498109"/>
        <a:ext cx="6543675" cy="326117"/>
      </dsp:txXfrm>
    </dsp:sp>
    <dsp:sp modelId="{1F2D09CA-5DDC-4224-ABA5-62BB7F48AF7A}">
      <dsp:nvSpPr>
        <dsp:cNvPr id="0" name=""/>
        <dsp:cNvSpPr/>
      </dsp:nvSpPr>
      <dsp:spPr>
        <a:xfrm rot="10800000">
          <a:off x="0" y="1107"/>
          <a:ext cx="6543675" cy="501896"/>
        </a:xfrm>
        <a:prstGeom prst="upArrowCallout">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it-IT" sz="2000" b="1" kern="1200">
              <a:solidFill>
                <a:schemeClr val="tx1"/>
              </a:solidFill>
            </a:rPr>
            <a:t>Opravdani smo (Rim. 3</a:t>
          </a:r>
          <a:r>
            <a:rPr lang="sr-Latn-RS" sz="2000" b="1" kern="1200">
              <a:solidFill>
                <a:schemeClr val="tx1"/>
              </a:solidFill>
            </a:rPr>
            <a:t>,</a:t>
          </a:r>
          <a:r>
            <a:rPr lang="it-IT" sz="2000" b="1" kern="1200">
              <a:solidFill>
                <a:schemeClr val="tx1"/>
              </a:solidFill>
            </a:rPr>
            <a:t>24; Ef. 1</a:t>
          </a:r>
          <a:r>
            <a:rPr lang="sr-Latn-RS" sz="2000" b="1" kern="1200">
              <a:solidFill>
                <a:schemeClr val="tx1"/>
              </a:solidFill>
            </a:rPr>
            <a:t>,</a:t>
          </a:r>
          <a:r>
            <a:rPr lang="it-IT" sz="2000" b="1" kern="1200">
              <a:solidFill>
                <a:schemeClr val="tx1"/>
              </a:solidFill>
            </a:rPr>
            <a:t>7)</a:t>
          </a:r>
          <a:r>
            <a:rPr lang="sr-Latn-RS" sz="2000" b="1" kern="1200">
              <a:solidFill>
                <a:schemeClr val="tx1"/>
              </a:solidFill>
            </a:rPr>
            <a:t>.</a:t>
          </a:r>
          <a:endParaRPr lang="es-ES" sz="2000" kern="1200">
            <a:solidFill>
              <a:schemeClr val="tx1"/>
            </a:solidFill>
          </a:endParaRPr>
        </a:p>
      </dsp:txBody>
      <dsp:txXfrm rot="10800000">
        <a:off x="0" y="1107"/>
        <a:ext cx="6543675" cy="326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C2314-927C-4E78-AE6A-34FD56FEE01B}">
      <dsp:nvSpPr>
        <dsp:cNvPr id="0" name=""/>
        <dsp:cNvSpPr/>
      </dsp:nvSpPr>
      <dsp:spPr>
        <a:xfrm rot="10800000">
          <a:off x="389319" y="599"/>
          <a:ext cx="5797375" cy="360798"/>
        </a:xfrm>
        <a:prstGeom prst="homePlate">
          <a:avLst/>
        </a:prstGeom>
        <a:solidFill>
          <a:schemeClr val="accent5">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strpljenja" (Rim. 15,5).</a:t>
          </a:r>
          <a:endParaRPr lang="es-ES" sz="2000" kern="1200">
            <a:solidFill>
              <a:schemeClr val="tx1"/>
            </a:solidFill>
          </a:endParaRPr>
        </a:p>
      </dsp:txBody>
      <dsp:txXfrm rot="10800000">
        <a:off x="479518" y="599"/>
        <a:ext cx="5707176" cy="360798"/>
      </dsp:txXfrm>
    </dsp:sp>
    <dsp:sp modelId="{2C192BD1-1BD9-45EC-8931-5DA6013C83C1}">
      <dsp:nvSpPr>
        <dsp:cNvPr id="0" name=""/>
        <dsp:cNvSpPr/>
      </dsp:nvSpPr>
      <dsp:spPr>
        <a:xfrm>
          <a:off x="0" y="36680"/>
          <a:ext cx="360798" cy="288637"/>
        </a:xfrm>
        <a:prstGeom prst="heart">
          <a:avLst/>
        </a:prstGeom>
        <a:solidFill>
          <a:schemeClr val="accent5">
            <a:tint val="50000"/>
            <a:hueOff val="0"/>
            <a:satOff val="0"/>
            <a:lumOff val="0"/>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C0AC7FC-F528-4A43-88B9-C7A64654600E}">
      <dsp:nvSpPr>
        <dsp:cNvPr id="0" name=""/>
        <dsp:cNvSpPr/>
      </dsp:nvSpPr>
      <dsp:spPr>
        <a:xfrm rot="10800000">
          <a:off x="389319" y="411057"/>
          <a:ext cx="5797375" cy="360798"/>
        </a:xfrm>
        <a:prstGeom prst="homePlate">
          <a:avLst/>
        </a:prstGeom>
        <a:gradFill rotWithShape="0">
          <a:gsLst>
            <a:gs pos="0">
              <a:schemeClr val="accent5">
                <a:hueOff val="3938020"/>
                <a:satOff val="0"/>
                <a:lumOff val="6863"/>
                <a:alphaOff val="0"/>
                <a:satMod val="103000"/>
                <a:lumMod val="102000"/>
                <a:tint val="94000"/>
              </a:schemeClr>
            </a:gs>
            <a:gs pos="50000">
              <a:schemeClr val="accent5">
                <a:hueOff val="3938020"/>
                <a:satOff val="0"/>
                <a:lumOff val="6863"/>
                <a:alphaOff val="0"/>
                <a:satMod val="110000"/>
                <a:lumMod val="100000"/>
                <a:shade val="100000"/>
              </a:schemeClr>
            </a:gs>
            <a:gs pos="100000">
              <a:schemeClr val="accent5">
                <a:hueOff val="3938020"/>
                <a:satOff val="0"/>
                <a:lumOff val="6863"/>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nade" (Rim. 15,13).</a:t>
          </a:r>
          <a:endParaRPr lang="es-ES" sz="2000" kern="1200">
            <a:solidFill>
              <a:schemeClr val="tx1"/>
            </a:solidFill>
          </a:endParaRPr>
        </a:p>
      </dsp:txBody>
      <dsp:txXfrm rot="10800000">
        <a:off x="479518" y="411057"/>
        <a:ext cx="5707176" cy="360798"/>
      </dsp:txXfrm>
    </dsp:sp>
    <dsp:sp modelId="{9676805D-E1A4-4C1E-AAFA-2245FD82A2E2}">
      <dsp:nvSpPr>
        <dsp:cNvPr id="0" name=""/>
        <dsp:cNvSpPr/>
      </dsp:nvSpPr>
      <dsp:spPr>
        <a:xfrm>
          <a:off x="0" y="447137"/>
          <a:ext cx="360798" cy="288637"/>
        </a:xfrm>
        <a:prstGeom prst="heart">
          <a:avLst/>
        </a:prstGeom>
        <a:solidFill>
          <a:schemeClr val="accent5">
            <a:tint val="50000"/>
            <a:hueOff val="4128372"/>
            <a:satOff val="10378"/>
            <a:lumOff val="1556"/>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1640F7D-BC73-43E1-B058-FC3A166317D7}">
      <dsp:nvSpPr>
        <dsp:cNvPr id="0" name=""/>
        <dsp:cNvSpPr/>
      </dsp:nvSpPr>
      <dsp:spPr>
        <a:xfrm rot="10800000">
          <a:off x="389319" y="821514"/>
          <a:ext cx="5797375" cy="360798"/>
        </a:xfrm>
        <a:prstGeom prst="homePlate">
          <a:avLst/>
        </a:prstGeom>
        <a:gradFill rotWithShape="0">
          <a:gsLst>
            <a:gs pos="0">
              <a:schemeClr val="accent5">
                <a:hueOff val="7876041"/>
                <a:satOff val="0"/>
                <a:lumOff val="13726"/>
                <a:alphaOff val="0"/>
                <a:satMod val="103000"/>
                <a:lumMod val="102000"/>
                <a:tint val="94000"/>
              </a:schemeClr>
            </a:gs>
            <a:gs pos="50000">
              <a:schemeClr val="accent5">
                <a:hueOff val="7876041"/>
                <a:satOff val="0"/>
                <a:lumOff val="13726"/>
                <a:alphaOff val="0"/>
                <a:satMod val="110000"/>
                <a:lumMod val="100000"/>
                <a:shade val="100000"/>
              </a:schemeClr>
            </a:gs>
            <a:gs pos="100000">
              <a:schemeClr val="accent5">
                <a:hueOff val="7876041"/>
                <a:satOff val="0"/>
                <a:lumOff val="13726"/>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mira" (Rim. 15,33).</a:t>
          </a:r>
          <a:endParaRPr lang="es-ES" sz="2000" kern="1200">
            <a:solidFill>
              <a:schemeClr val="tx1"/>
            </a:solidFill>
          </a:endParaRPr>
        </a:p>
      </dsp:txBody>
      <dsp:txXfrm rot="10800000">
        <a:off x="479518" y="821514"/>
        <a:ext cx="5707176" cy="360798"/>
      </dsp:txXfrm>
    </dsp:sp>
    <dsp:sp modelId="{F6CEABE0-E73B-44D5-8660-6EB243387F28}">
      <dsp:nvSpPr>
        <dsp:cNvPr id="0" name=""/>
        <dsp:cNvSpPr/>
      </dsp:nvSpPr>
      <dsp:spPr>
        <a:xfrm>
          <a:off x="0" y="857594"/>
          <a:ext cx="360798" cy="288637"/>
        </a:xfrm>
        <a:prstGeom prst="heart">
          <a:avLst/>
        </a:prstGeom>
        <a:solidFill>
          <a:schemeClr val="accent5">
            <a:tint val="50000"/>
            <a:hueOff val="8256745"/>
            <a:satOff val="20755"/>
            <a:lumOff val="3111"/>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29D45D5-A8DA-48F1-83AF-1D93110D175C}">
      <dsp:nvSpPr>
        <dsp:cNvPr id="0" name=""/>
        <dsp:cNvSpPr/>
      </dsp:nvSpPr>
      <dsp:spPr>
        <a:xfrm rot="10800000">
          <a:off x="389319" y="1231972"/>
          <a:ext cx="5797375" cy="360798"/>
        </a:xfrm>
        <a:prstGeom prst="homePlate">
          <a:avLst/>
        </a:prstGeom>
        <a:solidFill>
          <a:schemeClr val="accent3">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 milosti" (2. Kor. 1,3a).</a:t>
          </a:r>
          <a:endParaRPr lang="es-ES" sz="2000" kern="1200" dirty="0">
            <a:solidFill>
              <a:schemeClr val="tx1"/>
            </a:solidFill>
          </a:endParaRPr>
        </a:p>
      </dsp:txBody>
      <dsp:txXfrm rot="10800000">
        <a:off x="479518" y="1231972"/>
        <a:ext cx="5707176" cy="360798"/>
      </dsp:txXfrm>
    </dsp:sp>
    <dsp:sp modelId="{572C9840-06E9-4AF6-881F-A884B7BFA7AA}">
      <dsp:nvSpPr>
        <dsp:cNvPr id="0" name=""/>
        <dsp:cNvSpPr/>
      </dsp:nvSpPr>
      <dsp:spPr>
        <a:xfrm>
          <a:off x="0" y="1268052"/>
          <a:ext cx="360798" cy="288637"/>
        </a:xfrm>
        <a:prstGeom prst="heart">
          <a:avLst/>
        </a:prstGeom>
        <a:solidFill>
          <a:schemeClr val="accent5">
            <a:tint val="50000"/>
            <a:hueOff val="12385117"/>
            <a:satOff val="31133"/>
            <a:lumOff val="4667"/>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AB13002-6861-4BE6-BE67-B88610DD2088}">
      <dsp:nvSpPr>
        <dsp:cNvPr id="0" name=""/>
        <dsp:cNvSpPr/>
      </dsp:nvSpPr>
      <dsp:spPr>
        <a:xfrm rot="10800000">
          <a:off x="389319" y="1642429"/>
          <a:ext cx="5797375" cy="360798"/>
        </a:xfrm>
        <a:prstGeom prst="homePlate">
          <a:avLst/>
        </a:prstGeom>
        <a:gradFill rotWithShape="0">
          <a:gsLst>
            <a:gs pos="0">
              <a:schemeClr val="accent5">
                <a:hueOff val="15752082"/>
                <a:satOff val="0"/>
                <a:lumOff val="27451"/>
                <a:alphaOff val="0"/>
                <a:satMod val="103000"/>
                <a:lumMod val="102000"/>
                <a:tint val="94000"/>
              </a:schemeClr>
            </a:gs>
            <a:gs pos="50000">
              <a:schemeClr val="accent5">
                <a:hueOff val="15752082"/>
                <a:satOff val="0"/>
                <a:lumOff val="27451"/>
                <a:alphaOff val="0"/>
                <a:satMod val="110000"/>
                <a:lumMod val="100000"/>
                <a:shade val="100000"/>
              </a:schemeClr>
            </a:gs>
            <a:gs pos="100000">
              <a:schemeClr val="accent5">
                <a:hueOff val="15752082"/>
                <a:satOff val="0"/>
                <a:lumOff val="27451"/>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nn-NO" sz="2000" b="1" kern="1200" dirty="0">
              <a:solidFill>
                <a:schemeClr val="tx1"/>
              </a:solidFill>
            </a:rPr>
            <a:t>"Bog svake utehe" (2</a:t>
          </a:r>
          <a:r>
            <a:rPr lang="sr-Latn-RS" sz="2000" b="1" kern="1200" dirty="0">
              <a:solidFill>
                <a:schemeClr val="tx1"/>
              </a:solidFill>
            </a:rPr>
            <a:t>.</a:t>
          </a:r>
          <a:r>
            <a:rPr lang="nn-NO" sz="2000" b="1" kern="1200" dirty="0">
              <a:solidFill>
                <a:schemeClr val="tx1"/>
              </a:solidFill>
            </a:rPr>
            <a:t> Kor</a:t>
          </a:r>
          <a:r>
            <a:rPr lang="sr-Latn-RS" sz="2000" b="1" kern="1200" dirty="0">
              <a:solidFill>
                <a:schemeClr val="tx1"/>
              </a:solidFill>
            </a:rPr>
            <a:t>.</a:t>
          </a:r>
          <a:r>
            <a:rPr lang="nn-NO" sz="2000" b="1" kern="1200" dirty="0">
              <a:solidFill>
                <a:schemeClr val="tx1"/>
              </a:solidFill>
            </a:rPr>
            <a:t>. 1</a:t>
          </a:r>
          <a:r>
            <a:rPr lang="sr-Latn-RS" sz="2000" b="1" kern="1200" dirty="0">
              <a:solidFill>
                <a:schemeClr val="tx1"/>
              </a:solidFill>
            </a:rPr>
            <a:t>.</a:t>
          </a:r>
          <a:r>
            <a:rPr lang="nn-NO" sz="2000" b="1" kern="1200" dirty="0">
              <a:solidFill>
                <a:schemeClr val="tx1"/>
              </a:solidFill>
            </a:rPr>
            <a:t>3b)</a:t>
          </a:r>
          <a:r>
            <a:rPr lang="sr-Latn-RS" sz="2000" b="1" kern="1200" dirty="0">
              <a:solidFill>
                <a:schemeClr val="tx1"/>
              </a:solidFill>
            </a:rPr>
            <a:t>.</a:t>
          </a:r>
          <a:endParaRPr lang="es-ES" sz="2000" kern="1200" dirty="0">
            <a:solidFill>
              <a:schemeClr val="tx1"/>
            </a:solidFill>
          </a:endParaRPr>
        </a:p>
      </dsp:txBody>
      <dsp:txXfrm rot="10800000">
        <a:off x="479518" y="1642429"/>
        <a:ext cx="5707176" cy="360798"/>
      </dsp:txXfrm>
    </dsp:sp>
    <dsp:sp modelId="{3A40F628-D3CA-41FC-A2BE-F7D81A4F1CF8}">
      <dsp:nvSpPr>
        <dsp:cNvPr id="0" name=""/>
        <dsp:cNvSpPr/>
      </dsp:nvSpPr>
      <dsp:spPr>
        <a:xfrm>
          <a:off x="0" y="1678509"/>
          <a:ext cx="360798" cy="288637"/>
        </a:xfrm>
        <a:prstGeom prst="heart">
          <a:avLst/>
        </a:prstGeom>
        <a:solidFill>
          <a:schemeClr val="accent5">
            <a:tint val="50000"/>
            <a:hueOff val="16513489"/>
            <a:satOff val="41510"/>
            <a:lumOff val="6222"/>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1A8E715-E0E5-4BF2-A096-A10D8917E102}">
      <dsp:nvSpPr>
        <dsp:cNvPr id="0" name=""/>
        <dsp:cNvSpPr/>
      </dsp:nvSpPr>
      <dsp:spPr>
        <a:xfrm rot="10800000">
          <a:off x="385021" y="2053486"/>
          <a:ext cx="5797375" cy="360798"/>
        </a:xfrm>
        <a:prstGeom prst="homePlate">
          <a:avLst/>
        </a:prstGeom>
        <a:gradFill rotWithShape="0">
          <a:gsLst>
            <a:gs pos="0">
              <a:schemeClr val="accent5">
                <a:hueOff val="19690102"/>
                <a:satOff val="0"/>
                <a:lumOff val="34314"/>
                <a:alphaOff val="0"/>
                <a:satMod val="103000"/>
                <a:lumMod val="102000"/>
                <a:tint val="94000"/>
              </a:schemeClr>
            </a:gs>
            <a:gs pos="50000">
              <a:schemeClr val="accent5">
                <a:hueOff val="19690102"/>
                <a:satOff val="0"/>
                <a:lumOff val="34314"/>
                <a:alphaOff val="0"/>
                <a:satMod val="110000"/>
                <a:lumMod val="100000"/>
                <a:shade val="100000"/>
              </a:schemeClr>
            </a:gs>
            <a:gs pos="100000">
              <a:schemeClr val="accent5">
                <a:hueOff val="19690102"/>
                <a:satOff val="0"/>
                <a:lumOff val="34314"/>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"Bog ljubavi" (2. Kor. 13,11).</a:t>
          </a:r>
          <a:endParaRPr lang="es-ES" sz="2000" kern="1200" dirty="0">
            <a:solidFill>
              <a:schemeClr val="tx1"/>
            </a:solidFill>
          </a:endParaRPr>
        </a:p>
      </dsp:txBody>
      <dsp:txXfrm rot="10800000">
        <a:off x="475220" y="2053486"/>
        <a:ext cx="5707176" cy="360798"/>
      </dsp:txXfrm>
    </dsp:sp>
    <dsp:sp modelId="{EFDF0C94-7362-4902-8024-D8BF93B5B90A}">
      <dsp:nvSpPr>
        <dsp:cNvPr id="0" name=""/>
        <dsp:cNvSpPr/>
      </dsp:nvSpPr>
      <dsp:spPr>
        <a:xfrm>
          <a:off x="0" y="2088966"/>
          <a:ext cx="360798" cy="288637"/>
        </a:xfrm>
        <a:prstGeom prst="heart">
          <a:avLst/>
        </a:prstGeom>
        <a:solidFill>
          <a:schemeClr val="accent5">
            <a:tint val="50000"/>
            <a:hueOff val="20641862"/>
            <a:satOff val="51888"/>
            <a:lumOff val="7778"/>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EAF23-6252-4265-85B3-AF3121E83178}">
      <dsp:nvSpPr>
        <dsp:cNvPr id="0" name=""/>
        <dsp:cNvSpPr/>
      </dsp:nvSpPr>
      <dsp:spPr>
        <a:xfrm>
          <a:off x="117872" y="1665"/>
          <a:ext cx="2298850" cy="1839080"/>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929CF38-F39D-4BDF-8D52-975BBEEDE5D7}">
      <dsp:nvSpPr>
        <dsp:cNvPr id="0" name=""/>
        <dsp:cNvSpPr/>
      </dsp:nvSpPr>
      <dsp:spPr>
        <a:xfrm>
          <a:off x="235994"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1" i="0" kern="1200" baseline="0" dirty="0">
              <a:effectLst>
                <a:outerShdw blurRad="38100" dist="38100" dir="2700000" algn="tl">
                  <a:srgbClr val="000000"/>
                </a:outerShdw>
              </a:effectLst>
            </a:rPr>
            <a:t>Da nam Bog Otac daje svoju ljubav</a:t>
          </a:r>
          <a:br>
            <a:rPr lang="es-ES" sz="1800" b="1" i="0" kern="1200" baseline="0" dirty="0">
              <a:effectLst>
                <a:outerShdw blurRad="38100" dist="38100" dir="2700000" algn="tl">
                  <a:srgbClr val="000000"/>
                </a:outerShdw>
              </a:effectLst>
            </a:rPr>
          </a:br>
          <a:r>
            <a:rPr lang="pl-PL" sz="1800" b="1" i="0" kern="1200" baseline="0" dirty="0">
              <a:effectLst>
                <a:outerShdw blurRad="38100" dist="38100" dir="2700000" algn="tl">
                  <a:srgbClr val="000000"/>
                </a:outerShdw>
              </a:effectLst>
            </a:rPr>
            <a:t>(1. Jovan 3,1).</a:t>
          </a:r>
          <a:endParaRPr lang="es-ES" sz="1800" b="1" kern="1200" dirty="0">
            <a:effectLst>
              <a:outerShdw blurRad="38100" dist="38100" dir="2700000" algn="tl">
                <a:srgbClr val="000000"/>
              </a:outerShdw>
            </a:effectLst>
          </a:endParaRPr>
        </a:p>
      </dsp:txBody>
      <dsp:txXfrm>
        <a:off x="235994" y="1557937"/>
        <a:ext cx="2203190" cy="1080001"/>
      </dsp:txXfrm>
    </dsp:sp>
    <dsp:sp modelId="{4DC0108E-649C-45B6-9C73-5A8C2147A7A9}">
      <dsp:nvSpPr>
        <dsp:cNvPr id="0" name=""/>
        <dsp:cNvSpPr/>
      </dsp:nvSpPr>
      <dsp:spPr>
        <a:xfrm>
          <a:off x="2679238" y="1665"/>
          <a:ext cx="2298850" cy="1839080"/>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CAAB8356-84B5-4AF9-9931-FA15FB1BBE12}">
      <dsp:nvSpPr>
        <dsp:cNvPr id="0" name=""/>
        <dsp:cNvSpPr/>
      </dsp:nvSpPr>
      <dsp:spPr>
        <a:xfrm>
          <a:off x="2807528"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b="1" kern="1200">
              <a:effectLst>
                <a:outerShdw blurRad="38100" dist="38100" dir="2700000" algn="tl">
                  <a:srgbClr val="000000"/>
                </a:outerShdw>
              </a:effectLst>
            </a:rPr>
            <a:t>Da nas Bog Hristos ispuni puninom svoje ljubavi            (Ef. 3,19).</a:t>
          </a:r>
          <a:endParaRPr lang="en" sz="1800" b="1" kern="1200" dirty="0">
            <a:effectLst>
              <a:outerShdw blurRad="38100" dist="38100" dir="2700000" algn="tl">
                <a:srgbClr val="000000"/>
              </a:outerShdw>
            </a:effectLst>
          </a:endParaRPr>
        </a:p>
      </dsp:txBody>
      <dsp:txXfrm>
        <a:off x="2807528" y="1557937"/>
        <a:ext cx="2203190" cy="1080001"/>
      </dsp:txXfrm>
    </dsp:sp>
    <dsp:sp modelId="{B6CF6086-3A45-4942-904A-C467B83CA686}">
      <dsp:nvSpPr>
        <dsp:cNvPr id="0" name=""/>
        <dsp:cNvSpPr/>
      </dsp:nvSpPr>
      <dsp:spPr>
        <a:xfrm>
          <a:off x="1334410" y="2748563"/>
          <a:ext cx="2298850" cy="1839080"/>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6050EBA-DD49-49CE-80BA-1D1CD8129B88}">
      <dsp:nvSpPr>
        <dsp:cNvPr id="0" name=""/>
        <dsp:cNvSpPr/>
      </dsp:nvSpPr>
      <dsp:spPr>
        <a:xfrm>
          <a:off x="566296" y="4403736"/>
          <a:ext cx="3995998" cy="643678"/>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b="1" i="0" kern="1200" baseline="0">
              <a:effectLst>
                <a:outerShdw blurRad="38100" dist="38100" dir="2700000" algn="tl">
                  <a:srgbClr val="000000"/>
                </a:outerShdw>
              </a:effectLst>
            </a:rPr>
            <a:t>Da nam Bog Duh Sveti izliva svoju ljubav (Rim. 8,5).</a:t>
          </a:r>
          <a:endParaRPr lang="es-ES" sz="1800" b="1" kern="1200" dirty="0">
            <a:effectLst>
              <a:outerShdw blurRad="38100" dist="38100" dir="2700000" algn="tl">
                <a:srgbClr val="000000"/>
              </a:outerShdw>
            </a:effectLst>
          </a:endParaRPr>
        </a:p>
      </dsp:txBody>
      <dsp:txXfrm>
        <a:off x="566296" y="4403736"/>
        <a:ext cx="3995998" cy="6436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6671B-6FF4-4064-ABD5-1364602FEDB6}">
      <dsp:nvSpPr>
        <dsp:cNvPr id="0" name=""/>
        <dsp:cNvSpPr/>
      </dsp:nvSpPr>
      <dsp:spPr>
        <a:xfrm rot="2058252">
          <a:off x="1296530" y="3805866"/>
          <a:ext cx="3608779" cy="14897"/>
        </a:xfrm>
        <a:custGeom>
          <a:avLst/>
          <a:gdLst/>
          <a:ahLst/>
          <a:cxnLst/>
          <a:rect l="0" t="0" r="0" b="0"/>
          <a:pathLst>
            <a:path>
              <a:moveTo>
                <a:pt x="0" y="7448"/>
              </a:moveTo>
              <a:lnTo>
                <a:pt x="3608779" y="7448"/>
              </a:lnTo>
            </a:path>
          </a:pathLst>
        </a:custGeom>
        <a:noFill/>
        <a:ln w="19050" cap="flat" cmpd="sng" algn="ctr">
          <a:solidFill>
            <a:srgbClr val="FFAEA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981069F-A969-405D-B3BA-89813918992C}">
      <dsp:nvSpPr>
        <dsp:cNvPr id="0" name=""/>
        <dsp:cNvSpPr/>
      </dsp:nvSpPr>
      <dsp:spPr>
        <a:xfrm rot="1529140">
          <a:off x="1436349" y="3508838"/>
          <a:ext cx="3577176" cy="14897"/>
        </a:xfrm>
        <a:custGeom>
          <a:avLst/>
          <a:gdLst/>
          <a:ahLst/>
          <a:cxnLst/>
          <a:rect l="0" t="0" r="0" b="0"/>
          <a:pathLst>
            <a:path>
              <a:moveTo>
                <a:pt x="0" y="7448"/>
              </a:moveTo>
              <a:lnTo>
                <a:pt x="3577176" y="7448"/>
              </a:lnTo>
            </a:path>
          </a:pathLst>
        </a:custGeom>
        <a:noFill/>
        <a:ln w="19050" cap="flat" cmpd="sng" algn="ctr">
          <a:solidFill>
            <a:srgbClr val="FFA2D6"/>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F220F9F7-1BA9-4693-9F64-A6A1CD705A25}">
      <dsp:nvSpPr>
        <dsp:cNvPr id="0" name=""/>
        <dsp:cNvSpPr/>
      </dsp:nvSpPr>
      <dsp:spPr>
        <a:xfrm rot="1067405">
          <a:off x="1527067" y="3233966"/>
          <a:ext cx="3485052" cy="14897"/>
        </a:xfrm>
        <a:custGeom>
          <a:avLst/>
          <a:gdLst/>
          <a:ahLst/>
          <a:cxnLst/>
          <a:rect l="0" t="0" r="0" b="0"/>
          <a:pathLst>
            <a:path>
              <a:moveTo>
                <a:pt x="0" y="7448"/>
              </a:moveTo>
              <a:lnTo>
                <a:pt x="3485052" y="7448"/>
              </a:lnTo>
            </a:path>
          </a:pathLst>
        </a:custGeom>
        <a:noFill/>
        <a:ln w="19050" cap="flat" cmpd="sng" algn="ctr">
          <a:solidFill>
            <a:srgbClr val="F499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05A850FB-1EC7-4630-A473-B2FB9A428546}">
      <dsp:nvSpPr>
        <dsp:cNvPr id="0" name=""/>
        <dsp:cNvSpPr/>
      </dsp:nvSpPr>
      <dsp:spPr>
        <a:xfrm rot="633423">
          <a:off x="1583570" y="2959359"/>
          <a:ext cx="3169002" cy="14897"/>
        </a:xfrm>
        <a:custGeom>
          <a:avLst/>
          <a:gdLst/>
          <a:ahLst/>
          <a:cxnLst/>
          <a:rect l="0" t="0" r="0" b="0"/>
          <a:pathLst>
            <a:path>
              <a:moveTo>
                <a:pt x="0" y="7448"/>
              </a:moveTo>
              <a:lnTo>
                <a:pt x="3169002" y="7448"/>
              </a:lnTo>
            </a:path>
          </a:pathLst>
        </a:custGeom>
        <a:noFill/>
        <a:ln w="19050" cap="flat" cmpd="sng" algn="ctr">
          <a:solidFill>
            <a:srgbClr val="AF91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198520-DCE9-4D5B-92DE-CB5B3C771CD0}">
      <dsp:nvSpPr>
        <dsp:cNvPr id="0" name=""/>
        <dsp:cNvSpPr/>
      </dsp:nvSpPr>
      <dsp:spPr>
        <a:xfrm rot="211845">
          <a:off x="1608267" y="2707825"/>
          <a:ext cx="2237854" cy="14897"/>
        </a:xfrm>
        <a:custGeom>
          <a:avLst/>
          <a:gdLst/>
          <a:ahLst/>
          <a:cxnLst/>
          <a:rect l="0" t="0" r="0" b="0"/>
          <a:pathLst>
            <a:path>
              <a:moveTo>
                <a:pt x="0" y="7448"/>
              </a:moveTo>
              <a:lnTo>
                <a:pt x="2237854" y="7448"/>
              </a:lnTo>
            </a:path>
          </a:pathLst>
        </a:custGeom>
        <a:noFill/>
        <a:ln w="19050" cap="flat" cmpd="sng" algn="ctr">
          <a:solidFill>
            <a:srgbClr val="94A3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9BB4333-028E-454F-8313-C53E36F40AC3}">
      <dsp:nvSpPr>
        <dsp:cNvPr id="0" name=""/>
        <dsp:cNvSpPr/>
      </dsp:nvSpPr>
      <dsp:spPr>
        <a:xfrm rot="21388155">
          <a:off x="1608267" y="2540177"/>
          <a:ext cx="2237854" cy="14897"/>
        </a:xfrm>
        <a:custGeom>
          <a:avLst/>
          <a:gdLst/>
          <a:ahLst/>
          <a:cxnLst/>
          <a:rect l="0" t="0" r="0" b="0"/>
          <a:pathLst>
            <a:path>
              <a:moveTo>
                <a:pt x="0" y="7448"/>
              </a:moveTo>
              <a:lnTo>
                <a:pt x="2237854" y="7448"/>
              </a:lnTo>
            </a:path>
          </a:pathLst>
        </a:custGeom>
        <a:noFill/>
        <a:ln w="19050" cap="flat" cmpd="sng" algn="ctr">
          <a:solidFill>
            <a:srgbClr val="89DE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55DC2A-1317-40DC-9F42-7CF3B6955FE9}">
      <dsp:nvSpPr>
        <dsp:cNvPr id="0" name=""/>
        <dsp:cNvSpPr/>
      </dsp:nvSpPr>
      <dsp:spPr>
        <a:xfrm rot="20959130">
          <a:off x="1582835" y="2283628"/>
          <a:ext cx="3180858" cy="14897"/>
        </a:xfrm>
        <a:custGeom>
          <a:avLst/>
          <a:gdLst/>
          <a:ahLst/>
          <a:cxnLst/>
          <a:rect l="0" t="0" r="0" b="0"/>
          <a:pathLst>
            <a:path>
              <a:moveTo>
                <a:pt x="0" y="7448"/>
              </a:moveTo>
              <a:lnTo>
                <a:pt x="3180858" y="7448"/>
              </a:lnTo>
            </a:path>
          </a:pathLst>
        </a:custGeom>
        <a:noFill/>
        <a:ln w="19050" cap="flat" cmpd="sng" algn="ctr">
          <a:solidFill>
            <a:srgbClr val="83FFCD"/>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BA11316B-DB41-4B5F-85E6-08FA788F0C6D}">
      <dsp:nvSpPr>
        <dsp:cNvPr id="0" name=""/>
        <dsp:cNvSpPr/>
      </dsp:nvSpPr>
      <dsp:spPr>
        <a:xfrm rot="20525274">
          <a:off x="1525757" y="2008839"/>
          <a:ext cx="3492175" cy="14897"/>
        </a:xfrm>
        <a:custGeom>
          <a:avLst/>
          <a:gdLst/>
          <a:ahLst/>
          <a:cxnLst/>
          <a:rect l="0" t="0" r="0" b="0"/>
          <a:pathLst>
            <a:path>
              <a:moveTo>
                <a:pt x="0" y="7448"/>
              </a:moveTo>
              <a:lnTo>
                <a:pt x="3492175" y="7448"/>
              </a:lnTo>
            </a:path>
          </a:pathLst>
        </a:custGeom>
        <a:noFill/>
        <a:ln w="19050" cap="flat" cmpd="sng" algn="ctr">
          <a:solidFill>
            <a:schemeClr val="bg2">
              <a:lumMod val="60000"/>
              <a:lumOff val="40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5B5A6473-9AD3-4E1C-B7E9-055F2737DFB9}">
      <dsp:nvSpPr>
        <dsp:cNvPr id="0" name=""/>
        <dsp:cNvSpPr/>
      </dsp:nvSpPr>
      <dsp:spPr>
        <a:xfrm rot="20063782">
          <a:off x="1434461" y="1733909"/>
          <a:ext cx="3583289" cy="14897"/>
        </a:xfrm>
        <a:custGeom>
          <a:avLst/>
          <a:gdLst/>
          <a:ahLst/>
          <a:cxnLst/>
          <a:rect l="0" t="0" r="0" b="0"/>
          <a:pathLst>
            <a:path>
              <a:moveTo>
                <a:pt x="0" y="7448"/>
              </a:moveTo>
              <a:lnTo>
                <a:pt x="3583289" y="7448"/>
              </a:lnTo>
            </a:path>
          </a:pathLst>
        </a:custGeom>
        <a:noFill/>
        <a:ln w="19050" cap="flat" cmpd="sng" algn="ctr">
          <a:solidFill>
            <a:srgbClr val="9BFF84"/>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24C02E6-01E6-4E94-B64B-48091DF867F1}">
      <dsp:nvSpPr>
        <dsp:cNvPr id="0" name=""/>
        <dsp:cNvSpPr/>
      </dsp:nvSpPr>
      <dsp:spPr>
        <a:xfrm rot="19541748">
          <a:off x="1296530" y="1442136"/>
          <a:ext cx="3608779" cy="14897"/>
        </a:xfrm>
        <a:custGeom>
          <a:avLst/>
          <a:gdLst/>
          <a:ahLst/>
          <a:cxnLst/>
          <a:rect l="0" t="0" r="0" b="0"/>
          <a:pathLst>
            <a:path>
              <a:moveTo>
                <a:pt x="0" y="7448"/>
              </a:moveTo>
              <a:lnTo>
                <a:pt x="3608779" y="7448"/>
              </a:lnTo>
            </a:path>
          </a:pathLst>
        </a:custGeom>
        <a:noFill/>
        <a:ln w="19050" cap="flat" cmpd="sng" algn="ctr">
          <a:solidFill>
            <a:schemeClr val="accent4">
              <a:lumMod val="75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7E31994-3A7E-4312-9C37-EEDA6123A34D}">
      <dsp:nvSpPr>
        <dsp:cNvPr id="0" name=""/>
        <dsp:cNvSpPr/>
      </dsp:nvSpPr>
      <dsp:spPr>
        <a:xfrm flipH="1">
          <a:off x="0" y="1068296"/>
          <a:ext cx="2998456" cy="3264877"/>
        </a:xfrm>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843CA3-A201-484B-8CB6-3A81E4E284EC}">
      <dsp:nvSpPr>
        <dsp:cNvPr id="0" name=""/>
        <dsp:cNvSpPr/>
      </dsp:nvSpPr>
      <dsp:spPr>
        <a:xfrm>
          <a:off x="2448743" y="-10418"/>
          <a:ext cx="4932013" cy="444993"/>
        </a:xfrm>
        <a:prstGeom prst="roundRect">
          <a:avLst/>
        </a:prstGeom>
        <a:gradFill rotWithShape="0">
          <a:gsLst>
            <a:gs pos="0">
              <a:schemeClr val="accent5">
                <a:hueOff val="1969010"/>
                <a:satOff val="0"/>
                <a:lumOff val="3431"/>
                <a:alphaOff val="0"/>
                <a:lumMod val="110000"/>
                <a:satMod val="105000"/>
                <a:tint val="67000"/>
              </a:schemeClr>
            </a:gs>
            <a:gs pos="50000">
              <a:schemeClr val="accent5">
                <a:hueOff val="1969010"/>
                <a:satOff val="0"/>
                <a:lumOff val="3431"/>
                <a:alphaOff val="0"/>
                <a:lumMod val="105000"/>
                <a:satMod val="103000"/>
                <a:tint val="73000"/>
              </a:schemeClr>
            </a:gs>
            <a:gs pos="100000">
              <a:schemeClr val="accent5">
                <a:hueOff val="1969010"/>
                <a:satOff val="0"/>
                <a:lumOff val="343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Duh oprema ljude za misiju (1. Kor. 2,4).</a:t>
          </a:r>
          <a:endParaRPr lang="es-ES" sz="1600" kern="1200" dirty="0"/>
        </a:p>
      </dsp:txBody>
      <dsp:txXfrm>
        <a:off x="2470466" y="11305"/>
        <a:ext cx="4888567" cy="401547"/>
      </dsp:txXfrm>
    </dsp:sp>
    <dsp:sp modelId="{C7AA73A0-19B9-4965-AF30-9CAF57453C85}">
      <dsp:nvSpPr>
        <dsp:cNvPr id="0" name=""/>
        <dsp:cNvSpPr/>
      </dsp:nvSpPr>
      <dsp:spPr>
        <a:xfrm>
          <a:off x="2832106" y="525960"/>
          <a:ext cx="4932013" cy="444993"/>
        </a:xfrm>
        <a:prstGeom prst="roundRect">
          <a:avLst/>
        </a:prstGeom>
        <a:gradFill rotWithShape="0">
          <a:gsLst>
            <a:gs pos="0">
              <a:schemeClr val="accent5">
                <a:hueOff val="3938020"/>
                <a:satOff val="0"/>
                <a:lumOff val="6863"/>
                <a:alphaOff val="0"/>
                <a:lumMod val="110000"/>
                <a:satMod val="105000"/>
                <a:tint val="67000"/>
              </a:schemeClr>
            </a:gs>
            <a:gs pos="50000">
              <a:schemeClr val="accent5">
                <a:hueOff val="3938020"/>
                <a:satOff val="0"/>
                <a:lumOff val="6863"/>
                <a:alphaOff val="0"/>
                <a:lumMod val="105000"/>
                <a:satMod val="103000"/>
                <a:tint val="73000"/>
              </a:schemeClr>
            </a:gs>
            <a:gs pos="100000">
              <a:schemeClr val="accent5">
                <a:hueOff val="3938020"/>
                <a:satOff val="0"/>
                <a:lumOff val="686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On nam otkriva dubine Božje (1. Kor. 2,10).</a:t>
          </a:r>
          <a:endParaRPr lang="es-ES" sz="1600" kern="1200" dirty="0"/>
        </a:p>
      </dsp:txBody>
      <dsp:txXfrm>
        <a:off x="2853829" y="547683"/>
        <a:ext cx="4888567" cy="401547"/>
      </dsp:txXfrm>
    </dsp:sp>
    <dsp:sp modelId="{0D801C42-31A2-4EF3-AF3B-6399C4737A95}">
      <dsp:nvSpPr>
        <dsp:cNvPr id="0" name=""/>
        <dsp:cNvSpPr/>
      </dsp:nvSpPr>
      <dsp:spPr>
        <a:xfrm>
          <a:off x="3130311" y="1042465"/>
          <a:ext cx="4932013" cy="444993"/>
        </a:xfrm>
        <a:prstGeom prst="roundRect">
          <a:avLst/>
        </a:prstGeom>
        <a:gradFill rotWithShape="0">
          <a:gsLst>
            <a:gs pos="0">
              <a:schemeClr val="accent5">
                <a:hueOff val="5907031"/>
                <a:satOff val="0"/>
                <a:lumOff val="10294"/>
                <a:alphaOff val="0"/>
                <a:lumMod val="110000"/>
                <a:satMod val="105000"/>
                <a:tint val="67000"/>
              </a:schemeClr>
            </a:gs>
            <a:gs pos="50000">
              <a:schemeClr val="accent5">
                <a:hueOff val="5907031"/>
                <a:satOff val="0"/>
                <a:lumOff val="10294"/>
                <a:alphaOff val="0"/>
                <a:lumMod val="105000"/>
                <a:satMod val="103000"/>
                <a:tint val="73000"/>
              </a:schemeClr>
            </a:gs>
            <a:gs pos="100000">
              <a:schemeClr val="accent5">
                <a:hueOff val="5907031"/>
                <a:satOff val="0"/>
                <a:lumOff val="1029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nas uči (1. Kor. 2,13).</a:t>
          </a:r>
          <a:endParaRPr lang="es-ES" sz="1800" kern="1200" dirty="0"/>
        </a:p>
      </dsp:txBody>
      <dsp:txXfrm>
        <a:off x="3152034" y="1064188"/>
        <a:ext cx="4888567" cy="401547"/>
      </dsp:txXfrm>
    </dsp:sp>
    <dsp:sp modelId="{9DF2EB2B-50AD-40C5-ACB1-9C6D4A8DA127}">
      <dsp:nvSpPr>
        <dsp:cNvPr id="0" name=""/>
        <dsp:cNvSpPr/>
      </dsp:nvSpPr>
      <dsp:spPr>
        <a:xfrm>
          <a:off x="3334294" y="1573091"/>
          <a:ext cx="4932013" cy="444993"/>
        </a:xfrm>
        <a:prstGeom prst="roundRect">
          <a:avLst/>
        </a:prstGeom>
        <a:gradFill rotWithShape="0">
          <a:gsLst>
            <a:gs pos="0">
              <a:schemeClr val="accent5">
                <a:hueOff val="7876041"/>
                <a:satOff val="0"/>
                <a:lumOff val="13726"/>
                <a:alphaOff val="0"/>
                <a:lumMod val="110000"/>
                <a:satMod val="105000"/>
                <a:tint val="67000"/>
              </a:schemeClr>
            </a:gs>
            <a:gs pos="50000">
              <a:schemeClr val="accent5">
                <a:hueOff val="7876041"/>
                <a:satOff val="0"/>
                <a:lumOff val="13726"/>
                <a:alphaOff val="0"/>
                <a:lumMod val="105000"/>
                <a:satMod val="103000"/>
                <a:tint val="73000"/>
              </a:schemeClr>
            </a:gs>
            <a:gs pos="100000">
              <a:schemeClr val="accent5">
                <a:hueOff val="7876041"/>
                <a:satOff val="0"/>
                <a:lumOff val="1372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On prebiva u nama (1 Kor 3,16).</a:t>
          </a:r>
          <a:endParaRPr lang="es-ES" sz="1800" kern="1200" dirty="0"/>
        </a:p>
      </dsp:txBody>
      <dsp:txXfrm>
        <a:off x="3356017" y="1594814"/>
        <a:ext cx="4888567" cy="401547"/>
      </dsp:txXfrm>
    </dsp:sp>
    <dsp:sp modelId="{1B15EB88-DE13-4A66-B4C1-998A3321B252}">
      <dsp:nvSpPr>
        <dsp:cNvPr id="0" name=""/>
        <dsp:cNvSpPr/>
      </dsp:nvSpPr>
      <dsp:spPr>
        <a:xfrm>
          <a:off x="3413541" y="2130625"/>
          <a:ext cx="4932013" cy="444993"/>
        </a:xfrm>
        <a:prstGeom prst="roundRect">
          <a:avLst/>
        </a:prstGeom>
        <a:gradFill rotWithShape="0">
          <a:gsLst>
            <a:gs pos="0">
              <a:schemeClr val="accent5">
                <a:hueOff val="9845051"/>
                <a:satOff val="0"/>
                <a:lumOff val="17157"/>
                <a:alphaOff val="0"/>
                <a:lumMod val="110000"/>
                <a:satMod val="105000"/>
                <a:tint val="67000"/>
              </a:schemeClr>
            </a:gs>
            <a:gs pos="50000">
              <a:schemeClr val="accent5">
                <a:hueOff val="9845051"/>
                <a:satOff val="0"/>
                <a:lumOff val="17157"/>
                <a:alphaOff val="0"/>
                <a:lumMod val="105000"/>
                <a:satMod val="103000"/>
                <a:tint val="73000"/>
              </a:schemeClr>
            </a:gs>
            <a:gs pos="100000">
              <a:schemeClr val="accent5">
                <a:hueOff val="9845051"/>
                <a:satOff val="0"/>
                <a:lumOff val="17157"/>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Sarađujte sa HHristom za naše opravdanje            (1. Kor. 6,11).</a:t>
          </a:r>
          <a:endParaRPr lang="es-ES" sz="1800" kern="1200" dirty="0"/>
        </a:p>
      </dsp:txBody>
      <dsp:txXfrm>
        <a:off x="3435264" y="2152348"/>
        <a:ext cx="4888567" cy="401547"/>
      </dsp:txXfrm>
    </dsp:sp>
    <dsp:sp modelId="{9900CF7D-14E8-4663-A088-E43D6B7FB1F6}">
      <dsp:nvSpPr>
        <dsp:cNvPr id="0" name=""/>
        <dsp:cNvSpPr/>
      </dsp:nvSpPr>
      <dsp:spPr>
        <a:xfrm>
          <a:off x="3413541" y="2687281"/>
          <a:ext cx="4932013" cy="444993"/>
        </a:xfrm>
        <a:prstGeom prst="roundRect">
          <a:avLst/>
        </a:prstGeom>
        <a:gradFill rotWithShape="0">
          <a:gsLst>
            <a:gs pos="0">
              <a:schemeClr val="accent5">
                <a:hueOff val="11814062"/>
                <a:satOff val="0"/>
                <a:lumOff val="20588"/>
                <a:alphaOff val="0"/>
                <a:lumMod val="110000"/>
                <a:satMod val="105000"/>
                <a:tint val="67000"/>
              </a:schemeClr>
            </a:gs>
            <a:gs pos="50000">
              <a:schemeClr val="accent5">
                <a:hueOff val="11814062"/>
                <a:satOff val="0"/>
                <a:lumOff val="20588"/>
                <a:alphaOff val="0"/>
                <a:lumMod val="105000"/>
                <a:satMod val="103000"/>
                <a:tint val="73000"/>
              </a:schemeClr>
            </a:gs>
            <a:gs pos="100000">
              <a:schemeClr val="accent5">
                <a:hueOff val="11814062"/>
                <a:satOff val="0"/>
                <a:lumOff val="20588"/>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On daruje duhovne darove (1. Kor. 12,7-11).</a:t>
          </a:r>
          <a:endParaRPr lang="es-ES" sz="1800" kern="1200" dirty="0"/>
        </a:p>
      </dsp:txBody>
      <dsp:txXfrm>
        <a:off x="3435264" y="2709004"/>
        <a:ext cx="4888567" cy="401547"/>
      </dsp:txXfrm>
    </dsp:sp>
    <dsp:sp modelId="{13B4C596-3721-4459-9567-3EA26BF4FCD2}">
      <dsp:nvSpPr>
        <dsp:cNvPr id="0" name=""/>
        <dsp:cNvSpPr/>
      </dsp:nvSpPr>
      <dsp:spPr>
        <a:xfrm>
          <a:off x="3334294" y="3234877"/>
          <a:ext cx="4932013" cy="444993"/>
        </a:xfrm>
        <a:prstGeom prst="roundRect">
          <a:avLst/>
        </a:prstGeom>
        <a:gradFill rotWithShape="0">
          <a:gsLst>
            <a:gs pos="0">
              <a:schemeClr val="accent5">
                <a:hueOff val="13783071"/>
                <a:satOff val="0"/>
                <a:lumOff val="24020"/>
                <a:alphaOff val="0"/>
                <a:lumMod val="110000"/>
                <a:satMod val="105000"/>
                <a:tint val="67000"/>
              </a:schemeClr>
            </a:gs>
            <a:gs pos="50000">
              <a:schemeClr val="accent5">
                <a:hueOff val="13783071"/>
                <a:satOff val="0"/>
                <a:lumOff val="24020"/>
                <a:alphaOff val="0"/>
                <a:lumMod val="105000"/>
                <a:satMod val="103000"/>
                <a:tint val="73000"/>
              </a:schemeClr>
            </a:gs>
            <a:gs pos="100000">
              <a:schemeClr val="accent5">
                <a:hueOff val="13783071"/>
                <a:satOff val="0"/>
                <a:lumOff val="2402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nas zapečaćuje za spasenje (2. Kor. 1,22).</a:t>
          </a:r>
          <a:endParaRPr lang="es-ES" sz="1800" kern="1200" dirty="0"/>
        </a:p>
      </dsp:txBody>
      <dsp:txXfrm>
        <a:off x="3356017" y="3256600"/>
        <a:ext cx="4888567" cy="401547"/>
      </dsp:txXfrm>
    </dsp:sp>
    <dsp:sp modelId="{24943E46-412F-46CD-8749-4A3BB8E9AA85}">
      <dsp:nvSpPr>
        <dsp:cNvPr id="0" name=""/>
        <dsp:cNvSpPr/>
      </dsp:nvSpPr>
      <dsp:spPr>
        <a:xfrm>
          <a:off x="3130311" y="3765503"/>
          <a:ext cx="4932013" cy="444993"/>
        </a:xfrm>
        <a:prstGeom prst="roundRect">
          <a:avLst/>
        </a:prstGeom>
        <a:gradFill rotWithShape="0">
          <a:gsLst>
            <a:gs pos="0">
              <a:schemeClr val="accent5">
                <a:hueOff val="15752082"/>
                <a:satOff val="0"/>
                <a:lumOff val="27451"/>
                <a:alphaOff val="0"/>
                <a:lumMod val="110000"/>
                <a:satMod val="105000"/>
                <a:tint val="67000"/>
              </a:schemeClr>
            </a:gs>
            <a:gs pos="50000">
              <a:schemeClr val="accent5">
                <a:hueOff val="15752082"/>
                <a:satOff val="0"/>
                <a:lumOff val="27451"/>
                <a:alphaOff val="0"/>
                <a:lumMod val="105000"/>
                <a:satMod val="103000"/>
                <a:tint val="73000"/>
              </a:schemeClr>
            </a:gs>
            <a:gs pos="100000">
              <a:schemeClr val="accent5">
                <a:hueOff val="15752082"/>
                <a:satOff val="0"/>
                <a:lumOff val="2745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Upisao je zakon u naša srca (2. Kor. 3,3)</a:t>
          </a:r>
          <a:endParaRPr lang="es-ES" sz="1800" kern="1200" dirty="0"/>
        </a:p>
      </dsp:txBody>
      <dsp:txXfrm>
        <a:off x="3152034" y="3787226"/>
        <a:ext cx="4888567" cy="401547"/>
      </dsp:txXfrm>
    </dsp:sp>
    <dsp:sp modelId="{A3F120AB-64B0-4964-BE0B-95767E62F9BE}">
      <dsp:nvSpPr>
        <dsp:cNvPr id="0" name=""/>
        <dsp:cNvSpPr/>
      </dsp:nvSpPr>
      <dsp:spPr>
        <a:xfrm>
          <a:off x="2832106" y="4282008"/>
          <a:ext cx="4932013" cy="444993"/>
        </a:xfrm>
        <a:prstGeom prst="roundRect">
          <a:avLst/>
        </a:prstGeom>
        <a:gradFill rotWithShape="0">
          <a:gsLst>
            <a:gs pos="0">
              <a:schemeClr val="accent5">
                <a:hueOff val="17721092"/>
                <a:satOff val="0"/>
                <a:lumOff val="30883"/>
                <a:alphaOff val="0"/>
                <a:lumMod val="110000"/>
                <a:satMod val="105000"/>
                <a:tint val="67000"/>
              </a:schemeClr>
            </a:gs>
            <a:gs pos="50000">
              <a:schemeClr val="accent5">
                <a:hueOff val="17721092"/>
                <a:satOff val="0"/>
                <a:lumOff val="30883"/>
                <a:alphaOff val="0"/>
                <a:lumMod val="105000"/>
                <a:satMod val="103000"/>
                <a:tint val="73000"/>
              </a:schemeClr>
            </a:gs>
            <a:gs pos="100000">
              <a:schemeClr val="accent5">
                <a:hueOff val="17721092"/>
                <a:satOff val="0"/>
                <a:lumOff val="3088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nam daje novi život u Hristu (2. Kor. 36)</a:t>
          </a:r>
          <a:endParaRPr lang="es-ES" sz="1800" kern="1200" dirty="0"/>
        </a:p>
      </dsp:txBody>
      <dsp:txXfrm>
        <a:off x="2853829" y="4303731"/>
        <a:ext cx="4888567" cy="401547"/>
      </dsp:txXfrm>
    </dsp:sp>
    <dsp:sp modelId="{CE6FBBC4-F657-4897-8DE9-FCDDA9D2647A}">
      <dsp:nvSpPr>
        <dsp:cNvPr id="0" name=""/>
        <dsp:cNvSpPr/>
      </dsp:nvSpPr>
      <dsp:spPr>
        <a:xfrm>
          <a:off x="2448743" y="4828324"/>
          <a:ext cx="4932013" cy="444993"/>
        </a:xfrm>
        <a:prstGeom prst="roundRect">
          <a:avLst/>
        </a:prstGeom>
        <a:gradFill rotWithShape="0">
          <a:gsLst>
            <a:gs pos="0">
              <a:schemeClr val="accent5">
                <a:hueOff val="19690102"/>
                <a:satOff val="0"/>
                <a:lumOff val="34314"/>
                <a:alphaOff val="0"/>
                <a:lumMod val="110000"/>
                <a:satMod val="105000"/>
                <a:tint val="67000"/>
              </a:schemeClr>
            </a:gs>
            <a:gs pos="50000">
              <a:schemeClr val="accent5">
                <a:hueOff val="19690102"/>
                <a:satOff val="0"/>
                <a:lumOff val="34314"/>
                <a:alphaOff val="0"/>
                <a:lumMod val="105000"/>
                <a:satMod val="103000"/>
                <a:tint val="73000"/>
              </a:schemeClr>
            </a:gs>
            <a:gs pos="100000">
              <a:schemeClr val="accent5">
                <a:hueOff val="19690102"/>
                <a:satOff val="0"/>
                <a:lumOff val="3431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nam daje slobodu od greha (2. Kor. 3,17)</a:t>
          </a:r>
          <a:endParaRPr lang="es-ES" sz="1800" kern="1200" dirty="0"/>
        </a:p>
      </dsp:txBody>
      <dsp:txXfrm>
        <a:off x="2470466" y="4850047"/>
        <a:ext cx="4888567" cy="4015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C6A18-A99D-4269-9AAD-BF05AA98B17F}">
      <dsp:nvSpPr>
        <dsp:cNvPr id="0" name=""/>
        <dsp:cNvSpPr/>
      </dsp:nvSpPr>
      <dsp:spPr>
        <a:xfrm>
          <a:off x="9724472"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4645FEC-BC51-4E61-85C6-353896DB9A62}">
      <dsp:nvSpPr>
        <dsp:cNvPr id="0" name=""/>
        <dsp:cNvSpPr/>
      </dsp:nvSpPr>
      <dsp:spPr>
        <a:xfrm>
          <a:off x="9678752" y="845706"/>
          <a:ext cx="91440" cy="312110"/>
        </a:xfrm>
        <a:custGeom>
          <a:avLst/>
          <a:gdLst/>
          <a:ahLst/>
          <a:cxnLst/>
          <a:rect l="0" t="0" r="0" b="0"/>
          <a:pathLst>
            <a:path>
              <a:moveTo>
                <a:pt x="45720" y="0"/>
              </a:moveTo>
              <a:lnTo>
                <a:pt x="4572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7C5C8B0-5AC9-47D6-B23F-05E1C933D28D}">
      <dsp:nvSpPr>
        <dsp:cNvPr id="0" name=""/>
        <dsp:cNvSpPr/>
      </dsp:nvSpPr>
      <dsp:spPr>
        <a:xfrm>
          <a:off x="8412834"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9DC503A-09B4-4BAB-BF38-43601FD1D1CF}">
      <dsp:nvSpPr>
        <dsp:cNvPr id="0" name=""/>
        <dsp:cNvSpPr/>
      </dsp:nvSpPr>
      <dsp:spPr>
        <a:xfrm>
          <a:off x="5789558"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0F0F7B-178A-4A4E-BB0E-37057709B70B}">
      <dsp:nvSpPr>
        <dsp:cNvPr id="0" name=""/>
        <dsp:cNvSpPr/>
      </dsp:nvSpPr>
      <dsp:spPr>
        <a:xfrm>
          <a:off x="5743838" y="845706"/>
          <a:ext cx="91440" cy="312110"/>
        </a:xfrm>
        <a:custGeom>
          <a:avLst/>
          <a:gdLst/>
          <a:ahLst/>
          <a:cxnLst/>
          <a:rect l="0" t="0" r="0" b="0"/>
          <a:pathLst>
            <a:path>
              <a:moveTo>
                <a:pt x="45720" y="0"/>
              </a:moveTo>
              <a:lnTo>
                <a:pt x="4572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E8914F-2661-41CB-A73C-55D2744D1997}">
      <dsp:nvSpPr>
        <dsp:cNvPr id="0" name=""/>
        <dsp:cNvSpPr/>
      </dsp:nvSpPr>
      <dsp:spPr>
        <a:xfrm>
          <a:off x="4477919"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C5D0A9-F778-4CCB-A70A-B0CFD4F35A07}">
      <dsp:nvSpPr>
        <dsp:cNvPr id="0" name=""/>
        <dsp:cNvSpPr/>
      </dsp:nvSpPr>
      <dsp:spPr>
        <a:xfrm>
          <a:off x="1854643"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4D13135-A23C-410E-99C8-CA759496CE70}">
      <dsp:nvSpPr>
        <dsp:cNvPr id="0" name=""/>
        <dsp:cNvSpPr/>
      </dsp:nvSpPr>
      <dsp:spPr>
        <a:xfrm>
          <a:off x="1808923" y="845706"/>
          <a:ext cx="91440" cy="312110"/>
        </a:xfrm>
        <a:custGeom>
          <a:avLst/>
          <a:gdLst/>
          <a:ahLst/>
          <a:cxnLst/>
          <a:rect l="0" t="0" r="0" b="0"/>
          <a:pathLst>
            <a:path>
              <a:moveTo>
                <a:pt x="45720" y="0"/>
              </a:moveTo>
              <a:lnTo>
                <a:pt x="4572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4B01DD4-B8B1-4714-886E-36DA6AA7BBAC}">
      <dsp:nvSpPr>
        <dsp:cNvPr id="0" name=""/>
        <dsp:cNvSpPr/>
      </dsp:nvSpPr>
      <dsp:spPr>
        <a:xfrm>
          <a:off x="543005"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816F1B4-6125-47FB-AE02-DD970FB53036}">
      <dsp:nvSpPr>
        <dsp:cNvPr id="0" name=""/>
        <dsp:cNvSpPr/>
      </dsp:nvSpPr>
      <dsp:spPr>
        <a:xfrm>
          <a:off x="874645" y="164250"/>
          <a:ext cx="1959995" cy="681455"/>
        </a:xfrm>
        <a:prstGeom prst="roundRect">
          <a:avLst>
            <a:gd name="adj" fmla="val 10000"/>
          </a:avLst>
        </a:prstGeom>
        <a:solidFill>
          <a:schemeClr val="accent3">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104C7D4-B147-435C-8DF8-0AFF60B50420}">
      <dsp:nvSpPr>
        <dsp:cNvPr id="0" name=""/>
        <dsp:cNvSpPr/>
      </dsp:nvSpPr>
      <dsp:spPr>
        <a:xfrm>
          <a:off x="993885" y="277528"/>
          <a:ext cx="1959995" cy="681455"/>
        </a:xfrm>
        <a:prstGeom prst="roundRect">
          <a:avLst>
            <a:gd name="adj" fmla="val 10000"/>
          </a:avLst>
        </a:prstGeom>
        <a:solidFill>
          <a:schemeClr val="lt1">
            <a:hueOff val="0"/>
            <a:satOff val="0"/>
            <a:lumOff val="0"/>
          </a:schemeClr>
        </a:solidFill>
        <a:ln w="12700" cap="flat" cmpd="sng" algn="ctr">
          <a:solidFill>
            <a:schemeClr val="accent3">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sr-Latn-RS" sz="2000" b="1" kern="1200">
              <a:solidFill>
                <a:schemeClr val="accent3">
                  <a:lumMod val="50000"/>
                </a:schemeClr>
              </a:solidFill>
            </a:rPr>
            <a:t>MILOST</a:t>
          </a:r>
          <a:endParaRPr lang="es-ES" sz="2000" b="1" kern="1200" dirty="0">
            <a:solidFill>
              <a:schemeClr val="accent3">
                <a:lumMod val="50000"/>
              </a:schemeClr>
            </a:solidFill>
          </a:endParaRPr>
        </a:p>
      </dsp:txBody>
      <dsp:txXfrm>
        <a:off x="1013844" y="297487"/>
        <a:ext cx="1920077" cy="641537"/>
      </dsp:txXfrm>
    </dsp:sp>
    <dsp:sp modelId="{4DDC96C1-DE7F-4317-AFD3-2F9EF80CD704}">
      <dsp:nvSpPr>
        <dsp:cNvPr id="0" name=""/>
        <dsp:cNvSpPr/>
      </dsp:nvSpPr>
      <dsp:spPr>
        <a:xfrm>
          <a:off x="6426"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E193149-A306-404F-B5A7-60D2B19D7615}">
      <dsp:nvSpPr>
        <dsp:cNvPr id="0" name=""/>
        <dsp:cNvSpPr/>
      </dsp:nvSpPr>
      <dsp:spPr>
        <a:xfrm>
          <a:off x="12566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l-PL" sz="1600" b="1" kern="1200"/>
            <a:t>Od Oca   (1. Kor. 1,3) ;    </a:t>
          </a:r>
          <a:endParaRPr lang="es-ES" sz="1800" kern="1200" dirty="0"/>
        </a:p>
      </dsp:txBody>
      <dsp:txXfrm>
        <a:off x="157097" y="1302526"/>
        <a:ext cx="1010294" cy="1092918"/>
      </dsp:txXfrm>
    </dsp:sp>
    <dsp:sp modelId="{2FB6D634-DC48-42A7-AEC8-4B8B3FFEF0D6}">
      <dsp:nvSpPr>
        <dsp:cNvPr id="0" name=""/>
        <dsp:cNvSpPr/>
      </dsp:nvSpPr>
      <dsp:spPr>
        <a:xfrm>
          <a:off x="1318064"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85C206E-A8D1-4681-AF62-9B9DC4C48C43}">
      <dsp:nvSpPr>
        <dsp:cNvPr id="0" name=""/>
        <dsp:cNvSpPr/>
      </dsp:nvSpPr>
      <dsp:spPr>
        <a:xfrm>
          <a:off x="1437304"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a:t>Od Sina (1</a:t>
          </a:r>
          <a:r>
            <a:rPr lang="sr-Latn-RS" sz="1600" b="1" kern="1200"/>
            <a:t>.</a:t>
          </a:r>
          <a:r>
            <a:rPr lang="sv-SE" sz="1600" b="1" kern="1200"/>
            <a:t> Kor 1</a:t>
          </a:r>
          <a:r>
            <a:rPr lang="sr-Latn-RS" sz="1600" b="1" kern="1200"/>
            <a:t>,</a:t>
          </a:r>
          <a:r>
            <a:rPr lang="sv-SE" sz="1600" b="1" kern="1200"/>
            <a:t>3)</a:t>
          </a:r>
          <a:r>
            <a:rPr lang="sr-Latn-RS" sz="1600" b="1" kern="1200"/>
            <a:t>;</a:t>
          </a:r>
          <a:endParaRPr lang="es-ES" sz="1800" kern="1200" dirty="0"/>
        </a:p>
      </dsp:txBody>
      <dsp:txXfrm>
        <a:off x="1468736" y="1302526"/>
        <a:ext cx="1010294" cy="1092918"/>
      </dsp:txXfrm>
    </dsp:sp>
    <dsp:sp modelId="{B2511572-0AE8-4DD6-AADE-EF8FBC460391}">
      <dsp:nvSpPr>
        <dsp:cNvPr id="0" name=""/>
        <dsp:cNvSpPr/>
      </dsp:nvSpPr>
      <dsp:spPr>
        <a:xfrm>
          <a:off x="2629702"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9E62602-DC36-47FC-A724-2AD2E9998048}">
      <dsp:nvSpPr>
        <dsp:cNvPr id="0" name=""/>
        <dsp:cNvSpPr/>
      </dsp:nvSpPr>
      <dsp:spPr>
        <a:xfrm>
          <a:off x="2748942"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Duha (Jev. 10,29),</a:t>
          </a:r>
          <a:endParaRPr lang="es-ES" sz="1600" kern="1200" dirty="0"/>
        </a:p>
      </dsp:txBody>
      <dsp:txXfrm>
        <a:off x="2780374" y="1302526"/>
        <a:ext cx="1010294" cy="1092918"/>
      </dsp:txXfrm>
    </dsp:sp>
    <dsp:sp modelId="{D7B9E488-15FF-4AF7-B7AA-CA7D72FF3080}">
      <dsp:nvSpPr>
        <dsp:cNvPr id="0" name=""/>
        <dsp:cNvSpPr/>
      </dsp:nvSpPr>
      <dsp:spPr>
        <a:xfrm>
          <a:off x="4809560" y="164250"/>
          <a:ext cx="1959995" cy="681455"/>
        </a:xfrm>
        <a:prstGeom prst="roundRect">
          <a:avLst>
            <a:gd name="adj" fmla="val 10000"/>
          </a:avLst>
        </a:prstGeom>
        <a:solidFill>
          <a:schemeClr val="accent6">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DFAA8D-129B-40AA-8324-CFAA20EAA893}">
      <dsp:nvSpPr>
        <dsp:cNvPr id="0" name=""/>
        <dsp:cNvSpPr/>
      </dsp:nvSpPr>
      <dsp:spPr>
        <a:xfrm>
          <a:off x="4928800" y="277528"/>
          <a:ext cx="1959995" cy="681455"/>
        </a:xfrm>
        <a:prstGeom prst="roundRect">
          <a:avLst>
            <a:gd name="adj" fmla="val 10000"/>
          </a:avLst>
        </a:prstGeom>
        <a:solidFill>
          <a:schemeClr val="lt1">
            <a:hueOff val="0"/>
            <a:satOff val="0"/>
            <a:lumOff val="0"/>
          </a:schemeClr>
        </a:solidFill>
        <a:ln w="12700" cap="flat" cmpd="sng" algn="ctr">
          <a:solidFill>
            <a:schemeClr val="accent6">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hr-HR" sz="2000" b="1" kern="1200">
              <a:solidFill>
                <a:schemeClr val="accent6">
                  <a:lumMod val="50000"/>
                </a:schemeClr>
              </a:solidFill>
            </a:rPr>
            <a:t>LJUBAV</a:t>
          </a:r>
          <a:endParaRPr lang="es-ES" sz="2000" kern="1200" dirty="0">
            <a:solidFill>
              <a:schemeClr val="accent6">
                <a:lumMod val="50000"/>
              </a:schemeClr>
            </a:solidFill>
          </a:endParaRPr>
        </a:p>
      </dsp:txBody>
      <dsp:txXfrm>
        <a:off x="4948759" y="297487"/>
        <a:ext cx="1920077" cy="641537"/>
      </dsp:txXfrm>
    </dsp:sp>
    <dsp:sp modelId="{49B59797-3481-4C40-A1C4-6DB32CCEA93E}">
      <dsp:nvSpPr>
        <dsp:cNvPr id="0" name=""/>
        <dsp:cNvSpPr/>
      </dsp:nvSpPr>
      <dsp:spPr>
        <a:xfrm>
          <a:off x="3941340"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78DAD12-FADC-48AA-9B16-96F6BC2B63BE}">
      <dsp:nvSpPr>
        <dsp:cNvPr id="0" name=""/>
        <dsp:cNvSpPr/>
      </dsp:nvSpPr>
      <dsp:spPr>
        <a:xfrm>
          <a:off x="4060580"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b="1" kern="1200"/>
            <a:t>Od Oca </a:t>
          </a:r>
          <a:r>
            <a:rPr lang="sr-Latn-RS" sz="1600" b="1" kern="1200"/>
            <a:t>     </a:t>
          </a:r>
          <a:r>
            <a:rPr lang="it-IT" sz="1600" b="1" kern="1200"/>
            <a:t>(1. Ivanova 2</a:t>
          </a:r>
          <a:r>
            <a:rPr lang="sr-Latn-RS" sz="1600" b="1" kern="1200"/>
            <a:t>,</a:t>
          </a:r>
          <a:r>
            <a:rPr lang="it-IT" sz="1600" b="1" kern="1200"/>
            <a:t>15)</a:t>
          </a:r>
          <a:r>
            <a:rPr lang="sr-Latn-RS" sz="1600" b="1" kern="1200"/>
            <a:t>;</a:t>
          </a:r>
          <a:endParaRPr lang="es-ES" sz="1600" kern="1200" dirty="0"/>
        </a:p>
      </dsp:txBody>
      <dsp:txXfrm>
        <a:off x="4092012" y="1302526"/>
        <a:ext cx="1010294" cy="1092918"/>
      </dsp:txXfrm>
    </dsp:sp>
    <dsp:sp modelId="{A9326056-F283-4110-A4D1-E602548DD7D2}">
      <dsp:nvSpPr>
        <dsp:cNvPr id="0" name=""/>
        <dsp:cNvSpPr/>
      </dsp:nvSpPr>
      <dsp:spPr>
        <a:xfrm>
          <a:off x="5252978"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3D63800-FB49-4A0F-BA62-8C489EE365AE}">
      <dsp:nvSpPr>
        <dsp:cNvPr id="0" name=""/>
        <dsp:cNvSpPr/>
      </dsp:nvSpPr>
      <dsp:spPr>
        <a:xfrm>
          <a:off x="5372218"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Sina (Rim. 8,35);</a:t>
          </a:r>
          <a:endParaRPr lang="es-ES" sz="1600" kern="1200" dirty="0"/>
        </a:p>
      </dsp:txBody>
      <dsp:txXfrm>
        <a:off x="5403650" y="1302526"/>
        <a:ext cx="1010294" cy="1092918"/>
      </dsp:txXfrm>
    </dsp:sp>
    <dsp:sp modelId="{89A42EA8-30C8-4ACE-BF5C-1AB092E41134}">
      <dsp:nvSpPr>
        <dsp:cNvPr id="0" name=""/>
        <dsp:cNvSpPr/>
      </dsp:nvSpPr>
      <dsp:spPr>
        <a:xfrm>
          <a:off x="6564617"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E922EDE-7FFF-4F1C-AB6D-4C816D9A7E23}">
      <dsp:nvSpPr>
        <dsp:cNvPr id="0" name=""/>
        <dsp:cNvSpPr/>
      </dsp:nvSpPr>
      <dsp:spPr>
        <a:xfrm>
          <a:off x="6683856"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Duha (Rim. 15,30);</a:t>
          </a:r>
          <a:endParaRPr lang="es-ES" sz="1600" kern="1200" dirty="0"/>
        </a:p>
      </dsp:txBody>
      <dsp:txXfrm>
        <a:off x="6715288" y="1302526"/>
        <a:ext cx="1010294" cy="1092918"/>
      </dsp:txXfrm>
    </dsp:sp>
    <dsp:sp modelId="{8E9AF133-1296-427E-A71C-AE536D27D610}">
      <dsp:nvSpPr>
        <dsp:cNvPr id="0" name=""/>
        <dsp:cNvSpPr/>
      </dsp:nvSpPr>
      <dsp:spPr>
        <a:xfrm>
          <a:off x="8744475" y="164250"/>
          <a:ext cx="1959995" cy="681455"/>
        </a:xfrm>
        <a:prstGeom prst="roundRect">
          <a:avLst>
            <a:gd name="adj" fmla="val 10000"/>
          </a:avLst>
        </a:prstGeom>
        <a:solidFill>
          <a:schemeClr val="tx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DCF886-5C6E-4719-9748-8ED1E8952F64}">
      <dsp:nvSpPr>
        <dsp:cNvPr id="0" name=""/>
        <dsp:cNvSpPr/>
      </dsp:nvSpPr>
      <dsp:spPr>
        <a:xfrm>
          <a:off x="8863714" y="277528"/>
          <a:ext cx="1959995" cy="681455"/>
        </a:xfrm>
        <a:prstGeom prst="roundRect">
          <a:avLst>
            <a:gd name="adj" fmla="val 10000"/>
          </a:avLst>
        </a:prstGeom>
        <a:solidFill>
          <a:schemeClr val="lt1">
            <a:hueOff val="0"/>
            <a:satOff val="0"/>
            <a:lumOff val="0"/>
          </a:schemeClr>
        </a:solidFill>
        <a:ln w="12700" cap="flat" cmpd="sng" algn="ctr">
          <a:solidFill>
            <a:schemeClr val="tx2">
              <a:lumMod val="75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sr-Latn-RS" sz="2000" b="1" kern="1200">
              <a:solidFill>
                <a:schemeClr val="tx2">
                  <a:lumMod val="50000"/>
                </a:schemeClr>
              </a:solidFill>
            </a:rPr>
            <a:t>ZAJEDNIŠTVO</a:t>
          </a:r>
          <a:endParaRPr lang="es-ES" sz="2000" b="1" kern="1200" dirty="0">
            <a:solidFill>
              <a:schemeClr val="tx2">
                <a:lumMod val="50000"/>
              </a:schemeClr>
            </a:solidFill>
          </a:endParaRPr>
        </a:p>
      </dsp:txBody>
      <dsp:txXfrm>
        <a:off x="8883673" y="297487"/>
        <a:ext cx="1920077" cy="641537"/>
      </dsp:txXfrm>
    </dsp:sp>
    <dsp:sp modelId="{26C6689F-91F7-469C-A068-D0613E0DC1AF}">
      <dsp:nvSpPr>
        <dsp:cNvPr id="0" name=""/>
        <dsp:cNvSpPr/>
      </dsp:nvSpPr>
      <dsp:spPr>
        <a:xfrm>
          <a:off x="7876255"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B624211-37B8-479B-9566-6BDBF1CC9213}">
      <dsp:nvSpPr>
        <dsp:cNvPr id="0" name=""/>
        <dsp:cNvSpPr/>
      </dsp:nvSpPr>
      <dsp:spPr>
        <a:xfrm>
          <a:off x="799549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b="1" kern="1200"/>
            <a:t>Od Oca (1. Ivanova 1:3)</a:t>
          </a:r>
          <a:r>
            <a:rPr lang="sr-Latn-RS" sz="1600" b="1" kern="1200"/>
            <a:t>;</a:t>
          </a:r>
          <a:endParaRPr lang="es-ES" sz="1600" kern="1200" dirty="0"/>
        </a:p>
      </dsp:txBody>
      <dsp:txXfrm>
        <a:off x="8026927" y="1302526"/>
        <a:ext cx="1010294" cy="1092918"/>
      </dsp:txXfrm>
    </dsp:sp>
    <dsp:sp modelId="{37283C6F-FF8D-44B1-8133-781BD7F8DED8}">
      <dsp:nvSpPr>
        <dsp:cNvPr id="0" name=""/>
        <dsp:cNvSpPr/>
      </dsp:nvSpPr>
      <dsp:spPr>
        <a:xfrm>
          <a:off x="9187893"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AED4BD4-791C-44C9-AA55-9E39FD2C1106}">
      <dsp:nvSpPr>
        <dsp:cNvPr id="0" name=""/>
        <dsp:cNvSpPr/>
      </dsp:nvSpPr>
      <dsp:spPr>
        <a:xfrm>
          <a:off x="9307133"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a:t>Od Sina (1. Ivanova 1</a:t>
          </a:r>
          <a:r>
            <a:rPr lang="sr-Latn-RS" sz="1600" b="1" kern="1200"/>
            <a:t>,</a:t>
          </a:r>
          <a:r>
            <a:rPr lang="sv-SE" sz="1600" b="1" kern="1200"/>
            <a:t>3)</a:t>
          </a:r>
          <a:r>
            <a:rPr lang="sr-Latn-RS" sz="1600" b="1" kern="1200"/>
            <a:t>;</a:t>
          </a:r>
          <a:endParaRPr lang="es-ES" sz="1600" kern="1200" dirty="0"/>
        </a:p>
      </dsp:txBody>
      <dsp:txXfrm>
        <a:off x="9338565" y="1302526"/>
        <a:ext cx="1010294" cy="1092918"/>
      </dsp:txXfrm>
    </dsp:sp>
    <dsp:sp modelId="{7DE1F87E-F234-4575-ADE9-B2731336F3AB}">
      <dsp:nvSpPr>
        <dsp:cNvPr id="0" name=""/>
        <dsp:cNvSpPr/>
      </dsp:nvSpPr>
      <dsp:spPr>
        <a:xfrm>
          <a:off x="10499531"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988285D-8B97-44BF-9C98-549C6AB7AD4B}">
      <dsp:nvSpPr>
        <dsp:cNvPr id="0" name=""/>
        <dsp:cNvSpPr/>
      </dsp:nvSpPr>
      <dsp:spPr>
        <a:xfrm>
          <a:off x="10618771"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Duha (Fil. 2,</a:t>
          </a:r>
          <a:r>
            <a:rPr lang="en" sz="1600" b="1" kern="1200"/>
            <a:t>1)</a:t>
          </a:r>
          <a:r>
            <a:rPr lang="sr-Latn-RS" sz="1600" b="1" kern="1200"/>
            <a:t>;</a:t>
          </a:r>
          <a:endParaRPr lang="es-ES" sz="1600" kern="1200" dirty="0"/>
        </a:p>
      </dsp:txBody>
      <dsp:txXfrm>
        <a:off x="10650203" y="1302526"/>
        <a:ext cx="1010294" cy="109291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947D9B-F071-4BB3-8982-65FDB8B6DE46}" type="datetimeFigureOut">
              <a:rPr lang="hr-HR" smtClean="0"/>
              <a:t>18.9.2026.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9EFD3A-E361-48EC-AB27-EFDBAB8546C3}" type="slidenum">
              <a:rPr lang="hr-HR" smtClean="0"/>
              <a:t>‹Nº›</a:t>
            </a:fld>
            <a:endParaRPr lang="hr-HR"/>
          </a:p>
        </p:txBody>
      </p:sp>
    </p:spTree>
    <p:extLst>
      <p:ext uri="{BB962C8B-B14F-4D97-AF65-F5344CB8AC3E}">
        <p14:creationId xmlns:p14="http://schemas.microsoft.com/office/powerpoint/2010/main" val="114077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AEF6-E745-CC32-C0B6-79474846D64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A2E9018-06DC-42E1-10BF-34BB89ADBD3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12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96DF-36A2-D24B-0EAD-F994CAD82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0782B-A1EC-47D0-2B35-4DA45BD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DB1B-A818-BB06-1488-A03E61771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0F0D3-14B4-C567-65D6-EC1EAE4F1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40F7FA-8030-4EC2-BE41-E9347173BA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21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C553-4E0B-6299-678E-4BAFFD8C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DF492-28C9-C17E-1F0D-3C8ED3988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12D85C-AE5F-1F19-1A79-14A870851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5665B-2C7D-4CD1-A2BB-D8783E4BDE16}"/>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97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9876-4484-60FA-18AB-F80C5C059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A71AD-2615-6850-ADED-5A75BB77E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537C9-845B-4CC3-936F-6715C5542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C57E-E8A2-5544-67D3-7EC4E1AE53E1}"/>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745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29C-919C-592B-D3A9-51F7D164CF9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B7A85C7-50B5-D3DC-F3F6-A15ACFFCF6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803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FD4-C381-C66C-2897-F7FDA42580B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73F54-BA32-F83F-8059-4461B34D80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3127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7070-CEA5-8628-B450-FEBCBBA39CB0}"/>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733E290D-5B27-9DF1-15C8-3DC34AE037F4}"/>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E925FF6-22C7-4322-ACD3-DD0AC5CF51F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2771" name="Rectangle 2">
            <a:extLst>
              <a:ext uri="{FF2B5EF4-FFF2-40B4-BE49-F238E27FC236}">
                <a16:creationId xmlns:a16="http://schemas.microsoft.com/office/drawing/2014/main" id="{E16B7624-8158-4715-D79F-692B8A7BE430}"/>
              </a:ext>
            </a:extLst>
          </p:cNvPr>
          <p:cNvSpPr>
            <a:spLocks noGrp="1" noRot="1" noChangeAspect="1" noChangeArrowheads="1" noTextEdit="1"/>
          </p:cNvSpPr>
          <p:nvPr>
            <p:ph type="sldImg"/>
          </p:nvPr>
        </p:nvSpPr>
        <p:spPr>
          <a:ln/>
        </p:spPr>
        <p:txBody>
          <a:bodyPr/>
          <a:lstStyle/>
          <a:p>
            <a:endParaRPr lang="en-US"/>
          </a:p>
        </p:txBody>
      </p:sp>
      <p:sp>
        <p:nvSpPr>
          <p:cNvPr id="32772" name="Rectangle 3">
            <a:extLst>
              <a:ext uri="{FF2B5EF4-FFF2-40B4-BE49-F238E27FC236}">
                <a16:creationId xmlns:a16="http://schemas.microsoft.com/office/drawing/2014/main" id="{EDBB2C9F-DA24-F01B-B1F0-77A374AEF3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21154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C4C173-838D-20A4-29B6-74058AC4AA7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4E84978-BD5E-754F-D379-E58CEE372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F7E2D3F-218E-5954-EBDA-AA7188135D68}"/>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FA627461-991E-6546-A312-23125163BC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7E7D75-C109-BFA5-7543-AA04582ADAF2}"/>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03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0A5C8-3719-FC61-51C3-19ADC666EF7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EFD0F9-DFEF-502D-120B-02CFD3E7D5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F1F4852-73C8-D09D-8656-2C249A08566A}"/>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ABA52F41-C290-CF9C-392C-9C633D7AC0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FE6E48-8DB6-4314-0EB6-E7BBDBD6636F}"/>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5561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EF7A3D-E761-9A47-71BA-90093D3CC25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D4A52E-FDA5-30DE-3F3E-2E116D7D7F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5F1DC14-0B7D-A4B9-BDC6-500A565AFF62}"/>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C0E71641-CAB1-576D-D7CA-B87FDEE63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C83994-069C-0A76-DBEA-E30F4E9EE55E}"/>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4720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331D5-A238-B2FA-E46A-D9D1327CD77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176D66A-E8AD-F7F6-2BE1-D0B4CB4A207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1D7A8C-DC51-3B8A-E4D5-E4129BACBA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0EE1B2-4E33-99AC-8CCB-9A18281E0AB9}"/>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6" name="Marcador de pie de página 5">
            <a:extLst>
              <a:ext uri="{FF2B5EF4-FFF2-40B4-BE49-F238E27FC236}">
                <a16:creationId xmlns:a16="http://schemas.microsoft.com/office/drawing/2014/main" id="{56BD2930-430A-1A16-4041-6C9B7656FE6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69CE513-16FB-6087-9B3F-0DFFFEE2E84D}"/>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47394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F559F5-3E44-2929-BAC6-D6A14CDC508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C2BAA7-BA25-1ABD-8B41-CC1C0CDA2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CB565A-DCFC-EE9C-6921-0BEDD9CE1D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3F83C78-CB62-0BFD-475A-FA28D6491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687DC91-FB1F-6835-C95E-D72B38A7F8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216DC0B-D795-C01E-85DF-020DE606B4BF}"/>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8" name="Marcador de pie de página 7">
            <a:extLst>
              <a:ext uri="{FF2B5EF4-FFF2-40B4-BE49-F238E27FC236}">
                <a16:creationId xmlns:a16="http://schemas.microsoft.com/office/drawing/2014/main" id="{AB249E96-C57E-E980-E931-56B81BDEEB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26E54C1-3BF3-0094-99D4-68D66868F0E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56200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6A689-41D4-13EB-53BC-342BB360E09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B32701A-8C7A-C26F-C0A4-3D7F40DAC3D6}"/>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4" name="Marcador de pie de página 3">
            <a:extLst>
              <a:ext uri="{FF2B5EF4-FFF2-40B4-BE49-F238E27FC236}">
                <a16:creationId xmlns:a16="http://schemas.microsoft.com/office/drawing/2014/main" id="{79AA9B15-D4C2-D560-6A58-5F55820AECE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62F311F-581C-ACC1-F8F7-FFA35D005494}"/>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744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03AC33E-B60E-9667-B969-044EAEE4D0DC}"/>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3" name="Marcador de pie de página 2">
            <a:extLst>
              <a:ext uri="{FF2B5EF4-FFF2-40B4-BE49-F238E27FC236}">
                <a16:creationId xmlns:a16="http://schemas.microsoft.com/office/drawing/2014/main" id="{98FFD86F-E9B7-5E61-2B49-592799D8F2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C96DDD5-B4FE-CF91-A9F1-F0A6193BC909}"/>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71577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90C7D-874E-377E-E791-34FC05C892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25BA62-5CE1-0852-864A-A02B868CB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FAF6773-1E2D-12F9-3264-81836D0B5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904292-A25E-1B69-E545-78D85C90DE7E}"/>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6" name="Marcador de pie de página 5">
            <a:extLst>
              <a:ext uri="{FF2B5EF4-FFF2-40B4-BE49-F238E27FC236}">
                <a16:creationId xmlns:a16="http://schemas.microsoft.com/office/drawing/2014/main" id="{EFA6CB81-688D-4F04-870F-6D4BCE4DB5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254B1C1-12BF-4736-502F-9455B0AB60AC}"/>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22150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7E5E4-A70E-5642-DF13-E3AC2FC499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9A2994-D26B-CDB9-ECF7-520E3F8F8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0061D85-9E3A-F2AF-7B8E-8F13195FD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4818F1-98DA-DF6F-D00C-CA2028D8B642}"/>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6" name="Marcador de pie de página 5">
            <a:extLst>
              <a:ext uri="{FF2B5EF4-FFF2-40B4-BE49-F238E27FC236}">
                <a16:creationId xmlns:a16="http://schemas.microsoft.com/office/drawing/2014/main" id="{05AD184C-5F5C-69DE-97B8-02F9E5A6866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3201838-B2FA-228F-EDF6-468F99649A7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57750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9B84B-962C-48BA-4025-CAFF1745F5F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EDD54B2-0BAF-F754-ADB1-54FA068688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361886-D652-209E-C993-30B3A1024CAB}"/>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24B85FCB-69D1-B8D8-14CD-E17412EA8B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EB7606C-DC43-216A-D734-C4215F7034E6}"/>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4699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5BF7FB-4CC9-D493-614A-D6175410F0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EE1206-D2C6-1012-F193-A6145DEF045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5044593-0E07-1EAF-AA2C-8895D269204C}"/>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3F66BB77-A941-072D-93C0-D178996F5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BAC5E93-AE40-B904-23E3-1E8E73B8A093}"/>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89817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7293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3860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451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076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6683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27689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1104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47197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18329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9262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82830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34643430"/>
      </p:ext>
    </p:extLst>
  </p:cSld>
  <p:clrMapOvr>
    <a:masterClrMapping/>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815154325"/>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76335294"/>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592634463"/>
      </p:ext>
    </p:extLst>
  </p:cSld>
  <p:clrMapOvr>
    <a:masterClrMapping/>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60881689"/>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693994126"/>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923052098"/>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926391526"/>
      </p:ext>
    </p:extLst>
  </p:cSld>
  <p:clrMapOvr>
    <a:masterClrMapping/>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418668272"/>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72097167"/>
      </p:ext>
    </p:extLst>
  </p:cSld>
  <p:clrMapOvr>
    <a:masterClrMapping/>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77786234"/>
      </p:ext>
    </p:extLst>
  </p:cSld>
  <p:clrMapOvr>
    <a:masterClrMapping/>
  </p:clrMapOvr>
  <p:transition spd="med">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675891722"/>
      </p:ext>
    </p:extLst>
  </p:cSld>
  <p:clrMapOvr>
    <a:masterClrMapping/>
  </p:clrMapOvr>
  <p:transition spd="med">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183379115"/>
      </p:ext>
    </p:extLst>
  </p:cSld>
  <p:clrMapOvr>
    <a:masterClrMapping/>
  </p:clrMapOvr>
  <p:transition spd="med">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105641791"/>
      </p:ext>
    </p:extLst>
  </p:cSld>
  <p:clrMapOvr>
    <a:masterClrMapping/>
  </p:clrMapOvr>
  <p:transition spd="med">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230973722"/>
      </p:ext>
    </p:extLst>
  </p:cSld>
  <p:clrMapOvr>
    <a:masterClrMapping/>
  </p:clrMapOvr>
  <p:transition spd="med">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788375529"/>
      </p:ext>
    </p:extLst>
  </p:cSld>
  <p:clrMapOvr>
    <a:masterClrMapping/>
  </p:clrMapOvr>
  <p:transition spd="med">
    <p:zo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984023162"/>
      </p:ext>
    </p:extLst>
  </p:cSld>
  <p:clrMapOvr>
    <a:masterClrMapping/>
  </p:clrMapOvr>
  <p:transition spd="med">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770861692"/>
      </p:ext>
    </p:extLst>
  </p:cSld>
  <p:clrMapOvr>
    <a:masterClrMapping/>
  </p:clrMapOvr>
  <p:transition spd="med">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114276232"/>
      </p:ext>
    </p:extLst>
  </p:cSld>
  <p:clrMapOvr>
    <a:masterClrMapping/>
  </p:clrMapOvr>
  <p:transition spd="med">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21510265"/>
      </p:ext>
    </p:extLst>
  </p:cSld>
  <p:clrMapOvr>
    <a:masterClrMapping/>
  </p:clrMapOvr>
  <p:transition spd="med">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82644016"/>
      </p:ext>
    </p:extLst>
  </p:cSld>
  <p:clrMapOvr>
    <a:masterClrMapping/>
  </p:clrMapOvr>
  <p:transition spd="med">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21289932"/>
      </p:ext>
    </p:extLst>
  </p:cSld>
  <p:clrMapOvr>
    <a:masterClrMapping/>
  </p:clrMapOvr>
  <p:transition spd="med">
    <p:zo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650461253"/>
      </p:ext>
    </p:extLst>
  </p:cSld>
  <p:clrMapOvr>
    <a:masterClrMapping/>
  </p:clrMapOvr>
  <p:transition spd="med">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48344224"/>
      </p:ext>
    </p:extLst>
  </p:cSld>
  <p:clrMapOvr>
    <a:masterClrMapping/>
  </p:clrMapOvr>
  <p:transition spd="med">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366681950"/>
      </p:ext>
    </p:extLst>
  </p:cSld>
  <p:clrMapOvr>
    <a:masterClrMapping/>
  </p:clrMapOvr>
  <p:transition spd="med">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95353980"/>
      </p:ext>
    </p:extLst>
  </p:cSld>
  <p:clrMapOvr>
    <a:masterClrMapping/>
  </p:clrMapOvr>
  <p:transition spd="med">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21818484"/>
      </p:ext>
    </p:extLst>
  </p:cSld>
  <p:clrMapOvr>
    <a:masterClrMapping/>
  </p:clrMapOvr>
  <p:transition spd="med">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01063432"/>
      </p:ext>
    </p:extLst>
  </p:cSld>
  <p:clrMapOvr>
    <a:masterClrMapping/>
  </p:clrMapOvr>
  <p:transition spd="med">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722974023"/>
      </p:ext>
    </p:extLst>
  </p:cSld>
  <p:clrMapOvr>
    <a:masterClrMapping/>
  </p:clrMapOvr>
  <p:transition spd="med">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814676429"/>
      </p:ext>
    </p:extLst>
  </p:cSld>
  <p:clrMapOvr>
    <a:masterClrMapping/>
  </p:clrMapOvr>
  <p:transition spd="med">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26044043"/>
      </p:ext>
    </p:extLst>
  </p:cSld>
  <p:clrMapOvr>
    <a:masterClrMapping/>
  </p:clrMapOvr>
  <p:transition spd="med">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00508890"/>
      </p:ext>
    </p:extLst>
  </p:cSld>
  <p:clrMapOvr>
    <a:masterClrMapping/>
  </p:clrMapOvr>
  <p:transition spd="med">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148834306"/>
      </p:ext>
    </p:extLst>
  </p:cSld>
  <p:clrMapOvr>
    <a:masterClrMapping/>
  </p:clrMapOvr>
  <p:transition spd="med">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81579589"/>
      </p:ext>
    </p:extLst>
  </p:cSld>
  <p:clrMapOvr>
    <a:masterClrMapping/>
  </p:clrMapOvr>
  <p:transition spd="med">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372964084"/>
      </p:ext>
    </p:extLst>
  </p:cSld>
  <p:clrMapOvr>
    <a:masterClrMapping/>
  </p:clrMapOvr>
  <p:transition spd="med">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86910982"/>
      </p:ext>
    </p:extLst>
  </p:cSld>
  <p:clrMapOvr>
    <a:masterClrMapping/>
  </p:clrMapOvr>
  <p:transition spd="med">
    <p:zo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441986476"/>
      </p:ext>
    </p:extLst>
  </p:cSld>
  <p:clrMapOvr>
    <a:masterClrMapping/>
  </p:clrMapOvr>
  <p:transition spd="med">
    <p:zo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152069992"/>
      </p:ext>
    </p:extLst>
  </p:cSld>
  <p:clrMapOvr>
    <a:masterClrMapping/>
  </p:clrMapOvr>
  <p:transition spd="med">
    <p:zo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789771768"/>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716742-0446-A9CE-DC18-5E1845AC1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D4A1CE4-344F-0D1A-5E8D-FD566E2B6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53AB09B-6951-AC61-E6A2-7AC245BC4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4CA32A1F-D562-B3A1-0B40-473718A8D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1691FFC-FF84-6670-2A4C-D033EF7097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9A21D-4845-43A2-B214-090EED008B7F}" type="slidenum">
              <a:rPr lang="es-ES" smtClean="0"/>
              <a:t>‹Nº›</a:t>
            </a:fld>
            <a:endParaRPr lang="es-ES"/>
          </a:p>
        </p:txBody>
      </p:sp>
    </p:spTree>
    <p:extLst>
      <p:ext uri="{BB962C8B-B14F-4D97-AF65-F5344CB8AC3E}">
        <p14:creationId xmlns:p14="http://schemas.microsoft.com/office/powerpoint/2010/main" val="20466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1989418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22587242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userDrawn="1"/>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userDrawn="1"/>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userDrawn="1"/>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368532279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fontAlgn="base">
              <a:spcBef>
                <a:spcPct val="0"/>
              </a:spcBef>
              <a:spcAft>
                <a:spcPct val="0"/>
              </a:spcAft>
              <a:defRPr/>
            </a:pPr>
            <a:fld id="{9B4A480E-7100-4ACB-B397-32B634C39ACF}" type="slidenum">
              <a:rPr lang="en-US" smtClean="0">
                <a:solidFill>
                  <a:srgbClr val="000000"/>
                </a:solidFill>
              </a:rPr>
              <a:pPr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400" fontAlgn="base">
              <a:spcBef>
                <a:spcPct val="0"/>
              </a:spcBef>
              <a:spcAft>
                <a:spcPct val="0"/>
              </a:spcAft>
            </a:pPr>
            <a:endParaRPr lang="en-US" sz="1800">
              <a:solidFill>
                <a:srgbClr val="000000"/>
              </a:solidFill>
              <a:cs typeface="Arial" charset="0"/>
            </a:endParaRPr>
          </a:p>
        </p:txBody>
      </p:sp>
    </p:spTree>
    <p:extLst>
      <p:ext uri="{BB962C8B-B14F-4D97-AF65-F5344CB8AC3E}">
        <p14:creationId xmlns:p14="http://schemas.microsoft.com/office/powerpoint/2010/main" val="295529613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200" algn="ctr" rtl="0" fontAlgn="base">
        <a:spcBef>
          <a:spcPct val="0"/>
        </a:spcBef>
        <a:spcAft>
          <a:spcPct val="0"/>
        </a:spcAft>
        <a:defRPr sz="4400" b="1">
          <a:solidFill>
            <a:schemeClr val="bg1"/>
          </a:solidFill>
          <a:latin typeface="Arial" charset="0"/>
        </a:defRPr>
      </a:lvl6pPr>
      <a:lvl7pPr marL="914400" algn="ctr" rtl="0" fontAlgn="base">
        <a:spcBef>
          <a:spcPct val="0"/>
        </a:spcBef>
        <a:spcAft>
          <a:spcPct val="0"/>
        </a:spcAft>
        <a:defRPr sz="4400" b="1">
          <a:solidFill>
            <a:schemeClr val="bg1"/>
          </a:solidFill>
          <a:latin typeface="Arial" charset="0"/>
        </a:defRPr>
      </a:lvl7pPr>
      <a:lvl8pPr marL="1371600" algn="ctr" rtl="0" fontAlgn="base">
        <a:spcBef>
          <a:spcPct val="0"/>
        </a:spcBef>
        <a:spcAft>
          <a:spcPct val="0"/>
        </a:spcAft>
        <a:defRPr sz="4400" b="1">
          <a:solidFill>
            <a:schemeClr val="bg1"/>
          </a:solidFill>
          <a:latin typeface="Arial" charset="0"/>
        </a:defRPr>
      </a:lvl8pPr>
      <a:lvl9pPr marL="1828800" algn="ctr" rtl="0" fontAlgn="base">
        <a:spcBef>
          <a:spcPct val="0"/>
        </a:spcBef>
        <a:spcAft>
          <a:spcPct val="0"/>
        </a:spcAft>
        <a:defRPr sz="44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7.jpe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2.xml"/><Relationship Id="rId5" Type="http://schemas.openxmlformats.org/officeDocument/2006/relationships/image" Target="../media/image5.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8F498-7797-2B11-04A6-546B50325007}"/>
            </a:ext>
          </a:extLst>
        </p:cNvPr>
        <p:cNvGrpSpPr/>
        <p:nvPr/>
      </p:nvGrpSpPr>
      <p:grpSpPr>
        <a:xfrm>
          <a:off x="0" y="0"/>
          <a:ext cx="0" cy="0"/>
          <a:chOff x="0" y="0"/>
          <a:chExt cx="0" cy="0"/>
        </a:xfrm>
      </p:grpSpPr>
      <p:sp>
        <p:nvSpPr>
          <p:cNvPr id="3074" name="Text Box 4">
            <a:extLst>
              <a:ext uri="{FF2B5EF4-FFF2-40B4-BE49-F238E27FC236}">
                <a16:creationId xmlns:a16="http://schemas.microsoft.com/office/drawing/2014/main" id="{35C4B9AA-7D3A-E34D-931F-76B32A99300D}"/>
              </a:ext>
            </a:extLst>
          </p:cNvPr>
          <p:cNvSpPr txBox="1">
            <a:spLocks noChangeArrowheads="1"/>
          </p:cNvSpPr>
          <p:nvPr/>
        </p:nvSpPr>
        <p:spPr bwMode="auto">
          <a:xfrm>
            <a:off x="58189" y="-174567"/>
            <a:ext cx="12333540" cy="9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POUK</a:t>
            </a:r>
            <a:r>
              <a:rPr kumimoji="0" lang="sr-Latn-R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E</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SUB</a:t>
            </a:r>
            <a:r>
              <a:rPr kumimoji="0" lang="sr-Latn-R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Š</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KOLE </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PRVA I DRUGA POSLANICA KORINĆANIMA</a:t>
            </a:r>
            <a:endParaRPr kumimoji="0" lang="en-US" sz="6600" b="1" i="0" u="none" strike="noStrike" kern="1200" cap="none" spc="0" normalizeH="0" baseline="0" noProof="0" dirty="0">
              <a:ln>
                <a:noFill/>
              </a:ln>
              <a:solidFill>
                <a:srgbClr val="DDDDDD"/>
              </a:solidFill>
              <a:effectLst/>
              <a:uLnTx/>
              <a:uFillTx/>
              <a:latin typeface="Times New Roman" pitchFamily="18" charset="0"/>
              <a:ea typeface="+mn-ea"/>
              <a:cs typeface="Arial" charset="0"/>
            </a:endParaRPr>
          </a:p>
        </p:txBody>
      </p:sp>
      <p:sp>
        <p:nvSpPr>
          <p:cNvPr id="6149" name="Rectangle 5">
            <a:extLst>
              <a:ext uri="{FF2B5EF4-FFF2-40B4-BE49-F238E27FC236}">
                <a16:creationId xmlns:a16="http://schemas.microsoft.com/office/drawing/2014/main" id="{904C1301-BBEF-AB2C-67F7-B32409812D36}"/>
              </a:ext>
            </a:extLst>
          </p:cNvPr>
          <p:cNvSpPr>
            <a:spLocks noChangeArrowheads="1"/>
          </p:cNvSpPr>
          <p:nvPr/>
        </p:nvSpPr>
        <p:spPr bwMode="auto">
          <a:xfrm>
            <a:off x="1524000" y="6150114"/>
            <a:ext cx="9245600" cy="707887"/>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077" name="Text Box 7">
            <a:extLst>
              <a:ext uri="{FF2B5EF4-FFF2-40B4-BE49-F238E27FC236}">
                <a16:creationId xmlns:a16="http://schemas.microsoft.com/office/drawing/2014/main" id="{859882A5-99FC-9E8B-8502-70CA4F943B99}"/>
              </a:ext>
            </a:extLst>
          </p:cNvPr>
          <p:cNvSpPr txBox="1">
            <a:spLocks noChangeArrowheads="1"/>
          </p:cNvSpPr>
          <p:nvPr/>
        </p:nvSpPr>
        <p:spPr bwMode="auto">
          <a:xfrm>
            <a:off x="122663" y="6255834"/>
            <a:ext cx="12069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sr-Latn-R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3</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 tromesečje </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2026</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a:t>
            </a:r>
            <a:r>
              <a:rPr kumimoji="0" lang="en-US"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en-U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a:t>
            </a:r>
            <a:r>
              <a:rPr kumimoji="0" lang="hr-HR" sz="2000" b="1" i="0" u="none" strike="noStrike" kern="1200" cap="none" spc="0" normalizeH="0" baseline="0" noProof="0" dirty="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rezentacija biblijske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pouke                      </a:t>
            </a:r>
            <a:r>
              <a:rPr lang="sr-Latn-RS" sz="2000" b="1">
                <a:solidFill>
                  <a:srgbClr val="DDDDDD"/>
                </a:solidFill>
                <a:effectLst>
                  <a:outerShdw blurRad="38100" dist="38100" dir="2700000" algn="tl">
                    <a:srgbClr val="000000">
                      <a:alpha val="43137"/>
                    </a:srgbClr>
                  </a:outerShdw>
                </a:effectLst>
              </a:rPr>
              <a:t>26</a:t>
            </a:r>
            <a:r>
              <a:rPr kumimoji="0" lang="sr-Latn-R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septembar </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2026</a:t>
            </a:r>
            <a:r>
              <a:rPr kumimoji="0" lang="en-U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 </a:t>
            </a:r>
            <a:endParaRPr kumimoji="0" lang="en-US" sz="2000" b="1" i="0" u="none" strike="noStrike" kern="1200" cap="none" spc="0" normalizeH="0" baseline="0" noProof="0" dirty="0">
              <a:ln>
                <a:noFill/>
              </a:ln>
              <a:solidFill>
                <a:srgbClr val="DDDDDD"/>
              </a:solidFill>
              <a:effectLst/>
              <a:uLnTx/>
              <a:uFillTx/>
              <a:latin typeface="Arial" charset="0"/>
              <a:ea typeface="+mn-ea"/>
              <a:cs typeface="Arial" charset="0"/>
            </a:endParaRPr>
          </a:p>
        </p:txBody>
      </p:sp>
      <p:sp>
        <p:nvSpPr>
          <p:cNvPr id="2" name="AutoShape 2" descr="data:image/jpeg;base64,/9j/4AAQSkZJRgABAQAAAQABAAD/2wCEAAkGBxQTEhUUExQVFRQWGBgVFRQVFBcUHBgWFhUWGhUXFxUYHSggGBolHBQVITEhJSkrLi4uFx8zODMsNygtLiwBCgoKDg0OGhAQGywkHyQsLCwsLCwsLCwsLCwsLCwsLCwsLCwsLCwsLCwsLCwsLCwsLCwsLCwsLCwsLCwsLCwsLP/AABEIAQUAwQMBIgACEQEDEQH/xAAcAAEAAgMBAQEAAAAAAAAAAAAABQYDBAcCAQj/xABCEAABAwIDBAYHBAgGAwAAAAABAAIDBBEFITESQVFhBhMicYGRBzKhscHR8EJSYnIUI4KSssLh8RUkM0NTomNzo//EABkBAQADAQEAAAAAAAAAAAAAAAABAgMEBf/EACQRAQEAAgICAgICAwAAAAAAAAABAhEDIRIxBEEiYRNxFEJR/9oADAMBAAIRAxEAPwDuKIiAiIgIiICIiAiwVdYyMbT3Bo5/JQOJ9NKeJgcLuvblkdCeSi2RMlqyoud13pNY0lrWNuDbNwz7gM7rSj9Ikr7gWaNAdjO53A3N/IKPKJ8K6iiouGdKZLtL3AtJz2gB5OGm7W/zuFHXNkFwfLMHuO9TMpS42NpERSqIiICIiAiIgIiICIiAiIgIiICIue9Oem/V/qad2Zyc8Hz2fDeot0mTa3Yzj0NM0l7hfcwEXJ4cvFc4xr0gTOPZdsNubNZ5W2tde7wVIxDE3SOJJOWTRe9idfH4qNlkyA7lS21pJInZsee92Z2tnO5zuc/Zew7r8Vp1lSXtDSctTw8VoxC2W9JX7h9f0UaTtmi2SS0cbg79DfPyWxTQk56CwOWVjfUd614LNH4it4O2Wi2vyUUiTwysPWsYTk5zbnxNzyyuVcOiFS9sjWAnZO2Rflnbu08yqb0bw4zSB2jGg9r5d9z5ldK6M4aGuBvcgn9luyGgd5OfhZRLN6Xyl8drkEXwL6t3MIiICIiAiIgIiICIiAiIgIiIKl6ROkH6NTlrfXeCLclw2WpLnF7jc21O9zj/AHPirN6QMUM1TJnk1xAHJps35qmk7vE/X1qs/bT0yhwFvq53lGkXv5fXFYw3yXpp8gpRt9c/PP8Av9fW9e2nesTj9cF82v7fXmhttwuANys7Q6Q2G/K44cvHJRAffVW3o1TbLmuduzA58VTkvjNteLG53UX3BaBsULWgWyF++y2mVZjcHM1GduI3haD8Ua1he45Kovx+SoqWMh7MYOZ3kb1xayvcd3449V2jAsXZVQiWO4aSW2PFpse/MKQUV0bijjgZHHazRppmTcnxJUqvRxu5t5eU1bBERWVEREBERAREQEREBERAWOeTZa53AE+QWRa+Ij9VJ+R38JQfm3EpLyPPFx9ijGAjPit/FRZzhwJB81oMzIVIvl7ZxuCON9NN3M8Vj2vcssbbAef15hBilH9UtfTl7VmczsnyHxK87OvcD5GybNMMcdpBfTX68VbKd5FlWib58CfgrHRXc0Eb1hzd6dXxrq14rZHSki9mN3nIX4nkvnRmhcJ3WBAsC0OFi4EDtkbr3yClafBustc9ne3ce9WHC8LDHAhoH1xWFz61HT4fl5WsDMSlgcCHe1X/AADGhO0Xyd7/AOq5jVRsdLJ1hOyz32upv0dwPnf1o7ELHZAuu5x/KPVHMqeG5TL8UfIxwuO8nS0RF6DyhERAREQEREBERAREQFo45Js08p/AR55fFbyjOkp/ysvJt/IhRfSZ7fm/F33keeJv8lqHJbWIDtDu+JWm43KrE32yRuzH1p/ZbBfc8tfkPcsDWWWVgy96Jj283HAfXuzXlxyPO1vyjRY3Tg5f1PksPXEuDT2bnZu7Kx5qE/0ydbZWHC5rMCgpsPc2+hN81J0Elxbgs+TVnTfg3jl2teH4hZTsGJXVNpDZTMNQA0lcmTvk20seexpLjq76ClfRJNK+qcG36pjCXndcnsN773PgqNX1TpZbZ5m3FdN9FeJxNfLTNBYSGuaD9pw2uscTxILcuS6uLHx1txc2dzls9R0lQeL4+2MyNaRtRt2iTmL67PfZeulGNtpoxc2e+4YeFhmfC4XP6VgqZHgudsfa2XWLnOF3XJB4jPmp5uXXUU4OHynlfToWFY6yWnZMTk/aAy12XEaeCkaera/Q+BFlQ3vDDFBD2Y42hjBe9r5uJJ1O/NTPXbA2i42HNZz5Fl/S+Xxprf2tDZATYEXGouvSq1CTcEa2z5f1U7BiDSO12e9a8fNMvfTDk4bj67biL4Cvq3YiIiAiIgLRxtoMEgOhaR5iy3lW+nWLtgp3X1cCAPrQa5qL6TPbgeMvu/S2bsuGa0YhnyWxVSbbi7ise1lYb9e5Vi19smxffvsPLVY6t9hZq+00oub8MkcL5ofTWpiA4bQJF87HPvB+CudBE2QAAskbaxDmtvbgbqpyR7/orPDms+THbbhz8ekvjsIY8C4uRci+nD65KOwyYB/Io6mzuFpSMLTY+fkq4Y9aW5M75eWlsjeNy8y1NmkKDpalwGvDy0XyWsJyKp/F22/yOmSllAl2jwPmtqmxN8VQ2djrOab+W4+0KIdMvsslwOPHl9WW3j3ty+fWnVvSHigmpKOcC22XG3ezMeYUR0UrGMhu49o3d+8bj2W8lqY9C9mH4eyQEFzZngHK20WbN/A+1aFLsilLye0ABbaA0AFtnUm91lyzbfgup+u07T1skt5IhfZLnE5ZZ8+QHksjsZfI5rL8C62fdl5ZdyreGVkkURYLWdc8xfXTVSOD1Bgc5/rFw13g56eawyx06cctyLhh+NtYw7RsBrfX+91sUFSZjtbr5X0A+J7lz2uqXvlaXDshwcWg2vnnc8SMuSslPjILm9Wwi2VgD53KrcdRM1bdOnYdINnZ3hbagejkjrDa9Z2ZHAKeXocWW8Y8vlx8c7BERaMxERBp4riDYIzI82A05lcR6b446okO0TsjdmBna7beHjZdJ6cB8lo4xtOPqi9rcSeG7yVepOgEIPWVbzI7cxps3uFlnbutZOnLKSkfM/ZiY57joGjQcSRorRSejeqfbaLWDzXWcIpGRt2YYmsbwaLX7zvW3sy/ct4hDUclrfRnOxm0wteRu9U+HHuyVQq6Z8Li2RpYdCCLDzXdarEZoyRJGQ05bQzA53Gir2LOiqAWyNBvlf3d6r5SLfx2uTia2uh1IOS13SbLgfrgpfpBgogN4ydk3uw7sr3HEe5QcQ2iOCt1Ypqy6WKmzCzT0YcLWWGk3KTj0XNlbK7sJLO1cmoHN0zW5gfRepqgXMaA0O2C5zg0BxF7cTlbzCk5mXy3rpPR/BnQ0LmEbMjrzW4GwsDzs0LTDO1hy8WOKo4R6JZXG807G2Ni1oLjla2ZtqFc8H9GtHC5r3B0rmm/bts347IG5TeD1e2A778bJPEix9ymGm+YW87c2U0ovpeotqjZIB/oyNJ/K8Fh9pZ5Ll1PEHWXdOmFH1tFUs1JieR+Zo2m+0BcOw7QLHm67dHx7vptsjzW0zMrA3VZIcly13YxnbDtO96sWBPBIjYy7ibKIpG3Ft5XQOh+CCJnWu9dw7PJp3959yYY3PLSOXOceG6m6CiEbeLt5+A5LaRF6Mkk1Hk223dERFKBeXlelhnOSVMR0zQCSBmd61G04vtON+W7+q91hKipqghZWtpFggqW6e5bYN1WKOa5VjpXZK0u1cppiqI3bs+RVaxvB2PFwDFJxt2T3jd3q5L4+MHIi45pcdoxzscqgj2X9XPGDfLMe0FVjpn0V/RHieLOnkNjb/bedx4NO7nlwXZ8SwmNzbEWG7keIO5QGIBsbTDO3bikGybi4cDuPAqmtNdzNyOB6kYpclp4/hDqOUMuXQvzhk4t+6T94b/ArVZWdtjNznNB7i4ArPLDbTHPx9r90Jo29YyeVoc0khgOdiPtEeOXcSukye7LwVSloNh8rGjJzWzMAyzF9oDv7fsVhwqsEsTXbxkfgfJaYTXTPkvl21+jRsGj7rC392aQD2BWOn0CpeD1nak/O5o/ecT/ABK0OqrNaANp7vVbe3eSdwCvjVM52xdLavqqOofwjcB3uGyPa4LiNEywXVfSdKRh7gdXPjabfnBP8K5tRQ9lY89bfFnt8aF7aMivT2LbhZaFx3mzR+0bLlrunSb6B4M6od1rxaBhtnrI4bh+Ebz4cbdOVb6AkfoxaPsvI/6tPxVkXbw4yY7n28z5GeWWdl+hERbMBERAWKVZVhn0UVMQ9cVA1UZup2rIuomWotoLlZVviUFO66sFNIG6uCrTXSO32HkpGj2BvLiplMosUbgdDdZFrQRi2llsBaMaPYCLHQqKqqMEGKQbTHaX919x4FS68TRBwsUsJdOe4zgTXROpJj2T2oJd7XDQ94vYjfdcimp3wz9XILPY9oPg4WI5HI3X6HxnD+ujdG7Jwza7g7c7u3Fcm6a0BkgE9rTU52ZRvLGuzJ/Kc+4lZ6013ubXz9PzpnnU7TD37O17muWLB6jqpZ4TkG3c38urfeR+yoGvqv8AKRSDVj43j3H2OKx4riXa2xq+NzPG3Z95ULSM/Rucu2OL3F/7zifdZXykftNdIPtdhh4MBtcd+Z8lzuin6mMv0sAxneRYeWvgrz0VxFj4GMdq0WUwy9Ir0s1FqeGP70oNuTWn5hU6iGSmfSzU7U9MwaBr3eZaPgobDjdYc/tt8fqNqODNesQbssYPxj3FbdOxYMadYM/P8Cuae3TauXo/f2Zm8HNPm238qtqpHQGb9dMzcWMd5Ej+ZXdehwX8I875E1yUREWrAREQFhnGSzLHIoqYg6umJKj52tYOJUvXzW0ULUMAzd5LOto1XFz8ybN+vNbdBVsaQG5neVWsUxIk7IyC94C47VyVXbTXTpVM+4Wwo/DTcBSC2jmy9iBEUqsNVDtDLUafJUDpfTDN4HZkBilHMtIBPeMvALoqgOkmGB7HfdcLO5H7LvA2VMo0wvbnNJnQBrtRstPe02PtCio7yOiZqQ8jwaD/AEUs0FsLmHUPNxzBz9qjcMlDJKiY6RgBg4yPAsPOypG1b1cNqQRj1Y9ebt/yVx6NPDRYNuVTKGKwucyczzvvVmwrHmRZFt+5QmzrpWPSNW7ddb/jjY3xN3H+ILFhYyWDpRRVL6uaodTzNje64cY3W2Q0AXNstN694W/ILLlacKyUqjuko7DbbnA+/wCa36Y5LSx8/qvFvvC58fboqb6DyWqm/jie3xBa7+Uroy5N0Xn2ammN/tFv7zXD4rrK7Pj38dOL5c/Pf6ERF0OUREQFin0WVYZ3WCipiIq8s1WsVqScgpXGanVV5h2issq6MYh5I881JYabFeqmm3rUEuwVVfboeDS5KYComB4yLgXVomxuCNt3yNaOZWuNc+WKTRQlN0rpn2LJAQdCMx5hSEWIxu0ePNW3FfGtoleXWIIOhyKbQK8kIOY9NaAwS5eq8XB5j42t5Kl1b7RxN/5JHSu7h2GewErtXSrCv0mncwf6g7UZ/EBp3HTxXFa4XkDfuBrLfl19t1TWmsu4tFOOxfl8FN9D8ID39e8dkH9WDvI1f3Ddz7loYHQGbZYNNXHgPmr9DS7DQBuFu4DQKuM3WmeWppvMKiMW6MQzXcGiOT77Ra5/E3Q9+q3GyELZY/JXsl6rGW43cc9noXwv2HixG/cRxB4KJ6Qm0TvD3hdOxjD2yx2OTvsu4H5Fcr6UXEbgciCAQdx2hdceXH45O3Dl88b/ANecFqLSQHTZljN+W0AfYV2tcFwh/wCsi/8AYz+MLvS34Ptz/K70IiLocoiIgLSrjkt1a1S26irYqfi7DdRNH61irLilOq7PGWuB3LG+3RL0zVxDQq3WOLjYKZxR+1ayiqhoYOZRDVbOWaZncAsJo31LiwEut653Xv6g5DfxK+TOcBZtzI/h9hvHvO7zVm6LwNp4jJJkB7TuAG8qxpEHokIWGWR/Vtbq65B5AWzJ5KDl6TVDXWhv1Y0Mg2i7mbaeatdaHVT+snNmD/TiByaPi7mtSowgSHZhZ+0chb4qNpka+G+kKVlhJHfmx38p+avdD0q/ViSVkkbTvewgLX6N9CYoLSSDbk1udB3Dct/EAx5tJ6o0ap9KdVJYfjMMwuyRjvyuB9ioPTjo64VQlhY57ZsyGNLtl49a9tAbg371eKPCWFovG1jPu2G07vO4ctVKsaGgBoDQNABYDwVvau5L0qfR7E4KeEBzrOuQSdXFuRNtzQbgd3NTf+OQXa1zwwu9USAx7X5doAO8FEdIMIpnzxyTNBa8GMg+qXixYXDu2h5LLVU0oaWyxsmgORYALhu6zeSj0tdXtPPjTRRGBM6toZHIZIHf6RcbmMj/AG3b7d+YUnBPtg7nA2cOBUyq2Mde+8L+IaSO8Z/Bc39Izf1TJh/uENd+dpGfiB7FfsUm2YpD+E+1VPpZTdZhjraxujk/7gH2OKplNtMOopuD324hvMjP4gu/LhPR2C88A/8AIz3hd2VeD7T8n/UREXQ5RERAWKQLKvLgiYia2NV+sgBFlZ6pqgMRFgSVnk2xqsVkoaM92SgqqbV50vYDidwUjWMLyb5NFySdw3lRtBTmolFh2Bk0cuPedfJVi6e6I019p8gHFznZAAa9wUPj2OddJ2DaJhswaX4uI5+5b/SuvEbBSRHOwMzh5hnuJ8OaqStIi1MQ4iTqpnDsWLXAlVGN6sOCsDnAHRReidulUWPQvaAXWNtF6h6lp2m9o7ic7dyiaShYACAFJQgAJLftWyT0ySYg7uC8txK+QzK0qm5K+0zLJumppsV1F1sWy7UODvEf3W1RnZaGOORyaTuNtL+Bsvsci84wz/LyEes1vWN/NH22+1oVkfpEYnG+AmWIXOr2ffA/n4FSFPWskDJ4zdkgse/mNxFiD3LJVSBwDtzgCO4qs4PJ1VVPTf7creujHB/2gO+1/A8VX1VvcSfSyW0VvvOA+PwWq1m3RTt3uif7G3HuWLpJJtCJvIk+4fFSmBQjYLTq5pHmLKPdT6xUvoJB1lZCLXDQ55/Zbl7SF19UX0YYG6KN08os942Gt+6wG5vzJAy5BXpTxY+OKnPn5ZCIi1YiIiAvhX1fCg1ahiruLRk5K0ShVrpHU9Uwkeucm8jxVMmuCidJZ8/0dnEGUj2N+J8FuYbMKaGSW2UbC63EgZDxNgoqClJcScyTck6k8Vv4vEf0OVv3tgf/AEb8lRrVTw6oM209xu8kl3ecyt11MoaFhhftDuI4hW2m2ZGBzVa1TSGNOpXDn7JC8ywr7CLFRatIuGDPc94CszoLBRfQ6AFpf5KensNVOM6Ut7R3UL2yILTr8SazfoomDpBd1go3ItMbVrZAsr2bTHt4tcPMFa9PVbTbrzRT3LgrbUsqIp5700fJoHlkoySHaqaeQa5tP15rYoM49nhcLdipwOrd93ad5BZ+2vpF4mdqa33QB8fip/BWj5KtgEuLt5JVkwimOROmqY+zP0mMLZZluDnD/sVtrBS/aHB3vAPxWdbxzX2IiIgREQEREHh6qmOU+27Pfp4D681a5AoipoZH5ghpvx0GuVuOV+7eq5RphdKpFh2ay4jQXYGc9oj3D2qxNwpwzOZ/rw0G8+Sxf4bJvLcze3Dxtn5Kml/Jzqswa+5a9HTOhdkOydR9b10ebCCdw9/wC1JcEvrn4WUaq/lFaNOHjabmFpT0xCtMeEOYbt36t3H5FbX+FBw08FGqSxBdHOkZguwi4PvUvVY7tjJYZcAHBY5MLI3JbU6x2hMTqHOWphwIddTrsOJ3IMOI3Kq/Tfw6vIFlK4c/tnuUFT05BU9h8atiyyRdA2znD8R96mZGdgAanLwOq0o4bSHvU3BFp3K2MRlUdFQBuZWxTzOvkMlvyQXWWKABW0pcnqn387H2W+Czry0L0rs6IiIgREQEREBfLL6iD5ZeS1e0QYzGvJiCzIo0nbWdTBBTBbFksmjyYDThYZKILdslk0nyRn+HjgvD8OClrL5ZR4p86iGYXmtqOkst6yWTxLlUd+hZkrbjjss1ksp0i5PgavtkX1SqIiICIiAiIgIiICIiAiIgIiIC+IiD6iIgIiICIiAiIgIiICIiAiIgIiIP/9k=">
            <a:extLst>
              <a:ext uri="{FF2B5EF4-FFF2-40B4-BE49-F238E27FC236}">
                <a16:creationId xmlns:a16="http://schemas.microsoft.com/office/drawing/2014/main" id="{2AEF997D-FFF2-20D9-AAA7-53FE7716D732}"/>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Rectangle 2">
            <a:extLst>
              <a:ext uri="{FF2B5EF4-FFF2-40B4-BE49-F238E27FC236}">
                <a16:creationId xmlns:a16="http://schemas.microsoft.com/office/drawing/2014/main" id="{CEF5D79D-DD08-BF6D-CDFB-B57E4719294E}"/>
              </a:ext>
            </a:extLst>
          </p:cNvPr>
          <p:cNvSpPr/>
          <p:nvPr/>
        </p:nvSpPr>
        <p:spPr>
          <a:xfrm>
            <a:off x="1524002" y="-76200"/>
            <a:ext cx="9143999" cy="1107996"/>
          </a:xfrm>
          <a:prstGeom prst="rect">
            <a:avLst/>
          </a:prstGeom>
          <a:noFill/>
        </p:spPr>
        <p:txBody>
          <a:bodyPr wrap="square" lIns="91440" tIns="45720" rIns="91440" bIns="4572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ritannic Bold" panose="020B0903060703020204" pitchFamily="34" charset="0"/>
                <a:ea typeface="+mn-ea"/>
                <a:cs typeface="Arial" charset="0"/>
              </a:rPr>
              <a:t> </a:t>
            </a:r>
            <a:r>
              <a:rPr kumimoji="0" lang="hr-HR" sz="66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rPr>
              <a:t> </a:t>
            </a:r>
            <a:endPar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endParaRPr>
          </a:p>
        </p:txBody>
      </p:sp>
      <p:pic>
        <p:nvPicPr>
          <p:cNvPr id="6" name="Picture 5">
            <a:extLst>
              <a:ext uri="{FF2B5EF4-FFF2-40B4-BE49-F238E27FC236}">
                <a16:creationId xmlns:a16="http://schemas.microsoft.com/office/drawing/2014/main" id="{272C38DC-3CEE-5767-8F8A-407B54C8425A}"/>
              </a:ext>
            </a:extLst>
          </p:cNvPr>
          <p:cNvPicPr>
            <a:picLocks noChangeAspect="1"/>
          </p:cNvPicPr>
          <p:nvPr/>
        </p:nvPicPr>
        <p:blipFill>
          <a:blip r:embed="rId3"/>
          <a:stretch>
            <a:fillRect/>
          </a:stretch>
        </p:blipFill>
        <p:spPr>
          <a:xfrm>
            <a:off x="0" y="806335"/>
            <a:ext cx="12192000" cy="5328457"/>
          </a:xfrm>
          <a:prstGeom prst="rect">
            <a:avLst/>
          </a:prstGeom>
        </p:spPr>
      </p:pic>
    </p:spTree>
    <p:extLst>
      <p:ext uri="{BB962C8B-B14F-4D97-AF65-F5344CB8AC3E}">
        <p14:creationId xmlns:p14="http://schemas.microsoft.com/office/powerpoint/2010/main" val="1319525456"/>
      </p:ext>
    </p:extLst>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956161-67E8-69DD-8F82-DF03095811A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8547E91-41B1-72FD-552A-C2248B8B4FDF}"/>
              </a:ext>
            </a:extLst>
          </p:cNvPr>
          <p:cNvSpPr>
            <a:spLocks noGrp="1" noChangeArrowheads="1"/>
          </p:cNvSpPr>
          <p:nvPr>
            <p:ph type="title"/>
          </p:nvPr>
        </p:nvSpPr>
        <p:spPr>
          <a:xfrm>
            <a:off x="3949700" y="129695"/>
            <a:ext cx="4292601" cy="1143000"/>
          </a:xfrm>
        </p:spPr>
        <p:txBody>
          <a:bodyPr/>
          <a:lstStyle/>
          <a:p>
            <a:pPr eaLnBrk="1" hangingPunct="1"/>
            <a:r>
              <a:rPr lang="hr-HR">
                <a:solidFill>
                  <a:srgbClr val="FFCC66"/>
                </a:solidFill>
              </a:rPr>
              <a:t>Upamtite redak </a:t>
            </a:r>
            <a:endParaRPr lang="en-US" dirty="0">
              <a:solidFill>
                <a:srgbClr val="FFCC66"/>
              </a:solidFill>
            </a:endParaRPr>
          </a:p>
        </p:txBody>
      </p:sp>
      <p:sp>
        <p:nvSpPr>
          <p:cNvPr id="8195" name="Text Box 3">
            <a:extLst>
              <a:ext uri="{FF2B5EF4-FFF2-40B4-BE49-F238E27FC236}">
                <a16:creationId xmlns:a16="http://schemas.microsoft.com/office/drawing/2014/main" id="{C6580B87-78D6-2BCC-FE8C-644582E87F00}"/>
              </a:ext>
            </a:extLst>
          </p:cNvPr>
          <p:cNvSpPr txBox="1">
            <a:spLocks noChangeArrowheads="1"/>
          </p:cNvSpPr>
          <p:nvPr/>
        </p:nvSpPr>
        <p:spPr bwMode="auto">
          <a:xfrm>
            <a:off x="1333948" y="2050201"/>
            <a:ext cx="7162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377"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en-US"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2. Korinćanima </a:t>
            </a:r>
            <a:r>
              <a:rPr lang="sr-Latn-RS" sz="4800">
                <a:solidFill>
                  <a:srgbClr val="FFFF99"/>
                </a:solidFill>
                <a:latin typeface="Impact" pitchFamily="34" charset="0"/>
              </a:rPr>
              <a:t>13</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,13:</a:t>
            </a:r>
            <a:endParaRPr kumimoji="0" lang="en-US" sz="4800" b="0" i="0" u="none" strike="noStrike" kern="1200" cap="none" spc="0" normalizeH="0" baseline="0" noProof="0" dirty="0">
              <a:ln>
                <a:noFill/>
              </a:ln>
              <a:solidFill>
                <a:srgbClr val="FFFF99"/>
              </a:solidFill>
              <a:effectLst/>
              <a:uLnTx/>
              <a:uFillTx/>
              <a:latin typeface="Impact" pitchFamily="34" charset="0"/>
              <a:ea typeface="+mn-ea"/>
              <a:cs typeface="Arial" charset="0"/>
            </a:endParaRPr>
          </a:p>
        </p:txBody>
      </p:sp>
      <p:pic>
        <p:nvPicPr>
          <p:cNvPr id="2" name="Slika 1">
            <a:extLst>
              <a:ext uri="{FF2B5EF4-FFF2-40B4-BE49-F238E27FC236}">
                <a16:creationId xmlns:a16="http://schemas.microsoft.com/office/drawing/2014/main" id="{68A8084E-E2DD-74B8-1DAE-56A868110BCD}"/>
              </a:ext>
            </a:extLst>
          </p:cNvPr>
          <p:cNvPicPr>
            <a:picLocks noChangeAspect="1"/>
          </p:cNvPicPr>
          <p:nvPr/>
        </p:nvPicPr>
        <p:blipFill>
          <a:blip r:embed="rId3" cstate="print"/>
          <a:stretch>
            <a:fillRect/>
          </a:stretch>
        </p:blipFill>
        <p:spPr>
          <a:xfrm>
            <a:off x="1333948" y="1"/>
            <a:ext cx="2253343" cy="1879600"/>
          </a:xfrm>
          <a:prstGeom prst="rect">
            <a:avLst/>
          </a:prstGeom>
        </p:spPr>
      </p:pic>
      <p:sp>
        <p:nvSpPr>
          <p:cNvPr id="7" name="TextBox 6">
            <a:extLst>
              <a:ext uri="{FF2B5EF4-FFF2-40B4-BE49-F238E27FC236}">
                <a16:creationId xmlns:a16="http://schemas.microsoft.com/office/drawing/2014/main" id="{CD5A93C5-57DB-750F-A2B7-AA8D1C20BBC5}"/>
              </a:ext>
            </a:extLst>
          </p:cNvPr>
          <p:cNvSpPr txBox="1"/>
          <p:nvPr/>
        </p:nvSpPr>
        <p:spPr>
          <a:xfrm>
            <a:off x="1333947" y="2867891"/>
            <a:ext cx="657145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t>
            </a:r>
            <a:r>
              <a:rPr lang="sr-Latn-RS" sz="3200" b="1">
                <a:solidFill>
                  <a:srgbClr val="FFFFFF"/>
                </a:solidFill>
                <a:latin typeface="Calibri" panose="020F0502020204030204" pitchFamily="34" charset="0"/>
                <a:cs typeface="Calibri" panose="020F0502020204030204" pitchFamily="34" charset="0"/>
              </a:rPr>
              <a:t>Blagodat</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r>
              <a:rPr lang="sr-Latn-RS" sz="3200" b="1">
                <a:solidFill>
                  <a:srgbClr val="FFFFFF"/>
                </a:solidFill>
                <a:latin typeface="Calibri" panose="020F0502020204030204" pitchFamily="34" charset="0"/>
                <a:cs typeface="Calibri" panose="020F0502020204030204" pitchFamily="34" charset="0"/>
              </a:rPr>
              <a:t>Gospoda</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r>
              <a:rPr lang="sr-Latn-RS" sz="3200" b="1">
                <a:solidFill>
                  <a:srgbClr val="FFFFFF"/>
                </a:solidFill>
                <a:latin typeface="Calibri" panose="020F0502020204030204" pitchFamily="34" charset="0"/>
                <a:cs typeface="Calibri" panose="020F0502020204030204" pitchFamily="34" charset="0"/>
              </a:rPr>
              <a:t>našeg</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 Isusa Hrista i ljubav Boga  i </a:t>
            </a:r>
            <a:r>
              <a:rPr lang="sr-Latn-RS" sz="3200" b="1">
                <a:solidFill>
                  <a:srgbClr val="FFFFFF"/>
                </a:solidFill>
                <a:latin typeface="Calibri" panose="020F0502020204030204" pitchFamily="34" charset="0"/>
                <a:cs typeface="Calibri" panose="020F0502020204030204" pitchFamily="34" charset="0"/>
              </a:rPr>
              <a:t>Oca</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zajednica  Svetoga  Duha sa svima vama. Amin</a:t>
            </a:r>
            <a:r>
              <a:rPr lang="sr-Latn-RS" sz="3200" b="1">
                <a:solidFill>
                  <a:srgbClr val="FFFFFF"/>
                </a:solidFill>
                <a:latin typeface="Calibri" panose="020F0502020204030204" pitchFamily="34" charset="0"/>
                <a:cs typeface="Calibri" panose="020F0502020204030204" pitchFamily="34" charset="0"/>
              </a:rPr>
              <a:t>.</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(NVJK)</a:t>
            </a:r>
            <a:endParaRPr kumimoji="0" lang="hr-HR"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3611229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9B6D-CE97-863A-25E4-2D40A3B05BBD}"/>
            </a:ext>
          </a:extLst>
        </p:cNvPr>
        <p:cNvGrpSpPr/>
        <p:nvPr/>
      </p:nvGrpSpPr>
      <p:grpSpPr>
        <a:xfrm>
          <a:off x="0" y="0"/>
          <a:ext cx="0" cy="0"/>
          <a:chOff x="0" y="0"/>
          <a:chExt cx="0" cy="0"/>
        </a:xfrm>
      </p:grpSpPr>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BC74E639-241E-8548-3AFF-06990D82AD0D}"/>
              </a:ext>
            </a:extLst>
          </p:cNvPr>
          <p:cNvSpPr>
            <a:spLocks noChangeAspect="1" noChangeArrowheads="1"/>
          </p:cNvSpPr>
          <p:nvPr/>
        </p:nvSpPr>
        <p:spPr bwMode="auto">
          <a:xfrm>
            <a:off x="1679577"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23B8613D-4434-23D0-1688-D0B216EF90CA}"/>
              </a:ext>
            </a:extLst>
          </p:cNvPr>
          <p:cNvSpPr>
            <a:spLocks noChangeAspect="1" noChangeArrowheads="1"/>
          </p:cNvSpPr>
          <p:nvPr/>
        </p:nvSpPr>
        <p:spPr bwMode="auto">
          <a:xfrm>
            <a:off x="1660203"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45A1DC3C-B7CD-38F7-A97F-772FDF1CF032}"/>
              </a:ext>
            </a:extLst>
          </p:cNvPr>
          <p:cNvSpPr>
            <a:spLocks noChangeAspect="1" noChangeArrowheads="1"/>
          </p:cNvSpPr>
          <p:nvPr/>
        </p:nvSpPr>
        <p:spPr bwMode="auto">
          <a:xfrm>
            <a:off x="1679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209D4F92-6142-4F47-295D-57ED40BB05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1E61206C-0F5D-AB6F-30ED-79C46E287170}"/>
              </a:ext>
            </a:extLst>
          </p:cNvPr>
          <p:cNvSpPr>
            <a:spLocks noChangeAspect="1" noChangeArrowheads="1"/>
          </p:cNvSpPr>
          <p:nvPr/>
        </p:nvSpPr>
        <p:spPr bwMode="auto">
          <a:xfrm>
            <a:off x="1679575" y="-144461"/>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4B342A47-AF1E-250A-A030-D080DC035AA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7000" b="12026"/>
          <a:stretch/>
        </p:blipFill>
        <p:spPr bwMode="auto">
          <a:xfrm>
            <a:off x="6525851" y="1384412"/>
            <a:ext cx="4068695" cy="227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1F0A7F51-E0AC-28DD-5189-9D18EF6B3D2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0000" b="14070"/>
          <a:stretch/>
        </p:blipFill>
        <p:spPr bwMode="auto">
          <a:xfrm>
            <a:off x="1679577" y="1384413"/>
            <a:ext cx="4584527" cy="22765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00F0D1D-B064-3BAA-9942-CD32345BA207}"/>
              </a:ext>
            </a:extLst>
          </p:cNvPr>
          <p:cNvSpPr txBox="1">
            <a:spLocks/>
          </p:cNvSpPr>
          <p:nvPr/>
        </p:nvSpPr>
        <p:spPr>
          <a:xfrm>
            <a:off x="94891" y="3519576"/>
            <a:ext cx="12015829" cy="3416320"/>
          </a:xfrm>
          <a:prstGeom prst="rect">
            <a:avLst/>
          </a:prstGeom>
          <a:noFill/>
        </p:spPr>
        <p:txBody>
          <a:bodyPr wrap="square" rtlCol="0">
            <a:spAutoFit/>
          </a:bodyPr>
          <a:lstStyle/>
          <a:p>
            <a:pPr lvl="0" algn="ctr" defTabSz="914354" fontAlgn="base">
              <a:spcBef>
                <a:spcPct val="0"/>
              </a:spcBef>
              <a:spcAft>
                <a:spcPct val="0"/>
              </a:spcAft>
              <a:defRPr/>
            </a:pPr>
            <a:r>
              <a:rPr lang="sr-Latn-RS" sz="2400" b="1">
                <a:solidFill>
                  <a:srgbClr val="FFFFFF"/>
                </a:solidFill>
                <a:cs typeface="Arial" charset="0"/>
              </a:rPr>
              <a:t>Apostol Pavle često završava svoja pisma u Novom zavetu na sličan način. Nakon poglavlja poučavanja, ispravljanja, obrane, ohrabrenja i doktrine, Pavle ne završava tek tako ležerno. Njegove poslednje reči su namerne i često su sažeti izrazi milosti, ljubavi i zajedništva—sama srž evanđelja i hrišćanske zajednice. Pavale ne završava samo svoja pisma; on blagosilja, potvrđuje i usmerava svoje čitatoce na ono što je najvažnije. Dakle, kada proučavamo završetke Pavlovih poslanica—posebno 2. Korinćanima 13,11–14—ne čitamo samo pristojne oproštaje. Čujemo odjek Pavlovog otkucaja srca i, možda, još važnije, otkucaje Božjeg srca.</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p:txBody>
      </p:sp>
      <p:pic>
        <p:nvPicPr>
          <p:cNvPr id="5" name="Picture 4">
            <a:extLst>
              <a:ext uri="{FF2B5EF4-FFF2-40B4-BE49-F238E27FC236}">
                <a16:creationId xmlns:a16="http://schemas.microsoft.com/office/drawing/2014/main" id="{A3F30B36-B286-34C8-64D0-1F09B6BAFFB8}"/>
              </a:ext>
            </a:extLst>
          </p:cNvPr>
          <p:cNvPicPr>
            <a:picLocks noChangeAspect="1"/>
          </p:cNvPicPr>
          <p:nvPr/>
        </p:nvPicPr>
        <p:blipFill>
          <a:blip r:embed="rId6"/>
          <a:stretch>
            <a:fillRect/>
          </a:stretch>
        </p:blipFill>
        <p:spPr>
          <a:xfrm>
            <a:off x="3659597" y="0"/>
            <a:ext cx="4817480" cy="1928874"/>
          </a:xfrm>
          <a:prstGeom prst="rect">
            <a:avLst/>
          </a:prstGeom>
        </p:spPr>
      </p:pic>
    </p:spTree>
    <p:extLst>
      <p:ext uri="{BB962C8B-B14F-4D97-AF65-F5344CB8AC3E}">
        <p14:creationId xmlns:p14="http://schemas.microsoft.com/office/powerpoint/2010/main" val="1741404781"/>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2790B8F-E32F-5A80-1EBB-F800D776FE5B}"/>
              </a:ext>
            </a:extLst>
          </p:cNvPr>
          <p:cNvSpPr txBox="1"/>
          <p:nvPr/>
        </p:nvSpPr>
        <p:spPr>
          <a:xfrm>
            <a:off x="9326879" y="193910"/>
            <a:ext cx="2610197" cy="3354765"/>
          </a:xfrm>
          <a:prstGeom prst="rect">
            <a:avLst/>
          </a:prstGeom>
          <a:solidFill>
            <a:srgbClr val="FFFAD4"/>
          </a:solidFill>
          <a:effectLst>
            <a:innerShdw blurRad="114300">
              <a:prstClr val="black"/>
            </a:innerShdw>
          </a:effectLst>
        </p:spPr>
        <p:txBody>
          <a:bodyPr wrap="square">
            <a:spAutoFit/>
            <a:scene3d>
              <a:camera prst="orthographicFront"/>
              <a:lightRig rig="threePt" dir="t"/>
            </a:scene3d>
            <a:sp3d extrusionH="57150">
              <a:bevelT w="38100" h="38100"/>
            </a:sp3d>
          </a:bodyPr>
          <a:lstStyle/>
          <a:p>
            <a:pPr lvl="0" algn="ctr">
              <a:defRPr/>
            </a:pPr>
            <a:r>
              <a:rPr kumimoji="0" lang="en-US" sz="28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a:t>
            </a:r>
            <a:r>
              <a:rPr lang="sr-Latn-RS" sz="2800" b="1">
                <a:solidFill>
                  <a:srgbClr val="E97132">
                    <a:lumMod val="75000"/>
                  </a:srgbClr>
                </a:solidFill>
                <a:latin typeface="Comic Sans MS" panose="030F0702030302020204" pitchFamily="66" charset="0"/>
              </a:rPr>
              <a:t>M</a:t>
            </a:r>
            <a:r>
              <a:rPr kumimoji="0" lang="sr-Latn-RS" sz="28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ilost</a:t>
            </a:r>
            <a:r>
              <a:rPr lang="en-US" sz="2800" b="1">
                <a:solidFill>
                  <a:srgbClr val="E97132">
                    <a:lumMod val="75000"/>
                  </a:srgbClr>
                </a:solidFill>
                <a:latin typeface="Comic Sans MS" panose="030F0702030302020204" pitchFamily="66" charset="0"/>
              </a:rPr>
              <a:t> Gospoda Isusa </a:t>
            </a:r>
            <a:r>
              <a:rPr lang="sr-Latn-RS" sz="2800" b="1">
                <a:solidFill>
                  <a:srgbClr val="E97132">
                    <a:lumMod val="75000"/>
                  </a:srgbClr>
                </a:solidFill>
                <a:latin typeface="Comic Sans MS" panose="030F0702030302020204" pitchFamily="66" charset="0"/>
              </a:rPr>
              <a:t>H</a:t>
            </a:r>
            <a:r>
              <a:rPr lang="en-US" sz="2800" b="1">
                <a:solidFill>
                  <a:srgbClr val="E97132">
                    <a:lumMod val="75000"/>
                  </a:srgbClr>
                </a:solidFill>
                <a:latin typeface="Comic Sans MS" panose="030F0702030302020204" pitchFamily="66" charset="0"/>
              </a:rPr>
              <a:t>rista, </a:t>
            </a:r>
            <a:r>
              <a:rPr lang="sr-Latn-RS" sz="2800" b="1">
                <a:solidFill>
                  <a:srgbClr val="E97132">
                    <a:lumMod val="75000"/>
                  </a:srgbClr>
                </a:solidFill>
                <a:latin typeface="Comic Sans MS" panose="030F0702030302020204" pitchFamily="66" charset="0"/>
              </a:rPr>
              <a:t>Božja </a:t>
            </a:r>
            <a:r>
              <a:rPr lang="en-US" sz="2800" b="1">
                <a:solidFill>
                  <a:srgbClr val="E97132">
                    <a:lumMod val="75000"/>
                  </a:srgbClr>
                </a:solidFill>
                <a:latin typeface="Comic Sans MS" panose="030F0702030302020204" pitchFamily="66" charset="0"/>
              </a:rPr>
              <a:t>ljubav  i zajedništvo </a:t>
            </a:r>
            <a:r>
              <a:rPr lang="sr-Latn-RS" sz="2800" b="1">
                <a:solidFill>
                  <a:srgbClr val="E97132">
                    <a:lumMod val="75000"/>
                  </a:srgbClr>
                </a:solidFill>
                <a:latin typeface="Comic Sans MS" panose="030F0702030302020204" pitchFamily="66" charset="0"/>
              </a:rPr>
              <a:t>Svetoga </a:t>
            </a:r>
            <a:r>
              <a:rPr lang="en-US" sz="2800" b="1">
                <a:solidFill>
                  <a:srgbClr val="E97132">
                    <a:lumMod val="75000"/>
                  </a:srgbClr>
                </a:solidFill>
                <a:latin typeface="Comic Sans MS" panose="030F0702030302020204" pitchFamily="66" charset="0"/>
              </a:rPr>
              <a:t>Duha</a:t>
            </a:r>
            <a:r>
              <a:rPr lang="sr-Latn-RS" sz="2800" b="1">
                <a:solidFill>
                  <a:srgbClr val="E97132">
                    <a:lumMod val="75000"/>
                  </a:srgbClr>
                </a:solidFill>
                <a:latin typeface="Comic Sans MS" panose="030F0702030302020204" pitchFamily="66" charset="0"/>
              </a:rPr>
              <a:t>.</a:t>
            </a:r>
            <a:r>
              <a:rPr lang="en-US" sz="2800" b="1">
                <a:solidFill>
                  <a:srgbClr val="E97132">
                    <a:lumMod val="75000"/>
                  </a:srgbClr>
                </a:solidFill>
                <a:latin typeface="Comic Sans MS" panose="030F0702030302020204" pitchFamily="66" charset="0"/>
              </a:rPr>
              <a:t>„</a:t>
            </a:r>
            <a:r>
              <a:rPr lang="sr-Latn-RS" sz="2800" b="1">
                <a:solidFill>
                  <a:srgbClr val="E97132">
                    <a:lumMod val="75000"/>
                  </a:srgbClr>
                </a:solidFill>
                <a:latin typeface="Comic Sans MS" panose="030F0702030302020204" pitchFamily="66" charset="0"/>
              </a:rPr>
              <a:t>        </a:t>
            </a:r>
            <a:r>
              <a:rPr kumimoji="0" lang="es-ES"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a:t>
            </a:r>
            <a:r>
              <a:rPr lang="sr-Latn-RS" sz="1600" b="1">
                <a:solidFill>
                  <a:srgbClr val="E97132">
                    <a:lumMod val="75000"/>
                  </a:srgbClr>
                </a:solidFill>
                <a:latin typeface="Comic Sans MS" panose="030F0702030302020204" pitchFamily="66" charset="0"/>
              </a:rPr>
              <a:t>2. Kor.</a:t>
            </a:r>
            <a:r>
              <a:rPr kumimoji="0" lang="es-ES"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 13</a:t>
            </a:r>
            <a:r>
              <a:rPr kumimoji="0" lang="sr-Latn-RS"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a:t>
            </a:r>
            <a:r>
              <a:rPr kumimoji="0" lang="es-ES"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1</a:t>
            </a:r>
            <a:r>
              <a:rPr kumimoji="0" lang="sr-Latn-RS"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3</a:t>
            </a:r>
            <a:r>
              <a:rPr kumimoji="0" lang="es-ES"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 </a:t>
            </a:r>
            <a:r>
              <a:rPr kumimoji="0" lang="sr-Latn-RS" sz="12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SS</a:t>
            </a:r>
            <a:r>
              <a:rPr lang="sr-Latn-RS" sz="1200" b="1">
                <a:solidFill>
                  <a:srgbClr val="E97132">
                    <a:lumMod val="75000"/>
                  </a:srgbClr>
                </a:solidFill>
                <a:latin typeface="Comic Sans MS" panose="030F0702030302020204" pitchFamily="66" charset="0"/>
              </a:rPr>
              <a:t>P</a:t>
            </a:r>
            <a:r>
              <a:rPr kumimoji="0" lang="es-ES" sz="1600" b="1" i="0" u="none" strike="noStrike" kern="1200" cap="none" spc="0" normalizeH="0" baseline="0" noProof="0">
                <a:ln>
                  <a:noFill/>
                </a:ln>
                <a:solidFill>
                  <a:srgbClr val="E97132">
                    <a:lumMod val="75000"/>
                  </a:srgbClr>
                </a:solidFill>
                <a:effectLst/>
                <a:uLnTx/>
                <a:uFillTx/>
                <a:latin typeface="Comic Sans MS" panose="030F0702030302020204" pitchFamily="66" charset="0"/>
                <a:ea typeface="+mn-ea"/>
                <a:cs typeface="+mn-cs"/>
              </a:rPr>
              <a:t>)</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B9B18DF6-4A10-6EA6-20DC-A6AB4C92C862}"/>
              </a:ext>
            </a:extLst>
          </p:cNvPr>
          <p:cNvSpPr txBox="1"/>
          <p:nvPr/>
        </p:nvSpPr>
        <p:spPr>
          <a:xfrm>
            <a:off x="12161520" y="4318000"/>
            <a:ext cx="184731" cy="369332"/>
          </a:xfrm>
          <a:prstGeom prst="rect">
            <a:avLst/>
          </a:prstGeom>
          <a:noFill/>
        </p:spPr>
        <p:txBody>
          <a:bodyPr wrap="none" rtlCol="0">
            <a:spAutoFit/>
          </a:bodyPr>
          <a:lstStyle/>
          <a:p>
            <a:endParaRPr lang="hr-HR"/>
          </a:p>
        </p:txBody>
      </p:sp>
    </p:spTree>
    <p:extLst>
      <p:ext uri="{BB962C8B-B14F-4D97-AF65-F5344CB8AC3E}">
        <p14:creationId xmlns:p14="http://schemas.microsoft.com/office/powerpoint/2010/main" val="69774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7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6A425F-17CF-5FA2-5D03-E6AD7C225203}"/>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3F996E0-4A1B-6BAC-1118-5AD3FD8D733B}"/>
              </a:ext>
            </a:extLst>
          </p:cNvPr>
          <p:cNvGraphicFramePr/>
          <p:nvPr>
            <p:extLst>
              <p:ext uri="{D42A27DB-BD31-4B8C-83A1-F6EECF244321}">
                <p14:modId xmlns:p14="http://schemas.microsoft.com/office/powerpoint/2010/main" val="454932335"/>
              </p:ext>
            </p:extLst>
          </p:nvPr>
        </p:nvGraphicFramePr>
        <p:xfrm>
          <a:off x="5747279" y="3784414"/>
          <a:ext cx="6225646" cy="292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E9A572CB-5823-5487-BF6E-CC69E85B8CEB}"/>
              </a:ext>
            </a:extLst>
          </p:cNvPr>
          <p:cNvSpPr txBox="1"/>
          <p:nvPr/>
        </p:nvSpPr>
        <p:spPr>
          <a:xfrm>
            <a:off x="198992" y="16980"/>
            <a:ext cx="6772275" cy="1938992"/>
          </a:xfrm>
          <a:prstGeom prst="rect">
            <a:avLst/>
          </a:prstGeom>
          <a:noFill/>
        </p:spPr>
        <p:txBody>
          <a:bodyPr wrap="square" rtlCol="0">
            <a:spAutoFit/>
          </a:bodyPr>
          <a:lstStyle/>
          <a:p>
            <a:pPr>
              <a:spcBef>
                <a:spcPts val="600"/>
              </a:spcBef>
            </a:pPr>
            <a:r>
              <a:rPr lang="hr-HR" sz="2000" b="1"/>
              <a:t>Najčešća formula u završecima Pavlovih poslanica, korištena sa blagim varijacijama u 13 od njegovih 14 poslanica, glasi: "Milost Gospoda našeg Isusa Krista s vama" (Rim. 16,24; 1. Kor. 16,23; Gal. 6,18; Ef. 6,24; Filib. 4,23; Kol.  4,18; 1. Sol. 5,28;  1.Tim. 3,18; 1 Tim. 6,21; 2 Tim. 4,22; Tit . 3,15 ; Filem. 1,25; Heb. 13,25).</a:t>
            </a:r>
            <a:endParaRPr lang="en" sz="2000" b="1" dirty="0"/>
          </a:p>
        </p:txBody>
      </p:sp>
      <p:pic>
        <p:nvPicPr>
          <p:cNvPr id="5" name="Imagen 4">
            <a:extLst>
              <a:ext uri="{FF2B5EF4-FFF2-40B4-BE49-F238E27FC236}">
                <a16:creationId xmlns:a16="http://schemas.microsoft.com/office/drawing/2014/main" id="{7DC143E9-FDE2-3A9E-C7CB-4F5073D3A8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9075" y="3784414"/>
            <a:ext cx="5206471" cy="2928640"/>
          </a:xfrm>
          <a:prstGeom prst="ellipse">
            <a:avLst/>
          </a:prstGeom>
          <a:ln w="63500" cap="rnd">
            <a:solidFill>
              <a:schemeClr val="accent2">
                <a:lumMod val="5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1" name="Imagen 10">
            <a:extLst>
              <a:ext uri="{FF2B5EF4-FFF2-40B4-BE49-F238E27FC236}">
                <a16:creationId xmlns:a16="http://schemas.microsoft.com/office/drawing/2014/main" id="{E36AB7F8-DCA6-F6B4-FE8A-D2E47DD535F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flipH="1">
            <a:off x="7191375" y="114300"/>
            <a:ext cx="4801633" cy="3314700"/>
          </a:xfrm>
          <a:prstGeom prst="rect">
            <a:avLst/>
          </a:prstGeom>
          <a:solidFill>
            <a:srgbClr val="FFFFFF">
              <a:shade val="85000"/>
            </a:srgbClr>
          </a:solidFill>
          <a:ln w="88900" cap="sq">
            <a:solidFill>
              <a:schemeClr val="accent5">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B9762FA7-CC6D-10A7-B422-D4595CF1AE45}"/>
              </a:ext>
            </a:extLst>
          </p:cNvPr>
          <p:cNvSpPr txBox="1"/>
          <p:nvPr/>
        </p:nvSpPr>
        <p:spPr>
          <a:xfrm>
            <a:off x="198992" y="1955972"/>
            <a:ext cx="6772275" cy="1323439"/>
          </a:xfrm>
          <a:prstGeom prst="rect">
            <a:avLst/>
          </a:prstGeom>
          <a:noFill/>
        </p:spPr>
        <p:txBody>
          <a:bodyPr wrap="square">
            <a:spAutoFit/>
          </a:bodyPr>
          <a:lstStyle/>
          <a:p>
            <a:pPr lvl="0">
              <a:spcBef>
                <a:spcPts val="600"/>
              </a:spcBef>
              <a:defRPr/>
            </a:pPr>
            <a:r>
              <a:rPr lang="hr-HR" sz="2000" b="1">
                <a:solidFill>
                  <a:prstClr val="black"/>
                </a:solidFill>
              </a:rPr>
              <a:t>Međutim, u Drugom pismu Korinćanima čini važnu iznimku. Njegov oproštaj uključuje milost, ljubav i zajedništvo svih osoba Božanstva: Sina, Oca i Duha Svetoga (2. Kor. 13,13).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916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graphicEl>
                                              <a:dgm id="{E9630311-3927-468F-AF70-DB39A4484C6A}"/>
                                            </p:graphicEl>
                                          </p:spTgt>
                                        </p:tgtEl>
                                        <p:attrNameLst>
                                          <p:attrName>style.visibility</p:attrName>
                                        </p:attrNameLst>
                                      </p:cBhvr>
                                      <p:to>
                                        <p:strVal val="visible"/>
                                      </p:to>
                                    </p:set>
                                    <p:anim calcmode="lin" valueType="num">
                                      <p:cBhvr>
                                        <p:cTn id="27" dur="500" fill="hold"/>
                                        <p:tgtEl>
                                          <p:spTgt spid="2">
                                            <p:graphicEl>
                                              <a:dgm id="{E9630311-3927-468F-AF70-DB39A4484C6A}"/>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E9630311-3927-468F-AF70-DB39A4484C6A}"/>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E9630311-3927-468F-AF70-DB39A4484C6A}"/>
                                            </p:graphicEl>
                                          </p:spTgt>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graphicEl>
                                              <a:dgm id="{98AC1024-BFAE-4621-AB23-9550F2F2F656}"/>
                                            </p:graphicEl>
                                          </p:spTgt>
                                        </p:tgtEl>
                                        <p:attrNameLst>
                                          <p:attrName>style.visibility</p:attrName>
                                        </p:attrNameLst>
                                      </p:cBhvr>
                                      <p:to>
                                        <p:strVal val="visible"/>
                                      </p:to>
                                    </p:set>
                                    <p:animEffect transition="in" filter="wipe(left)">
                                      <p:cBhvr>
                                        <p:cTn id="33" dur="500"/>
                                        <p:tgtEl>
                                          <p:spTgt spid="2">
                                            <p:graphicEl>
                                              <a:dgm id="{98AC1024-BFAE-4621-AB23-9550F2F2F656}"/>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
                                            <p:graphicEl>
                                              <a:dgm id="{B86794CD-AA81-473F-BA26-A690EE8485CF}"/>
                                            </p:graphicEl>
                                          </p:spTgt>
                                        </p:tgtEl>
                                        <p:attrNameLst>
                                          <p:attrName>style.visibility</p:attrName>
                                        </p:attrNameLst>
                                      </p:cBhvr>
                                      <p:to>
                                        <p:strVal val="visible"/>
                                      </p:to>
                                    </p:set>
                                    <p:anim calcmode="lin" valueType="num">
                                      <p:cBhvr>
                                        <p:cTn id="38" dur="500" fill="hold"/>
                                        <p:tgtEl>
                                          <p:spTgt spid="2">
                                            <p:graphicEl>
                                              <a:dgm id="{B86794CD-AA81-473F-BA26-A690EE8485CF}"/>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B86794CD-AA81-473F-BA26-A690EE8485CF}"/>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B86794CD-AA81-473F-BA26-A690EE8485CF}"/>
                                            </p:graphicEl>
                                          </p:spTgt>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
                                            <p:graphicEl>
                                              <a:dgm id="{492D6C0E-316D-4E64-AF54-F1AC321348C0}"/>
                                            </p:graphicEl>
                                          </p:spTgt>
                                        </p:tgtEl>
                                        <p:attrNameLst>
                                          <p:attrName>style.visibility</p:attrName>
                                        </p:attrNameLst>
                                      </p:cBhvr>
                                      <p:to>
                                        <p:strVal val="visible"/>
                                      </p:to>
                                    </p:set>
                                    <p:animEffect transition="in" filter="wipe(left)">
                                      <p:cBhvr>
                                        <p:cTn id="44" dur="500"/>
                                        <p:tgtEl>
                                          <p:spTgt spid="2">
                                            <p:graphicEl>
                                              <a:dgm id="{492D6C0E-316D-4E64-AF54-F1AC321348C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A078A914-13BB-4136-A406-93328952DDC0}"/>
                                            </p:graphicEl>
                                          </p:spTgt>
                                        </p:tgtEl>
                                        <p:attrNameLst>
                                          <p:attrName>style.visibility</p:attrName>
                                        </p:attrNameLst>
                                      </p:cBhvr>
                                      <p:to>
                                        <p:strVal val="visible"/>
                                      </p:to>
                                    </p:set>
                                    <p:anim calcmode="lin" valueType="num">
                                      <p:cBhvr>
                                        <p:cTn id="49" dur="500" fill="hold"/>
                                        <p:tgtEl>
                                          <p:spTgt spid="2">
                                            <p:graphicEl>
                                              <a:dgm id="{A078A914-13BB-4136-A406-93328952DDC0}"/>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A078A914-13BB-4136-A406-93328952DDC0}"/>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A078A914-13BB-4136-A406-93328952DDC0}"/>
                                            </p:graphicEl>
                                          </p:spTgt>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2">
                                            <p:graphicEl>
                                              <a:dgm id="{75D3179B-1C94-422D-9F3E-E746B426B241}"/>
                                            </p:graphicEl>
                                          </p:spTgt>
                                        </p:tgtEl>
                                        <p:attrNameLst>
                                          <p:attrName>style.visibility</p:attrName>
                                        </p:attrNameLst>
                                      </p:cBhvr>
                                      <p:to>
                                        <p:strVal val="visible"/>
                                      </p:to>
                                    </p:set>
                                    <p:animEffect transition="in" filter="wipe(left)">
                                      <p:cBhvr>
                                        <p:cTn id="55" dur="500"/>
                                        <p:tgtEl>
                                          <p:spTgt spid="2">
                                            <p:graphicEl>
                                              <a:dgm id="{75D3179B-1C94-422D-9F3E-E746B426B24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9CDC2D00-1205-4561-8D76-3DBEF34C7F45}"/>
                                            </p:graphicEl>
                                          </p:spTgt>
                                        </p:tgtEl>
                                        <p:attrNameLst>
                                          <p:attrName>style.visibility</p:attrName>
                                        </p:attrNameLst>
                                      </p:cBhvr>
                                      <p:to>
                                        <p:strVal val="visible"/>
                                      </p:to>
                                    </p:set>
                                    <p:anim calcmode="lin" valueType="num">
                                      <p:cBhvr>
                                        <p:cTn id="60" dur="500" fill="hold"/>
                                        <p:tgtEl>
                                          <p:spTgt spid="2">
                                            <p:graphicEl>
                                              <a:dgm id="{9CDC2D00-1205-4561-8D76-3DBEF34C7F45}"/>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9CDC2D00-1205-4561-8D76-3DBEF34C7F45}"/>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9CDC2D00-1205-4561-8D76-3DBEF34C7F45}"/>
                                            </p:graphicEl>
                                          </p:spTgt>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
                                            <p:graphicEl>
                                              <a:dgm id="{EDF62FDC-43C4-44E3-9467-8D9307A2AFD0}"/>
                                            </p:graphicEl>
                                          </p:spTgt>
                                        </p:tgtEl>
                                        <p:attrNameLst>
                                          <p:attrName>style.visibility</p:attrName>
                                        </p:attrNameLst>
                                      </p:cBhvr>
                                      <p:to>
                                        <p:strVal val="visible"/>
                                      </p:to>
                                    </p:set>
                                    <p:animEffect transition="in" filter="wipe(left)">
                                      <p:cBhvr>
                                        <p:cTn id="66" dur="500"/>
                                        <p:tgtEl>
                                          <p:spTgt spid="2">
                                            <p:graphicEl>
                                              <a:dgm id="{EDF62FDC-43C4-44E3-9467-8D9307A2AF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5">
                <a:shade val="45000"/>
                <a:satMod val="135000"/>
              </a:schemeClr>
              <a:prstClr val="white"/>
            </a:duotone>
            <a:lum/>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t="-7000" b="-3000"/>
          </a:stretch>
        </a:blipFill>
        <a:effectLst/>
      </p:bgPr>
    </p:bg>
    <p:spTree>
      <p:nvGrpSpPr>
        <p:cNvPr id="1" name="">
          <a:extLst>
            <a:ext uri="{FF2B5EF4-FFF2-40B4-BE49-F238E27FC236}">
              <a16:creationId xmlns:a16="http://schemas.microsoft.com/office/drawing/2014/main" id="{BC97BF47-7D27-A340-CADE-ADB2BAAAA77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595E488-B44B-B464-DFB4-1FF517828513}"/>
              </a:ext>
            </a:extLst>
          </p:cNvPr>
          <p:cNvSpPr txBox="1"/>
          <p:nvPr/>
        </p:nvSpPr>
        <p:spPr>
          <a:xfrm>
            <a:off x="0" y="0"/>
            <a:ext cx="12192000" cy="707886"/>
          </a:xfrm>
          <a:prstGeom prst="rect">
            <a:avLst/>
          </a:prstGeom>
          <a:noFill/>
        </p:spPr>
        <p:txBody>
          <a:bodyPr wrap="square">
            <a:spAutoFit/>
            <a:scene3d>
              <a:camera prst="orthographicFront"/>
              <a:lightRig rig="threePt" dir="t"/>
            </a:scene3d>
            <a:sp3d extrusionH="57150">
              <a:bevelT w="69850" h="38100" prst="cross"/>
            </a:sp3d>
          </a:bodyPr>
          <a:lstStyle/>
          <a:p>
            <a:pPr algn="ctr"/>
            <a:r>
              <a:rPr lang="hr-HR" sz="4000" b="1" spc="30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"MILOST GOSPODA ISUSA HRISTA</a:t>
            </a:r>
            <a:r>
              <a:rPr lang="en" sz="4000" b="1" spc="30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a:t>
            </a:r>
            <a:endParaRPr lang="en"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36040029-9848-4AEA-0B89-9C581064288F}"/>
              </a:ext>
            </a:extLst>
          </p:cNvPr>
          <p:cNvSpPr txBox="1"/>
          <p:nvPr/>
        </p:nvSpPr>
        <p:spPr>
          <a:xfrm>
            <a:off x="390525" y="663424"/>
            <a:ext cx="11410949" cy="646331"/>
          </a:xfrm>
          <a:prstGeom prst="rect">
            <a:avLst/>
          </a:prstGeom>
          <a:noFill/>
        </p:spPr>
        <p:txBody>
          <a:bodyPr wrap="square">
            <a:spAutoFit/>
          </a:bodyPr>
          <a:lstStyle/>
          <a:p>
            <a:pPr algn="ctr"/>
            <a:r>
              <a:rPr lang="en"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sr-Latn-RS"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Jer znate blagodat našega Gospoda Isusa Hrista da, bogat budući vas radi osiromaši, da se vi njgovim siromašzvom obogatite</a:t>
            </a:r>
            <a:r>
              <a:rPr lang="en"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a:t>
            </a:r>
            <a:r>
              <a:rPr lang="en"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(2</a:t>
            </a:r>
            <a:r>
              <a:rPr lang="sr-Latn-RS"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Korinćanima</a:t>
            </a:r>
            <a:r>
              <a:rPr lang="en"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8</a:t>
            </a:r>
            <a:r>
              <a:rPr lang="sr-Latn-RS"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en"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9</a:t>
            </a:r>
            <a:r>
              <a:rPr lang="en"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55283173-DF92-F68E-4761-9121D8458C10}"/>
              </a:ext>
            </a:extLst>
          </p:cNvPr>
          <p:cNvSpPr txBox="1"/>
          <p:nvPr/>
        </p:nvSpPr>
        <p:spPr>
          <a:xfrm>
            <a:off x="228599" y="1382537"/>
            <a:ext cx="11963399" cy="707886"/>
          </a:xfrm>
          <a:prstGeom prst="rect">
            <a:avLst/>
          </a:prstGeom>
          <a:noFill/>
        </p:spPr>
        <p:txBody>
          <a:bodyPr wrap="square" rtlCol="0">
            <a:spAutoFit/>
          </a:bodyPr>
          <a:lstStyle/>
          <a:p>
            <a:pPr>
              <a:spcBef>
                <a:spcPts val="600"/>
              </a:spcBef>
            </a:pPr>
            <a:r>
              <a:rPr lang="hr-HR" sz="2000" b="1"/>
              <a:t>Pavle započinje i završava svoje Drugo pismo Korinćanima s referencom na Isusovu milost. (2. Kor. 1,2; 13,14). Od čega se sastoji ta milost?</a:t>
            </a:r>
            <a:endParaRPr lang="en" sz="2000" b="1" dirty="0"/>
          </a:p>
        </p:txBody>
      </p:sp>
      <p:graphicFrame>
        <p:nvGraphicFramePr>
          <p:cNvPr id="2" name="Diagrama 1">
            <a:extLst>
              <a:ext uri="{FF2B5EF4-FFF2-40B4-BE49-F238E27FC236}">
                <a16:creationId xmlns:a16="http://schemas.microsoft.com/office/drawing/2014/main" id="{2B5E148C-3586-5B58-2A48-898AA923FA79}"/>
              </a:ext>
            </a:extLst>
          </p:cNvPr>
          <p:cNvGraphicFramePr/>
          <p:nvPr>
            <p:extLst>
              <p:ext uri="{D42A27DB-BD31-4B8C-83A1-F6EECF244321}">
                <p14:modId xmlns:p14="http://schemas.microsoft.com/office/powerpoint/2010/main" val="2337015187"/>
              </p:ext>
            </p:extLst>
          </p:nvPr>
        </p:nvGraphicFramePr>
        <p:xfrm>
          <a:off x="219074" y="2033384"/>
          <a:ext cx="11972925"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44EB858D-D7D2-9593-0290-5E29E7FF8590}"/>
              </a:ext>
            </a:extLst>
          </p:cNvPr>
          <p:cNvSpPr txBox="1"/>
          <p:nvPr/>
        </p:nvSpPr>
        <p:spPr>
          <a:xfrm>
            <a:off x="228598" y="3932617"/>
            <a:ext cx="6543675" cy="400110"/>
          </a:xfrm>
          <a:prstGeom prst="rect">
            <a:avLst/>
          </a:prstGeom>
          <a:noFill/>
        </p:spPr>
        <p:txBody>
          <a:bodyPr wrap="square" rtlCol="0">
            <a:spAutoFit/>
          </a:bodyPr>
          <a:lstStyle/>
          <a:p>
            <a:pPr algn="ctr">
              <a:spcBef>
                <a:spcPts val="600"/>
              </a:spcBef>
            </a:pPr>
            <a:r>
              <a:rPr lang="hr-HR" sz="2000" b="1"/>
              <a:t>Što se događa s nama koji primimo njegovu milost?</a:t>
            </a:r>
            <a:endParaRPr lang="en" sz="2000" b="1" dirty="0"/>
          </a:p>
        </p:txBody>
      </p:sp>
      <p:graphicFrame>
        <p:nvGraphicFramePr>
          <p:cNvPr id="7" name="Diagrama 6">
            <a:extLst>
              <a:ext uri="{FF2B5EF4-FFF2-40B4-BE49-F238E27FC236}">
                <a16:creationId xmlns:a16="http://schemas.microsoft.com/office/drawing/2014/main" id="{FCD2F858-5135-AD18-401C-4C8BC8509E74}"/>
              </a:ext>
            </a:extLst>
          </p:cNvPr>
          <p:cNvGraphicFramePr/>
          <p:nvPr>
            <p:extLst>
              <p:ext uri="{D42A27DB-BD31-4B8C-83A1-F6EECF244321}">
                <p14:modId xmlns:p14="http://schemas.microsoft.com/office/powerpoint/2010/main" val="3600140346"/>
              </p:ext>
            </p:extLst>
          </p:nvPr>
        </p:nvGraphicFramePr>
        <p:xfrm>
          <a:off x="228599" y="4332727"/>
          <a:ext cx="6543675" cy="23165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1" name="Imagen 10">
            <a:extLst>
              <a:ext uri="{FF2B5EF4-FFF2-40B4-BE49-F238E27FC236}">
                <a16:creationId xmlns:a16="http://schemas.microsoft.com/office/drawing/2014/main" id="{C99EBD11-0F0C-0C24-A28E-15C00E61996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309402" y="4055025"/>
            <a:ext cx="4553945" cy="2553614"/>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20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2">
                                            <p:graphicEl>
                                              <a:dgm id="{96A220C1-F51A-4E4C-9DCF-A548F381A665}"/>
                                            </p:graphicEl>
                                          </p:spTgt>
                                        </p:tgtEl>
                                        <p:attrNameLst>
                                          <p:attrName>style.visibility</p:attrName>
                                        </p:attrNameLst>
                                      </p:cBhvr>
                                      <p:to>
                                        <p:strVal val="visible"/>
                                      </p:to>
                                    </p:set>
                                    <p:anim calcmode="lin" valueType="num">
                                      <p:cBhvr>
                                        <p:cTn id="26" dur="500" fill="hold"/>
                                        <p:tgtEl>
                                          <p:spTgt spid="2">
                                            <p:graphicEl>
                                              <a:dgm id="{96A220C1-F51A-4E4C-9DCF-A548F381A665}"/>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96A220C1-F51A-4E4C-9DCF-A548F381A665}"/>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96A220C1-F51A-4E4C-9DCF-A548F381A665}"/>
                                            </p:graphicEl>
                                          </p:spTgt>
                                        </p:tgtEl>
                                      </p:cBhvr>
                                    </p:animEffect>
                                    <p:anim calcmode="lin" valueType="num">
                                      <p:cBhvr>
                                        <p:cTn id="29" dur="500" fill="hold"/>
                                        <p:tgtEl>
                                          <p:spTgt spid="2">
                                            <p:graphicEl>
                                              <a:dgm id="{96A220C1-F51A-4E4C-9DCF-A548F381A665}"/>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96A220C1-F51A-4E4C-9DCF-A548F381A665}"/>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2">
                                            <p:graphicEl>
                                              <a:dgm id="{8947BFBF-C36A-4EFA-9AB6-0B971873736B}"/>
                                            </p:graphicEl>
                                          </p:spTgt>
                                        </p:tgtEl>
                                        <p:attrNameLst>
                                          <p:attrName>style.visibility</p:attrName>
                                        </p:attrNameLst>
                                      </p:cBhvr>
                                      <p:to>
                                        <p:strVal val="visible"/>
                                      </p:to>
                                    </p:set>
                                    <p:anim calcmode="lin" valueType="num">
                                      <p:cBhvr>
                                        <p:cTn id="33" dur="500" fill="hold"/>
                                        <p:tgtEl>
                                          <p:spTgt spid="2">
                                            <p:graphicEl>
                                              <a:dgm id="{8947BFBF-C36A-4EFA-9AB6-0B971873736B}"/>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8947BFBF-C36A-4EFA-9AB6-0B971873736B}"/>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8947BFBF-C36A-4EFA-9AB6-0B971873736B}"/>
                                            </p:graphicEl>
                                          </p:spTgt>
                                        </p:tgtEl>
                                      </p:cBhvr>
                                    </p:animEffect>
                                    <p:anim calcmode="lin" valueType="num">
                                      <p:cBhvr>
                                        <p:cTn id="36" dur="500" fill="hold"/>
                                        <p:tgtEl>
                                          <p:spTgt spid="2">
                                            <p:graphicEl>
                                              <a:dgm id="{8947BFBF-C36A-4EFA-9AB6-0B971873736B}"/>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8947BFBF-C36A-4EFA-9AB6-0B971873736B}"/>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2">
                                            <p:graphicEl>
                                              <a:dgm id="{D864BB1C-3772-4FD0-8E87-D1DD0E958E52}"/>
                                            </p:graphicEl>
                                          </p:spTgt>
                                        </p:tgtEl>
                                        <p:attrNameLst>
                                          <p:attrName>style.visibility</p:attrName>
                                        </p:attrNameLst>
                                      </p:cBhvr>
                                      <p:to>
                                        <p:strVal val="visible"/>
                                      </p:to>
                                    </p:set>
                                    <p:anim calcmode="lin" valueType="num">
                                      <p:cBhvr>
                                        <p:cTn id="42" dur="500" fill="hold"/>
                                        <p:tgtEl>
                                          <p:spTgt spid="2">
                                            <p:graphicEl>
                                              <a:dgm id="{D864BB1C-3772-4FD0-8E87-D1DD0E958E52}"/>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D864BB1C-3772-4FD0-8E87-D1DD0E958E52}"/>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D864BB1C-3772-4FD0-8E87-D1DD0E958E52}"/>
                                            </p:graphicEl>
                                          </p:spTgt>
                                        </p:tgtEl>
                                      </p:cBhvr>
                                    </p:animEffect>
                                    <p:anim calcmode="lin" valueType="num">
                                      <p:cBhvr>
                                        <p:cTn id="45" dur="500" fill="hold"/>
                                        <p:tgtEl>
                                          <p:spTgt spid="2">
                                            <p:graphicEl>
                                              <a:dgm id="{D864BB1C-3772-4FD0-8E87-D1DD0E958E52}"/>
                                            </p:graphicEl>
                                          </p:spTgt>
                                        </p:tgtEl>
                                        <p:attrNameLst>
                                          <p:attrName>ppt_x</p:attrName>
                                        </p:attrNameLst>
                                      </p:cBhvr>
                                      <p:tavLst>
                                        <p:tav tm="0">
                                          <p:val>
                                            <p:fltVal val="0.5"/>
                                          </p:val>
                                        </p:tav>
                                        <p:tav tm="100000">
                                          <p:val>
                                            <p:strVal val="#ppt_x"/>
                                          </p:val>
                                        </p:tav>
                                      </p:tavLst>
                                    </p:anim>
                                    <p:anim calcmode="lin" valueType="num">
                                      <p:cBhvr>
                                        <p:cTn id="46" dur="500" fill="hold"/>
                                        <p:tgtEl>
                                          <p:spTgt spid="2">
                                            <p:graphicEl>
                                              <a:dgm id="{D864BB1C-3772-4FD0-8E87-D1DD0E958E52}"/>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
                                            <p:graphicEl>
                                              <a:dgm id="{D1378C6A-9BA8-4734-B0DE-4A280C0162A6}"/>
                                            </p:graphicEl>
                                          </p:spTgt>
                                        </p:tgtEl>
                                        <p:attrNameLst>
                                          <p:attrName>style.visibility</p:attrName>
                                        </p:attrNameLst>
                                      </p:cBhvr>
                                      <p:to>
                                        <p:strVal val="visible"/>
                                      </p:to>
                                    </p:set>
                                    <p:anim calcmode="lin" valueType="num">
                                      <p:cBhvr>
                                        <p:cTn id="49" dur="500" fill="hold"/>
                                        <p:tgtEl>
                                          <p:spTgt spid="2">
                                            <p:graphicEl>
                                              <a:dgm id="{D1378C6A-9BA8-4734-B0DE-4A280C0162A6}"/>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D1378C6A-9BA8-4734-B0DE-4A280C0162A6}"/>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D1378C6A-9BA8-4734-B0DE-4A280C0162A6}"/>
                                            </p:graphicEl>
                                          </p:spTgt>
                                        </p:tgtEl>
                                      </p:cBhvr>
                                    </p:animEffect>
                                    <p:anim calcmode="lin" valueType="num">
                                      <p:cBhvr>
                                        <p:cTn id="52" dur="500" fill="hold"/>
                                        <p:tgtEl>
                                          <p:spTgt spid="2">
                                            <p:graphicEl>
                                              <a:dgm id="{D1378C6A-9BA8-4734-B0DE-4A280C0162A6}"/>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D1378C6A-9BA8-4734-B0DE-4A280C0162A6}"/>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1000" fill="hold"/>
                                        <p:tgtEl>
                                          <p:spTgt spid="11"/>
                                        </p:tgtEl>
                                        <p:attrNameLst>
                                          <p:attrName>ppt_w</p:attrName>
                                        </p:attrNameLst>
                                      </p:cBhvr>
                                      <p:tavLst>
                                        <p:tav tm="0">
                                          <p:val>
                                            <p:fltVal val="0"/>
                                          </p:val>
                                        </p:tav>
                                        <p:tav tm="100000">
                                          <p:val>
                                            <p:strVal val="#ppt_w"/>
                                          </p:val>
                                        </p:tav>
                                      </p:tavLst>
                                    </p:anim>
                                    <p:anim calcmode="lin" valueType="num">
                                      <p:cBhvr>
                                        <p:cTn id="59" dur="1000" fill="hold"/>
                                        <p:tgtEl>
                                          <p:spTgt spid="11"/>
                                        </p:tgtEl>
                                        <p:attrNameLst>
                                          <p:attrName>ppt_h</p:attrName>
                                        </p:attrNameLst>
                                      </p:cBhvr>
                                      <p:tavLst>
                                        <p:tav tm="0">
                                          <p:val>
                                            <p:fltVal val="0"/>
                                          </p:val>
                                        </p:tav>
                                        <p:tav tm="100000">
                                          <p:val>
                                            <p:strVal val="#ppt_h"/>
                                          </p:val>
                                        </p:tav>
                                      </p:tavLst>
                                    </p:anim>
                                    <p:anim calcmode="lin" valueType="num">
                                      <p:cBhvr>
                                        <p:cTn id="60" dur="1000" fill="hold"/>
                                        <p:tgtEl>
                                          <p:spTgt spid="11"/>
                                        </p:tgtEl>
                                        <p:attrNameLst>
                                          <p:attrName>style.rotation</p:attrName>
                                        </p:attrNameLst>
                                      </p:cBhvr>
                                      <p:tavLst>
                                        <p:tav tm="0">
                                          <p:val>
                                            <p:fltVal val="90"/>
                                          </p:val>
                                        </p:tav>
                                        <p:tav tm="100000">
                                          <p:val>
                                            <p:fltVal val="0"/>
                                          </p:val>
                                        </p:tav>
                                      </p:tavLst>
                                    </p:anim>
                                    <p:animEffect transition="in" filter="fade">
                                      <p:cBhvr>
                                        <p:cTn id="61" dur="1000"/>
                                        <p:tgtEl>
                                          <p:spTgt spid="11"/>
                                        </p:tgtEl>
                                      </p:cBhvr>
                                    </p:animEffect>
                                  </p:childTnLst>
                                </p:cTn>
                              </p:par>
                            </p:childTnLst>
                          </p:cTn>
                        </p:par>
                        <p:par>
                          <p:cTn id="62" fill="hold">
                            <p:stCondLst>
                              <p:cond delay="1000"/>
                            </p:stCondLst>
                            <p:childTnLst>
                              <p:par>
                                <p:cTn id="63" presetID="25" presetClass="entr" presetSubtype="0"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68" dur="1000" fill="hold"/>
                                        <p:tgtEl>
                                          <p:spTgt spid="8"/>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8"/>
                                        </p:tgtEl>
                                      </p:cBhvr>
                                    </p:animEffect>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grpId="0" nodeType="clickEffect">
                                  <p:stCondLst>
                                    <p:cond delay="0"/>
                                  </p:stCondLst>
                                  <p:childTnLst>
                                    <p:set>
                                      <p:cBhvr>
                                        <p:cTn id="76" dur="1" fill="hold">
                                          <p:stCondLst>
                                            <p:cond delay="0"/>
                                          </p:stCondLst>
                                        </p:cTn>
                                        <p:tgtEl>
                                          <p:spTgt spid="7">
                                            <p:graphicEl>
                                              <a:dgm id="{1F2D09CA-5DDC-4224-ABA5-62BB7F48AF7A}"/>
                                            </p:graphicEl>
                                          </p:spTgt>
                                        </p:tgtEl>
                                        <p:attrNameLst>
                                          <p:attrName>style.visibility</p:attrName>
                                        </p:attrNameLst>
                                      </p:cBhvr>
                                      <p:to>
                                        <p:strVal val="visible"/>
                                      </p:to>
                                    </p:set>
                                    <p:animEffect transition="in" filter="fade">
                                      <p:cBhvr>
                                        <p:cTn id="77" dur="1000"/>
                                        <p:tgtEl>
                                          <p:spTgt spid="7">
                                            <p:graphicEl>
                                              <a:dgm id="{1F2D09CA-5DDC-4224-ABA5-62BB7F48AF7A}"/>
                                            </p:graphicEl>
                                          </p:spTgt>
                                        </p:tgtEl>
                                      </p:cBhvr>
                                    </p:animEffect>
                                    <p:anim calcmode="lin" valueType="num">
                                      <p:cBhvr>
                                        <p:cTn id="78" dur="1000" fill="hold"/>
                                        <p:tgtEl>
                                          <p:spTgt spid="7">
                                            <p:graphicEl>
                                              <a:dgm id="{1F2D09CA-5DDC-4224-ABA5-62BB7F48AF7A}"/>
                                            </p:graphicEl>
                                          </p:spTgt>
                                        </p:tgtEl>
                                        <p:attrNameLst>
                                          <p:attrName>ppt_x</p:attrName>
                                        </p:attrNameLst>
                                      </p:cBhvr>
                                      <p:tavLst>
                                        <p:tav tm="0">
                                          <p:val>
                                            <p:strVal val="#ppt_x"/>
                                          </p:val>
                                        </p:tav>
                                        <p:tav tm="100000">
                                          <p:val>
                                            <p:strVal val="#ppt_x"/>
                                          </p:val>
                                        </p:tav>
                                      </p:tavLst>
                                    </p:anim>
                                    <p:anim calcmode="lin" valueType="num">
                                      <p:cBhvr>
                                        <p:cTn id="79" dur="1000" fill="hold"/>
                                        <p:tgtEl>
                                          <p:spTgt spid="7">
                                            <p:graphicEl>
                                              <a:dgm id="{1F2D09CA-5DDC-4224-ABA5-62BB7F48AF7A}"/>
                                            </p:graphic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grpId="0" nodeType="clickEffect">
                                  <p:stCondLst>
                                    <p:cond delay="0"/>
                                  </p:stCondLst>
                                  <p:childTnLst>
                                    <p:set>
                                      <p:cBhvr>
                                        <p:cTn id="83" dur="1" fill="hold">
                                          <p:stCondLst>
                                            <p:cond delay="0"/>
                                          </p:stCondLst>
                                        </p:cTn>
                                        <p:tgtEl>
                                          <p:spTgt spid="7">
                                            <p:graphicEl>
                                              <a:dgm id="{C9082044-BA00-4E94-B848-21337E0EC631}"/>
                                            </p:graphicEl>
                                          </p:spTgt>
                                        </p:tgtEl>
                                        <p:attrNameLst>
                                          <p:attrName>style.visibility</p:attrName>
                                        </p:attrNameLst>
                                      </p:cBhvr>
                                      <p:to>
                                        <p:strVal val="visible"/>
                                      </p:to>
                                    </p:set>
                                    <p:animEffect transition="in" filter="fade">
                                      <p:cBhvr>
                                        <p:cTn id="84" dur="1000"/>
                                        <p:tgtEl>
                                          <p:spTgt spid="7">
                                            <p:graphicEl>
                                              <a:dgm id="{C9082044-BA00-4E94-B848-21337E0EC631}"/>
                                            </p:graphicEl>
                                          </p:spTgt>
                                        </p:tgtEl>
                                      </p:cBhvr>
                                    </p:animEffect>
                                    <p:anim calcmode="lin" valueType="num">
                                      <p:cBhvr>
                                        <p:cTn id="85" dur="1000" fill="hold"/>
                                        <p:tgtEl>
                                          <p:spTgt spid="7">
                                            <p:graphicEl>
                                              <a:dgm id="{C9082044-BA00-4E94-B848-21337E0EC631}"/>
                                            </p:graphicEl>
                                          </p:spTgt>
                                        </p:tgtEl>
                                        <p:attrNameLst>
                                          <p:attrName>ppt_x</p:attrName>
                                        </p:attrNameLst>
                                      </p:cBhvr>
                                      <p:tavLst>
                                        <p:tav tm="0">
                                          <p:val>
                                            <p:strVal val="#ppt_x"/>
                                          </p:val>
                                        </p:tav>
                                        <p:tav tm="100000">
                                          <p:val>
                                            <p:strVal val="#ppt_x"/>
                                          </p:val>
                                        </p:tav>
                                      </p:tavLst>
                                    </p:anim>
                                    <p:anim calcmode="lin" valueType="num">
                                      <p:cBhvr>
                                        <p:cTn id="86" dur="1000" fill="hold"/>
                                        <p:tgtEl>
                                          <p:spTgt spid="7">
                                            <p:graphicEl>
                                              <a:dgm id="{C9082044-BA00-4E94-B848-21337E0EC631}"/>
                                            </p:graphic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7" presetClass="entr" presetSubtype="0" fill="hold" grpId="0" nodeType="clickEffect">
                                  <p:stCondLst>
                                    <p:cond delay="0"/>
                                  </p:stCondLst>
                                  <p:childTnLst>
                                    <p:set>
                                      <p:cBhvr>
                                        <p:cTn id="90" dur="1" fill="hold">
                                          <p:stCondLst>
                                            <p:cond delay="0"/>
                                          </p:stCondLst>
                                        </p:cTn>
                                        <p:tgtEl>
                                          <p:spTgt spid="7">
                                            <p:graphicEl>
                                              <a:dgm id="{E1E5630C-BD4F-46CC-916A-4557FB7B8995}"/>
                                            </p:graphicEl>
                                          </p:spTgt>
                                        </p:tgtEl>
                                        <p:attrNameLst>
                                          <p:attrName>style.visibility</p:attrName>
                                        </p:attrNameLst>
                                      </p:cBhvr>
                                      <p:to>
                                        <p:strVal val="visible"/>
                                      </p:to>
                                    </p:set>
                                    <p:animEffect transition="in" filter="fade">
                                      <p:cBhvr>
                                        <p:cTn id="91" dur="1000"/>
                                        <p:tgtEl>
                                          <p:spTgt spid="7">
                                            <p:graphicEl>
                                              <a:dgm id="{E1E5630C-BD4F-46CC-916A-4557FB7B8995}"/>
                                            </p:graphicEl>
                                          </p:spTgt>
                                        </p:tgtEl>
                                      </p:cBhvr>
                                    </p:animEffect>
                                    <p:anim calcmode="lin" valueType="num">
                                      <p:cBhvr>
                                        <p:cTn id="92" dur="1000" fill="hold"/>
                                        <p:tgtEl>
                                          <p:spTgt spid="7">
                                            <p:graphicEl>
                                              <a:dgm id="{E1E5630C-BD4F-46CC-916A-4557FB7B8995}"/>
                                            </p:graphicEl>
                                          </p:spTgt>
                                        </p:tgtEl>
                                        <p:attrNameLst>
                                          <p:attrName>ppt_x</p:attrName>
                                        </p:attrNameLst>
                                      </p:cBhvr>
                                      <p:tavLst>
                                        <p:tav tm="0">
                                          <p:val>
                                            <p:strVal val="#ppt_x"/>
                                          </p:val>
                                        </p:tav>
                                        <p:tav tm="100000">
                                          <p:val>
                                            <p:strVal val="#ppt_x"/>
                                          </p:val>
                                        </p:tav>
                                      </p:tavLst>
                                    </p:anim>
                                    <p:anim calcmode="lin" valueType="num">
                                      <p:cBhvr>
                                        <p:cTn id="93" dur="1000" fill="hold"/>
                                        <p:tgtEl>
                                          <p:spTgt spid="7">
                                            <p:graphicEl>
                                              <a:dgm id="{E1E5630C-BD4F-46CC-916A-4557FB7B8995}"/>
                                            </p:graphic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grpId="0" nodeType="clickEffect">
                                  <p:stCondLst>
                                    <p:cond delay="0"/>
                                  </p:stCondLst>
                                  <p:childTnLst>
                                    <p:set>
                                      <p:cBhvr>
                                        <p:cTn id="97" dur="1" fill="hold">
                                          <p:stCondLst>
                                            <p:cond delay="0"/>
                                          </p:stCondLst>
                                        </p:cTn>
                                        <p:tgtEl>
                                          <p:spTgt spid="7">
                                            <p:graphicEl>
                                              <a:dgm id="{22814FF2-5193-4DBA-9629-93340BBD42C9}"/>
                                            </p:graphicEl>
                                          </p:spTgt>
                                        </p:tgtEl>
                                        <p:attrNameLst>
                                          <p:attrName>style.visibility</p:attrName>
                                        </p:attrNameLst>
                                      </p:cBhvr>
                                      <p:to>
                                        <p:strVal val="visible"/>
                                      </p:to>
                                    </p:set>
                                    <p:animEffect transition="in" filter="fade">
                                      <p:cBhvr>
                                        <p:cTn id="98" dur="1000"/>
                                        <p:tgtEl>
                                          <p:spTgt spid="7">
                                            <p:graphicEl>
                                              <a:dgm id="{22814FF2-5193-4DBA-9629-93340BBD42C9}"/>
                                            </p:graphicEl>
                                          </p:spTgt>
                                        </p:tgtEl>
                                      </p:cBhvr>
                                    </p:animEffect>
                                    <p:anim calcmode="lin" valueType="num">
                                      <p:cBhvr>
                                        <p:cTn id="99" dur="1000" fill="hold"/>
                                        <p:tgtEl>
                                          <p:spTgt spid="7">
                                            <p:graphicEl>
                                              <a:dgm id="{22814FF2-5193-4DBA-9629-93340BBD42C9}"/>
                                            </p:graphicEl>
                                          </p:spTgt>
                                        </p:tgtEl>
                                        <p:attrNameLst>
                                          <p:attrName>ppt_x</p:attrName>
                                        </p:attrNameLst>
                                      </p:cBhvr>
                                      <p:tavLst>
                                        <p:tav tm="0">
                                          <p:val>
                                            <p:strVal val="#ppt_x"/>
                                          </p:val>
                                        </p:tav>
                                        <p:tav tm="100000">
                                          <p:val>
                                            <p:strVal val="#ppt_x"/>
                                          </p:val>
                                        </p:tav>
                                      </p:tavLst>
                                    </p:anim>
                                    <p:anim calcmode="lin" valueType="num">
                                      <p:cBhvr>
                                        <p:cTn id="100" dur="1000" fill="hold"/>
                                        <p:tgtEl>
                                          <p:spTgt spid="7">
                                            <p:graphicEl>
                                              <a:dgm id="{22814FF2-5193-4DBA-9629-93340BBD42C9}"/>
                                            </p:graphic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7" presetClass="entr" presetSubtype="0" fill="hold" grpId="0" nodeType="clickEffect">
                                  <p:stCondLst>
                                    <p:cond delay="0"/>
                                  </p:stCondLst>
                                  <p:childTnLst>
                                    <p:set>
                                      <p:cBhvr>
                                        <p:cTn id="104" dur="1" fill="hold">
                                          <p:stCondLst>
                                            <p:cond delay="0"/>
                                          </p:stCondLst>
                                        </p:cTn>
                                        <p:tgtEl>
                                          <p:spTgt spid="7">
                                            <p:graphicEl>
                                              <a:dgm id="{4A7A5C1A-F658-463A-B28A-9E2670CDD3BF}"/>
                                            </p:graphicEl>
                                          </p:spTgt>
                                        </p:tgtEl>
                                        <p:attrNameLst>
                                          <p:attrName>style.visibility</p:attrName>
                                        </p:attrNameLst>
                                      </p:cBhvr>
                                      <p:to>
                                        <p:strVal val="visible"/>
                                      </p:to>
                                    </p:set>
                                    <p:animEffect transition="in" filter="fade">
                                      <p:cBhvr>
                                        <p:cTn id="105" dur="1000"/>
                                        <p:tgtEl>
                                          <p:spTgt spid="7">
                                            <p:graphicEl>
                                              <a:dgm id="{4A7A5C1A-F658-463A-B28A-9E2670CDD3BF}"/>
                                            </p:graphicEl>
                                          </p:spTgt>
                                        </p:tgtEl>
                                      </p:cBhvr>
                                    </p:animEffect>
                                    <p:anim calcmode="lin" valueType="num">
                                      <p:cBhvr>
                                        <p:cTn id="106" dur="1000" fill="hold"/>
                                        <p:tgtEl>
                                          <p:spTgt spid="7">
                                            <p:graphicEl>
                                              <a:dgm id="{4A7A5C1A-F658-463A-B28A-9E2670CDD3BF}"/>
                                            </p:graphicEl>
                                          </p:spTgt>
                                        </p:tgtEl>
                                        <p:attrNameLst>
                                          <p:attrName>ppt_x</p:attrName>
                                        </p:attrNameLst>
                                      </p:cBhvr>
                                      <p:tavLst>
                                        <p:tav tm="0">
                                          <p:val>
                                            <p:strVal val="#ppt_x"/>
                                          </p:val>
                                        </p:tav>
                                        <p:tav tm="100000">
                                          <p:val>
                                            <p:strVal val="#ppt_x"/>
                                          </p:val>
                                        </p:tav>
                                      </p:tavLst>
                                    </p:anim>
                                    <p:anim calcmode="lin" valueType="num">
                                      <p:cBhvr>
                                        <p:cTn id="107" dur="1000" fill="hold"/>
                                        <p:tgtEl>
                                          <p:spTgt spid="7">
                                            <p:graphicEl>
                                              <a:dgm id="{4A7A5C1A-F658-463A-B28A-9E2670CDD3BF}"/>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p:bldSub>
          <a:bldDgm bld="one"/>
        </p:bldSub>
      </p:bldGraphic>
      <p:bldP spid="8" grpId="0"/>
      <p:bldGraphic spid="7"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t="-6000"/>
          </a:stretch>
        </a:blip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1B6E0CD2-1920-305B-1F6B-79A24E7B274E}"/>
              </a:ext>
            </a:extLst>
          </p:cNvPr>
          <p:cNvSpPr txBox="1"/>
          <p:nvPr/>
        </p:nvSpPr>
        <p:spPr>
          <a:xfrm>
            <a:off x="6115050" y="3186395"/>
            <a:ext cx="6076949" cy="1323439"/>
          </a:xfrm>
          <a:prstGeom prst="rect">
            <a:avLst/>
          </a:prstGeom>
          <a:noFill/>
        </p:spPr>
        <p:txBody>
          <a:bodyPr wrap="square">
            <a:spAutoFit/>
          </a:bodyPr>
          <a:lstStyle/>
          <a:p>
            <a:pPr>
              <a:spcBef>
                <a:spcPts val="600"/>
              </a:spcBef>
            </a:pPr>
            <a:r>
              <a:rPr lang="hr-HR" sz="2000" b="1"/>
              <a:t>Pavle je učio Korinćane (i nas, naravno) da ljubav gradi (1. Kor. 8,1); da ništa nema vrednost bez ljubavi (1. Kor. 13,1-3); i da se sve treba činiti sa onom ljubavlju koja dolazi od Boga. (1. Kor. 16,14).</a:t>
            </a:r>
            <a:endParaRPr lang="en" sz="2000" b="1" dirty="0"/>
          </a:p>
        </p:txBody>
      </p:sp>
      <p:sp>
        <p:nvSpPr>
          <p:cNvPr id="3" name="CuadroTexto 2">
            <a:extLst>
              <a:ext uri="{FF2B5EF4-FFF2-40B4-BE49-F238E27FC236}">
                <a16:creationId xmlns:a16="http://schemas.microsoft.com/office/drawing/2014/main" id="{EB7E4B1B-7B74-6FB3-67A8-AEAE970745EE}"/>
              </a:ext>
            </a:extLst>
          </p:cNvPr>
          <p:cNvSpPr txBox="1"/>
          <p:nvPr/>
        </p:nvSpPr>
        <p:spPr>
          <a:xfrm>
            <a:off x="0" y="0"/>
            <a:ext cx="6234734" cy="769441"/>
          </a:xfrm>
          <a:prstGeom prst="rect">
            <a:avLst/>
          </a:prstGeom>
          <a:noFill/>
        </p:spPr>
        <p:txBody>
          <a:bodyPr wrap="square">
            <a:spAutoFit/>
          </a:bodyPr>
          <a:lstStyle/>
          <a:p>
            <a:pPr algn="ctr"/>
            <a:r>
              <a:rPr lang="en"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a:t>
            </a:r>
            <a:r>
              <a:rPr lang="hr-HR"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BOŽJA LJUBAV</a:t>
            </a:r>
            <a:r>
              <a:rPr lang="en"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e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(1)</a:t>
            </a:r>
          </a:p>
        </p:txBody>
      </p:sp>
      <p:sp>
        <p:nvSpPr>
          <p:cNvPr id="4" name="CuadroTexto 3">
            <a:extLst>
              <a:ext uri="{FF2B5EF4-FFF2-40B4-BE49-F238E27FC236}">
                <a16:creationId xmlns:a16="http://schemas.microsoft.com/office/drawing/2014/main" id="{F19AD22E-B5E5-E807-8C5A-0C55C4DAE343}"/>
              </a:ext>
            </a:extLst>
          </p:cNvPr>
          <p:cNvSpPr txBox="1"/>
          <p:nvPr/>
        </p:nvSpPr>
        <p:spPr>
          <a:xfrm>
            <a:off x="468382" y="639129"/>
            <a:ext cx="5297970" cy="646331"/>
          </a:xfrm>
          <a:prstGeom prst="rect">
            <a:avLst/>
          </a:prstGeom>
          <a:noFill/>
        </p:spPr>
        <p:txBody>
          <a:bodyPr wrap="square">
            <a:spAutoFit/>
          </a:bodyPr>
          <a:lstStyle/>
          <a:p>
            <a:pPr algn="ctr"/>
            <a:r>
              <a:rPr lang="en"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r>
              <a:rPr lang="sr-Latn-RS"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 koji nema ljubavi ne pozna Boga, jer je Bog ljubav</a:t>
            </a:r>
            <a:r>
              <a:rPr lang="en"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a:t>
            </a:r>
            <a:r>
              <a:rPr lang="en"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(1</a:t>
            </a:r>
            <a:r>
              <a:rPr lang="sr-Latn-RS"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r>
              <a:rPr lang="en"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a:t>
            </a:r>
            <a:r>
              <a:rPr lang="sr-Latn-RS"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Jovan</a:t>
            </a:r>
            <a:r>
              <a:rPr lang="en"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48</a:t>
            </a:r>
            <a:r>
              <a:rPr lang="en"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p>
        </p:txBody>
      </p:sp>
      <p:sp>
        <p:nvSpPr>
          <p:cNvPr id="6" name="CuadroTexto 5">
            <a:extLst>
              <a:ext uri="{FF2B5EF4-FFF2-40B4-BE49-F238E27FC236}">
                <a16:creationId xmlns:a16="http://schemas.microsoft.com/office/drawing/2014/main" id="{426F2700-2EA4-04FA-6EE2-39708FF47E1E}"/>
              </a:ext>
            </a:extLst>
          </p:cNvPr>
          <p:cNvSpPr txBox="1"/>
          <p:nvPr/>
        </p:nvSpPr>
        <p:spPr>
          <a:xfrm>
            <a:off x="119683" y="1611321"/>
            <a:ext cx="6115051" cy="1631216"/>
          </a:xfrm>
          <a:prstGeom prst="rect">
            <a:avLst/>
          </a:prstGeom>
          <a:noFill/>
        </p:spPr>
        <p:txBody>
          <a:bodyPr wrap="square" rtlCol="0">
            <a:spAutoFit/>
          </a:bodyPr>
          <a:lstStyle/>
          <a:p>
            <a:pPr>
              <a:spcBef>
                <a:spcPts val="600"/>
              </a:spcBef>
            </a:pPr>
            <a:r>
              <a:rPr lang="hr-HR" sz="2000" b="1"/>
              <a:t>Biblija odlučno tvrdi da je Bog ljubav (1. Jovan. 4,8). On je tu ljubav izlio na sve svoje stvorenje. Možemo je videti u vlastitim srcima; u odnosu između roditelja i dece; u prekrasnom cveću; u melodioznim pticama; …</a:t>
            </a:r>
            <a:endParaRPr lang="en" sz="2000" b="1" dirty="0"/>
          </a:p>
        </p:txBody>
      </p:sp>
      <p:pic>
        <p:nvPicPr>
          <p:cNvPr id="5" name="Imagen 4">
            <a:extLst>
              <a:ext uri="{FF2B5EF4-FFF2-40B4-BE49-F238E27FC236}">
                <a16:creationId xmlns:a16="http://schemas.microsoft.com/office/drawing/2014/main" id="{0CFE141C-ADAD-2CAE-09F0-EF616E2AB7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4734" y="133128"/>
            <a:ext cx="5857874" cy="2928937"/>
          </a:xfrm>
          <a:prstGeom prst="snip2DiagRect">
            <a:avLst>
              <a:gd name="adj1" fmla="val 13913"/>
              <a:gd name="adj2" fmla="val 16667"/>
            </a:avLst>
          </a:prstGeom>
          <a:solidFill>
            <a:srgbClr val="FFFFFF">
              <a:shade val="85000"/>
            </a:srgbClr>
          </a:solidFill>
          <a:ln w="57150" cap="sq">
            <a:solidFill>
              <a:schemeClr val="bg2">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521DA165-C60A-3DE3-7B24-4E09A3783B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9378" y="3498490"/>
            <a:ext cx="3230217" cy="323021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BFF7C07D-28BA-CE9A-1A63-23AC1DE4CEA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55612" y="3498490"/>
            <a:ext cx="2420868" cy="3230217"/>
          </a:xfrm>
          <a:prstGeom prst="rect">
            <a:avLst/>
          </a:prstGeom>
          <a:ln w="38100" cap="sq">
            <a:solidFill>
              <a:srgbClr val="00A9D5"/>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596B4DDE-F472-5485-467B-005AD40D5351}"/>
              </a:ext>
            </a:extLst>
          </p:cNvPr>
          <p:cNvSpPr txBox="1"/>
          <p:nvPr/>
        </p:nvSpPr>
        <p:spPr>
          <a:xfrm>
            <a:off x="6096001" y="5817885"/>
            <a:ext cx="6096000" cy="1015663"/>
          </a:xfrm>
          <a:prstGeom prst="rect">
            <a:avLst/>
          </a:prstGeom>
          <a:noFill/>
        </p:spPr>
        <p:txBody>
          <a:bodyPr wrap="square">
            <a:spAutoFit/>
          </a:bodyPr>
          <a:lstStyle/>
          <a:p>
            <a:pPr lvl="0">
              <a:spcBef>
                <a:spcPts val="600"/>
              </a:spcBef>
              <a:defRPr/>
            </a:pPr>
            <a:r>
              <a:rPr lang="hr-HR" sz="2000" b="1" dirty="0">
                <a:solidFill>
                  <a:prstClr val="black"/>
                </a:solidFill>
              </a:rPr>
              <a:t>Ovaj primer nas vodi da se prema drugima ponašamo sa istom ljubavlju kakvu nam je Bog pokazao. (1. Jovan. 3,16)</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D806EF79-38FA-E7D1-EB0E-18BE1629B619}"/>
              </a:ext>
            </a:extLst>
          </p:cNvPr>
          <p:cNvSpPr txBox="1"/>
          <p:nvPr/>
        </p:nvSpPr>
        <p:spPr>
          <a:xfrm>
            <a:off x="6115050" y="4656028"/>
            <a:ext cx="6076949" cy="1015663"/>
          </a:xfrm>
          <a:prstGeom prst="rect">
            <a:avLst/>
          </a:prstGeom>
          <a:noFill/>
        </p:spPr>
        <p:txBody>
          <a:bodyPr wrap="square">
            <a:spAutoFit/>
          </a:bodyPr>
          <a:lstStyle/>
          <a:p>
            <a:pPr lvl="0">
              <a:spcBef>
                <a:spcPts val="600"/>
              </a:spcBef>
              <a:defRPr/>
            </a:pPr>
            <a:r>
              <a:rPr lang="hr-HR" sz="2000" b="1">
                <a:solidFill>
                  <a:prstClr val="black"/>
                </a:solidFill>
              </a:rPr>
              <a:t>Ali, bez sumnje, najveći izraz Božje ljubavi može se videti u Isusovoj ponudi kao žrtvi za naše grehe (Jovsn 3,16).</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312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out)">
                                      <p:cBhvr>
                                        <p:cTn id="21" dur="750"/>
                                        <p:tgtEl>
                                          <p:spTgt spid="5"/>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anim calcmode="lin" valueType="num">
                                      <p:cBhvr>
                                        <p:cTn id="48" dur="500" fill="hold"/>
                                        <p:tgtEl>
                                          <p:spTgt spid="16"/>
                                        </p:tgtEl>
                                        <p:attrNameLst>
                                          <p:attrName>ppt_w</p:attrName>
                                        </p:attrNameLst>
                                      </p:cBhvr>
                                      <p:tavLst>
                                        <p:tav tm="0" fmla="#ppt_w*sin(2.5*pi*$)">
                                          <p:val>
                                            <p:fltVal val="0"/>
                                          </p:val>
                                        </p:tav>
                                        <p:tav tm="100000">
                                          <p:val>
                                            <p:fltVal val="1"/>
                                          </p:val>
                                        </p:tav>
                                      </p:tavLst>
                                    </p:anim>
                                    <p:anim calcmode="lin" valueType="num">
                                      <p:cBhvr>
                                        <p:cTn id="49" dur="5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4" grpId="0"/>
      <p:bldP spid="6"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9355F65-52C1-91C4-45CC-A1D18F1204C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195D87E-8C0A-EDDA-E0FD-20BDF3AB0DAA}"/>
              </a:ext>
            </a:extLst>
          </p:cNvPr>
          <p:cNvSpPr txBox="1"/>
          <p:nvPr/>
        </p:nvSpPr>
        <p:spPr>
          <a:xfrm>
            <a:off x="0" y="-29817"/>
            <a:ext cx="12191999" cy="769441"/>
          </a:xfrm>
          <a:prstGeom prst="rect">
            <a:avLst/>
          </a:prstGeom>
          <a:noFill/>
        </p:spPr>
        <p:txBody>
          <a:bodyPr wrap="square">
            <a:spAutoFit/>
          </a:bodyPr>
          <a:lstStyle/>
          <a:p>
            <a:pPr algn="ctr"/>
            <a:r>
              <a:rPr lang="en" sz="4400" b="1" spc="60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a:t>
            </a:r>
            <a:r>
              <a:rPr lang="hr-HR" sz="4400" b="1" spc="60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BOŽJA LJUBAV" (2)</a:t>
            </a:r>
            <a:endParaRPr lang="en"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endParaRPr>
          </a:p>
        </p:txBody>
      </p:sp>
      <p:sp>
        <p:nvSpPr>
          <p:cNvPr id="4" name="CuadroTexto 3">
            <a:extLst>
              <a:ext uri="{FF2B5EF4-FFF2-40B4-BE49-F238E27FC236}">
                <a16:creationId xmlns:a16="http://schemas.microsoft.com/office/drawing/2014/main" id="{E0B2F1B8-D55C-72B4-B985-4964EFEAED57}"/>
              </a:ext>
            </a:extLst>
          </p:cNvPr>
          <p:cNvSpPr txBox="1"/>
          <p:nvPr/>
        </p:nvSpPr>
        <p:spPr>
          <a:xfrm>
            <a:off x="488273" y="632989"/>
            <a:ext cx="10746464" cy="646331"/>
          </a:xfrm>
          <a:prstGeom prst="rect">
            <a:avLst/>
          </a:prstGeom>
          <a:noFill/>
        </p:spPr>
        <p:txBody>
          <a:bodyPr wrap="square">
            <a:spAutoFit/>
          </a:bodyPr>
          <a:lstStyle/>
          <a:p>
            <a:pPr algn="ctr"/>
            <a:r>
              <a:rPr lang="sr-Latn-RS" b="1">
                <a:solidFill>
                  <a:schemeClr val="accent5">
                    <a:lumMod val="50000"/>
                  </a:schemeClr>
                </a:solidFill>
                <a:effectLst>
                  <a:glow rad="101600">
                    <a:schemeClr val="accent4">
                      <a:lumMod val="60000"/>
                      <a:lumOff val="40000"/>
                    </a:schemeClr>
                  </a:glow>
                </a:effectLst>
                <a:latin typeface="Comic Sans MS" panose="030F0702030302020204" pitchFamily="66" charset="0"/>
              </a:rPr>
              <a:t>A dalje, braćo, radujte se, usavršavajte se, utešavajte se, jednako mislite, mir imajte, i Bog ljubavi i mira biće s vama.</a:t>
            </a:r>
            <a:r>
              <a:rPr lang="en" b="1">
                <a:solidFill>
                  <a:schemeClr val="accent5">
                    <a:lumMod val="50000"/>
                  </a:schemeClr>
                </a:solidFill>
                <a:effectLst>
                  <a:glow rad="101600">
                    <a:schemeClr val="accent4">
                      <a:lumMod val="60000"/>
                      <a:lumOff val="40000"/>
                    </a:schemeClr>
                  </a:glow>
                </a:effectLst>
                <a:latin typeface="Comic Sans MS" panose="030F0702030302020204" pitchFamily="66" charset="0"/>
              </a:rPr>
              <a:t>” </a:t>
            </a:r>
            <a:r>
              <a:rPr lang="en"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(2</a:t>
            </a:r>
            <a:r>
              <a:rPr lang="sr-Latn-RS"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 Korinćanima</a:t>
            </a:r>
            <a:r>
              <a:rPr lang="en"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 13</a:t>
            </a:r>
            <a:r>
              <a:rPr lang="sr-Latn-RS"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a:t>
            </a:r>
            <a:r>
              <a:rPr lang="en"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11</a:t>
            </a:r>
            <a:r>
              <a:rPr lang="en"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a:t>
            </a:r>
          </a:p>
        </p:txBody>
      </p:sp>
      <p:sp>
        <p:nvSpPr>
          <p:cNvPr id="5" name="CuadroTexto 4">
            <a:extLst>
              <a:ext uri="{FF2B5EF4-FFF2-40B4-BE49-F238E27FC236}">
                <a16:creationId xmlns:a16="http://schemas.microsoft.com/office/drawing/2014/main" id="{F5CCEA7A-1F6F-4233-7B06-710632784FCC}"/>
              </a:ext>
            </a:extLst>
          </p:cNvPr>
          <p:cNvSpPr txBox="1"/>
          <p:nvPr/>
        </p:nvSpPr>
        <p:spPr>
          <a:xfrm>
            <a:off x="952500" y="1463040"/>
            <a:ext cx="5753100" cy="400110"/>
          </a:xfrm>
          <a:prstGeom prst="rect">
            <a:avLst/>
          </a:prstGeom>
          <a:noFill/>
        </p:spPr>
        <p:txBody>
          <a:bodyPr wrap="square" rtlCol="0">
            <a:spAutoFit/>
          </a:bodyPr>
          <a:lstStyle/>
          <a:p>
            <a:pPr>
              <a:spcBef>
                <a:spcPts val="600"/>
              </a:spcBef>
            </a:pPr>
            <a:r>
              <a:rPr lang="pl-PL" sz="2000" b="1"/>
              <a:t>Pavle prikazuje Boga na višeslojan način:</a:t>
            </a:r>
            <a:endParaRPr lang="en" sz="2000" b="1" dirty="0"/>
          </a:p>
        </p:txBody>
      </p:sp>
      <p:graphicFrame>
        <p:nvGraphicFramePr>
          <p:cNvPr id="2" name="Diagrama 1">
            <a:extLst>
              <a:ext uri="{FF2B5EF4-FFF2-40B4-BE49-F238E27FC236}">
                <a16:creationId xmlns:a16="http://schemas.microsoft.com/office/drawing/2014/main" id="{B62C2CAA-F145-54BB-3F67-801B474063DB}"/>
              </a:ext>
            </a:extLst>
          </p:cNvPr>
          <p:cNvGraphicFramePr/>
          <p:nvPr>
            <p:extLst>
              <p:ext uri="{D42A27DB-BD31-4B8C-83A1-F6EECF244321}">
                <p14:modId xmlns:p14="http://schemas.microsoft.com/office/powerpoint/2010/main" val="967570865"/>
              </p:ext>
            </p:extLst>
          </p:nvPr>
        </p:nvGraphicFramePr>
        <p:xfrm>
          <a:off x="333375" y="1862782"/>
          <a:ext cx="6186695" cy="2414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B3900638-19BD-8779-5E2A-C2A83A339B3E}"/>
              </a:ext>
            </a:extLst>
          </p:cNvPr>
          <p:cNvSpPr txBox="1"/>
          <p:nvPr/>
        </p:nvSpPr>
        <p:spPr>
          <a:xfrm>
            <a:off x="3250978" y="4371961"/>
            <a:ext cx="3826566" cy="1015663"/>
          </a:xfrm>
          <a:prstGeom prst="rect">
            <a:avLst/>
          </a:prstGeom>
          <a:noFill/>
        </p:spPr>
        <p:txBody>
          <a:bodyPr wrap="square" rtlCol="0">
            <a:spAutoFit/>
          </a:bodyPr>
          <a:lstStyle/>
          <a:p>
            <a:pPr>
              <a:spcBef>
                <a:spcPts val="600"/>
              </a:spcBef>
            </a:pPr>
            <a:r>
              <a:rPr lang="hr-HR" sz="2000" b="1"/>
              <a:t>Bog ne poseduje samo sve te osobine, već je On izvor iz kojeg sve one proizlaze do nas.</a:t>
            </a:r>
            <a:endParaRPr lang="en" sz="2000" b="1" dirty="0"/>
          </a:p>
        </p:txBody>
      </p:sp>
      <p:graphicFrame>
        <p:nvGraphicFramePr>
          <p:cNvPr id="7" name="Diagrama 6">
            <a:extLst>
              <a:ext uri="{FF2B5EF4-FFF2-40B4-BE49-F238E27FC236}">
                <a16:creationId xmlns:a16="http://schemas.microsoft.com/office/drawing/2014/main" id="{0B931F99-A9A2-CEE7-A220-7EF77FC6A1EB}"/>
              </a:ext>
            </a:extLst>
          </p:cNvPr>
          <p:cNvGraphicFramePr/>
          <p:nvPr>
            <p:extLst>
              <p:ext uri="{D42A27DB-BD31-4B8C-83A1-F6EECF244321}">
                <p14:modId xmlns:p14="http://schemas.microsoft.com/office/powerpoint/2010/main" val="2391289558"/>
              </p:ext>
            </p:extLst>
          </p:nvPr>
        </p:nvGraphicFramePr>
        <p:xfrm>
          <a:off x="6838122" y="1620077"/>
          <a:ext cx="5128591" cy="50490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n 10">
            <a:extLst>
              <a:ext uri="{FF2B5EF4-FFF2-40B4-BE49-F238E27FC236}">
                <a16:creationId xmlns:a16="http://schemas.microsoft.com/office/drawing/2014/main" id="{97AD7EAD-EFDD-294A-7E37-5C7C831CCF2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7779" y="4482623"/>
            <a:ext cx="2923291" cy="2205756"/>
          </a:xfrm>
          <a:prstGeom prst="rect">
            <a:avLst/>
          </a:prstGeom>
          <a:solidFill>
            <a:srgbClr val="FFFFFF">
              <a:shade val="85000"/>
            </a:srgbClr>
          </a:solidFill>
          <a:ln w="38100" cap="sq">
            <a:solidFill>
              <a:srgbClr val="EA752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4ACC5EAE-E9E9-04F2-5DA0-5973D2EB8BF1}"/>
              </a:ext>
            </a:extLst>
          </p:cNvPr>
          <p:cNvSpPr txBox="1"/>
          <p:nvPr/>
        </p:nvSpPr>
        <p:spPr>
          <a:xfrm>
            <a:off x="3200178" y="5494799"/>
            <a:ext cx="3826566" cy="1015663"/>
          </a:xfrm>
          <a:prstGeom prst="rect">
            <a:avLst/>
          </a:prstGeom>
          <a:noFill/>
        </p:spPr>
        <p:txBody>
          <a:bodyPr wrap="square">
            <a:spAutoFit/>
          </a:bodyPr>
          <a:lstStyle/>
          <a:p>
            <a:pPr lvl="0">
              <a:spcBef>
                <a:spcPts val="600"/>
              </a:spcBef>
              <a:defRPr/>
            </a:pPr>
            <a:r>
              <a:rPr lang="hr-HR" sz="2000" b="1">
                <a:solidFill>
                  <a:prstClr val="black"/>
                </a:solidFill>
              </a:rPr>
              <a:t>Kao što smo videli, Bog je ljubav, ali je i Bog ljubavi, to jest: </a:t>
            </a:r>
            <a:r>
              <a:rPr lang="hr-HR" sz="2000" b="1">
                <a:solidFill>
                  <a:srgbClr val="FF0000"/>
                </a:solidFill>
              </a:rPr>
              <a:t>BOG JE LJUBAV!</a:t>
            </a:r>
            <a:endParaRPr kumimoji="0" lang="en" sz="2000" b="1" i="0" u="none" strike="noStrike" kern="1200" cap="none" spc="0" normalizeH="0" baseline="0" noProof="0" dirty="0">
              <a:ln>
                <a:noFill/>
              </a:ln>
              <a:solidFill>
                <a:srgbClr val="FF0000"/>
              </a:solidFill>
              <a:effectLst/>
              <a:uLnTx/>
              <a:uFillTx/>
              <a:latin typeface="Aptos" panose="02110004020202020204"/>
            </a:endParaRPr>
          </a:p>
        </p:txBody>
      </p:sp>
    </p:spTree>
    <p:extLst>
      <p:ext uri="{BB962C8B-B14F-4D97-AF65-F5344CB8AC3E}">
        <p14:creationId xmlns:p14="http://schemas.microsoft.com/office/powerpoint/2010/main" val="44313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2C192BD1-1BD9-45EC-8931-5DA6013C83C1}"/>
                                            </p:graphicEl>
                                          </p:spTgt>
                                        </p:tgtEl>
                                        <p:attrNameLst>
                                          <p:attrName>style.visibility</p:attrName>
                                        </p:attrNameLst>
                                      </p:cBhvr>
                                      <p:to>
                                        <p:strVal val="visible"/>
                                      </p:to>
                                    </p:set>
                                    <p:anim calcmode="lin" valueType="num">
                                      <p:cBhvr>
                                        <p:cTn id="30" dur="500" fill="hold"/>
                                        <p:tgtEl>
                                          <p:spTgt spid="2">
                                            <p:graphicEl>
                                              <a:dgm id="{2C192BD1-1BD9-45EC-8931-5DA6013C83C1}"/>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C192BD1-1BD9-45EC-8931-5DA6013C83C1}"/>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C192BD1-1BD9-45EC-8931-5DA6013C83C1}"/>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B69C2314-927C-4E78-AE6A-34FD56FEE01B}"/>
                                            </p:graphicEl>
                                          </p:spTgt>
                                        </p:tgtEl>
                                        <p:attrNameLst>
                                          <p:attrName>style.visibility</p:attrName>
                                        </p:attrNameLst>
                                      </p:cBhvr>
                                      <p:to>
                                        <p:strVal val="visible"/>
                                      </p:to>
                                    </p:set>
                                    <p:animEffect transition="in" filter="wipe(left)">
                                      <p:cBhvr>
                                        <p:cTn id="36" dur="500"/>
                                        <p:tgtEl>
                                          <p:spTgt spid="2">
                                            <p:graphicEl>
                                              <a:dgm id="{B69C2314-927C-4E78-AE6A-34FD56FEE01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9676805D-E1A4-4C1E-AAFA-2245FD82A2E2}"/>
                                            </p:graphicEl>
                                          </p:spTgt>
                                        </p:tgtEl>
                                        <p:attrNameLst>
                                          <p:attrName>style.visibility</p:attrName>
                                        </p:attrNameLst>
                                      </p:cBhvr>
                                      <p:to>
                                        <p:strVal val="visible"/>
                                      </p:to>
                                    </p:set>
                                    <p:anim calcmode="lin" valueType="num">
                                      <p:cBhvr>
                                        <p:cTn id="41" dur="500" fill="hold"/>
                                        <p:tgtEl>
                                          <p:spTgt spid="2">
                                            <p:graphicEl>
                                              <a:dgm id="{9676805D-E1A4-4C1E-AAFA-2245FD82A2E2}"/>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9676805D-E1A4-4C1E-AAFA-2245FD82A2E2}"/>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9676805D-E1A4-4C1E-AAFA-2245FD82A2E2}"/>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C0AC7FC-F528-4A43-88B9-C7A64654600E}"/>
                                            </p:graphicEl>
                                          </p:spTgt>
                                        </p:tgtEl>
                                        <p:attrNameLst>
                                          <p:attrName>style.visibility</p:attrName>
                                        </p:attrNameLst>
                                      </p:cBhvr>
                                      <p:to>
                                        <p:strVal val="visible"/>
                                      </p:to>
                                    </p:set>
                                    <p:animEffect transition="in" filter="wipe(left)">
                                      <p:cBhvr>
                                        <p:cTn id="47" dur="500"/>
                                        <p:tgtEl>
                                          <p:spTgt spid="2">
                                            <p:graphicEl>
                                              <a:dgm id="{FC0AC7FC-F528-4A43-88B9-C7A64654600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F6CEABE0-E73B-44D5-8660-6EB243387F28}"/>
                                            </p:graphicEl>
                                          </p:spTgt>
                                        </p:tgtEl>
                                        <p:attrNameLst>
                                          <p:attrName>style.visibility</p:attrName>
                                        </p:attrNameLst>
                                      </p:cBhvr>
                                      <p:to>
                                        <p:strVal val="visible"/>
                                      </p:to>
                                    </p:set>
                                    <p:anim calcmode="lin" valueType="num">
                                      <p:cBhvr>
                                        <p:cTn id="52" dur="500" fill="hold"/>
                                        <p:tgtEl>
                                          <p:spTgt spid="2">
                                            <p:graphicEl>
                                              <a:dgm id="{F6CEABE0-E73B-44D5-8660-6EB243387F28}"/>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F6CEABE0-E73B-44D5-8660-6EB243387F28}"/>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F6CEABE0-E73B-44D5-8660-6EB243387F28}"/>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51640F7D-BC73-43E1-B058-FC3A166317D7}"/>
                                            </p:graphicEl>
                                          </p:spTgt>
                                        </p:tgtEl>
                                        <p:attrNameLst>
                                          <p:attrName>style.visibility</p:attrName>
                                        </p:attrNameLst>
                                      </p:cBhvr>
                                      <p:to>
                                        <p:strVal val="visible"/>
                                      </p:to>
                                    </p:set>
                                    <p:animEffect transition="in" filter="wipe(left)">
                                      <p:cBhvr>
                                        <p:cTn id="58" dur="500"/>
                                        <p:tgtEl>
                                          <p:spTgt spid="2">
                                            <p:graphicEl>
                                              <a:dgm id="{51640F7D-BC73-43E1-B058-FC3A166317D7}"/>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572C9840-06E9-4AF6-881F-A884B7BFA7AA}"/>
                                            </p:graphicEl>
                                          </p:spTgt>
                                        </p:tgtEl>
                                        <p:attrNameLst>
                                          <p:attrName>style.visibility</p:attrName>
                                        </p:attrNameLst>
                                      </p:cBhvr>
                                      <p:to>
                                        <p:strVal val="visible"/>
                                      </p:to>
                                    </p:set>
                                    <p:anim calcmode="lin" valueType="num">
                                      <p:cBhvr>
                                        <p:cTn id="63" dur="500" fill="hold"/>
                                        <p:tgtEl>
                                          <p:spTgt spid="2">
                                            <p:graphicEl>
                                              <a:dgm id="{572C9840-06E9-4AF6-881F-A884B7BFA7AA}"/>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572C9840-06E9-4AF6-881F-A884B7BFA7AA}"/>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572C9840-06E9-4AF6-881F-A884B7BFA7AA}"/>
                                            </p:graphicEl>
                                          </p:spTgt>
                                        </p:tgtEl>
                                      </p:cBhvr>
                                    </p:animEffect>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2">
                                            <p:graphicEl>
                                              <a:dgm id="{E29D45D5-A8DA-48F1-83AF-1D93110D175C}"/>
                                            </p:graphicEl>
                                          </p:spTgt>
                                        </p:tgtEl>
                                        <p:attrNameLst>
                                          <p:attrName>style.visibility</p:attrName>
                                        </p:attrNameLst>
                                      </p:cBhvr>
                                      <p:to>
                                        <p:strVal val="visible"/>
                                      </p:to>
                                    </p:set>
                                    <p:animEffect transition="in" filter="wipe(left)">
                                      <p:cBhvr>
                                        <p:cTn id="69" dur="500"/>
                                        <p:tgtEl>
                                          <p:spTgt spid="2">
                                            <p:graphicEl>
                                              <a:dgm id="{E29D45D5-A8DA-48F1-83AF-1D93110D175C}"/>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2">
                                            <p:graphicEl>
                                              <a:dgm id="{3A40F628-D3CA-41FC-A2BE-F7D81A4F1CF8}"/>
                                            </p:graphicEl>
                                          </p:spTgt>
                                        </p:tgtEl>
                                        <p:attrNameLst>
                                          <p:attrName>style.visibility</p:attrName>
                                        </p:attrNameLst>
                                      </p:cBhvr>
                                      <p:to>
                                        <p:strVal val="visible"/>
                                      </p:to>
                                    </p:set>
                                    <p:anim calcmode="lin" valueType="num">
                                      <p:cBhvr>
                                        <p:cTn id="74" dur="500" fill="hold"/>
                                        <p:tgtEl>
                                          <p:spTgt spid="2">
                                            <p:graphicEl>
                                              <a:dgm id="{3A40F628-D3CA-41FC-A2BE-F7D81A4F1CF8}"/>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3A40F628-D3CA-41FC-A2BE-F7D81A4F1CF8}"/>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3A40F628-D3CA-41FC-A2BE-F7D81A4F1CF8}"/>
                                            </p:graphicEl>
                                          </p:spTgt>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
                                            <p:graphicEl>
                                              <a:dgm id="{2AB13002-6861-4BE6-BE67-B88610DD2088}"/>
                                            </p:graphicEl>
                                          </p:spTgt>
                                        </p:tgtEl>
                                        <p:attrNameLst>
                                          <p:attrName>style.visibility</p:attrName>
                                        </p:attrNameLst>
                                      </p:cBhvr>
                                      <p:to>
                                        <p:strVal val="visible"/>
                                      </p:to>
                                    </p:set>
                                    <p:animEffect transition="in" filter="wipe(left)">
                                      <p:cBhvr>
                                        <p:cTn id="80" dur="500"/>
                                        <p:tgtEl>
                                          <p:spTgt spid="2">
                                            <p:graphicEl>
                                              <a:dgm id="{2AB13002-6861-4BE6-BE67-B88610DD208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2">
                                            <p:graphicEl>
                                              <a:dgm id="{EFDF0C94-7362-4902-8024-D8BF93B5B90A}"/>
                                            </p:graphicEl>
                                          </p:spTgt>
                                        </p:tgtEl>
                                        <p:attrNameLst>
                                          <p:attrName>style.visibility</p:attrName>
                                        </p:attrNameLst>
                                      </p:cBhvr>
                                      <p:to>
                                        <p:strVal val="visible"/>
                                      </p:to>
                                    </p:set>
                                    <p:anim calcmode="lin" valueType="num">
                                      <p:cBhvr>
                                        <p:cTn id="85" dur="500" fill="hold"/>
                                        <p:tgtEl>
                                          <p:spTgt spid="2">
                                            <p:graphicEl>
                                              <a:dgm id="{EFDF0C94-7362-4902-8024-D8BF93B5B90A}"/>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EFDF0C94-7362-4902-8024-D8BF93B5B90A}"/>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EFDF0C94-7362-4902-8024-D8BF93B5B90A}"/>
                                            </p:graphicEl>
                                          </p:spTgt>
                                        </p:tgtEl>
                                      </p:cBhvr>
                                    </p:animEffect>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2">
                                            <p:graphicEl>
                                              <a:dgm id="{11A8E715-E0E5-4BF2-A096-A10D8917E102}"/>
                                            </p:graphicEl>
                                          </p:spTgt>
                                        </p:tgtEl>
                                        <p:attrNameLst>
                                          <p:attrName>style.visibility</p:attrName>
                                        </p:attrNameLst>
                                      </p:cBhvr>
                                      <p:to>
                                        <p:strVal val="visible"/>
                                      </p:to>
                                    </p:set>
                                    <p:animEffect transition="in" filter="wipe(left)">
                                      <p:cBhvr>
                                        <p:cTn id="91" dur="500"/>
                                        <p:tgtEl>
                                          <p:spTgt spid="2">
                                            <p:graphicEl>
                                              <a:dgm id="{11A8E715-E0E5-4BF2-A096-A10D8917E10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wipe(left)">
                                      <p:cBhvr>
                                        <p:cTn id="96" dur="500"/>
                                        <p:tgtEl>
                                          <p:spTgt spid="8"/>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12" fill="hold" nodeType="clickEffect">
                                  <p:stCondLst>
                                    <p:cond delay="0"/>
                                  </p:stCondLst>
                                  <p:childTnLst>
                                    <p:set>
                                      <p:cBhvr>
                                        <p:cTn id="100" dur="1" fill="hold">
                                          <p:stCondLst>
                                            <p:cond delay="0"/>
                                          </p:stCondLst>
                                        </p:cTn>
                                        <p:tgtEl>
                                          <p:spTgt spid="11"/>
                                        </p:tgtEl>
                                        <p:attrNameLst>
                                          <p:attrName>style.visibility</p:attrName>
                                        </p:attrNameLst>
                                      </p:cBhvr>
                                      <p:to>
                                        <p:strVal val="visible"/>
                                      </p:to>
                                    </p:set>
                                    <p:anim calcmode="lin" valueType="num">
                                      <p:cBhvr additive="base">
                                        <p:cTn id="101" dur="500" fill="hold"/>
                                        <p:tgtEl>
                                          <p:spTgt spid="11"/>
                                        </p:tgtEl>
                                        <p:attrNameLst>
                                          <p:attrName>ppt_x</p:attrName>
                                        </p:attrNameLst>
                                      </p:cBhvr>
                                      <p:tavLst>
                                        <p:tav tm="0">
                                          <p:val>
                                            <p:strVal val="0-#ppt_w/2"/>
                                          </p:val>
                                        </p:tav>
                                        <p:tav tm="100000">
                                          <p:val>
                                            <p:strVal val="#ppt_x"/>
                                          </p:val>
                                        </p:tav>
                                      </p:tavLst>
                                    </p:anim>
                                    <p:anim calcmode="lin" valueType="num">
                                      <p:cBhvr additive="base">
                                        <p:cTn id="102" dur="500" fill="hold"/>
                                        <p:tgtEl>
                                          <p:spTgt spid="11"/>
                                        </p:tgtEl>
                                        <p:attrNameLst>
                                          <p:attrName>ppt_y</p:attrName>
                                        </p:attrNameLst>
                                      </p:cBhvr>
                                      <p:tavLst>
                                        <p:tav tm="0">
                                          <p:val>
                                            <p:strVal val="1+#ppt_h/2"/>
                                          </p:val>
                                        </p:tav>
                                        <p:tav tm="100000">
                                          <p:val>
                                            <p:strVal val="#ppt_y"/>
                                          </p:val>
                                        </p:tav>
                                      </p:tavLst>
                                    </p:anim>
                                  </p:childTnLst>
                                </p:cTn>
                              </p:par>
                              <p:par>
                                <p:cTn id="103" presetID="2" presetClass="entr" presetSubtype="12" fill="hold" grpId="0" nodeType="with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additive="base">
                                        <p:cTn id="105" dur="500" fill="hold"/>
                                        <p:tgtEl>
                                          <p:spTgt spid="9"/>
                                        </p:tgtEl>
                                        <p:attrNameLst>
                                          <p:attrName>ppt_x</p:attrName>
                                        </p:attrNameLst>
                                      </p:cBhvr>
                                      <p:tavLst>
                                        <p:tav tm="0">
                                          <p:val>
                                            <p:strVal val="0-#ppt_w/2"/>
                                          </p:val>
                                        </p:tav>
                                        <p:tav tm="100000">
                                          <p:val>
                                            <p:strVal val="#ppt_x"/>
                                          </p:val>
                                        </p:tav>
                                      </p:tavLst>
                                    </p:anim>
                                    <p:anim calcmode="lin" valueType="num">
                                      <p:cBhvr additive="base">
                                        <p:cTn id="10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53" presetClass="entr" presetSubtype="528" fill="hold" grpId="0" nodeType="clickEffect">
                                  <p:stCondLst>
                                    <p:cond delay="0"/>
                                  </p:stCondLst>
                                  <p:childTnLst>
                                    <p:set>
                                      <p:cBhvr>
                                        <p:cTn id="110" dur="1" fill="hold">
                                          <p:stCondLst>
                                            <p:cond delay="0"/>
                                          </p:stCondLst>
                                        </p:cTn>
                                        <p:tgtEl>
                                          <p:spTgt spid="7">
                                            <p:graphicEl>
                                              <a:dgm id="{985EAF23-6252-4265-85B3-AF3121E83178}"/>
                                            </p:graphicEl>
                                          </p:spTgt>
                                        </p:tgtEl>
                                        <p:attrNameLst>
                                          <p:attrName>style.visibility</p:attrName>
                                        </p:attrNameLst>
                                      </p:cBhvr>
                                      <p:to>
                                        <p:strVal val="visible"/>
                                      </p:to>
                                    </p:set>
                                    <p:anim calcmode="lin" valueType="num">
                                      <p:cBhvr>
                                        <p:cTn id="111" dur="500" fill="hold"/>
                                        <p:tgtEl>
                                          <p:spTgt spid="7">
                                            <p:graphicEl>
                                              <a:dgm id="{985EAF23-6252-4265-85B3-AF3121E83178}"/>
                                            </p:graphicEl>
                                          </p:spTgt>
                                        </p:tgtEl>
                                        <p:attrNameLst>
                                          <p:attrName>ppt_w</p:attrName>
                                        </p:attrNameLst>
                                      </p:cBhvr>
                                      <p:tavLst>
                                        <p:tav tm="0">
                                          <p:val>
                                            <p:fltVal val="0"/>
                                          </p:val>
                                        </p:tav>
                                        <p:tav tm="100000">
                                          <p:val>
                                            <p:strVal val="#ppt_w"/>
                                          </p:val>
                                        </p:tav>
                                      </p:tavLst>
                                    </p:anim>
                                    <p:anim calcmode="lin" valueType="num">
                                      <p:cBhvr>
                                        <p:cTn id="112" dur="500" fill="hold"/>
                                        <p:tgtEl>
                                          <p:spTgt spid="7">
                                            <p:graphicEl>
                                              <a:dgm id="{985EAF23-6252-4265-85B3-AF3121E83178}"/>
                                            </p:graphicEl>
                                          </p:spTgt>
                                        </p:tgtEl>
                                        <p:attrNameLst>
                                          <p:attrName>ppt_h</p:attrName>
                                        </p:attrNameLst>
                                      </p:cBhvr>
                                      <p:tavLst>
                                        <p:tav tm="0">
                                          <p:val>
                                            <p:fltVal val="0"/>
                                          </p:val>
                                        </p:tav>
                                        <p:tav tm="100000">
                                          <p:val>
                                            <p:strVal val="#ppt_h"/>
                                          </p:val>
                                        </p:tav>
                                      </p:tavLst>
                                    </p:anim>
                                    <p:animEffect transition="in" filter="fade">
                                      <p:cBhvr>
                                        <p:cTn id="113" dur="500"/>
                                        <p:tgtEl>
                                          <p:spTgt spid="7">
                                            <p:graphicEl>
                                              <a:dgm id="{985EAF23-6252-4265-85B3-AF3121E83178}"/>
                                            </p:graphicEl>
                                          </p:spTgt>
                                        </p:tgtEl>
                                      </p:cBhvr>
                                    </p:animEffect>
                                    <p:anim calcmode="lin" valueType="num">
                                      <p:cBhvr>
                                        <p:cTn id="114" dur="500" fill="hold"/>
                                        <p:tgtEl>
                                          <p:spTgt spid="7">
                                            <p:graphicEl>
                                              <a:dgm id="{985EAF23-6252-4265-85B3-AF3121E83178}"/>
                                            </p:graphicEl>
                                          </p:spTgt>
                                        </p:tgtEl>
                                        <p:attrNameLst>
                                          <p:attrName>ppt_x</p:attrName>
                                        </p:attrNameLst>
                                      </p:cBhvr>
                                      <p:tavLst>
                                        <p:tav tm="0">
                                          <p:val>
                                            <p:fltVal val="0.5"/>
                                          </p:val>
                                        </p:tav>
                                        <p:tav tm="100000">
                                          <p:val>
                                            <p:strVal val="#ppt_x"/>
                                          </p:val>
                                        </p:tav>
                                      </p:tavLst>
                                    </p:anim>
                                    <p:anim calcmode="lin" valueType="num">
                                      <p:cBhvr>
                                        <p:cTn id="115" dur="500" fill="hold"/>
                                        <p:tgtEl>
                                          <p:spTgt spid="7">
                                            <p:graphicEl>
                                              <a:dgm id="{985EAF23-6252-4265-85B3-AF3121E83178}"/>
                                            </p:graphicEl>
                                          </p:spTgt>
                                        </p:tgtEl>
                                        <p:attrNameLst>
                                          <p:attrName>ppt_y</p:attrName>
                                        </p:attrNameLst>
                                      </p:cBhvr>
                                      <p:tavLst>
                                        <p:tav tm="0">
                                          <p:val>
                                            <p:fltVal val="0.5"/>
                                          </p:val>
                                        </p:tav>
                                        <p:tav tm="100000">
                                          <p:val>
                                            <p:strVal val="#ppt_y"/>
                                          </p:val>
                                        </p:tav>
                                      </p:tavLst>
                                    </p:anim>
                                  </p:childTnLst>
                                </p:cTn>
                              </p:par>
                              <p:par>
                                <p:cTn id="116" presetID="53" presetClass="entr" presetSubtype="528" fill="hold" grpId="0" nodeType="withEffect">
                                  <p:stCondLst>
                                    <p:cond delay="0"/>
                                  </p:stCondLst>
                                  <p:childTnLst>
                                    <p:set>
                                      <p:cBhvr>
                                        <p:cTn id="117" dur="1" fill="hold">
                                          <p:stCondLst>
                                            <p:cond delay="0"/>
                                          </p:stCondLst>
                                        </p:cTn>
                                        <p:tgtEl>
                                          <p:spTgt spid="7">
                                            <p:graphicEl>
                                              <a:dgm id="{5929CF38-F39D-4BDF-8D52-975BBEEDE5D7}"/>
                                            </p:graphicEl>
                                          </p:spTgt>
                                        </p:tgtEl>
                                        <p:attrNameLst>
                                          <p:attrName>style.visibility</p:attrName>
                                        </p:attrNameLst>
                                      </p:cBhvr>
                                      <p:to>
                                        <p:strVal val="visible"/>
                                      </p:to>
                                    </p:set>
                                    <p:anim calcmode="lin" valueType="num">
                                      <p:cBhvr>
                                        <p:cTn id="118" dur="500" fill="hold"/>
                                        <p:tgtEl>
                                          <p:spTgt spid="7">
                                            <p:graphicEl>
                                              <a:dgm id="{5929CF38-F39D-4BDF-8D52-975BBEEDE5D7}"/>
                                            </p:graphicEl>
                                          </p:spTgt>
                                        </p:tgtEl>
                                        <p:attrNameLst>
                                          <p:attrName>ppt_w</p:attrName>
                                        </p:attrNameLst>
                                      </p:cBhvr>
                                      <p:tavLst>
                                        <p:tav tm="0">
                                          <p:val>
                                            <p:fltVal val="0"/>
                                          </p:val>
                                        </p:tav>
                                        <p:tav tm="100000">
                                          <p:val>
                                            <p:strVal val="#ppt_w"/>
                                          </p:val>
                                        </p:tav>
                                      </p:tavLst>
                                    </p:anim>
                                    <p:anim calcmode="lin" valueType="num">
                                      <p:cBhvr>
                                        <p:cTn id="119" dur="500" fill="hold"/>
                                        <p:tgtEl>
                                          <p:spTgt spid="7">
                                            <p:graphicEl>
                                              <a:dgm id="{5929CF38-F39D-4BDF-8D52-975BBEEDE5D7}"/>
                                            </p:graphicEl>
                                          </p:spTgt>
                                        </p:tgtEl>
                                        <p:attrNameLst>
                                          <p:attrName>ppt_h</p:attrName>
                                        </p:attrNameLst>
                                      </p:cBhvr>
                                      <p:tavLst>
                                        <p:tav tm="0">
                                          <p:val>
                                            <p:fltVal val="0"/>
                                          </p:val>
                                        </p:tav>
                                        <p:tav tm="100000">
                                          <p:val>
                                            <p:strVal val="#ppt_h"/>
                                          </p:val>
                                        </p:tav>
                                      </p:tavLst>
                                    </p:anim>
                                    <p:animEffect transition="in" filter="fade">
                                      <p:cBhvr>
                                        <p:cTn id="120" dur="500"/>
                                        <p:tgtEl>
                                          <p:spTgt spid="7">
                                            <p:graphicEl>
                                              <a:dgm id="{5929CF38-F39D-4BDF-8D52-975BBEEDE5D7}"/>
                                            </p:graphicEl>
                                          </p:spTgt>
                                        </p:tgtEl>
                                      </p:cBhvr>
                                    </p:animEffect>
                                    <p:anim calcmode="lin" valueType="num">
                                      <p:cBhvr>
                                        <p:cTn id="121" dur="500" fill="hold"/>
                                        <p:tgtEl>
                                          <p:spTgt spid="7">
                                            <p:graphicEl>
                                              <a:dgm id="{5929CF38-F39D-4BDF-8D52-975BBEEDE5D7}"/>
                                            </p:graphicEl>
                                          </p:spTgt>
                                        </p:tgtEl>
                                        <p:attrNameLst>
                                          <p:attrName>ppt_x</p:attrName>
                                        </p:attrNameLst>
                                      </p:cBhvr>
                                      <p:tavLst>
                                        <p:tav tm="0">
                                          <p:val>
                                            <p:fltVal val="0.5"/>
                                          </p:val>
                                        </p:tav>
                                        <p:tav tm="100000">
                                          <p:val>
                                            <p:strVal val="#ppt_x"/>
                                          </p:val>
                                        </p:tav>
                                      </p:tavLst>
                                    </p:anim>
                                    <p:anim calcmode="lin" valueType="num">
                                      <p:cBhvr>
                                        <p:cTn id="122" dur="500" fill="hold"/>
                                        <p:tgtEl>
                                          <p:spTgt spid="7">
                                            <p:graphicEl>
                                              <a:dgm id="{5929CF38-F39D-4BDF-8D52-975BBEEDE5D7}"/>
                                            </p:graphicEl>
                                          </p:spTgt>
                                        </p:tgtEl>
                                        <p:attrNameLst>
                                          <p:attrName>ppt_y</p:attrName>
                                        </p:attrNameLst>
                                      </p:cBhvr>
                                      <p:tavLst>
                                        <p:tav tm="0">
                                          <p:val>
                                            <p:fltVal val="0.5"/>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53" presetClass="entr" presetSubtype="528" fill="hold" grpId="0" nodeType="clickEffect">
                                  <p:stCondLst>
                                    <p:cond delay="0"/>
                                  </p:stCondLst>
                                  <p:childTnLst>
                                    <p:set>
                                      <p:cBhvr>
                                        <p:cTn id="126" dur="1" fill="hold">
                                          <p:stCondLst>
                                            <p:cond delay="0"/>
                                          </p:stCondLst>
                                        </p:cTn>
                                        <p:tgtEl>
                                          <p:spTgt spid="7">
                                            <p:graphicEl>
                                              <a:dgm id="{4DC0108E-649C-45B6-9C73-5A8C2147A7A9}"/>
                                            </p:graphicEl>
                                          </p:spTgt>
                                        </p:tgtEl>
                                        <p:attrNameLst>
                                          <p:attrName>style.visibility</p:attrName>
                                        </p:attrNameLst>
                                      </p:cBhvr>
                                      <p:to>
                                        <p:strVal val="visible"/>
                                      </p:to>
                                    </p:set>
                                    <p:anim calcmode="lin" valueType="num">
                                      <p:cBhvr>
                                        <p:cTn id="127" dur="500" fill="hold"/>
                                        <p:tgtEl>
                                          <p:spTgt spid="7">
                                            <p:graphicEl>
                                              <a:dgm id="{4DC0108E-649C-45B6-9C73-5A8C2147A7A9}"/>
                                            </p:graphicEl>
                                          </p:spTgt>
                                        </p:tgtEl>
                                        <p:attrNameLst>
                                          <p:attrName>ppt_w</p:attrName>
                                        </p:attrNameLst>
                                      </p:cBhvr>
                                      <p:tavLst>
                                        <p:tav tm="0">
                                          <p:val>
                                            <p:fltVal val="0"/>
                                          </p:val>
                                        </p:tav>
                                        <p:tav tm="100000">
                                          <p:val>
                                            <p:strVal val="#ppt_w"/>
                                          </p:val>
                                        </p:tav>
                                      </p:tavLst>
                                    </p:anim>
                                    <p:anim calcmode="lin" valueType="num">
                                      <p:cBhvr>
                                        <p:cTn id="128" dur="500" fill="hold"/>
                                        <p:tgtEl>
                                          <p:spTgt spid="7">
                                            <p:graphicEl>
                                              <a:dgm id="{4DC0108E-649C-45B6-9C73-5A8C2147A7A9}"/>
                                            </p:graphicEl>
                                          </p:spTgt>
                                        </p:tgtEl>
                                        <p:attrNameLst>
                                          <p:attrName>ppt_h</p:attrName>
                                        </p:attrNameLst>
                                      </p:cBhvr>
                                      <p:tavLst>
                                        <p:tav tm="0">
                                          <p:val>
                                            <p:fltVal val="0"/>
                                          </p:val>
                                        </p:tav>
                                        <p:tav tm="100000">
                                          <p:val>
                                            <p:strVal val="#ppt_h"/>
                                          </p:val>
                                        </p:tav>
                                      </p:tavLst>
                                    </p:anim>
                                    <p:animEffect transition="in" filter="fade">
                                      <p:cBhvr>
                                        <p:cTn id="129" dur="500"/>
                                        <p:tgtEl>
                                          <p:spTgt spid="7">
                                            <p:graphicEl>
                                              <a:dgm id="{4DC0108E-649C-45B6-9C73-5A8C2147A7A9}"/>
                                            </p:graphicEl>
                                          </p:spTgt>
                                        </p:tgtEl>
                                      </p:cBhvr>
                                    </p:animEffect>
                                    <p:anim calcmode="lin" valueType="num">
                                      <p:cBhvr>
                                        <p:cTn id="130" dur="500" fill="hold"/>
                                        <p:tgtEl>
                                          <p:spTgt spid="7">
                                            <p:graphicEl>
                                              <a:dgm id="{4DC0108E-649C-45B6-9C73-5A8C2147A7A9}"/>
                                            </p:graphicEl>
                                          </p:spTgt>
                                        </p:tgtEl>
                                        <p:attrNameLst>
                                          <p:attrName>ppt_x</p:attrName>
                                        </p:attrNameLst>
                                      </p:cBhvr>
                                      <p:tavLst>
                                        <p:tav tm="0">
                                          <p:val>
                                            <p:fltVal val="0.5"/>
                                          </p:val>
                                        </p:tav>
                                        <p:tav tm="100000">
                                          <p:val>
                                            <p:strVal val="#ppt_x"/>
                                          </p:val>
                                        </p:tav>
                                      </p:tavLst>
                                    </p:anim>
                                    <p:anim calcmode="lin" valueType="num">
                                      <p:cBhvr>
                                        <p:cTn id="131" dur="500" fill="hold"/>
                                        <p:tgtEl>
                                          <p:spTgt spid="7">
                                            <p:graphicEl>
                                              <a:dgm id="{4DC0108E-649C-45B6-9C73-5A8C2147A7A9}"/>
                                            </p:graphicEl>
                                          </p:spTgt>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0"/>
                                  </p:stCondLst>
                                  <p:childTnLst>
                                    <p:set>
                                      <p:cBhvr>
                                        <p:cTn id="133" dur="1" fill="hold">
                                          <p:stCondLst>
                                            <p:cond delay="0"/>
                                          </p:stCondLst>
                                        </p:cTn>
                                        <p:tgtEl>
                                          <p:spTgt spid="7">
                                            <p:graphicEl>
                                              <a:dgm id="{CAAB8356-84B5-4AF9-9931-FA15FB1BBE12}"/>
                                            </p:graphicEl>
                                          </p:spTgt>
                                        </p:tgtEl>
                                        <p:attrNameLst>
                                          <p:attrName>style.visibility</p:attrName>
                                        </p:attrNameLst>
                                      </p:cBhvr>
                                      <p:to>
                                        <p:strVal val="visible"/>
                                      </p:to>
                                    </p:set>
                                    <p:anim calcmode="lin" valueType="num">
                                      <p:cBhvr>
                                        <p:cTn id="134" dur="500" fill="hold"/>
                                        <p:tgtEl>
                                          <p:spTgt spid="7">
                                            <p:graphicEl>
                                              <a:dgm id="{CAAB8356-84B5-4AF9-9931-FA15FB1BBE12}"/>
                                            </p:graphicEl>
                                          </p:spTgt>
                                        </p:tgtEl>
                                        <p:attrNameLst>
                                          <p:attrName>ppt_w</p:attrName>
                                        </p:attrNameLst>
                                      </p:cBhvr>
                                      <p:tavLst>
                                        <p:tav tm="0">
                                          <p:val>
                                            <p:fltVal val="0"/>
                                          </p:val>
                                        </p:tav>
                                        <p:tav tm="100000">
                                          <p:val>
                                            <p:strVal val="#ppt_w"/>
                                          </p:val>
                                        </p:tav>
                                      </p:tavLst>
                                    </p:anim>
                                    <p:anim calcmode="lin" valueType="num">
                                      <p:cBhvr>
                                        <p:cTn id="135" dur="500" fill="hold"/>
                                        <p:tgtEl>
                                          <p:spTgt spid="7">
                                            <p:graphicEl>
                                              <a:dgm id="{CAAB8356-84B5-4AF9-9931-FA15FB1BBE12}"/>
                                            </p:graphicEl>
                                          </p:spTgt>
                                        </p:tgtEl>
                                        <p:attrNameLst>
                                          <p:attrName>ppt_h</p:attrName>
                                        </p:attrNameLst>
                                      </p:cBhvr>
                                      <p:tavLst>
                                        <p:tav tm="0">
                                          <p:val>
                                            <p:fltVal val="0"/>
                                          </p:val>
                                        </p:tav>
                                        <p:tav tm="100000">
                                          <p:val>
                                            <p:strVal val="#ppt_h"/>
                                          </p:val>
                                        </p:tav>
                                      </p:tavLst>
                                    </p:anim>
                                    <p:animEffect transition="in" filter="fade">
                                      <p:cBhvr>
                                        <p:cTn id="136" dur="500"/>
                                        <p:tgtEl>
                                          <p:spTgt spid="7">
                                            <p:graphicEl>
                                              <a:dgm id="{CAAB8356-84B5-4AF9-9931-FA15FB1BBE12}"/>
                                            </p:graphicEl>
                                          </p:spTgt>
                                        </p:tgtEl>
                                      </p:cBhvr>
                                    </p:animEffect>
                                    <p:anim calcmode="lin" valueType="num">
                                      <p:cBhvr>
                                        <p:cTn id="137" dur="500" fill="hold"/>
                                        <p:tgtEl>
                                          <p:spTgt spid="7">
                                            <p:graphicEl>
                                              <a:dgm id="{CAAB8356-84B5-4AF9-9931-FA15FB1BBE12}"/>
                                            </p:graphicEl>
                                          </p:spTgt>
                                        </p:tgtEl>
                                        <p:attrNameLst>
                                          <p:attrName>ppt_x</p:attrName>
                                        </p:attrNameLst>
                                      </p:cBhvr>
                                      <p:tavLst>
                                        <p:tav tm="0">
                                          <p:val>
                                            <p:fltVal val="0.5"/>
                                          </p:val>
                                        </p:tav>
                                        <p:tav tm="100000">
                                          <p:val>
                                            <p:strVal val="#ppt_x"/>
                                          </p:val>
                                        </p:tav>
                                      </p:tavLst>
                                    </p:anim>
                                    <p:anim calcmode="lin" valueType="num">
                                      <p:cBhvr>
                                        <p:cTn id="138" dur="500" fill="hold"/>
                                        <p:tgtEl>
                                          <p:spTgt spid="7">
                                            <p:graphicEl>
                                              <a:dgm id="{CAAB8356-84B5-4AF9-9931-FA15FB1BBE12}"/>
                                            </p:graphicEl>
                                          </p:spTgt>
                                        </p:tgtEl>
                                        <p:attrNameLst>
                                          <p:attrName>ppt_y</p:attrName>
                                        </p:attrNameLst>
                                      </p:cBhvr>
                                      <p:tavLst>
                                        <p:tav tm="0">
                                          <p:val>
                                            <p:fltVal val="0.5"/>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53" presetClass="entr" presetSubtype="528" fill="hold" grpId="0" nodeType="clickEffect">
                                  <p:stCondLst>
                                    <p:cond delay="0"/>
                                  </p:stCondLst>
                                  <p:childTnLst>
                                    <p:set>
                                      <p:cBhvr>
                                        <p:cTn id="142" dur="1" fill="hold">
                                          <p:stCondLst>
                                            <p:cond delay="0"/>
                                          </p:stCondLst>
                                        </p:cTn>
                                        <p:tgtEl>
                                          <p:spTgt spid="7">
                                            <p:graphicEl>
                                              <a:dgm id="{B6CF6086-3A45-4942-904A-C467B83CA686}"/>
                                            </p:graphicEl>
                                          </p:spTgt>
                                        </p:tgtEl>
                                        <p:attrNameLst>
                                          <p:attrName>style.visibility</p:attrName>
                                        </p:attrNameLst>
                                      </p:cBhvr>
                                      <p:to>
                                        <p:strVal val="visible"/>
                                      </p:to>
                                    </p:set>
                                    <p:anim calcmode="lin" valueType="num">
                                      <p:cBhvr>
                                        <p:cTn id="143" dur="500" fill="hold"/>
                                        <p:tgtEl>
                                          <p:spTgt spid="7">
                                            <p:graphicEl>
                                              <a:dgm id="{B6CF6086-3A45-4942-904A-C467B83CA686}"/>
                                            </p:graphicEl>
                                          </p:spTgt>
                                        </p:tgtEl>
                                        <p:attrNameLst>
                                          <p:attrName>ppt_w</p:attrName>
                                        </p:attrNameLst>
                                      </p:cBhvr>
                                      <p:tavLst>
                                        <p:tav tm="0">
                                          <p:val>
                                            <p:fltVal val="0"/>
                                          </p:val>
                                        </p:tav>
                                        <p:tav tm="100000">
                                          <p:val>
                                            <p:strVal val="#ppt_w"/>
                                          </p:val>
                                        </p:tav>
                                      </p:tavLst>
                                    </p:anim>
                                    <p:anim calcmode="lin" valueType="num">
                                      <p:cBhvr>
                                        <p:cTn id="144" dur="500" fill="hold"/>
                                        <p:tgtEl>
                                          <p:spTgt spid="7">
                                            <p:graphicEl>
                                              <a:dgm id="{B6CF6086-3A45-4942-904A-C467B83CA686}"/>
                                            </p:graphicEl>
                                          </p:spTgt>
                                        </p:tgtEl>
                                        <p:attrNameLst>
                                          <p:attrName>ppt_h</p:attrName>
                                        </p:attrNameLst>
                                      </p:cBhvr>
                                      <p:tavLst>
                                        <p:tav tm="0">
                                          <p:val>
                                            <p:fltVal val="0"/>
                                          </p:val>
                                        </p:tav>
                                        <p:tav tm="100000">
                                          <p:val>
                                            <p:strVal val="#ppt_h"/>
                                          </p:val>
                                        </p:tav>
                                      </p:tavLst>
                                    </p:anim>
                                    <p:animEffect transition="in" filter="fade">
                                      <p:cBhvr>
                                        <p:cTn id="145" dur="500"/>
                                        <p:tgtEl>
                                          <p:spTgt spid="7">
                                            <p:graphicEl>
                                              <a:dgm id="{B6CF6086-3A45-4942-904A-C467B83CA686}"/>
                                            </p:graphicEl>
                                          </p:spTgt>
                                        </p:tgtEl>
                                      </p:cBhvr>
                                    </p:animEffect>
                                    <p:anim calcmode="lin" valueType="num">
                                      <p:cBhvr>
                                        <p:cTn id="146" dur="500" fill="hold"/>
                                        <p:tgtEl>
                                          <p:spTgt spid="7">
                                            <p:graphicEl>
                                              <a:dgm id="{B6CF6086-3A45-4942-904A-C467B83CA686}"/>
                                            </p:graphicEl>
                                          </p:spTgt>
                                        </p:tgtEl>
                                        <p:attrNameLst>
                                          <p:attrName>ppt_x</p:attrName>
                                        </p:attrNameLst>
                                      </p:cBhvr>
                                      <p:tavLst>
                                        <p:tav tm="0">
                                          <p:val>
                                            <p:fltVal val="0.5"/>
                                          </p:val>
                                        </p:tav>
                                        <p:tav tm="100000">
                                          <p:val>
                                            <p:strVal val="#ppt_x"/>
                                          </p:val>
                                        </p:tav>
                                      </p:tavLst>
                                    </p:anim>
                                    <p:anim calcmode="lin" valueType="num">
                                      <p:cBhvr>
                                        <p:cTn id="147" dur="500" fill="hold"/>
                                        <p:tgtEl>
                                          <p:spTgt spid="7">
                                            <p:graphicEl>
                                              <a:dgm id="{B6CF6086-3A45-4942-904A-C467B83CA686}"/>
                                            </p:graphicEl>
                                          </p:spTgt>
                                        </p:tgtEl>
                                        <p:attrNameLst>
                                          <p:attrName>ppt_y</p:attrName>
                                        </p:attrNameLst>
                                      </p:cBhvr>
                                      <p:tavLst>
                                        <p:tav tm="0">
                                          <p:val>
                                            <p:fltVal val="0.5"/>
                                          </p:val>
                                        </p:tav>
                                        <p:tav tm="100000">
                                          <p:val>
                                            <p:strVal val="#ppt_y"/>
                                          </p:val>
                                        </p:tav>
                                      </p:tavLst>
                                    </p:anim>
                                  </p:childTnLst>
                                </p:cTn>
                              </p:par>
                              <p:par>
                                <p:cTn id="148" presetID="53" presetClass="entr" presetSubtype="528" fill="hold" grpId="0" nodeType="withEffect">
                                  <p:stCondLst>
                                    <p:cond delay="0"/>
                                  </p:stCondLst>
                                  <p:childTnLst>
                                    <p:set>
                                      <p:cBhvr>
                                        <p:cTn id="149" dur="1" fill="hold">
                                          <p:stCondLst>
                                            <p:cond delay="0"/>
                                          </p:stCondLst>
                                        </p:cTn>
                                        <p:tgtEl>
                                          <p:spTgt spid="7">
                                            <p:graphicEl>
                                              <a:dgm id="{56050EBA-DD49-49CE-80BA-1D1CD8129B88}"/>
                                            </p:graphicEl>
                                          </p:spTgt>
                                        </p:tgtEl>
                                        <p:attrNameLst>
                                          <p:attrName>style.visibility</p:attrName>
                                        </p:attrNameLst>
                                      </p:cBhvr>
                                      <p:to>
                                        <p:strVal val="visible"/>
                                      </p:to>
                                    </p:set>
                                    <p:anim calcmode="lin" valueType="num">
                                      <p:cBhvr>
                                        <p:cTn id="150" dur="500" fill="hold"/>
                                        <p:tgtEl>
                                          <p:spTgt spid="7">
                                            <p:graphicEl>
                                              <a:dgm id="{56050EBA-DD49-49CE-80BA-1D1CD8129B88}"/>
                                            </p:graphicEl>
                                          </p:spTgt>
                                        </p:tgtEl>
                                        <p:attrNameLst>
                                          <p:attrName>ppt_w</p:attrName>
                                        </p:attrNameLst>
                                      </p:cBhvr>
                                      <p:tavLst>
                                        <p:tav tm="0">
                                          <p:val>
                                            <p:fltVal val="0"/>
                                          </p:val>
                                        </p:tav>
                                        <p:tav tm="100000">
                                          <p:val>
                                            <p:strVal val="#ppt_w"/>
                                          </p:val>
                                        </p:tav>
                                      </p:tavLst>
                                    </p:anim>
                                    <p:anim calcmode="lin" valueType="num">
                                      <p:cBhvr>
                                        <p:cTn id="151" dur="500" fill="hold"/>
                                        <p:tgtEl>
                                          <p:spTgt spid="7">
                                            <p:graphicEl>
                                              <a:dgm id="{56050EBA-DD49-49CE-80BA-1D1CD8129B88}"/>
                                            </p:graphicEl>
                                          </p:spTgt>
                                        </p:tgtEl>
                                        <p:attrNameLst>
                                          <p:attrName>ppt_h</p:attrName>
                                        </p:attrNameLst>
                                      </p:cBhvr>
                                      <p:tavLst>
                                        <p:tav tm="0">
                                          <p:val>
                                            <p:fltVal val="0"/>
                                          </p:val>
                                        </p:tav>
                                        <p:tav tm="100000">
                                          <p:val>
                                            <p:strVal val="#ppt_h"/>
                                          </p:val>
                                        </p:tav>
                                      </p:tavLst>
                                    </p:anim>
                                    <p:animEffect transition="in" filter="fade">
                                      <p:cBhvr>
                                        <p:cTn id="152" dur="500"/>
                                        <p:tgtEl>
                                          <p:spTgt spid="7">
                                            <p:graphicEl>
                                              <a:dgm id="{56050EBA-DD49-49CE-80BA-1D1CD8129B88}"/>
                                            </p:graphicEl>
                                          </p:spTgt>
                                        </p:tgtEl>
                                      </p:cBhvr>
                                    </p:animEffect>
                                    <p:anim calcmode="lin" valueType="num">
                                      <p:cBhvr>
                                        <p:cTn id="153" dur="500" fill="hold"/>
                                        <p:tgtEl>
                                          <p:spTgt spid="7">
                                            <p:graphicEl>
                                              <a:dgm id="{56050EBA-DD49-49CE-80BA-1D1CD8129B88}"/>
                                            </p:graphicEl>
                                          </p:spTgt>
                                        </p:tgtEl>
                                        <p:attrNameLst>
                                          <p:attrName>ppt_x</p:attrName>
                                        </p:attrNameLst>
                                      </p:cBhvr>
                                      <p:tavLst>
                                        <p:tav tm="0">
                                          <p:val>
                                            <p:fltVal val="0.5"/>
                                          </p:val>
                                        </p:tav>
                                        <p:tav tm="100000">
                                          <p:val>
                                            <p:strVal val="#ppt_x"/>
                                          </p:val>
                                        </p:tav>
                                      </p:tavLst>
                                    </p:anim>
                                    <p:anim calcmode="lin" valueType="num">
                                      <p:cBhvr>
                                        <p:cTn id="154" dur="500" fill="hold"/>
                                        <p:tgtEl>
                                          <p:spTgt spid="7">
                                            <p:graphicEl>
                                              <a:dgm id="{56050EBA-DD49-49CE-80BA-1D1CD8129B88}"/>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Graphic spid="7" grpId="0">
        <p:bldSub>
          <a:bldDgm bld="one"/>
        </p:bldSub>
      </p:bldGraphic>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DA9FD28-8D52-1B1D-829F-B64EB97E855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006701D-C1D1-E984-275C-091C41B942C6}"/>
              </a:ext>
            </a:extLst>
          </p:cNvPr>
          <p:cNvSpPr txBox="1"/>
          <p:nvPr/>
        </p:nvSpPr>
        <p:spPr>
          <a:xfrm>
            <a:off x="0" y="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n" sz="4400" b="1" spc="300">
                <a:ln/>
                <a:solidFill>
                  <a:schemeClr val="accent4"/>
                </a:solidFill>
                <a:effectLst>
                  <a:outerShdw blurRad="38100" dist="38100" dir="2700000" algn="tl">
                    <a:srgbClr val="000000">
                      <a:alpha val="43137"/>
                    </a:srgbClr>
                  </a:outerShdw>
                </a:effectLst>
              </a:rPr>
              <a:t>“</a:t>
            </a:r>
            <a:r>
              <a:rPr lang="hr-HR" sz="4400" b="1" spc="300">
                <a:ln/>
                <a:solidFill>
                  <a:schemeClr val="accent4"/>
                </a:solidFill>
                <a:effectLst>
                  <a:outerShdw blurRad="38100" dist="38100" dir="2700000" algn="tl">
                    <a:srgbClr val="000000">
                      <a:alpha val="43137"/>
                    </a:srgbClr>
                  </a:outerShdw>
                </a:effectLst>
              </a:rPr>
              <a:t>ZAJEDNIŠTVO DUHA SVETOGA</a:t>
            </a:r>
            <a:r>
              <a:rPr lang="en" sz="4400" b="1" spc="300">
                <a:ln/>
                <a:solidFill>
                  <a:schemeClr val="accent4"/>
                </a:solidFill>
                <a:effectLst>
                  <a:outerShdw blurRad="38100" dist="38100" dir="2700000" algn="tl">
                    <a:srgbClr val="000000">
                      <a:alpha val="43137"/>
                    </a:srgbClr>
                  </a:outerShdw>
                </a:effectLst>
              </a:rPr>
              <a:t>”</a:t>
            </a:r>
            <a:endParaRPr lang="en" sz="4400" b="1" spc="300" dirty="0">
              <a:ln/>
              <a:solidFill>
                <a:schemeClr val="accent4"/>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0C6A9C02-C830-2CA8-3B48-BF8B063FA985}"/>
              </a:ext>
            </a:extLst>
          </p:cNvPr>
          <p:cNvSpPr txBox="1"/>
          <p:nvPr/>
        </p:nvSpPr>
        <p:spPr>
          <a:xfrm>
            <a:off x="1176337" y="676572"/>
            <a:ext cx="9839325" cy="646331"/>
          </a:xfrm>
          <a:prstGeom prst="rect">
            <a:avLst/>
          </a:prstGeom>
          <a:noFill/>
        </p:spPr>
        <p:txBody>
          <a:bodyPr wrap="square">
            <a:spAutoFit/>
          </a:bodyPr>
          <a:lstStyle/>
          <a:p>
            <a:pPr algn="ctr"/>
            <a:r>
              <a:rPr lang="sr-Latn-RS"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„Blagodat Gospoda našega Isusa Hrista i ljubav Bogai Oca i zajednica Svetoga Duha sa svima vama. Amin!</a:t>
            </a:r>
            <a:r>
              <a:rPr lang="en"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sr-Latn-RS"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2. Korinćanima</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13</a:t>
            </a:r>
            <a:r>
              <a:rPr lang="sr-Latn-RS"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1</a:t>
            </a:r>
            <a:r>
              <a:rPr lang="sr-Latn-RS"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3</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endParaRPr lang="en"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27AEF74-5AAB-78E8-4296-4C8B0DDEFA25}"/>
              </a:ext>
            </a:extLst>
          </p:cNvPr>
          <p:cNvSpPr txBox="1"/>
          <p:nvPr/>
        </p:nvSpPr>
        <p:spPr>
          <a:xfrm>
            <a:off x="16153" y="1396318"/>
            <a:ext cx="3407767" cy="2554545"/>
          </a:xfrm>
          <a:prstGeom prst="rect">
            <a:avLst/>
          </a:prstGeom>
          <a:noFill/>
        </p:spPr>
        <p:txBody>
          <a:bodyPr wrap="square" rtlCol="0">
            <a:spAutoFit/>
          </a:bodyPr>
          <a:lstStyle/>
          <a:p>
            <a:pPr>
              <a:spcBef>
                <a:spcPts val="600"/>
              </a:spcBef>
            </a:pPr>
            <a:r>
              <a:rPr lang="hr-HR" sz="2000" b="1"/>
              <a:t>Pavle želi da budu sa nama: milost Osobe (Gospoda Isusa Hrista); ljubav Osobe (Boga Oca); i zajedništvo  Osobe Duha Svetog (2. Kor. 13,13). Radi dosljednosti, Pavle govori o Osobi Duhu Svetoga, a ne o sili.</a:t>
            </a:r>
            <a:endParaRPr lang="en" sz="2000" b="1" dirty="0"/>
          </a:p>
        </p:txBody>
      </p:sp>
      <p:graphicFrame>
        <p:nvGraphicFramePr>
          <p:cNvPr id="2" name="Diagrama 1">
            <a:extLst>
              <a:ext uri="{FF2B5EF4-FFF2-40B4-BE49-F238E27FC236}">
                <a16:creationId xmlns:a16="http://schemas.microsoft.com/office/drawing/2014/main" id="{04D2FFFC-60FD-6E4A-72F5-EE57D434E47C}"/>
              </a:ext>
            </a:extLst>
          </p:cNvPr>
          <p:cNvGraphicFramePr/>
          <p:nvPr>
            <p:extLst>
              <p:ext uri="{D42A27DB-BD31-4B8C-83A1-F6EECF244321}">
                <p14:modId xmlns:p14="http://schemas.microsoft.com/office/powerpoint/2010/main" val="794699716"/>
              </p:ext>
            </p:extLst>
          </p:nvPr>
        </p:nvGraphicFramePr>
        <p:xfrm>
          <a:off x="3766931" y="1446014"/>
          <a:ext cx="8345556" cy="526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AEA6CBC-6B06-E091-5BC1-0EFB8B970208}"/>
              </a:ext>
            </a:extLst>
          </p:cNvPr>
          <p:cNvSpPr txBox="1"/>
          <p:nvPr/>
        </p:nvSpPr>
        <p:spPr>
          <a:xfrm>
            <a:off x="16153" y="4566417"/>
            <a:ext cx="3750778" cy="1938992"/>
          </a:xfrm>
          <a:prstGeom prst="rect">
            <a:avLst/>
          </a:prstGeom>
          <a:noFill/>
        </p:spPr>
        <p:txBody>
          <a:bodyPr wrap="square">
            <a:spAutoFit/>
          </a:bodyPr>
          <a:lstStyle/>
          <a:p>
            <a:pPr lvl="0">
              <a:spcBef>
                <a:spcPts val="600"/>
              </a:spcBef>
              <a:defRPr/>
            </a:pPr>
            <a:r>
              <a:rPr lang="hr-HR" sz="2000" b="1">
                <a:solidFill>
                  <a:prstClr val="black"/>
                </a:solidFill>
              </a:rPr>
              <a:t>U više od 40 referenci za Duha Svetoga u poslanicama Korinćanima, Pavao ga prikazuje kao Osobu sa ličnim osobinama, a ne samo kao silu koja proizlazi iz Boga: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120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2">
                                            <p:graphicEl>
                                              <a:dgm id="{37E31994-3A7E-4312-9C37-EEDA6123A34D}"/>
                                            </p:graphicEl>
                                          </p:spTgt>
                                        </p:tgtEl>
                                        <p:attrNameLst>
                                          <p:attrName>style.visibility</p:attrName>
                                        </p:attrNameLst>
                                      </p:cBhvr>
                                      <p:to>
                                        <p:strVal val="visible"/>
                                      </p:to>
                                    </p:set>
                                    <p:anim calcmode="lin" valueType="num">
                                      <p:cBhvr>
                                        <p:cTn id="23" dur="500" fill="hold"/>
                                        <p:tgtEl>
                                          <p:spTgt spid="2">
                                            <p:graphicEl>
                                              <a:dgm id="{37E31994-3A7E-4312-9C37-EEDA6123A34D}"/>
                                            </p:graphicEl>
                                          </p:spTgt>
                                        </p:tgtEl>
                                        <p:attrNameLst>
                                          <p:attrName>ppt_w</p:attrName>
                                        </p:attrNameLst>
                                      </p:cBhvr>
                                      <p:tavLst>
                                        <p:tav tm="0">
                                          <p:val>
                                            <p:fltVal val="0"/>
                                          </p:val>
                                        </p:tav>
                                        <p:tav tm="100000">
                                          <p:val>
                                            <p:strVal val="#ppt_w"/>
                                          </p:val>
                                        </p:tav>
                                      </p:tavLst>
                                    </p:anim>
                                    <p:anim calcmode="lin" valueType="num">
                                      <p:cBhvr>
                                        <p:cTn id="24" dur="500" fill="hold"/>
                                        <p:tgtEl>
                                          <p:spTgt spid="2">
                                            <p:graphicEl>
                                              <a:dgm id="{37E31994-3A7E-4312-9C37-EEDA6123A34D}"/>
                                            </p:graphicEl>
                                          </p:spTgt>
                                        </p:tgtEl>
                                        <p:attrNameLst>
                                          <p:attrName>ppt_h</p:attrName>
                                        </p:attrNameLst>
                                      </p:cBhvr>
                                      <p:tavLst>
                                        <p:tav tm="0">
                                          <p:val>
                                            <p:fltVal val="0"/>
                                          </p:val>
                                        </p:tav>
                                        <p:tav tm="100000">
                                          <p:val>
                                            <p:strVal val="#ppt_h"/>
                                          </p:val>
                                        </p:tav>
                                      </p:tavLst>
                                    </p:anim>
                                    <p:anim calcmode="lin" valueType="num">
                                      <p:cBhvr>
                                        <p:cTn id="25" dur="500" fill="hold"/>
                                        <p:tgtEl>
                                          <p:spTgt spid="2">
                                            <p:graphicEl>
                                              <a:dgm id="{37E31994-3A7E-4312-9C37-EEDA6123A34D}"/>
                                            </p:graphicEl>
                                          </p:spTgt>
                                        </p:tgtEl>
                                        <p:attrNameLst>
                                          <p:attrName>style.rotation</p:attrName>
                                        </p:attrNameLst>
                                      </p:cBhvr>
                                      <p:tavLst>
                                        <p:tav tm="0">
                                          <p:val>
                                            <p:fltVal val="360"/>
                                          </p:val>
                                        </p:tav>
                                        <p:tav tm="100000">
                                          <p:val>
                                            <p:fltVal val="0"/>
                                          </p:val>
                                        </p:tav>
                                      </p:tavLst>
                                    </p:anim>
                                    <p:animEffect transition="in" filter="fade">
                                      <p:cBhvr>
                                        <p:cTn id="26" dur="500"/>
                                        <p:tgtEl>
                                          <p:spTgt spid="2">
                                            <p:graphicEl>
                                              <a:dgm id="{37E31994-3A7E-4312-9C37-EEDA6123A34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
                                            <p:graphicEl>
                                              <a:dgm id="{224C02E6-01E6-4E94-B64B-48091DF867F1}"/>
                                            </p:graphicEl>
                                          </p:spTgt>
                                        </p:tgtEl>
                                        <p:attrNameLst>
                                          <p:attrName>style.visibility</p:attrName>
                                        </p:attrNameLst>
                                      </p:cBhvr>
                                      <p:to>
                                        <p:strVal val="visible"/>
                                      </p:to>
                                    </p:set>
                                    <p:animEffect transition="in" filter="wipe(left)">
                                      <p:cBhvr>
                                        <p:cTn id="41" dur="500"/>
                                        <p:tgtEl>
                                          <p:spTgt spid="2">
                                            <p:graphicEl>
                                              <a:dgm id="{224C02E6-01E6-4E94-B64B-48091DF867F1}"/>
                                            </p:graphicEl>
                                          </p:spTgt>
                                        </p:tgtEl>
                                      </p:cBhvr>
                                    </p:animEffect>
                                  </p:childTnLst>
                                </p:cTn>
                              </p:par>
                            </p:childTnLst>
                          </p:cTn>
                        </p:par>
                        <p:par>
                          <p:cTn id="42" fill="hold">
                            <p:stCondLst>
                              <p:cond delay="500"/>
                            </p:stCondLst>
                            <p:childTnLst>
                              <p:par>
                                <p:cTn id="43" presetID="53" presetClass="entr" presetSubtype="16" fill="hold" grpId="0" nodeType="afterEffect">
                                  <p:stCondLst>
                                    <p:cond delay="0"/>
                                  </p:stCondLst>
                                  <p:childTnLst>
                                    <p:set>
                                      <p:cBhvr>
                                        <p:cTn id="44" dur="1" fill="hold">
                                          <p:stCondLst>
                                            <p:cond delay="0"/>
                                          </p:stCondLst>
                                        </p:cTn>
                                        <p:tgtEl>
                                          <p:spTgt spid="2">
                                            <p:graphicEl>
                                              <a:dgm id="{16843CA3-A201-484B-8CB6-3A81E4E284EC}"/>
                                            </p:graphicEl>
                                          </p:spTgt>
                                        </p:tgtEl>
                                        <p:attrNameLst>
                                          <p:attrName>style.visibility</p:attrName>
                                        </p:attrNameLst>
                                      </p:cBhvr>
                                      <p:to>
                                        <p:strVal val="visible"/>
                                      </p:to>
                                    </p:set>
                                    <p:anim calcmode="lin" valueType="num">
                                      <p:cBhvr>
                                        <p:cTn id="45" dur="500" fill="hold"/>
                                        <p:tgtEl>
                                          <p:spTgt spid="2">
                                            <p:graphicEl>
                                              <a:dgm id="{16843CA3-A201-484B-8CB6-3A81E4E284EC}"/>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16843CA3-A201-484B-8CB6-3A81E4E284EC}"/>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16843CA3-A201-484B-8CB6-3A81E4E284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
                                            <p:graphicEl>
                                              <a:dgm id="{5B5A6473-9AD3-4E1C-B7E9-055F2737DFB9}"/>
                                            </p:graphicEl>
                                          </p:spTgt>
                                        </p:tgtEl>
                                        <p:attrNameLst>
                                          <p:attrName>style.visibility</p:attrName>
                                        </p:attrNameLst>
                                      </p:cBhvr>
                                      <p:to>
                                        <p:strVal val="visible"/>
                                      </p:to>
                                    </p:set>
                                    <p:animEffect transition="in" filter="wipe(left)">
                                      <p:cBhvr>
                                        <p:cTn id="52" dur="500"/>
                                        <p:tgtEl>
                                          <p:spTgt spid="2">
                                            <p:graphicEl>
                                              <a:dgm id="{5B5A6473-9AD3-4E1C-B7E9-055F2737DFB9}"/>
                                            </p:graphicEl>
                                          </p:spTgt>
                                        </p:tgtEl>
                                      </p:cBhvr>
                                    </p:animEffect>
                                  </p:childTnLst>
                                </p:cTn>
                              </p:par>
                            </p:childTnLst>
                          </p:cTn>
                        </p:par>
                        <p:par>
                          <p:cTn id="53" fill="hold">
                            <p:stCondLst>
                              <p:cond delay="500"/>
                            </p:stCondLst>
                            <p:childTnLst>
                              <p:par>
                                <p:cTn id="54" presetID="53" presetClass="entr" presetSubtype="16" fill="hold" grpId="0" nodeType="afterEffect">
                                  <p:stCondLst>
                                    <p:cond delay="0"/>
                                  </p:stCondLst>
                                  <p:childTnLst>
                                    <p:set>
                                      <p:cBhvr>
                                        <p:cTn id="55" dur="1" fill="hold">
                                          <p:stCondLst>
                                            <p:cond delay="0"/>
                                          </p:stCondLst>
                                        </p:cTn>
                                        <p:tgtEl>
                                          <p:spTgt spid="2">
                                            <p:graphicEl>
                                              <a:dgm id="{C7AA73A0-19B9-4965-AF30-9CAF57453C85}"/>
                                            </p:graphicEl>
                                          </p:spTgt>
                                        </p:tgtEl>
                                        <p:attrNameLst>
                                          <p:attrName>style.visibility</p:attrName>
                                        </p:attrNameLst>
                                      </p:cBhvr>
                                      <p:to>
                                        <p:strVal val="visible"/>
                                      </p:to>
                                    </p:set>
                                    <p:anim calcmode="lin" valueType="num">
                                      <p:cBhvr>
                                        <p:cTn id="56" dur="500" fill="hold"/>
                                        <p:tgtEl>
                                          <p:spTgt spid="2">
                                            <p:graphicEl>
                                              <a:dgm id="{C7AA73A0-19B9-4965-AF30-9CAF57453C85}"/>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7AA73A0-19B9-4965-AF30-9CAF57453C85}"/>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7AA73A0-19B9-4965-AF30-9CAF57453C8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
                                            <p:graphicEl>
                                              <a:dgm id="{BA11316B-DB41-4B5F-85E6-08FA788F0C6D}"/>
                                            </p:graphicEl>
                                          </p:spTgt>
                                        </p:tgtEl>
                                        <p:attrNameLst>
                                          <p:attrName>style.visibility</p:attrName>
                                        </p:attrNameLst>
                                      </p:cBhvr>
                                      <p:to>
                                        <p:strVal val="visible"/>
                                      </p:to>
                                    </p:set>
                                    <p:animEffect transition="in" filter="wipe(left)">
                                      <p:cBhvr>
                                        <p:cTn id="63" dur="500"/>
                                        <p:tgtEl>
                                          <p:spTgt spid="2">
                                            <p:graphicEl>
                                              <a:dgm id="{BA11316B-DB41-4B5F-85E6-08FA788F0C6D}"/>
                                            </p:graphicEl>
                                          </p:spTgt>
                                        </p:tgtEl>
                                      </p:cBhvr>
                                    </p:animEffec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2">
                                            <p:graphicEl>
                                              <a:dgm id="{0D801C42-31A2-4EF3-AF3B-6399C4737A95}"/>
                                            </p:graphicEl>
                                          </p:spTgt>
                                        </p:tgtEl>
                                        <p:attrNameLst>
                                          <p:attrName>style.visibility</p:attrName>
                                        </p:attrNameLst>
                                      </p:cBhvr>
                                      <p:to>
                                        <p:strVal val="visible"/>
                                      </p:to>
                                    </p:set>
                                    <p:anim calcmode="lin" valueType="num">
                                      <p:cBhvr>
                                        <p:cTn id="67" dur="500" fill="hold"/>
                                        <p:tgtEl>
                                          <p:spTgt spid="2">
                                            <p:graphicEl>
                                              <a:dgm id="{0D801C42-31A2-4EF3-AF3B-6399C4737A95}"/>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0D801C42-31A2-4EF3-AF3B-6399C4737A95}"/>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0D801C42-31A2-4EF3-AF3B-6399C4737A95}"/>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2">
                                            <p:graphicEl>
                                              <a:dgm id="{6755DC2A-1317-40DC-9F42-7CF3B6955FE9}"/>
                                            </p:graphicEl>
                                          </p:spTgt>
                                        </p:tgtEl>
                                        <p:attrNameLst>
                                          <p:attrName>style.visibility</p:attrName>
                                        </p:attrNameLst>
                                      </p:cBhvr>
                                      <p:to>
                                        <p:strVal val="visible"/>
                                      </p:to>
                                    </p:set>
                                    <p:animEffect transition="in" filter="wipe(left)">
                                      <p:cBhvr>
                                        <p:cTn id="74" dur="500"/>
                                        <p:tgtEl>
                                          <p:spTgt spid="2">
                                            <p:graphicEl>
                                              <a:dgm id="{6755DC2A-1317-40DC-9F42-7CF3B6955FE9}"/>
                                            </p:graphicEl>
                                          </p:spTgt>
                                        </p:tgtEl>
                                      </p:cBhvr>
                                    </p:animEffect>
                                  </p:childTnLst>
                                </p:cTn>
                              </p:par>
                            </p:childTnLst>
                          </p:cTn>
                        </p:par>
                        <p:par>
                          <p:cTn id="75" fill="hold">
                            <p:stCondLst>
                              <p:cond delay="500"/>
                            </p:stCondLst>
                            <p:childTnLst>
                              <p:par>
                                <p:cTn id="76" presetID="53" presetClass="entr" presetSubtype="16" fill="hold" grpId="0" nodeType="afterEffect">
                                  <p:stCondLst>
                                    <p:cond delay="0"/>
                                  </p:stCondLst>
                                  <p:childTnLst>
                                    <p:set>
                                      <p:cBhvr>
                                        <p:cTn id="77" dur="1" fill="hold">
                                          <p:stCondLst>
                                            <p:cond delay="0"/>
                                          </p:stCondLst>
                                        </p:cTn>
                                        <p:tgtEl>
                                          <p:spTgt spid="2">
                                            <p:graphicEl>
                                              <a:dgm id="{9DF2EB2B-50AD-40C5-ACB1-9C6D4A8DA127}"/>
                                            </p:graphicEl>
                                          </p:spTgt>
                                        </p:tgtEl>
                                        <p:attrNameLst>
                                          <p:attrName>style.visibility</p:attrName>
                                        </p:attrNameLst>
                                      </p:cBhvr>
                                      <p:to>
                                        <p:strVal val="visible"/>
                                      </p:to>
                                    </p:set>
                                    <p:anim calcmode="lin" valueType="num">
                                      <p:cBhvr>
                                        <p:cTn id="78" dur="500" fill="hold"/>
                                        <p:tgtEl>
                                          <p:spTgt spid="2">
                                            <p:graphicEl>
                                              <a:dgm id="{9DF2EB2B-50AD-40C5-ACB1-9C6D4A8DA127}"/>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9DF2EB2B-50AD-40C5-ACB1-9C6D4A8DA127}"/>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9DF2EB2B-50AD-40C5-ACB1-9C6D4A8DA127}"/>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2">
                                            <p:graphicEl>
                                              <a:dgm id="{39BB4333-028E-454F-8313-C53E36F40AC3}"/>
                                            </p:graphicEl>
                                          </p:spTgt>
                                        </p:tgtEl>
                                        <p:attrNameLst>
                                          <p:attrName>style.visibility</p:attrName>
                                        </p:attrNameLst>
                                      </p:cBhvr>
                                      <p:to>
                                        <p:strVal val="visible"/>
                                      </p:to>
                                    </p:set>
                                    <p:animEffect transition="in" filter="wipe(left)">
                                      <p:cBhvr>
                                        <p:cTn id="85" dur="500"/>
                                        <p:tgtEl>
                                          <p:spTgt spid="2">
                                            <p:graphicEl>
                                              <a:dgm id="{39BB4333-028E-454F-8313-C53E36F40AC3}"/>
                                            </p:graphicEl>
                                          </p:spTgt>
                                        </p:tgtEl>
                                      </p:cBhvr>
                                    </p:animEffect>
                                  </p:childTnLst>
                                </p:cTn>
                              </p:par>
                            </p:childTnLst>
                          </p:cTn>
                        </p:par>
                        <p:par>
                          <p:cTn id="86" fill="hold">
                            <p:stCondLst>
                              <p:cond delay="500"/>
                            </p:stCondLst>
                            <p:childTnLst>
                              <p:par>
                                <p:cTn id="87" presetID="53" presetClass="entr" presetSubtype="16" fill="hold" grpId="0" nodeType="afterEffect">
                                  <p:stCondLst>
                                    <p:cond delay="0"/>
                                  </p:stCondLst>
                                  <p:childTnLst>
                                    <p:set>
                                      <p:cBhvr>
                                        <p:cTn id="88" dur="1" fill="hold">
                                          <p:stCondLst>
                                            <p:cond delay="0"/>
                                          </p:stCondLst>
                                        </p:cTn>
                                        <p:tgtEl>
                                          <p:spTgt spid="2">
                                            <p:graphicEl>
                                              <a:dgm id="{1B15EB88-DE13-4A66-B4C1-998A3321B252}"/>
                                            </p:graphicEl>
                                          </p:spTgt>
                                        </p:tgtEl>
                                        <p:attrNameLst>
                                          <p:attrName>style.visibility</p:attrName>
                                        </p:attrNameLst>
                                      </p:cBhvr>
                                      <p:to>
                                        <p:strVal val="visible"/>
                                      </p:to>
                                    </p:set>
                                    <p:anim calcmode="lin" valueType="num">
                                      <p:cBhvr>
                                        <p:cTn id="89" dur="500" fill="hold"/>
                                        <p:tgtEl>
                                          <p:spTgt spid="2">
                                            <p:graphicEl>
                                              <a:dgm id="{1B15EB88-DE13-4A66-B4C1-998A3321B252}"/>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1B15EB88-DE13-4A66-B4C1-998A3321B252}"/>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1B15EB88-DE13-4A66-B4C1-998A3321B25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2">
                                            <p:graphicEl>
                                              <a:dgm id="{67198520-DCE9-4D5B-92DE-CB5B3C771CD0}"/>
                                            </p:graphicEl>
                                          </p:spTgt>
                                        </p:tgtEl>
                                        <p:attrNameLst>
                                          <p:attrName>style.visibility</p:attrName>
                                        </p:attrNameLst>
                                      </p:cBhvr>
                                      <p:to>
                                        <p:strVal val="visible"/>
                                      </p:to>
                                    </p:set>
                                    <p:animEffect transition="in" filter="wipe(left)">
                                      <p:cBhvr>
                                        <p:cTn id="96" dur="500"/>
                                        <p:tgtEl>
                                          <p:spTgt spid="2">
                                            <p:graphicEl>
                                              <a:dgm id="{67198520-DCE9-4D5B-92DE-CB5B3C771CD0}"/>
                                            </p:graphicEl>
                                          </p:spTgt>
                                        </p:tgtEl>
                                      </p:cBhvr>
                                    </p:animEffect>
                                  </p:childTnLst>
                                </p:cTn>
                              </p:par>
                            </p:childTnLst>
                          </p:cTn>
                        </p:par>
                        <p:par>
                          <p:cTn id="97" fill="hold">
                            <p:stCondLst>
                              <p:cond delay="500"/>
                            </p:stCondLst>
                            <p:childTnLst>
                              <p:par>
                                <p:cTn id="98" presetID="53" presetClass="entr" presetSubtype="16" fill="hold" grpId="0" nodeType="afterEffect">
                                  <p:stCondLst>
                                    <p:cond delay="0"/>
                                  </p:stCondLst>
                                  <p:childTnLst>
                                    <p:set>
                                      <p:cBhvr>
                                        <p:cTn id="99" dur="1" fill="hold">
                                          <p:stCondLst>
                                            <p:cond delay="0"/>
                                          </p:stCondLst>
                                        </p:cTn>
                                        <p:tgtEl>
                                          <p:spTgt spid="2">
                                            <p:graphicEl>
                                              <a:dgm id="{9900CF7D-14E8-4663-A088-E43D6B7FB1F6}"/>
                                            </p:graphicEl>
                                          </p:spTgt>
                                        </p:tgtEl>
                                        <p:attrNameLst>
                                          <p:attrName>style.visibility</p:attrName>
                                        </p:attrNameLst>
                                      </p:cBhvr>
                                      <p:to>
                                        <p:strVal val="visible"/>
                                      </p:to>
                                    </p:set>
                                    <p:anim calcmode="lin" valueType="num">
                                      <p:cBhvr>
                                        <p:cTn id="100" dur="500" fill="hold"/>
                                        <p:tgtEl>
                                          <p:spTgt spid="2">
                                            <p:graphicEl>
                                              <a:dgm id="{9900CF7D-14E8-4663-A088-E43D6B7FB1F6}"/>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9900CF7D-14E8-4663-A088-E43D6B7FB1F6}"/>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9900CF7D-14E8-4663-A088-E43D6B7FB1F6}"/>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
                                            <p:graphicEl>
                                              <a:dgm id="{05A850FB-1EC7-4630-A473-B2FB9A428546}"/>
                                            </p:graphicEl>
                                          </p:spTgt>
                                        </p:tgtEl>
                                        <p:attrNameLst>
                                          <p:attrName>style.visibility</p:attrName>
                                        </p:attrNameLst>
                                      </p:cBhvr>
                                      <p:to>
                                        <p:strVal val="visible"/>
                                      </p:to>
                                    </p:set>
                                    <p:animEffect transition="in" filter="wipe(left)">
                                      <p:cBhvr>
                                        <p:cTn id="107" dur="500"/>
                                        <p:tgtEl>
                                          <p:spTgt spid="2">
                                            <p:graphicEl>
                                              <a:dgm id="{05A850FB-1EC7-4630-A473-B2FB9A428546}"/>
                                            </p:graphicEl>
                                          </p:spTgt>
                                        </p:tgtEl>
                                      </p:cBhvr>
                                    </p:animEffect>
                                  </p:childTnLst>
                                </p:cTn>
                              </p:par>
                            </p:childTnLst>
                          </p:cTn>
                        </p:par>
                        <p:par>
                          <p:cTn id="108" fill="hold">
                            <p:stCondLst>
                              <p:cond delay="500"/>
                            </p:stCondLst>
                            <p:childTnLst>
                              <p:par>
                                <p:cTn id="109" presetID="53" presetClass="entr" presetSubtype="16" fill="hold" grpId="0" nodeType="afterEffect">
                                  <p:stCondLst>
                                    <p:cond delay="0"/>
                                  </p:stCondLst>
                                  <p:childTnLst>
                                    <p:set>
                                      <p:cBhvr>
                                        <p:cTn id="110" dur="1" fill="hold">
                                          <p:stCondLst>
                                            <p:cond delay="0"/>
                                          </p:stCondLst>
                                        </p:cTn>
                                        <p:tgtEl>
                                          <p:spTgt spid="2">
                                            <p:graphicEl>
                                              <a:dgm id="{13B4C596-3721-4459-9567-3EA26BF4FCD2}"/>
                                            </p:graphicEl>
                                          </p:spTgt>
                                        </p:tgtEl>
                                        <p:attrNameLst>
                                          <p:attrName>style.visibility</p:attrName>
                                        </p:attrNameLst>
                                      </p:cBhvr>
                                      <p:to>
                                        <p:strVal val="visible"/>
                                      </p:to>
                                    </p:set>
                                    <p:anim calcmode="lin" valueType="num">
                                      <p:cBhvr>
                                        <p:cTn id="111" dur="500" fill="hold"/>
                                        <p:tgtEl>
                                          <p:spTgt spid="2">
                                            <p:graphicEl>
                                              <a:dgm id="{13B4C596-3721-4459-9567-3EA26BF4FCD2}"/>
                                            </p:graphicEl>
                                          </p:spTgt>
                                        </p:tgtEl>
                                        <p:attrNameLst>
                                          <p:attrName>ppt_w</p:attrName>
                                        </p:attrNameLst>
                                      </p:cBhvr>
                                      <p:tavLst>
                                        <p:tav tm="0">
                                          <p:val>
                                            <p:fltVal val="0"/>
                                          </p:val>
                                        </p:tav>
                                        <p:tav tm="100000">
                                          <p:val>
                                            <p:strVal val="#ppt_w"/>
                                          </p:val>
                                        </p:tav>
                                      </p:tavLst>
                                    </p:anim>
                                    <p:anim calcmode="lin" valueType="num">
                                      <p:cBhvr>
                                        <p:cTn id="112" dur="500" fill="hold"/>
                                        <p:tgtEl>
                                          <p:spTgt spid="2">
                                            <p:graphicEl>
                                              <a:dgm id="{13B4C596-3721-4459-9567-3EA26BF4FCD2}"/>
                                            </p:graphicEl>
                                          </p:spTgt>
                                        </p:tgtEl>
                                        <p:attrNameLst>
                                          <p:attrName>ppt_h</p:attrName>
                                        </p:attrNameLst>
                                      </p:cBhvr>
                                      <p:tavLst>
                                        <p:tav tm="0">
                                          <p:val>
                                            <p:fltVal val="0"/>
                                          </p:val>
                                        </p:tav>
                                        <p:tav tm="100000">
                                          <p:val>
                                            <p:strVal val="#ppt_h"/>
                                          </p:val>
                                        </p:tav>
                                      </p:tavLst>
                                    </p:anim>
                                    <p:animEffect transition="in" filter="fade">
                                      <p:cBhvr>
                                        <p:cTn id="113" dur="500"/>
                                        <p:tgtEl>
                                          <p:spTgt spid="2">
                                            <p:graphicEl>
                                              <a:dgm id="{13B4C596-3721-4459-9567-3EA26BF4FCD2}"/>
                                            </p:graphicEl>
                                          </p:spTgt>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2">
                                            <p:graphicEl>
                                              <a:dgm id="{F220F9F7-1BA9-4693-9F64-A6A1CD705A25}"/>
                                            </p:graphicEl>
                                          </p:spTgt>
                                        </p:tgtEl>
                                        <p:attrNameLst>
                                          <p:attrName>style.visibility</p:attrName>
                                        </p:attrNameLst>
                                      </p:cBhvr>
                                      <p:to>
                                        <p:strVal val="visible"/>
                                      </p:to>
                                    </p:set>
                                    <p:animEffect transition="in" filter="wipe(left)">
                                      <p:cBhvr>
                                        <p:cTn id="118" dur="500"/>
                                        <p:tgtEl>
                                          <p:spTgt spid="2">
                                            <p:graphicEl>
                                              <a:dgm id="{F220F9F7-1BA9-4693-9F64-A6A1CD705A25}"/>
                                            </p:graphicEl>
                                          </p:spTgt>
                                        </p:tgtEl>
                                      </p:cBhvr>
                                    </p:animEffect>
                                  </p:childTnLst>
                                </p:cTn>
                              </p:par>
                            </p:childTnLst>
                          </p:cTn>
                        </p:par>
                        <p:par>
                          <p:cTn id="119" fill="hold">
                            <p:stCondLst>
                              <p:cond delay="500"/>
                            </p:stCondLst>
                            <p:childTnLst>
                              <p:par>
                                <p:cTn id="120" presetID="53" presetClass="entr" presetSubtype="16" fill="hold" grpId="0" nodeType="afterEffect">
                                  <p:stCondLst>
                                    <p:cond delay="0"/>
                                  </p:stCondLst>
                                  <p:childTnLst>
                                    <p:set>
                                      <p:cBhvr>
                                        <p:cTn id="121" dur="1" fill="hold">
                                          <p:stCondLst>
                                            <p:cond delay="0"/>
                                          </p:stCondLst>
                                        </p:cTn>
                                        <p:tgtEl>
                                          <p:spTgt spid="2">
                                            <p:graphicEl>
                                              <a:dgm id="{24943E46-412F-46CD-8749-4A3BB8E9AA85}"/>
                                            </p:graphicEl>
                                          </p:spTgt>
                                        </p:tgtEl>
                                        <p:attrNameLst>
                                          <p:attrName>style.visibility</p:attrName>
                                        </p:attrNameLst>
                                      </p:cBhvr>
                                      <p:to>
                                        <p:strVal val="visible"/>
                                      </p:to>
                                    </p:set>
                                    <p:anim calcmode="lin" valueType="num">
                                      <p:cBhvr>
                                        <p:cTn id="122" dur="500" fill="hold"/>
                                        <p:tgtEl>
                                          <p:spTgt spid="2">
                                            <p:graphicEl>
                                              <a:dgm id="{24943E46-412F-46CD-8749-4A3BB8E9AA85}"/>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24943E46-412F-46CD-8749-4A3BB8E9AA85}"/>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24943E46-412F-46CD-8749-4A3BB8E9AA85}"/>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2">
                                            <p:graphicEl>
                                              <a:dgm id="{2981069F-A969-405D-B3BA-89813918992C}"/>
                                            </p:graphicEl>
                                          </p:spTgt>
                                        </p:tgtEl>
                                        <p:attrNameLst>
                                          <p:attrName>style.visibility</p:attrName>
                                        </p:attrNameLst>
                                      </p:cBhvr>
                                      <p:to>
                                        <p:strVal val="visible"/>
                                      </p:to>
                                    </p:set>
                                    <p:animEffect transition="in" filter="wipe(left)">
                                      <p:cBhvr>
                                        <p:cTn id="129" dur="500"/>
                                        <p:tgtEl>
                                          <p:spTgt spid="2">
                                            <p:graphicEl>
                                              <a:dgm id="{2981069F-A969-405D-B3BA-89813918992C}"/>
                                            </p:graphicEl>
                                          </p:spTgt>
                                        </p:tgtEl>
                                      </p:cBhvr>
                                    </p:animEffect>
                                  </p:childTnLst>
                                </p:cTn>
                              </p:par>
                            </p:childTnLst>
                          </p:cTn>
                        </p:par>
                        <p:par>
                          <p:cTn id="130" fill="hold">
                            <p:stCondLst>
                              <p:cond delay="500"/>
                            </p:stCondLst>
                            <p:childTnLst>
                              <p:par>
                                <p:cTn id="131" presetID="53" presetClass="entr" presetSubtype="16" fill="hold" grpId="0" nodeType="afterEffect">
                                  <p:stCondLst>
                                    <p:cond delay="0"/>
                                  </p:stCondLst>
                                  <p:childTnLst>
                                    <p:set>
                                      <p:cBhvr>
                                        <p:cTn id="132" dur="1" fill="hold">
                                          <p:stCondLst>
                                            <p:cond delay="0"/>
                                          </p:stCondLst>
                                        </p:cTn>
                                        <p:tgtEl>
                                          <p:spTgt spid="2">
                                            <p:graphicEl>
                                              <a:dgm id="{A3F120AB-64B0-4964-BE0B-95767E62F9BE}"/>
                                            </p:graphicEl>
                                          </p:spTgt>
                                        </p:tgtEl>
                                        <p:attrNameLst>
                                          <p:attrName>style.visibility</p:attrName>
                                        </p:attrNameLst>
                                      </p:cBhvr>
                                      <p:to>
                                        <p:strVal val="visible"/>
                                      </p:to>
                                    </p:set>
                                    <p:anim calcmode="lin" valueType="num">
                                      <p:cBhvr>
                                        <p:cTn id="133" dur="500" fill="hold"/>
                                        <p:tgtEl>
                                          <p:spTgt spid="2">
                                            <p:graphicEl>
                                              <a:dgm id="{A3F120AB-64B0-4964-BE0B-95767E62F9BE}"/>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A3F120AB-64B0-4964-BE0B-95767E62F9BE}"/>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A3F120AB-64B0-4964-BE0B-95767E62F9BE}"/>
                                            </p:graphicEl>
                                          </p:spTgt>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2">
                                            <p:graphicEl>
                                              <a:dgm id="{7F76671B-6FF4-4064-ABD5-1364602FEDB6}"/>
                                            </p:graphicEl>
                                          </p:spTgt>
                                        </p:tgtEl>
                                        <p:attrNameLst>
                                          <p:attrName>style.visibility</p:attrName>
                                        </p:attrNameLst>
                                      </p:cBhvr>
                                      <p:to>
                                        <p:strVal val="visible"/>
                                      </p:to>
                                    </p:set>
                                    <p:animEffect transition="in" filter="wipe(left)">
                                      <p:cBhvr>
                                        <p:cTn id="140" dur="500"/>
                                        <p:tgtEl>
                                          <p:spTgt spid="2">
                                            <p:graphicEl>
                                              <a:dgm id="{7F76671B-6FF4-4064-ABD5-1364602FEDB6}"/>
                                            </p:graphicEl>
                                          </p:spTgt>
                                        </p:tgtEl>
                                      </p:cBhvr>
                                    </p:animEffect>
                                  </p:childTnLst>
                                </p:cTn>
                              </p:par>
                            </p:childTnLst>
                          </p:cTn>
                        </p:par>
                        <p:par>
                          <p:cTn id="141" fill="hold">
                            <p:stCondLst>
                              <p:cond delay="500"/>
                            </p:stCondLst>
                            <p:childTnLst>
                              <p:par>
                                <p:cTn id="142" presetID="53" presetClass="entr" presetSubtype="16" fill="hold" grpId="0" nodeType="afterEffect">
                                  <p:stCondLst>
                                    <p:cond delay="0"/>
                                  </p:stCondLst>
                                  <p:childTnLst>
                                    <p:set>
                                      <p:cBhvr>
                                        <p:cTn id="143" dur="1" fill="hold">
                                          <p:stCondLst>
                                            <p:cond delay="0"/>
                                          </p:stCondLst>
                                        </p:cTn>
                                        <p:tgtEl>
                                          <p:spTgt spid="2">
                                            <p:graphicEl>
                                              <a:dgm id="{CE6FBBC4-F657-4897-8DE9-FCDDA9D2647A}"/>
                                            </p:graphicEl>
                                          </p:spTgt>
                                        </p:tgtEl>
                                        <p:attrNameLst>
                                          <p:attrName>style.visibility</p:attrName>
                                        </p:attrNameLst>
                                      </p:cBhvr>
                                      <p:to>
                                        <p:strVal val="visible"/>
                                      </p:to>
                                    </p:set>
                                    <p:anim calcmode="lin" valueType="num">
                                      <p:cBhvr>
                                        <p:cTn id="144" dur="500" fill="hold"/>
                                        <p:tgtEl>
                                          <p:spTgt spid="2">
                                            <p:graphicEl>
                                              <a:dgm id="{CE6FBBC4-F657-4897-8DE9-FCDDA9D2647A}"/>
                                            </p:graphicEl>
                                          </p:spTgt>
                                        </p:tgtEl>
                                        <p:attrNameLst>
                                          <p:attrName>ppt_w</p:attrName>
                                        </p:attrNameLst>
                                      </p:cBhvr>
                                      <p:tavLst>
                                        <p:tav tm="0">
                                          <p:val>
                                            <p:fltVal val="0"/>
                                          </p:val>
                                        </p:tav>
                                        <p:tav tm="100000">
                                          <p:val>
                                            <p:strVal val="#ppt_w"/>
                                          </p:val>
                                        </p:tav>
                                      </p:tavLst>
                                    </p:anim>
                                    <p:anim calcmode="lin" valueType="num">
                                      <p:cBhvr>
                                        <p:cTn id="145" dur="500" fill="hold"/>
                                        <p:tgtEl>
                                          <p:spTgt spid="2">
                                            <p:graphicEl>
                                              <a:dgm id="{CE6FBBC4-F657-4897-8DE9-FCDDA9D2647A}"/>
                                            </p:graphicEl>
                                          </p:spTgt>
                                        </p:tgtEl>
                                        <p:attrNameLst>
                                          <p:attrName>ppt_h</p:attrName>
                                        </p:attrNameLst>
                                      </p:cBhvr>
                                      <p:tavLst>
                                        <p:tav tm="0">
                                          <p:val>
                                            <p:fltVal val="0"/>
                                          </p:val>
                                        </p:tav>
                                        <p:tav tm="100000">
                                          <p:val>
                                            <p:strVal val="#ppt_h"/>
                                          </p:val>
                                        </p:tav>
                                      </p:tavLst>
                                    </p:anim>
                                    <p:animEffect transition="in" filter="fade">
                                      <p:cBhvr>
                                        <p:cTn id="146" dur="500"/>
                                        <p:tgtEl>
                                          <p:spTgt spid="2">
                                            <p:graphicEl>
                                              <a:dgm id="{CE6FBBC4-F657-4897-8DE9-FCDDA9D2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841E983-C426-B064-9763-2BCC0923D44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B8293E9-1E5C-7EBA-964F-F267B713548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 sz="4400" b="1" spc="300">
                <a:ln/>
                <a:solidFill>
                  <a:schemeClr val="accent3">
                    <a:lumMod val="75000"/>
                  </a:schemeClr>
                </a:solidFill>
                <a:effectLst>
                  <a:outerShdw blurRad="50800" dist="50800" dir="5400000" algn="ctr" rotWithShape="0">
                    <a:schemeClr val="bg1"/>
                  </a:outerShdw>
                </a:effectLst>
              </a:rPr>
              <a:t>“</a:t>
            </a:r>
            <a:r>
              <a:rPr lang="pt-BR" sz="4400" b="1" spc="300">
                <a:ln/>
                <a:solidFill>
                  <a:schemeClr val="accent3">
                    <a:lumMod val="75000"/>
                  </a:schemeClr>
                </a:solidFill>
                <a:effectLst>
                  <a:outerShdw blurRad="50800" dist="50800" dir="5400000" algn="ctr" rotWithShape="0">
                    <a:schemeClr val="bg1"/>
                  </a:outerShdw>
                </a:effectLst>
              </a:rPr>
              <a:t>BIĆU S</a:t>
            </a:r>
            <a:r>
              <a:rPr lang="sr-Latn-RS" sz="4400" b="1" spc="300">
                <a:ln/>
                <a:solidFill>
                  <a:schemeClr val="accent3">
                    <a:lumMod val="75000"/>
                  </a:schemeClr>
                </a:solidFill>
                <a:effectLst>
                  <a:outerShdw blurRad="50800" dist="50800" dir="5400000" algn="ctr" rotWithShape="0">
                    <a:schemeClr val="bg1"/>
                  </a:outerShdw>
                </a:effectLst>
              </a:rPr>
              <a:t>A</a:t>
            </a:r>
            <a:r>
              <a:rPr lang="pt-BR" sz="4400" b="1" spc="300">
                <a:ln/>
                <a:solidFill>
                  <a:schemeClr val="accent3">
                    <a:lumMod val="75000"/>
                  </a:schemeClr>
                </a:solidFill>
                <a:effectLst>
                  <a:outerShdw blurRad="50800" dist="50800" dir="5400000" algn="ctr" rotWithShape="0">
                    <a:schemeClr val="bg1"/>
                  </a:outerShdw>
                </a:effectLst>
              </a:rPr>
              <a:t> VAMA SVIMA</a:t>
            </a:r>
            <a:r>
              <a:rPr lang="en" sz="4400" b="1" spc="300">
                <a:ln/>
                <a:solidFill>
                  <a:schemeClr val="accent3">
                    <a:lumMod val="75000"/>
                  </a:schemeClr>
                </a:solidFill>
                <a:effectLst>
                  <a:outerShdw blurRad="50800" dist="50800" dir="5400000" algn="ctr" rotWithShape="0">
                    <a:schemeClr val="bg1"/>
                  </a:outerShdw>
                </a:effectLst>
              </a:rPr>
              <a:t>”</a:t>
            </a:r>
            <a:endParaRPr lang="en" sz="4400" b="1" spc="300" dirty="0">
              <a:ln/>
              <a:solidFill>
                <a:schemeClr val="accent3">
                  <a:lumMod val="75000"/>
                </a:schemeClr>
              </a:solidFill>
              <a:effectLst>
                <a:outerShdw blurRad="50800" dist="50800" dir="5400000" algn="ctr" rotWithShape="0">
                  <a:schemeClr val="bg1"/>
                </a:outerShdw>
              </a:effectLst>
            </a:endParaRPr>
          </a:p>
        </p:txBody>
      </p:sp>
      <p:sp>
        <p:nvSpPr>
          <p:cNvPr id="6" name="CuadroTexto 5">
            <a:extLst>
              <a:ext uri="{FF2B5EF4-FFF2-40B4-BE49-F238E27FC236}">
                <a16:creationId xmlns:a16="http://schemas.microsoft.com/office/drawing/2014/main" id="{C7F2278C-F05C-8E73-815D-BA00FB05F7F1}"/>
              </a:ext>
            </a:extLst>
          </p:cNvPr>
          <p:cNvSpPr txBox="1"/>
          <p:nvPr/>
        </p:nvSpPr>
        <p:spPr>
          <a:xfrm>
            <a:off x="0" y="699998"/>
            <a:ext cx="12191999" cy="584775"/>
          </a:xfrm>
          <a:prstGeom prst="rect">
            <a:avLst/>
          </a:prstGeom>
          <a:solidFill>
            <a:schemeClr val="bg1">
              <a:alpha val="85000"/>
            </a:schemeClr>
          </a:solidFill>
        </p:spPr>
        <p:txBody>
          <a:bodyPr wrap="square">
            <a:spAutoFit/>
            <a:scene3d>
              <a:camera prst="orthographicFront"/>
              <a:lightRig rig="threePt" dir="t"/>
            </a:scene3d>
            <a:sp3d extrusionH="57150">
              <a:bevelT w="38100" h="38100"/>
            </a:sp3d>
          </a:bodyPr>
          <a:lstStyle/>
          <a:p>
            <a:pPr algn="ctr"/>
            <a:r>
              <a:rPr lang="en" sz="1600" b="1">
                <a:solidFill>
                  <a:schemeClr val="tx2"/>
                </a:solidFill>
                <a:latin typeface="Comic Sans MS" panose="030F0702030302020204" pitchFamily="66" charset="0"/>
              </a:rPr>
              <a:t>“</a:t>
            </a:r>
            <a:r>
              <a:rPr lang="sr-Latn-RS" sz="1600" b="1">
                <a:solidFill>
                  <a:schemeClr val="tx2"/>
                </a:solidFill>
                <a:latin typeface="Comic Sans MS" panose="030F0702030302020204" pitchFamily="66" charset="0"/>
              </a:rPr>
              <a:t>Izabranima po proviđenju Boga Oca, posvećenjem Duha, za poslušnost i poškropljenje krvlju Isusa Hrista. Milost vam se i mir umnođili,</a:t>
            </a:r>
            <a:r>
              <a:rPr lang="en" sz="1600" b="1">
                <a:solidFill>
                  <a:schemeClr val="tx2"/>
                </a:solidFill>
                <a:latin typeface="Comic Sans MS" panose="030F0702030302020204" pitchFamily="66" charset="0"/>
              </a:rPr>
              <a:t>” </a:t>
            </a:r>
            <a:r>
              <a:rPr lang="en" sz="1200" b="1">
                <a:solidFill>
                  <a:schemeClr val="tx2"/>
                </a:solidFill>
                <a:latin typeface="Comic Sans MS" panose="030F0702030302020204" pitchFamily="66" charset="0"/>
              </a:rPr>
              <a:t>(1</a:t>
            </a:r>
            <a:r>
              <a:rPr lang="sr-Latn-RS" sz="1200" b="1">
                <a:solidFill>
                  <a:schemeClr val="tx2"/>
                </a:solidFill>
                <a:latin typeface="Comic Sans MS" panose="030F0702030302020204" pitchFamily="66" charset="0"/>
              </a:rPr>
              <a:t>.</a:t>
            </a:r>
            <a:r>
              <a:rPr lang="en" sz="1200" b="1">
                <a:solidFill>
                  <a:schemeClr val="tx2"/>
                </a:solidFill>
                <a:latin typeface="Comic Sans MS" panose="030F0702030302020204" pitchFamily="66" charset="0"/>
              </a:rPr>
              <a:t> Pet</a:t>
            </a:r>
            <a:r>
              <a:rPr lang="sr-Latn-RS" sz="1200" b="1">
                <a:solidFill>
                  <a:schemeClr val="tx2"/>
                </a:solidFill>
                <a:latin typeface="Comic Sans MS" panose="030F0702030302020204" pitchFamily="66" charset="0"/>
              </a:rPr>
              <a:t>rova</a:t>
            </a:r>
            <a:r>
              <a:rPr lang="en" sz="1200" b="1">
                <a:solidFill>
                  <a:schemeClr val="tx2"/>
                </a:solidFill>
                <a:latin typeface="Comic Sans MS" panose="030F0702030302020204" pitchFamily="66" charset="0"/>
              </a:rPr>
              <a:t> 1</a:t>
            </a:r>
            <a:r>
              <a:rPr lang="sr-Latn-RS" sz="1200" b="1">
                <a:solidFill>
                  <a:schemeClr val="tx2"/>
                </a:solidFill>
                <a:latin typeface="Comic Sans MS" panose="030F0702030302020204" pitchFamily="66" charset="0"/>
              </a:rPr>
              <a:t>,</a:t>
            </a:r>
            <a:r>
              <a:rPr lang="en" sz="1200" b="1">
                <a:solidFill>
                  <a:schemeClr val="tx2"/>
                </a:solidFill>
                <a:latin typeface="Comic Sans MS" panose="030F0702030302020204" pitchFamily="66" charset="0"/>
              </a:rPr>
              <a:t>2 )</a:t>
            </a:r>
            <a:endParaRPr lang="en" sz="1200" b="1" dirty="0">
              <a:solidFill>
                <a:schemeClr val="tx2"/>
              </a:solidFill>
              <a:latin typeface="Comic Sans MS" panose="030F0702030302020204" pitchFamily="66" charset="0"/>
            </a:endParaRPr>
          </a:p>
        </p:txBody>
      </p:sp>
      <p:sp>
        <p:nvSpPr>
          <p:cNvPr id="7" name="CuadroTexto 6">
            <a:extLst>
              <a:ext uri="{FF2B5EF4-FFF2-40B4-BE49-F238E27FC236}">
                <a16:creationId xmlns:a16="http://schemas.microsoft.com/office/drawing/2014/main" id="{13318067-454A-3D7A-974D-D3F5E33E49D1}"/>
              </a:ext>
            </a:extLst>
          </p:cNvPr>
          <p:cNvSpPr txBox="1"/>
          <p:nvPr/>
        </p:nvSpPr>
        <p:spPr>
          <a:xfrm>
            <a:off x="155712" y="1492984"/>
            <a:ext cx="8391940" cy="1015663"/>
          </a:xfrm>
          <a:prstGeom prst="rect">
            <a:avLst/>
          </a:prstGeom>
          <a:noFill/>
        </p:spPr>
        <p:txBody>
          <a:bodyPr wrap="square" rtlCol="0">
            <a:spAutoFit/>
          </a:bodyPr>
          <a:lstStyle/>
          <a:p>
            <a:pPr>
              <a:spcBef>
                <a:spcPts val="600"/>
              </a:spcBef>
            </a:pPr>
            <a:r>
              <a:rPr lang="hr-HR" sz="2000" b="1"/>
              <a:t>Iako smo navikli spominjati Božanstvo (tri božanske osobe, jedan Bog) redoslijedom "Otac, Sin, Duh" (Matej 28,19), Pavle ga predstavlja kao "Sin, Otac, Duh" (2. Kor. 13,13), a Petar "Otac, Duh, Sin" (1. Pet. 1,2).</a:t>
            </a:r>
            <a:endParaRPr lang="en" sz="2000" b="1" dirty="0"/>
          </a:p>
        </p:txBody>
      </p:sp>
      <p:graphicFrame>
        <p:nvGraphicFramePr>
          <p:cNvPr id="2" name="Diagrama 1">
            <a:extLst>
              <a:ext uri="{FF2B5EF4-FFF2-40B4-BE49-F238E27FC236}">
                <a16:creationId xmlns:a16="http://schemas.microsoft.com/office/drawing/2014/main" id="{94E60282-C202-45D2-4173-677EB4D3C9EB}"/>
              </a:ext>
            </a:extLst>
          </p:cNvPr>
          <p:cNvGraphicFramePr/>
          <p:nvPr>
            <p:extLst>
              <p:ext uri="{D42A27DB-BD31-4B8C-83A1-F6EECF244321}">
                <p14:modId xmlns:p14="http://schemas.microsoft.com/office/powerpoint/2010/main" val="1701308472"/>
              </p:ext>
            </p:extLst>
          </p:nvPr>
        </p:nvGraphicFramePr>
        <p:xfrm>
          <a:off x="367749" y="3698470"/>
          <a:ext cx="11698356" cy="259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A5ECBA5A-2EAC-C459-E568-4A7ECCF9FFE2}"/>
              </a:ext>
            </a:extLst>
          </p:cNvPr>
          <p:cNvSpPr txBox="1"/>
          <p:nvPr/>
        </p:nvSpPr>
        <p:spPr>
          <a:xfrm>
            <a:off x="285750" y="6130570"/>
            <a:ext cx="11442424" cy="707886"/>
          </a:xfrm>
          <a:prstGeom prst="rect">
            <a:avLst/>
          </a:prstGeom>
          <a:noFill/>
        </p:spPr>
        <p:txBody>
          <a:bodyPr wrap="square" rtlCol="0">
            <a:spAutoFit/>
          </a:bodyPr>
          <a:lstStyle/>
          <a:p>
            <a:pPr>
              <a:spcBef>
                <a:spcPts val="600"/>
              </a:spcBef>
            </a:pPr>
            <a:r>
              <a:rPr lang="hr-HR" sz="2000" b="1"/>
              <a:t>Pavle zaključuje svoje pismo, dakle, želeći da milost, ljubav i zajedništvo celokupnog Božanstva budu s nama svima (2. Kor 13,13).</a:t>
            </a:r>
            <a:endParaRPr lang="en" sz="2000" b="1" dirty="0"/>
          </a:p>
        </p:txBody>
      </p:sp>
      <p:pic>
        <p:nvPicPr>
          <p:cNvPr id="5" name="Imagen 4">
            <a:extLst>
              <a:ext uri="{FF2B5EF4-FFF2-40B4-BE49-F238E27FC236}">
                <a16:creationId xmlns:a16="http://schemas.microsoft.com/office/drawing/2014/main" id="{59AFC42F-D026-934B-DEB5-5A8EE4729F7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r="-16"/>
          <a:stretch>
            <a:fillRect/>
          </a:stretch>
        </p:blipFill>
        <p:spPr>
          <a:xfrm>
            <a:off x="8700597" y="1589016"/>
            <a:ext cx="3338456" cy="2089884"/>
          </a:xfrm>
          <a:prstGeom prst="roundRect">
            <a:avLst>
              <a:gd name="adj" fmla="val 1000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A6575045-87FF-0F0D-246F-81E5FCC8DA2C}"/>
              </a:ext>
            </a:extLst>
          </p:cNvPr>
          <p:cNvSpPr txBox="1"/>
          <p:nvPr/>
        </p:nvSpPr>
        <p:spPr>
          <a:xfrm>
            <a:off x="155712" y="2818004"/>
            <a:ext cx="8391940" cy="707886"/>
          </a:xfrm>
          <a:prstGeom prst="rect">
            <a:avLst/>
          </a:prstGeom>
          <a:noFill/>
        </p:spPr>
        <p:txBody>
          <a:bodyPr wrap="square">
            <a:spAutoFit/>
          </a:bodyPr>
          <a:lstStyle/>
          <a:p>
            <a:pPr lvl="0">
              <a:spcBef>
                <a:spcPts val="600"/>
              </a:spcBef>
              <a:defRPr/>
            </a:pPr>
            <a:r>
              <a:rPr lang="hr-HR" sz="2000" b="1">
                <a:solidFill>
                  <a:prstClr val="black"/>
                </a:solidFill>
              </a:rPr>
              <a:t>Među njima nema hijerarhije; svaki od Njih jednostavno preuzima drugačiju ulogu u planu spasenja, ali svi dele iste karakteristike i svrhe.</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04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528" fill="hold" grpId="0" nodeType="clickEffect">
                                  <p:stCondLst>
                                    <p:cond delay="0"/>
                                  </p:stCondLst>
                                  <p:childTnLst>
                                    <p:set>
                                      <p:cBhvr>
                                        <p:cTn id="35" dur="1" fill="hold">
                                          <p:stCondLst>
                                            <p:cond delay="0"/>
                                          </p:stCondLst>
                                        </p:cTn>
                                        <p:tgtEl>
                                          <p:spTgt spid="2">
                                            <p:graphicEl>
                                              <a:dgm id="{2816F1B4-6125-47FB-AE02-DD970FB53036}"/>
                                            </p:graphicEl>
                                          </p:spTgt>
                                        </p:tgtEl>
                                        <p:attrNameLst>
                                          <p:attrName>style.visibility</p:attrName>
                                        </p:attrNameLst>
                                      </p:cBhvr>
                                      <p:to>
                                        <p:strVal val="visible"/>
                                      </p:to>
                                    </p:set>
                                    <p:anim calcmode="lin" valueType="num">
                                      <p:cBhvr>
                                        <p:cTn id="36" dur="500" fill="hold"/>
                                        <p:tgtEl>
                                          <p:spTgt spid="2">
                                            <p:graphicEl>
                                              <a:dgm id="{2816F1B4-6125-47FB-AE02-DD970FB53036}"/>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2816F1B4-6125-47FB-AE02-DD970FB53036}"/>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2816F1B4-6125-47FB-AE02-DD970FB53036}"/>
                                            </p:graphicEl>
                                          </p:spTgt>
                                        </p:tgtEl>
                                      </p:cBhvr>
                                    </p:animEffect>
                                    <p:anim calcmode="lin" valueType="num">
                                      <p:cBhvr>
                                        <p:cTn id="39" dur="500" fill="hold"/>
                                        <p:tgtEl>
                                          <p:spTgt spid="2">
                                            <p:graphicEl>
                                              <a:dgm id="{2816F1B4-6125-47FB-AE02-DD970FB53036}"/>
                                            </p:graphicEl>
                                          </p:spTgt>
                                        </p:tgtEl>
                                        <p:attrNameLst>
                                          <p:attrName>ppt_x</p:attrName>
                                        </p:attrNameLst>
                                      </p:cBhvr>
                                      <p:tavLst>
                                        <p:tav tm="0">
                                          <p:val>
                                            <p:fltVal val="0.5"/>
                                          </p:val>
                                        </p:tav>
                                        <p:tav tm="100000">
                                          <p:val>
                                            <p:strVal val="#ppt_x"/>
                                          </p:val>
                                        </p:tav>
                                      </p:tavLst>
                                    </p:anim>
                                    <p:anim calcmode="lin" valueType="num">
                                      <p:cBhvr>
                                        <p:cTn id="40" dur="500" fill="hold"/>
                                        <p:tgtEl>
                                          <p:spTgt spid="2">
                                            <p:graphicEl>
                                              <a:dgm id="{2816F1B4-6125-47FB-AE02-DD970FB53036}"/>
                                            </p:graphicEl>
                                          </p:spTgt>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2">
                                            <p:graphicEl>
                                              <a:dgm id="{D104C7D4-B147-435C-8DF8-0AFF60B50420}"/>
                                            </p:graphicEl>
                                          </p:spTgt>
                                        </p:tgtEl>
                                        <p:attrNameLst>
                                          <p:attrName>style.visibility</p:attrName>
                                        </p:attrNameLst>
                                      </p:cBhvr>
                                      <p:to>
                                        <p:strVal val="visible"/>
                                      </p:to>
                                    </p:set>
                                    <p:anim calcmode="lin" valueType="num">
                                      <p:cBhvr>
                                        <p:cTn id="43" dur="500" fill="hold"/>
                                        <p:tgtEl>
                                          <p:spTgt spid="2">
                                            <p:graphicEl>
                                              <a:dgm id="{D104C7D4-B147-435C-8DF8-0AFF60B50420}"/>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D104C7D4-B147-435C-8DF8-0AFF60B50420}"/>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D104C7D4-B147-435C-8DF8-0AFF60B50420}"/>
                                            </p:graphicEl>
                                          </p:spTgt>
                                        </p:tgtEl>
                                      </p:cBhvr>
                                    </p:animEffect>
                                    <p:anim calcmode="lin" valueType="num">
                                      <p:cBhvr>
                                        <p:cTn id="46" dur="500" fill="hold"/>
                                        <p:tgtEl>
                                          <p:spTgt spid="2">
                                            <p:graphicEl>
                                              <a:dgm id="{D104C7D4-B147-435C-8DF8-0AFF60B50420}"/>
                                            </p:graphicEl>
                                          </p:spTgt>
                                        </p:tgtEl>
                                        <p:attrNameLst>
                                          <p:attrName>ppt_x</p:attrName>
                                        </p:attrNameLst>
                                      </p:cBhvr>
                                      <p:tavLst>
                                        <p:tav tm="0">
                                          <p:val>
                                            <p:fltVal val="0.5"/>
                                          </p:val>
                                        </p:tav>
                                        <p:tav tm="100000">
                                          <p:val>
                                            <p:strVal val="#ppt_x"/>
                                          </p:val>
                                        </p:tav>
                                      </p:tavLst>
                                    </p:anim>
                                    <p:anim calcmode="lin" valueType="num">
                                      <p:cBhvr>
                                        <p:cTn id="47" dur="500" fill="hold"/>
                                        <p:tgtEl>
                                          <p:spTgt spid="2">
                                            <p:graphicEl>
                                              <a:dgm id="{D104C7D4-B147-435C-8DF8-0AFF60B50420}"/>
                                            </p:graphicEl>
                                          </p:spTgt>
                                        </p:tgtEl>
                                        <p:attrNameLst>
                                          <p:attrName>ppt_y</p:attrName>
                                        </p:attrNameLst>
                                      </p:cBhvr>
                                      <p:tavLst>
                                        <p:tav tm="0">
                                          <p:val>
                                            <p:fltVal val="0.5"/>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
                                            <p:graphicEl>
                                              <a:dgm id="{A4B01DD4-B8B1-4714-886E-36DA6AA7BBAC}"/>
                                            </p:graphicEl>
                                          </p:spTgt>
                                        </p:tgtEl>
                                        <p:attrNameLst>
                                          <p:attrName>style.visibility</p:attrName>
                                        </p:attrNameLst>
                                      </p:cBhvr>
                                      <p:to>
                                        <p:strVal val="visible"/>
                                      </p:to>
                                    </p:set>
                                    <p:animEffect transition="in" filter="wipe(up)">
                                      <p:cBhvr>
                                        <p:cTn id="52" dur="500"/>
                                        <p:tgtEl>
                                          <p:spTgt spid="2">
                                            <p:graphicEl>
                                              <a:dgm id="{A4B01DD4-B8B1-4714-886E-36DA6AA7BBAC}"/>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
                                            <p:graphicEl>
                                              <a:dgm id="{4DDC96C1-DE7F-4317-AFD3-2F9EF80CD704}"/>
                                            </p:graphicEl>
                                          </p:spTgt>
                                        </p:tgtEl>
                                        <p:attrNameLst>
                                          <p:attrName>style.visibility</p:attrName>
                                        </p:attrNameLst>
                                      </p:cBhvr>
                                      <p:to>
                                        <p:strVal val="visible"/>
                                      </p:to>
                                    </p:set>
                                    <p:animEffect transition="in" filter="wipe(up)">
                                      <p:cBhvr>
                                        <p:cTn id="55" dur="500"/>
                                        <p:tgtEl>
                                          <p:spTgt spid="2">
                                            <p:graphicEl>
                                              <a:dgm id="{4DDC96C1-DE7F-4317-AFD3-2F9EF80CD704}"/>
                                            </p:graphic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
                                            <p:graphicEl>
                                              <a:dgm id="{8E193149-A306-404F-B5A7-60D2B19D7615}"/>
                                            </p:graphicEl>
                                          </p:spTgt>
                                        </p:tgtEl>
                                        <p:attrNameLst>
                                          <p:attrName>style.visibility</p:attrName>
                                        </p:attrNameLst>
                                      </p:cBhvr>
                                      <p:to>
                                        <p:strVal val="visible"/>
                                      </p:to>
                                    </p:set>
                                    <p:animEffect transition="in" filter="wipe(up)">
                                      <p:cBhvr>
                                        <p:cTn id="58" dur="500"/>
                                        <p:tgtEl>
                                          <p:spTgt spid="2">
                                            <p:graphicEl>
                                              <a:dgm id="{8E193149-A306-404F-B5A7-60D2B19D761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
                                            <p:graphicEl>
                                              <a:dgm id="{F4D13135-A23C-410E-99C8-CA759496CE70}"/>
                                            </p:graphicEl>
                                          </p:spTgt>
                                        </p:tgtEl>
                                        <p:attrNameLst>
                                          <p:attrName>style.visibility</p:attrName>
                                        </p:attrNameLst>
                                      </p:cBhvr>
                                      <p:to>
                                        <p:strVal val="visible"/>
                                      </p:to>
                                    </p:set>
                                    <p:animEffect transition="in" filter="wipe(up)">
                                      <p:cBhvr>
                                        <p:cTn id="63" dur="500"/>
                                        <p:tgtEl>
                                          <p:spTgt spid="2">
                                            <p:graphicEl>
                                              <a:dgm id="{F4D13135-A23C-410E-99C8-CA759496CE70}"/>
                                            </p:graphicEl>
                                          </p:spTgt>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
                                            <p:graphicEl>
                                              <a:dgm id="{2FB6D634-DC48-42A7-AEC8-4B8B3FFEF0D6}"/>
                                            </p:graphicEl>
                                          </p:spTgt>
                                        </p:tgtEl>
                                        <p:attrNameLst>
                                          <p:attrName>style.visibility</p:attrName>
                                        </p:attrNameLst>
                                      </p:cBhvr>
                                      <p:to>
                                        <p:strVal val="visible"/>
                                      </p:to>
                                    </p:set>
                                    <p:animEffect transition="in" filter="wipe(up)">
                                      <p:cBhvr>
                                        <p:cTn id="66" dur="500"/>
                                        <p:tgtEl>
                                          <p:spTgt spid="2">
                                            <p:graphicEl>
                                              <a:dgm id="{2FB6D634-DC48-42A7-AEC8-4B8B3FFEF0D6}"/>
                                            </p:graphicEl>
                                          </p:spTgt>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
                                            <p:graphicEl>
                                              <a:dgm id="{D85C206E-A8D1-4681-AF62-9B9DC4C48C43}"/>
                                            </p:graphicEl>
                                          </p:spTgt>
                                        </p:tgtEl>
                                        <p:attrNameLst>
                                          <p:attrName>style.visibility</p:attrName>
                                        </p:attrNameLst>
                                      </p:cBhvr>
                                      <p:to>
                                        <p:strVal val="visible"/>
                                      </p:to>
                                    </p:set>
                                    <p:animEffect transition="in" filter="wipe(up)">
                                      <p:cBhvr>
                                        <p:cTn id="69" dur="500"/>
                                        <p:tgtEl>
                                          <p:spTgt spid="2">
                                            <p:graphicEl>
                                              <a:dgm id="{D85C206E-A8D1-4681-AF62-9B9DC4C48C43}"/>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2">
                                            <p:graphicEl>
                                              <a:dgm id="{4FC5D0A9-F778-4CCB-A70A-B0CFD4F35A07}"/>
                                            </p:graphicEl>
                                          </p:spTgt>
                                        </p:tgtEl>
                                        <p:attrNameLst>
                                          <p:attrName>style.visibility</p:attrName>
                                        </p:attrNameLst>
                                      </p:cBhvr>
                                      <p:to>
                                        <p:strVal val="visible"/>
                                      </p:to>
                                    </p:set>
                                    <p:animEffect transition="in" filter="wipe(up)">
                                      <p:cBhvr>
                                        <p:cTn id="74" dur="500"/>
                                        <p:tgtEl>
                                          <p:spTgt spid="2">
                                            <p:graphicEl>
                                              <a:dgm id="{4FC5D0A9-F778-4CCB-A70A-B0CFD4F35A07}"/>
                                            </p:graphicEl>
                                          </p:spTgt>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
                                            <p:graphicEl>
                                              <a:dgm id="{B2511572-0AE8-4DD6-AADE-EF8FBC460391}"/>
                                            </p:graphicEl>
                                          </p:spTgt>
                                        </p:tgtEl>
                                        <p:attrNameLst>
                                          <p:attrName>style.visibility</p:attrName>
                                        </p:attrNameLst>
                                      </p:cBhvr>
                                      <p:to>
                                        <p:strVal val="visible"/>
                                      </p:to>
                                    </p:set>
                                    <p:animEffect transition="in" filter="wipe(up)">
                                      <p:cBhvr>
                                        <p:cTn id="77" dur="500"/>
                                        <p:tgtEl>
                                          <p:spTgt spid="2">
                                            <p:graphicEl>
                                              <a:dgm id="{B2511572-0AE8-4DD6-AADE-EF8FBC460391}"/>
                                            </p:graphicEl>
                                          </p:spTgt>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
                                            <p:graphicEl>
                                              <a:dgm id="{19E62602-DC36-47FC-A724-2AD2E9998048}"/>
                                            </p:graphicEl>
                                          </p:spTgt>
                                        </p:tgtEl>
                                        <p:attrNameLst>
                                          <p:attrName>style.visibility</p:attrName>
                                        </p:attrNameLst>
                                      </p:cBhvr>
                                      <p:to>
                                        <p:strVal val="visible"/>
                                      </p:to>
                                    </p:set>
                                    <p:animEffect transition="in" filter="wipe(up)">
                                      <p:cBhvr>
                                        <p:cTn id="80" dur="500"/>
                                        <p:tgtEl>
                                          <p:spTgt spid="2">
                                            <p:graphicEl>
                                              <a:dgm id="{19E62602-DC36-47FC-A724-2AD2E999804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2">
                                            <p:graphicEl>
                                              <a:dgm id="{D7B9E488-15FF-4AF7-B7AA-CA7D72FF3080}"/>
                                            </p:graphicEl>
                                          </p:spTgt>
                                        </p:tgtEl>
                                        <p:attrNameLst>
                                          <p:attrName>style.visibility</p:attrName>
                                        </p:attrNameLst>
                                      </p:cBhvr>
                                      <p:to>
                                        <p:strVal val="visible"/>
                                      </p:to>
                                    </p:set>
                                    <p:anim calcmode="lin" valueType="num">
                                      <p:cBhvr>
                                        <p:cTn id="85" dur="500" fill="hold"/>
                                        <p:tgtEl>
                                          <p:spTgt spid="2">
                                            <p:graphicEl>
                                              <a:dgm id="{D7B9E488-15FF-4AF7-B7AA-CA7D72FF3080}"/>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D7B9E488-15FF-4AF7-B7AA-CA7D72FF3080}"/>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D7B9E488-15FF-4AF7-B7AA-CA7D72FF3080}"/>
                                            </p:graphicEl>
                                          </p:spTgt>
                                        </p:tgtEl>
                                      </p:cBhvr>
                                    </p:animEffect>
                                    <p:anim calcmode="lin" valueType="num">
                                      <p:cBhvr>
                                        <p:cTn id="88" dur="500" fill="hold"/>
                                        <p:tgtEl>
                                          <p:spTgt spid="2">
                                            <p:graphicEl>
                                              <a:dgm id="{D7B9E488-15FF-4AF7-B7AA-CA7D72FF3080}"/>
                                            </p:graphicEl>
                                          </p:spTgt>
                                        </p:tgtEl>
                                        <p:attrNameLst>
                                          <p:attrName>ppt_x</p:attrName>
                                        </p:attrNameLst>
                                      </p:cBhvr>
                                      <p:tavLst>
                                        <p:tav tm="0">
                                          <p:val>
                                            <p:fltVal val="0.5"/>
                                          </p:val>
                                        </p:tav>
                                        <p:tav tm="100000">
                                          <p:val>
                                            <p:strVal val="#ppt_x"/>
                                          </p:val>
                                        </p:tav>
                                      </p:tavLst>
                                    </p:anim>
                                    <p:anim calcmode="lin" valueType="num">
                                      <p:cBhvr>
                                        <p:cTn id="89" dur="500" fill="hold"/>
                                        <p:tgtEl>
                                          <p:spTgt spid="2">
                                            <p:graphicEl>
                                              <a:dgm id="{D7B9E488-15FF-4AF7-B7AA-CA7D72FF3080}"/>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2">
                                            <p:graphicEl>
                                              <a:dgm id="{CFDFAA8D-129B-40AA-8324-CFAA20EAA893}"/>
                                            </p:graphicEl>
                                          </p:spTgt>
                                        </p:tgtEl>
                                        <p:attrNameLst>
                                          <p:attrName>style.visibility</p:attrName>
                                        </p:attrNameLst>
                                      </p:cBhvr>
                                      <p:to>
                                        <p:strVal val="visible"/>
                                      </p:to>
                                    </p:set>
                                    <p:anim calcmode="lin" valueType="num">
                                      <p:cBhvr>
                                        <p:cTn id="92" dur="500" fill="hold"/>
                                        <p:tgtEl>
                                          <p:spTgt spid="2">
                                            <p:graphicEl>
                                              <a:dgm id="{CFDFAA8D-129B-40AA-8324-CFAA20EAA893}"/>
                                            </p:graphicEl>
                                          </p:spTgt>
                                        </p:tgtEl>
                                        <p:attrNameLst>
                                          <p:attrName>ppt_w</p:attrName>
                                        </p:attrNameLst>
                                      </p:cBhvr>
                                      <p:tavLst>
                                        <p:tav tm="0">
                                          <p:val>
                                            <p:fltVal val="0"/>
                                          </p:val>
                                        </p:tav>
                                        <p:tav tm="100000">
                                          <p:val>
                                            <p:strVal val="#ppt_w"/>
                                          </p:val>
                                        </p:tav>
                                      </p:tavLst>
                                    </p:anim>
                                    <p:anim calcmode="lin" valueType="num">
                                      <p:cBhvr>
                                        <p:cTn id="93" dur="500" fill="hold"/>
                                        <p:tgtEl>
                                          <p:spTgt spid="2">
                                            <p:graphicEl>
                                              <a:dgm id="{CFDFAA8D-129B-40AA-8324-CFAA20EAA893}"/>
                                            </p:graphicEl>
                                          </p:spTgt>
                                        </p:tgtEl>
                                        <p:attrNameLst>
                                          <p:attrName>ppt_h</p:attrName>
                                        </p:attrNameLst>
                                      </p:cBhvr>
                                      <p:tavLst>
                                        <p:tav tm="0">
                                          <p:val>
                                            <p:fltVal val="0"/>
                                          </p:val>
                                        </p:tav>
                                        <p:tav tm="100000">
                                          <p:val>
                                            <p:strVal val="#ppt_h"/>
                                          </p:val>
                                        </p:tav>
                                      </p:tavLst>
                                    </p:anim>
                                    <p:animEffect transition="in" filter="fade">
                                      <p:cBhvr>
                                        <p:cTn id="94" dur="500"/>
                                        <p:tgtEl>
                                          <p:spTgt spid="2">
                                            <p:graphicEl>
                                              <a:dgm id="{CFDFAA8D-129B-40AA-8324-CFAA20EAA893}"/>
                                            </p:graphicEl>
                                          </p:spTgt>
                                        </p:tgtEl>
                                      </p:cBhvr>
                                    </p:animEffect>
                                    <p:anim calcmode="lin" valueType="num">
                                      <p:cBhvr>
                                        <p:cTn id="95" dur="500" fill="hold"/>
                                        <p:tgtEl>
                                          <p:spTgt spid="2">
                                            <p:graphicEl>
                                              <a:dgm id="{CFDFAA8D-129B-40AA-8324-CFAA20EAA893}"/>
                                            </p:graphicEl>
                                          </p:spTgt>
                                        </p:tgtEl>
                                        <p:attrNameLst>
                                          <p:attrName>ppt_x</p:attrName>
                                        </p:attrNameLst>
                                      </p:cBhvr>
                                      <p:tavLst>
                                        <p:tav tm="0">
                                          <p:val>
                                            <p:fltVal val="0.5"/>
                                          </p:val>
                                        </p:tav>
                                        <p:tav tm="100000">
                                          <p:val>
                                            <p:strVal val="#ppt_x"/>
                                          </p:val>
                                        </p:tav>
                                      </p:tavLst>
                                    </p:anim>
                                    <p:anim calcmode="lin" valueType="num">
                                      <p:cBhvr>
                                        <p:cTn id="96" dur="500" fill="hold"/>
                                        <p:tgtEl>
                                          <p:spTgt spid="2">
                                            <p:graphicEl>
                                              <a:dgm id="{CFDFAA8D-129B-40AA-8324-CFAA20EAA893}"/>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2">
                                            <p:graphicEl>
                                              <a:dgm id="{29E8914F-2661-41CB-A73C-55D2744D1997}"/>
                                            </p:graphicEl>
                                          </p:spTgt>
                                        </p:tgtEl>
                                        <p:attrNameLst>
                                          <p:attrName>style.visibility</p:attrName>
                                        </p:attrNameLst>
                                      </p:cBhvr>
                                      <p:to>
                                        <p:strVal val="visible"/>
                                      </p:to>
                                    </p:set>
                                    <p:animEffect transition="in" filter="wipe(up)">
                                      <p:cBhvr>
                                        <p:cTn id="101" dur="500"/>
                                        <p:tgtEl>
                                          <p:spTgt spid="2">
                                            <p:graphicEl>
                                              <a:dgm id="{29E8914F-2661-41CB-A73C-55D2744D1997}"/>
                                            </p:graphic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
                                            <p:graphicEl>
                                              <a:dgm id="{49B59797-3481-4C40-A1C4-6DB32CCEA93E}"/>
                                            </p:graphicEl>
                                          </p:spTgt>
                                        </p:tgtEl>
                                        <p:attrNameLst>
                                          <p:attrName>style.visibility</p:attrName>
                                        </p:attrNameLst>
                                      </p:cBhvr>
                                      <p:to>
                                        <p:strVal val="visible"/>
                                      </p:to>
                                    </p:set>
                                    <p:animEffect transition="in" filter="wipe(up)">
                                      <p:cBhvr>
                                        <p:cTn id="104" dur="500"/>
                                        <p:tgtEl>
                                          <p:spTgt spid="2">
                                            <p:graphicEl>
                                              <a:dgm id="{49B59797-3481-4C40-A1C4-6DB32CCEA93E}"/>
                                            </p:graphic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
                                            <p:graphicEl>
                                              <a:dgm id="{A78DAD12-FADC-48AA-9B16-96F6BC2B63BE}"/>
                                            </p:graphicEl>
                                          </p:spTgt>
                                        </p:tgtEl>
                                        <p:attrNameLst>
                                          <p:attrName>style.visibility</p:attrName>
                                        </p:attrNameLst>
                                      </p:cBhvr>
                                      <p:to>
                                        <p:strVal val="visible"/>
                                      </p:to>
                                    </p:set>
                                    <p:animEffect transition="in" filter="wipe(up)">
                                      <p:cBhvr>
                                        <p:cTn id="107" dur="500"/>
                                        <p:tgtEl>
                                          <p:spTgt spid="2">
                                            <p:graphicEl>
                                              <a:dgm id="{A78DAD12-FADC-48AA-9B16-96F6BC2B63BE}"/>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0"/>
                                  </p:stCondLst>
                                  <p:childTnLst>
                                    <p:set>
                                      <p:cBhvr>
                                        <p:cTn id="111" dur="1" fill="hold">
                                          <p:stCondLst>
                                            <p:cond delay="0"/>
                                          </p:stCondLst>
                                        </p:cTn>
                                        <p:tgtEl>
                                          <p:spTgt spid="2">
                                            <p:graphicEl>
                                              <a:dgm id="{B50F0F7B-178A-4A4E-BB0E-37057709B70B}"/>
                                            </p:graphicEl>
                                          </p:spTgt>
                                        </p:tgtEl>
                                        <p:attrNameLst>
                                          <p:attrName>style.visibility</p:attrName>
                                        </p:attrNameLst>
                                      </p:cBhvr>
                                      <p:to>
                                        <p:strVal val="visible"/>
                                      </p:to>
                                    </p:set>
                                    <p:animEffect transition="in" filter="wipe(up)">
                                      <p:cBhvr>
                                        <p:cTn id="112" dur="500"/>
                                        <p:tgtEl>
                                          <p:spTgt spid="2">
                                            <p:graphicEl>
                                              <a:dgm id="{B50F0F7B-178A-4A4E-BB0E-37057709B70B}"/>
                                            </p:graphicEl>
                                          </p:spTgt>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2">
                                            <p:graphicEl>
                                              <a:dgm id="{A9326056-F283-4110-A4D1-E602548DD7D2}"/>
                                            </p:graphicEl>
                                          </p:spTgt>
                                        </p:tgtEl>
                                        <p:attrNameLst>
                                          <p:attrName>style.visibility</p:attrName>
                                        </p:attrNameLst>
                                      </p:cBhvr>
                                      <p:to>
                                        <p:strVal val="visible"/>
                                      </p:to>
                                    </p:set>
                                    <p:animEffect transition="in" filter="wipe(up)">
                                      <p:cBhvr>
                                        <p:cTn id="115" dur="500"/>
                                        <p:tgtEl>
                                          <p:spTgt spid="2">
                                            <p:graphicEl>
                                              <a:dgm id="{A9326056-F283-4110-A4D1-E602548DD7D2}"/>
                                            </p:graphicEl>
                                          </p:spTgt>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2">
                                            <p:graphicEl>
                                              <a:dgm id="{43D63800-FB49-4A0F-BA62-8C489EE365AE}"/>
                                            </p:graphicEl>
                                          </p:spTgt>
                                        </p:tgtEl>
                                        <p:attrNameLst>
                                          <p:attrName>style.visibility</p:attrName>
                                        </p:attrNameLst>
                                      </p:cBhvr>
                                      <p:to>
                                        <p:strVal val="visible"/>
                                      </p:to>
                                    </p:set>
                                    <p:animEffect transition="in" filter="wipe(up)">
                                      <p:cBhvr>
                                        <p:cTn id="118" dur="500"/>
                                        <p:tgtEl>
                                          <p:spTgt spid="2">
                                            <p:graphicEl>
                                              <a:dgm id="{43D63800-FB49-4A0F-BA62-8C489EE365AE}"/>
                                            </p:graphicEl>
                                          </p:spTgt>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0" nodeType="clickEffect">
                                  <p:stCondLst>
                                    <p:cond delay="0"/>
                                  </p:stCondLst>
                                  <p:childTnLst>
                                    <p:set>
                                      <p:cBhvr>
                                        <p:cTn id="122" dur="1" fill="hold">
                                          <p:stCondLst>
                                            <p:cond delay="0"/>
                                          </p:stCondLst>
                                        </p:cTn>
                                        <p:tgtEl>
                                          <p:spTgt spid="2">
                                            <p:graphicEl>
                                              <a:dgm id="{E9DC503A-09B4-4BAB-BF38-43601FD1D1CF}"/>
                                            </p:graphicEl>
                                          </p:spTgt>
                                        </p:tgtEl>
                                        <p:attrNameLst>
                                          <p:attrName>style.visibility</p:attrName>
                                        </p:attrNameLst>
                                      </p:cBhvr>
                                      <p:to>
                                        <p:strVal val="visible"/>
                                      </p:to>
                                    </p:set>
                                    <p:animEffect transition="in" filter="wipe(up)">
                                      <p:cBhvr>
                                        <p:cTn id="123" dur="500"/>
                                        <p:tgtEl>
                                          <p:spTgt spid="2">
                                            <p:graphicEl>
                                              <a:dgm id="{E9DC503A-09B4-4BAB-BF38-43601FD1D1CF}"/>
                                            </p:graphicEl>
                                          </p:spTgt>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2">
                                            <p:graphicEl>
                                              <a:dgm id="{89A42EA8-30C8-4ACE-BF5C-1AB092E41134}"/>
                                            </p:graphicEl>
                                          </p:spTgt>
                                        </p:tgtEl>
                                        <p:attrNameLst>
                                          <p:attrName>style.visibility</p:attrName>
                                        </p:attrNameLst>
                                      </p:cBhvr>
                                      <p:to>
                                        <p:strVal val="visible"/>
                                      </p:to>
                                    </p:set>
                                    <p:animEffect transition="in" filter="wipe(up)">
                                      <p:cBhvr>
                                        <p:cTn id="126" dur="500"/>
                                        <p:tgtEl>
                                          <p:spTgt spid="2">
                                            <p:graphicEl>
                                              <a:dgm id="{89A42EA8-30C8-4ACE-BF5C-1AB092E41134}"/>
                                            </p:graphicEl>
                                          </p:spTgt>
                                        </p:tgtEl>
                                      </p:cBhvr>
                                    </p:animEffect>
                                  </p:childTnLst>
                                </p:cTn>
                              </p:par>
                              <p:par>
                                <p:cTn id="127" presetID="22" presetClass="entr" presetSubtype="1" fill="hold" grpId="0" nodeType="withEffect">
                                  <p:stCondLst>
                                    <p:cond delay="0"/>
                                  </p:stCondLst>
                                  <p:childTnLst>
                                    <p:set>
                                      <p:cBhvr>
                                        <p:cTn id="128" dur="1" fill="hold">
                                          <p:stCondLst>
                                            <p:cond delay="0"/>
                                          </p:stCondLst>
                                        </p:cTn>
                                        <p:tgtEl>
                                          <p:spTgt spid="2">
                                            <p:graphicEl>
                                              <a:dgm id="{EE922EDE-7FFF-4F1C-AB6D-4C816D9A7E23}"/>
                                            </p:graphicEl>
                                          </p:spTgt>
                                        </p:tgtEl>
                                        <p:attrNameLst>
                                          <p:attrName>style.visibility</p:attrName>
                                        </p:attrNameLst>
                                      </p:cBhvr>
                                      <p:to>
                                        <p:strVal val="visible"/>
                                      </p:to>
                                    </p:set>
                                    <p:animEffect transition="in" filter="wipe(up)">
                                      <p:cBhvr>
                                        <p:cTn id="129" dur="500"/>
                                        <p:tgtEl>
                                          <p:spTgt spid="2">
                                            <p:graphicEl>
                                              <a:dgm id="{EE922EDE-7FFF-4F1C-AB6D-4C816D9A7E23}"/>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528" fill="hold" grpId="0" nodeType="clickEffect">
                                  <p:stCondLst>
                                    <p:cond delay="0"/>
                                  </p:stCondLst>
                                  <p:childTnLst>
                                    <p:set>
                                      <p:cBhvr>
                                        <p:cTn id="133" dur="1" fill="hold">
                                          <p:stCondLst>
                                            <p:cond delay="0"/>
                                          </p:stCondLst>
                                        </p:cTn>
                                        <p:tgtEl>
                                          <p:spTgt spid="2">
                                            <p:graphicEl>
                                              <a:dgm id="{8E9AF133-1296-427E-A71C-AE536D27D610}"/>
                                            </p:graphicEl>
                                          </p:spTgt>
                                        </p:tgtEl>
                                        <p:attrNameLst>
                                          <p:attrName>style.visibility</p:attrName>
                                        </p:attrNameLst>
                                      </p:cBhvr>
                                      <p:to>
                                        <p:strVal val="visible"/>
                                      </p:to>
                                    </p:set>
                                    <p:anim calcmode="lin" valueType="num">
                                      <p:cBhvr>
                                        <p:cTn id="134" dur="500" fill="hold"/>
                                        <p:tgtEl>
                                          <p:spTgt spid="2">
                                            <p:graphicEl>
                                              <a:dgm id="{8E9AF133-1296-427E-A71C-AE536D27D610}"/>
                                            </p:graphicEl>
                                          </p:spTgt>
                                        </p:tgtEl>
                                        <p:attrNameLst>
                                          <p:attrName>ppt_w</p:attrName>
                                        </p:attrNameLst>
                                      </p:cBhvr>
                                      <p:tavLst>
                                        <p:tav tm="0">
                                          <p:val>
                                            <p:fltVal val="0"/>
                                          </p:val>
                                        </p:tav>
                                        <p:tav tm="100000">
                                          <p:val>
                                            <p:strVal val="#ppt_w"/>
                                          </p:val>
                                        </p:tav>
                                      </p:tavLst>
                                    </p:anim>
                                    <p:anim calcmode="lin" valueType="num">
                                      <p:cBhvr>
                                        <p:cTn id="135" dur="500" fill="hold"/>
                                        <p:tgtEl>
                                          <p:spTgt spid="2">
                                            <p:graphicEl>
                                              <a:dgm id="{8E9AF133-1296-427E-A71C-AE536D27D610}"/>
                                            </p:graphicEl>
                                          </p:spTgt>
                                        </p:tgtEl>
                                        <p:attrNameLst>
                                          <p:attrName>ppt_h</p:attrName>
                                        </p:attrNameLst>
                                      </p:cBhvr>
                                      <p:tavLst>
                                        <p:tav tm="0">
                                          <p:val>
                                            <p:fltVal val="0"/>
                                          </p:val>
                                        </p:tav>
                                        <p:tav tm="100000">
                                          <p:val>
                                            <p:strVal val="#ppt_h"/>
                                          </p:val>
                                        </p:tav>
                                      </p:tavLst>
                                    </p:anim>
                                    <p:animEffect transition="in" filter="fade">
                                      <p:cBhvr>
                                        <p:cTn id="136" dur="500"/>
                                        <p:tgtEl>
                                          <p:spTgt spid="2">
                                            <p:graphicEl>
                                              <a:dgm id="{8E9AF133-1296-427E-A71C-AE536D27D610}"/>
                                            </p:graphicEl>
                                          </p:spTgt>
                                        </p:tgtEl>
                                      </p:cBhvr>
                                    </p:animEffect>
                                    <p:anim calcmode="lin" valueType="num">
                                      <p:cBhvr>
                                        <p:cTn id="137" dur="500" fill="hold"/>
                                        <p:tgtEl>
                                          <p:spTgt spid="2">
                                            <p:graphicEl>
                                              <a:dgm id="{8E9AF133-1296-427E-A71C-AE536D27D610}"/>
                                            </p:graphicEl>
                                          </p:spTgt>
                                        </p:tgtEl>
                                        <p:attrNameLst>
                                          <p:attrName>ppt_x</p:attrName>
                                        </p:attrNameLst>
                                      </p:cBhvr>
                                      <p:tavLst>
                                        <p:tav tm="0">
                                          <p:val>
                                            <p:fltVal val="0.5"/>
                                          </p:val>
                                        </p:tav>
                                        <p:tav tm="100000">
                                          <p:val>
                                            <p:strVal val="#ppt_x"/>
                                          </p:val>
                                        </p:tav>
                                      </p:tavLst>
                                    </p:anim>
                                    <p:anim calcmode="lin" valueType="num">
                                      <p:cBhvr>
                                        <p:cTn id="138" dur="500" fill="hold"/>
                                        <p:tgtEl>
                                          <p:spTgt spid="2">
                                            <p:graphicEl>
                                              <a:dgm id="{8E9AF133-1296-427E-A71C-AE536D27D610}"/>
                                            </p:graphicEl>
                                          </p:spTgt>
                                        </p:tgtEl>
                                        <p:attrNameLst>
                                          <p:attrName>ppt_y</p:attrName>
                                        </p:attrNameLst>
                                      </p:cBhvr>
                                      <p:tavLst>
                                        <p:tav tm="0">
                                          <p:val>
                                            <p:fltVal val="0.5"/>
                                          </p:val>
                                        </p:tav>
                                        <p:tav tm="100000">
                                          <p:val>
                                            <p:strVal val="#ppt_y"/>
                                          </p:val>
                                        </p:tav>
                                      </p:tavLst>
                                    </p:anim>
                                  </p:childTnLst>
                                </p:cTn>
                              </p:par>
                              <p:par>
                                <p:cTn id="139" presetID="53" presetClass="entr" presetSubtype="528" fill="hold" grpId="0" nodeType="withEffect">
                                  <p:stCondLst>
                                    <p:cond delay="0"/>
                                  </p:stCondLst>
                                  <p:childTnLst>
                                    <p:set>
                                      <p:cBhvr>
                                        <p:cTn id="140" dur="1" fill="hold">
                                          <p:stCondLst>
                                            <p:cond delay="0"/>
                                          </p:stCondLst>
                                        </p:cTn>
                                        <p:tgtEl>
                                          <p:spTgt spid="2">
                                            <p:graphicEl>
                                              <a:dgm id="{CBDCF886-5C6E-4719-9748-8ED1E8952F64}"/>
                                            </p:graphicEl>
                                          </p:spTgt>
                                        </p:tgtEl>
                                        <p:attrNameLst>
                                          <p:attrName>style.visibility</p:attrName>
                                        </p:attrNameLst>
                                      </p:cBhvr>
                                      <p:to>
                                        <p:strVal val="visible"/>
                                      </p:to>
                                    </p:set>
                                    <p:anim calcmode="lin" valueType="num">
                                      <p:cBhvr>
                                        <p:cTn id="141" dur="500" fill="hold"/>
                                        <p:tgtEl>
                                          <p:spTgt spid="2">
                                            <p:graphicEl>
                                              <a:dgm id="{CBDCF886-5C6E-4719-9748-8ED1E8952F64}"/>
                                            </p:graphicEl>
                                          </p:spTgt>
                                        </p:tgtEl>
                                        <p:attrNameLst>
                                          <p:attrName>ppt_w</p:attrName>
                                        </p:attrNameLst>
                                      </p:cBhvr>
                                      <p:tavLst>
                                        <p:tav tm="0">
                                          <p:val>
                                            <p:fltVal val="0"/>
                                          </p:val>
                                        </p:tav>
                                        <p:tav tm="100000">
                                          <p:val>
                                            <p:strVal val="#ppt_w"/>
                                          </p:val>
                                        </p:tav>
                                      </p:tavLst>
                                    </p:anim>
                                    <p:anim calcmode="lin" valueType="num">
                                      <p:cBhvr>
                                        <p:cTn id="142" dur="500" fill="hold"/>
                                        <p:tgtEl>
                                          <p:spTgt spid="2">
                                            <p:graphicEl>
                                              <a:dgm id="{CBDCF886-5C6E-4719-9748-8ED1E8952F64}"/>
                                            </p:graphicEl>
                                          </p:spTgt>
                                        </p:tgtEl>
                                        <p:attrNameLst>
                                          <p:attrName>ppt_h</p:attrName>
                                        </p:attrNameLst>
                                      </p:cBhvr>
                                      <p:tavLst>
                                        <p:tav tm="0">
                                          <p:val>
                                            <p:fltVal val="0"/>
                                          </p:val>
                                        </p:tav>
                                        <p:tav tm="100000">
                                          <p:val>
                                            <p:strVal val="#ppt_h"/>
                                          </p:val>
                                        </p:tav>
                                      </p:tavLst>
                                    </p:anim>
                                    <p:animEffect transition="in" filter="fade">
                                      <p:cBhvr>
                                        <p:cTn id="143" dur="500"/>
                                        <p:tgtEl>
                                          <p:spTgt spid="2">
                                            <p:graphicEl>
                                              <a:dgm id="{CBDCF886-5C6E-4719-9748-8ED1E8952F64}"/>
                                            </p:graphicEl>
                                          </p:spTgt>
                                        </p:tgtEl>
                                      </p:cBhvr>
                                    </p:animEffect>
                                    <p:anim calcmode="lin" valueType="num">
                                      <p:cBhvr>
                                        <p:cTn id="144" dur="500" fill="hold"/>
                                        <p:tgtEl>
                                          <p:spTgt spid="2">
                                            <p:graphicEl>
                                              <a:dgm id="{CBDCF886-5C6E-4719-9748-8ED1E8952F64}"/>
                                            </p:graphicEl>
                                          </p:spTgt>
                                        </p:tgtEl>
                                        <p:attrNameLst>
                                          <p:attrName>ppt_x</p:attrName>
                                        </p:attrNameLst>
                                      </p:cBhvr>
                                      <p:tavLst>
                                        <p:tav tm="0">
                                          <p:val>
                                            <p:fltVal val="0.5"/>
                                          </p:val>
                                        </p:tav>
                                        <p:tav tm="100000">
                                          <p:val>
                                            <p:strVal val="#ppt_x"/>
                                          </p:val>
                                        </p:tav>
                                      </p:tavLst>
                                    </p:anim>
                                    <p:anim calcmode="lin" valueType="num">
                                      <p:cBhvr>
                                        <p:cTn id="145" dur="500" fill="hold"/>
                                        <p:tgtEl>
                                          <p:spTgt spid="2">
                                            <p:graphicEl>
                                              <a:dgm id="{CBDCF886-5C6E-4719-9748-8ED1E8952F64}"/>
                                            </p:graphicEl>
                                          </p:spTgt>
                                        </p:tgtEl>
                                        <p:attrNameLst>
                                          <p:attrName>ppt_y</p:attrName>
                                        </p:attrNameLst>
                                      </p:cBhvr>
                                      <p:tavLst>
                                        <p:tav tm="0">
                                          <p:val>
                                            <p:fltVal val="0.5"/>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2" presetClass="entr" presetSubtype="1" fill="hold" grpId="0" nodeType="clickEffect">
                                  <p:stCondLst>
                                    <p:cond delay="0"/>
                                  </p:stCondLst>
                                  <p:childTnLst>
                                    <p:set>
                                      <p:cBhvr>
                                        <p:cTn id="149" dur="1" fill="hold">
                                          <p:stCondLst>
                                            <p:cond delay="0"/>
                                          </p:stCondLst>
                                        </p:cTn>
                                        <p:tgtEl>
                                          <p:spTgt spid="2">
                                            <p:graphicEl>
                                              <a:dgm id="{D7C5C8B0-5AC9-47D6-B23F-05E1C933D28D}"/>
                                            </p:graphicEl>
                                          </p:spTgt>
                                        </p:tgtEl>
                                        <p:attrNameLst>
                                          <p:attrName>style.visibility</p:attrName>
                                        </p:attrNameLst>
                                      </p:cBhvr>
                                      <p:to>
                                        <p:strVal val="visible"/>
                                      </p:to>
                                    </p:set>
                                    <p:animEffect transition="in" filter="wipe(up)">
                                      <p:cBhvr>
                                        <p:cTn id="150" dur="500"/>
                                        <p:tgtEl>
                                          <p:spTgt spid="2">
                                            <p:graphicEl>
                                              <a:dgm id="{D7C5C8B0-5AC9-47D6-B23F-05E1C933D28D}"/>
                                            </p:graphicEl>
                                          </p:spTgt>
                                        </p:tgtEl>
                                      </p:cBhvr>
                                    </p:animEffect>
                                  </p:childTnLst>
                                </p:cTn>
                              </p:par>
                              <p:par>
                                <p:cTn id="151" presetID="22" presetClass="entr" presetSubtype="1" fill="hold" grpId="0" nodeType="withEffect">
                                  <p:stCondLst>
                                    <p:cond delay="0"/>
                                  </p:stCondLst>
                                  <p:childTnLst>
                                    <p:set>
                                      <p:cBhvr>
                                        <p:cTn id="152" dur="1" fill="hold">
                                          <p:stCondLst>
                                            <p:cond delay="0"/>
                                          </p:stCondLst>
                                        </p:cTn>
                                        <p:tgtEl>
                                          <p:spTgt spid="2">
                                            <p:graphicEl>
                                              <a:dgm id="{26C6689F-91F7-469C-A068-D0613E0DC1AF}"/>
                                            </p:graphicEl>
                                          </p:spTgt>
                                        </p:tgtEl>
                                        <p:attrNameLst>
                                          <p:attrName>style.visibility</p:attrName>
                                        </p:attrNameLst>
                                      </p:cBhvr>
                                      <p:to>
                                        <p:strVal val="visible"/>
                                      </p:to>
                                    </p:set>
                                    <p:animEffect transition="in" filter="wipe(up)">
                                      <p:cBhvr>
                                        <p:cTn id="153" dur="500"/>
                                        <p:tgtEl>
                                          <p:spTgt spid="2">
                                            <p:graphicEl>
                                              <a:dgm id="{26C6689F-91F7-469C-A068-D0613E0DC1AF}"/>
                                            </p:graphicEl>
                                          </p:spTgt>
                                        </p:tgtEl>
                                      </p:cBhvr>
                                    </p:animEffect>
                                  </p:childTnLst>
                                </p:cTn>
                              </p:par>
                              <p:par>
                                <p:cTn id="154" presetID="22" presetClass="entr" presetSubtype="1" fill="hold" grpId="0" nodeType="withEffect">
                                  <p:stCondLst>
                                    <p:cond delay="0"/>
                                  </p:stCondLst>
                                  <p:childTnLst>
                                    <p:set>
                                      <p:cBhvr>
                                        <p:cTn id="155" dur="1" fill="hold">
                                          <p:stCondLst>
                                            <p:cond delay="0"/>
                                          </p:stCondLst>
                                        </p:cTn>
                                        <p:tgtEl>
                                          <p:spTgt spid="2">
                                            <p:graphicEl>
                                              <a:dgm id="{1B624211-37B8-479B-9566-6BDBF1CC9213}"/>
                                            </p:graphicEl>
                                          </p:spTgt>
                                        </p:tgtEl>
                                        <p:attrNameLst>
                                          <p:attrName>style.visibility</p:attrName>
                                        </p:attrNameLst>
                                      </p:cBhvr>
                                      <p:to>
                                        <p:strVal val="visible"/>
                                      </p:to>
                                    </p:set>
                                    <p:animEffect transition="in" filter="wipe(up)">
                                      <p:cBhvr>
                                        <p:cTn id="156" dur="500"/>
                                        <p:tgtEl>
                                          <p:spTgt spid="2">
                                            <p:graphicEl>
                                              <a:dgm id="{1B624211-37B8-479B-9566-6BDBF1CC9213}"/>
                                            </p:graphicEl>
                                          </p:spTgt>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1" fill="hold" grpId="0" nodeType="clickEffect">
                                  <p:stCondLst>
                                    <p:cond delay="0"/>
                                  </p:stCondLst>
                                  <p:childTnLst>
                                    <p:set>
                                      <p:cBhvr>
                                        <p:cTn id="160" dur="1" fill="hold">
                                          <p:stCondLst>
                                            <p:cond delay="0"/>
                                          </p:stCondLst>
                                        </p:cTn>
                                        <p:tgtEl>
                                          <p:spTgt spid="2">
                                            <p:graphicEl>
                                              <a:dgm id="{74645FEC-BC51-4E61-85C6-353896DB9A62}"/>
                                            </p:graphicEl>
                                          </p:spTgt>
                                        </p:tgtEl>
                                        <p:attrNameLst>
                                          <p:attrName>style.visibility</p:attrName>
                                        </p:attrNameLst>
                                      </p:cBhvr>
                                      <p:to>
                                        <p:strVal val="visible"/>
                                      </p:to>
                                    </p:set>
                                    <p:animEffect transition="in" filter="wipe(up)">
                                      <p:cBhvr>
                                        <p:cTn id="161" dur="500"/>
                                        <p:tgtEl>
                                          <p:spTgt spid="2">
                                            <p:graphicEl>
                                              <a:dgm id="{74645FEC-BC51-4E61-85C6-353896DB9A62}"/>
                                            </p:graphicEl>
                                          </p:spTgt>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2">
                                            <p:graphicEl>
                                              <a:dgm id="{37283C6F-FF8D-44B1-8133-781BD7F8DED8}"/>
                                            </p:graphicEl>
                                          </p:spTgt>
                                        </p:tgtEl>
                                        <p:attrNameLst>
                                          <p:attrName>style.visibility</p:attrName>
                                        </p:attrNameLst>
                                      </p:cBhvr>
                                      <p:to>
                                        <p:strVal val="visible"/>
                                      </p:to>
                                    </p:set>
                                    <p:animEffect transition="in" filter="wipe(up)">
                                      <p:cBhvr>
                                        <p:cTn id="164" dur="500"/>
                                        <p:tgtEl>
                                          <p:spTgt spid="2">
                                            <p:graphicEl>
                                              <a:dgm id="{37283C6F-FF8D-44B1-8133-781BD7F8DED8}"/>
                                            </p:graphicEl>
                                          </p:spTgt>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2">
                                            <p:graphicEl>
                                              <a:dgm id="{AAED4BD4-791C-44C9-AA55-9E39FD2C1106}"/>
                                            </p:graphicEl>
                                          </p:spTgt>
                                        </p:tgtEl>
                                        <p:attrNameLst>
                                          <p:attrName>style.visibility</p:attrName>
                                        </p:attrNameLst>
                                      </p:cBhvr>
                                      <p:to>
                                        <p:strVal val="visible"/>
                                      </p:to>
                                    </p:set>
                                    <p:animEffect transition="in" filter="wipe(up)">
                                      <p:cBhvr>
                                        <p:cTn id="167" dur="500"/>
                                        <p:tgtEl>
                                          <p:spTgt spid="2">
                                            <p:graphicEl>
                                              <a:dgm id="{AAED4BD4-791C-44C9-AA55-9E39FD2C1106}"/>
                                            </p:graphic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1" fill="hold" grpId="0" nodeType="clickEffect">
                                  <p:stCondLst>
                                    <p:cond delay="0"/>
                                  </p:stCondLst>
                                  <p:childTnLst>
                                    <p:set>
                                      <p:cBhvr>
                                        <p:cTn id="171" dur="1" fill="hold">
                                          <p:stCondLst>
                                            <p:cond delay="0"/>
                                          </p:stCondLst>
                                        </p:cTn>
                                        <p:tgtEl>
                                          <p:spTgt spid="2">
                                            <p:graphicEl>
                                              <a:dgm id="{901C6A18-A99D-4269-9AAD-BF05AA98B17F}"/>
                                            </p:graphicEl>
                                          </p:spTgt>
                                        </p:tgtEl>
                                        <p:attrNameLst>
                                          <p:attrName>style.visibility</p:attrName>
                                        </p:attrNameLst>
                                      </p:cBhvr>
                                      <p:to>
                                        <p:strVal val="visible"/>
                                      </p:to>
                                    </p:set>
                                    <p:animEffect transition="in" filter="wipe(up)">
                                      <p:cBhvr>
                                        <p:cTn id="172" dur="500"/>
                                        <p:tgtEl>
                                          <p:spTgt spid="2">
                                            <p:graphicEl>
                                              <a:dgm id="{901C6A18-A99D-4269-9AAD-BF05AA98B17F}"/>
                                            </p:graphicEl>
                                          </p:spTgt>
                                        </p:tgtEl>
                                      </p:cBhvr>
                                    </p:animEffect>
                                  </p:childTnLst>
                                </p:cTn>
                              </p:par>
                              <p:par>
                                <p:cTn id="173" presetID="22" presetClass="entr" presetSubtype="1" fill="hold" grpId="0" nodeType="withEffect">
                                  <p:stCondLst>
                                    <p:cond delay="0"/>
                                  </p:stCondLst>
                                  <p:childTnLst>
                                    <p:set>
                                      <p:cBhvr>
                                        <p:cTn id="174" dur="1" fill="hold">
                                          <p:stCondLst>
                                            <p:cond delay="0"/>
                                          </p:stCondLst>
                                        </p:cTn>
                                        <p:tgtEl>
                                          <p:spTgt spid="2">
                                            <p:graphicEl>
                                              <a:dgm id="{7DE1F87E-F234-4575-ADE9-B2731336F3AB}"/>
                                            </p:graphicEl>
                                          </p:spTgt>
                                        </p:tgtEl>
                                        <p:attrNameLst>
                                          <p:attrName>style.visibility</p:attrName>
                                        </p:attrNameLst>
                                      </p:cBhvr>
                                      <p:to>
                                        <p:strVal val="visible"/>
                                      </p:to>
                                    </p:set>
                                    <p:animEffect transition="in" filter="wipe(up)">
                                      <p:cBhvr>
                                        <p:cTn id="175" dur="500"/>
                                        <p:tgtEl>
                                          <p:spTgt spid="2">
                                            <p:graphicEl>
                                              <a:dgm id="{7DE1F87E-F234-4575-ADE9-B2731336F3AB}"/>
                                            </p:graphicEl>
                                          </p:spTgt>
                                        </p:tgtEl>
                                      </p:cBhvr>
                                    </p:animEffect>
                                  </p:childTnLst>
                                </p:cTn>
                              </p:par>
                              <p:par>
                                <p:cTn id="176" presetID="22" presetClass="entr" presetSubtype="1" fill="hold" grpId="0" nodeType="withEffect">
                                  <p:stCondLst>
                                    <p:cond delay="0"/>
                                  </p:stCondLst>
                                  <p:childTnLst>
                                    <p:set>
                                      <p:cBhvr>
                                        <p:cTn id="177" dur="1" fill="hold">
                                          <p:stCondLst>
                                            <p:cond delay="0"/>
                                          </p:stCondLst>
                                        </p:cTn>
                                        <p:tgtEl>
                                          <p:spTgt spid="2">
                                            <p:graphicEl>
                                              <a:dgm id="{5988285D-8B97-44BF-9C98-549C6AB7AD4B}"/>
                                            </p:graphicEl>
                                          </p:spTgt>
                                        </p:tgtEl>
                                        <p:attrNameLst>
                                          <p:attrName>style.visibility</p:attrName>
                                        </p:attrNameLst>
                                      </p:cBhvr>
                                      <p:to>
                                        <p:strVal val="visible"/>
                                      </p:to>
                                    </p:set>
                                    <p:animEffect transition="in" filter="wipe(up)">
                                      <p:cBhvr>
                                        <p:cTn id="178" dur="500"/>
                                        <p:tgtEl>
                                          <p:spTgt spid="2">
                                            <p:graphicEl>
                                              <a:dgm id="{5988285D-8B97-44BF-9C98-549C6AB7AD4B}"/>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8" fill="hold" grpId="0" nodeType="clickEffect">
                                  <p:stCondLst>
                                    <p:cond delay="0"/>
                                  </p:stCondLst>
                                  <p:childTnLst>
                                    <p:set>
                                      <p:cBhvr>
                                        <p:cTn id="182" dur="1" fill="hold">
                                          <p:stCondLst>
                                            <p:cond delay="0"/>
                                          </p:stCondLst>
                                        </p:cTn>
                                        <p:tgtEl>
                                          <p:spTgt spid="9"/>
                                        </p:tgtEl>
                                        <p:attrNameLst>
                                          <p:attrName>style.visibility</p:attrName>
                                        </p:attrNameLst>
                                      </p:cBhvr>
                                      <p:to>
                                        <p:strVal val="visible"/>
                                      </p:to>
                                    </p:set>
                                    <p:animEffect transition="in" filter="wipe(left)">
                                      <p:cBhvr>
                                        <p:cTn id="1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Graphic spid="2" grpId="0" uiExpand="1">
        <p:bldSub>
          <a:bldDgm bld="one"/>
        </p:bldSub>
      </p:bldGraphic>
      <p:bldP spid="9"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6D704D9-BC8A-4D15-A0A0-7A27B845724C}"/>
              </a:ext>
            </a:extLst>
          </p:cNvPr>
          <p:cNvSpPr txBox="1"/>
          <p:nvPr/>
        </p:nvSpPr>
        <p:spPr>
          <a:xfrm>
            <a:off x="2126974" y="1569379"/>
            <a:ext cx="10045147" cy="4478149"/>
          </a:xfrm>
          <a:prstGeom prst="rect">
            <a:avLst/>
          </a:prstGeom>
          <a:noFill/>
        </p:spPr>
        <p:txBody>
          <a:bodyPr wrap="square">
            <a:spAutoFit/>
          </a:bodyPr>
          <a:lstStyle/>
          <a:p>
            <a:pPr lvl="0" algn="just">
              <a:spcBef>
                <a:spcPts val="600"/>
              </a:spcBef>
            </a:pPr>
            <a:r>
              <a:rPr kumimoji="0" lang="en" sz="2500" b="1" i="0" u="none" strike="noStrike" kern="1200" cap="none" spc="0" normalizeH="0" baseline="0" noProof="0">
                <a:ln>
                  <a:noFill/>
                </a:ln>
                <a:solidFill>
                  <a:prstClr val="black"/>
                </a:solidFill>
                <a:effectLst/>
                <a:uLnTx/>
                <a:uFillTx/>
                <a:latin typeface="Constantia" panose="02030602050306030303" pitchFamily="18" charset="0"/>
                <a:ea typeface="+mn-ea"/>
                <a:cs typeface="+mn-cs"/>
              </a:rPr>
              <a:t>“</a:t>
            </a:r>
            <a:r>
              <a:rPr lang="en-US" sz="2500" b="1">
                <a:solidFill>
                  <a:prstClr val="black"/>
                </a:solidFill>
                <a:latin typeface="Constantia" panose="02030602050306030303" pitchFamily="18" charset="0"/>
              </a:rPr>
              <a:t>Otac se ne može opisat</a:t>
            </a:r>
            <a:r>
              <a:rPr lang="sr-Latn-RS" sz="2500" b="1">
                <a:solidFill>
                  <a:prstClr val="black"/>
                </a:solidFill>
                <a:latin typeface="Constantia" panose="02030602050306030303" pitchFamily="18" charset="0"/>
              </a:rPr>
              <a:t>i </a:t>
            </a:r>
            <a:r>
              <a:rPr lang="en-US" sz="2500" b="1">
                <a:solidFill>
                  <a:prstClr val="black"/>
                </a:solidFill>
                <a:latin typeface="Constantia" panose="02030602050306030303" pitchFamily="18" charset="0"/>
              </a:rPr>
              <a:t>zemaljskim</a:t>
            </a:r>
            <a:r>
              <a:rPr lang="sr-Latn-RS" sz="2500" b="1">
                <a:solidFill>
                  <a:prstClr val="black"/>
                </a:solidFill>
                <a:latin typeface="Constantia" panose="02030602050306030303" pitchFamily="18" charset="0"/>
              </a:rPr>
              <a:t> pojmovima</a:t>
            </a:r>
            <a:r>
              <a:rPr lang="en-US" sz="2500" b="1">
                <a:solidFill>
                  <a:prstClr val="black"/>
                </a:solidFill>
                <a:latin typeface="Constantia" panose="02030602050306030303" pitchFamily="18" charset="0"/>
              </a:rPr>
              <a:t>. Otac je sva punina Božanstva teles</a:t>
            </a:r>
            <a:r>
              <a:rPr lang="sr-Latn-RS" sz="2500" b="1">
                <a:solidFill>
                  <a:prstClr val="black"/>
                </a:solidFill>
                <a:latin typeface="Constantia" panose="02030602050306030303" pitchFamily="18" charset="0"/>
              </a:rPr>
              <a:t>no</a:t>
            </a:r>
            <a:r>
              <a:rPr lang="en-US" sz="2500" b="1">
                <a:solidFill>
                  <a:prstClr val="black"/>
                </a:solidFill>
                <a:latin typeface="Constantia" panose="02030602050306030303" pitchFamily="18" charset="0"/>
              </a:rPr>
              <a:t> i nevidljiv </a:t>
            </a:r>
            <a:r>
              <a:rPr lang="sr-Latn-RS" sz="2500" b="1">
                <a:solidFill>
                  <a:prstClr val="black"/>
                </a:solidFill>
                <a:latin typeface="Constantia" panose="02030602050306030303" pitchFamily="18" charset="0"/>
              </a:rPr>
              <a:t>je za</a:t>
            </a:r>
            <a:r>
              <a:rPr lang="en-US" sz="2500" b="1">
                <a:solidFill>
                  <a:prstClr val="black"/>
                </a:solidFill>
                <a:latin typeface="Constantia" panose="02030602050306030303" pitchFamily="18" charset="0"/>
              </a:rPr>
              <a:t> smrtno </a:t>
            </a:r>
            <a:r>
              <a:rPr lang="sr-Latn-RS" sz="2500" b="1">
                <a:solidFill>
                  <a:prstClr val="black"/>
                </a:solidFill>
                <a:latin typeface="Constantia" panose="02030602050306030303" pitchFamily="18" charset="0"/>
              </a:rPr>
              <a:t>oko.</a:t>
            </a:r>
            <a:r>
              <a:rPr lang="en-US" sz="2500" b="1">
                <a:solidFill>
                  <a:prstClr val="black"/>
                </a:solidFill>
                <a:latin typeface="Constantia" panose="02030602050306030303" pitchFamily="18" charset="0"/>
              </a:rPr>
              <a:t>. 
Sin je </a:t>
            </a:r>
            <a:r>
              <a:rPr lang="sr-Latn-RS" sz="2500" b="1">
                <a:solidFill>
                  <a:prstClr val="black"/>
                </a:solidFill>
                <a:latin typeface="Constantia" panose="02030602050306030303" pitchFamily="18" charset="0"/>
              </a:rPr>
              <a:t>otkrivena sva</a:t>
            </a:r>
            <a:r>
              <a:rPr lang="en-US" sz="2500" b="1">
                <a:solidFill>
                  <a:prstClr val="black"/>
                </a:solidFill>
                <a:latin typeface="Constantia" panose="02030602050306030303" pitchFamily="18" charset="0"/>
              </a:rPr>
              <a:t> punina Božanstv. […]
</a:t>
            </a:r>
            <a:r>
              <a:rPr lang="sr-Latn-RS" sz="2500" b="1">
                <a:solidFill>
                  <a:prstClr val="black"/>
                </a:solidFill>
                <a:latin typeface="Constantia" panose="02030602050306030303" pitchFamily="18" charset="0"/>
              </a:rPr>
              <a:t>Ut</a:t>
            </a:r>
            <a:r>
              <a:rPr lang="en-US" sz="2500" b="1">
                <a:solidFill>
                  <a:prstClr val="black"/>
                </a:solidFill>
                <a:latin typeface="Constantia" panose="02030602050306030303" pitchFamily="18" charset="0"/>
              </a:rPr>
              <a:t>ešitelj kojeg je </a:t>
            </a:r>
            <a:r>
              <a:rPr lang="sr-Latn-RS" sz="2500" b="1">
                <a:solidFill>
                  <a:prstClr val="black"/>
                </a:solidFill>
                <a:latin typeface="Constantia" panose="02030602050306030303" pitchFamily="18" charset="0"/>
              </a:rPr>
              <a:t>Isus</a:t>
            </a:r>
            <a:r>
              <a:rPr lang="en-US" sz="2500" b="1">
                <a:solidFill>
                  <a:prstClr val="black"/>
                </a:solidFill>
                <a:latin typeface="Constantia" panose="02030602050306030303" pitchFamily="18" charset="0"/>
              </a:rPr>
              <a:t> obećao poslati nakon što je uzašao na nebo, jest Duh u svoj </a:t>
            </a:r>
            <a:r>
              <a:rPr lang="sr-Latn-RS" sz="2500" b="1">
                <a:solidFill>
                  <a:prstClr val="black"/>
                </a:solidFill>
                <a:latin typeface="Constantia" panose="02030602050306030303" pitchFamily="18" charset="0"/>
              </a:rPr>
              <a:t>“p</a:t>
            </a:r>
            <a:r>
              <a:rPr lang="en-US" sz="2500" b="1">
                <a:solidFill>
                  <a:prstClr val="black"/>
                </a:solidFill>
                <a:latin typeface="Constantia" panose="02030602050306030303" pitchFamily="18" charset="0"/>
              </a:rPr>
              <a:t>unini Božanstva, koji očituje </a:t>
            </a:r>
            <a:r>
              <a:rPr lang="sr-Latn-RS" sz="2500" b="1">
                <a:solidFill>
                  <a:prstClr val="black"/>
                </a:solidFill>
                <a:latin typeface="Constantia" panose="02030602050306030303" pitchFamily="18" charset="0"/>
              </a:rPr>
              <a:t>silu</a:t>
            </a:r>
            <a:r>
              <a:rPr lang="en-US" sz="2500" b="1">
                <a:solidFill>
                  <a:prstClr val="black"/>
                </a:solidFill>
                <a:latin typeface="Constantia" panose="02030602050306030303" pitchFamily="18" charset="0"/>
              </a:rPr>
              <a:t> božanske milosti </a:t>
            </a:r>
            <a:r>
              <a:rPr lang="sr-Latn-RS" sz="2500" b="1">
                <a:solidFill>
                  <a:prstClr val="black"/>
                </a:solidFill>
                <a:latin typeface="Constantia" panose="02030602050306030303" pitchFamily="18" charset="0"/>
              </a:rPr>
              <a:t>on</a:t>
            </a:r>
            <a:r>
              <a:rPr lang="en-US" sz="2500" b="1">
                <a:solidFill>
                  <a:prstClr val="black"/>
                </a:solidFill>
                <a:latin typeface="Constantia" panose="02030602050306030303" pitchFamily="18" charset="0"/>
              </a:rPr>
              <a:t>ima koji primaju </a:t>
            </a:r>
            <a:r>
              <a:rPr lang="sr-Latn-RS" sz="2500" b="1">
                <a:solidFill>
                  <a:prstClr val="black"/>
                </a:solidFill>
                <a:latin typeface="Constantia" panose="02030602050306030303" pitchFamily="18" charset="0"/>
              </a:rPr>
              <a:t>Hrista i veruju u Njega </a:t>
            </a:r>
            <a:r>
              <a:rPr lang="en-US" sz="2500" b="1">
                <a:solidFill>
                  <a:prstClr val="black"/>
                </a:solidFill>
                <a:latin typeface="Constantia" panose="02030602050306030303" pitchFamily="18" charset="0"/>
              </a:rPr>
              <a:t>kao </a:t>
            </a:r>
            <a:r>
              <a:rPr lang="sr-Latn-RS" sz="2500" b="1">
                <a:solidFill>
                  <a:prstClr val="black"/>
                </a:solidFill>
                <a:latin typeface="Constantia" panose="02030602050306030303" pitchFamily="18" charset="0"/>
              </a:rPr>
              <a:t>svog lič</a:t>
            </a:r>
            <a:r>
              <a:rPr lang="en-US" sz="2500" b="1">
                <a:solidFill>
                  <a:prstClr val="black"/>
                </a:solidFill>
                <a:latin typeface="Constantia" panose="02030602050306030303" pitchFamily="18" charset="0"/>
              </a:rPr>
              <a:t>nog Spasitelja. Postoje tri žive osobe nebeskog t</a:t>
            </a:r>
            <a:r>
              <a:rPr lang="sr-Latn-RS" sz="2500" b="1">
                <a:solidFill>
                  <a:prstClr val="black"/>
                </a:solidFill>
                <a:latin typeface="Constantia" panose="02030602050306030303" pitchFamily="18" charset="0"/>
              </a:rPr>
              <a:t>rija</a:t>
            </a:r>
            <a:r>
              <a:rPr lang="en-US" sz="2500" b="1">
                <a:solidFill>
                  <a:prstClr val="black"/>
                </a:solidFill>
                <a:latin typeface="Constantia" panose="02030602050306030303" pitchFamily="18" charset="0"/>
              </a:rPr>
              <a:t>; u ime ove tri velike sile – Oca, Sina i Duha Svetoga – oni koji primaju </a:t>
            </a:r>
            <a:r>
              <a:rPr lang="sr-Latn-RS" sz="2500" b="1">
                <a:solidFill>
                  <a:prstClr val="black"/>
                </a:solidFill>
                <a:latin typeface="Constantia" panose="02030602050306030303" pitchFamily="18" charset="0"/>
              </a:rPr>
              <a:t>H</a:t>
            </a:r>
            <a:r>
              <a:rPr lang="en-US" sz="2500" b="1">
                <a:solidFill>
                  <a:prstClr val="black"/>
                </a:solidFill>
                <a:latin typeface="Constantia" panose="02030602050306030303" pitchFamily="18" charset="0"/>
              </a:rPr>
              <a:t>rista živom verom se kr</a:t>
            </a:r>
            <a:r>
              <a:rPr lang="sr-Latn-RS" sz="2500" b="1">
                <a:solidFill>
                  <a:prstClr val="black"/>
                </a:solidFill>
                <a:latin typeface="Constantia" panose="02030602050306030303" pitchFamily="18" charset="0"/>
              </a:rPr>
              <a:t>štavaju</a:t>
            </a:r>
            <a:r>
              <a:rPr lang="en-US" sz="2500" b="1">
                <a:solidFill>
                  <a:prstClr val="black"/>
                </a:solidFill>
                <a:latin typeface="Constantia" panose="02030602050306030303" pitchFamily="18" charset="0"/>
              </a:rPr>
              <a:t>, a te sile će s</a:t>
            </a:r>
            <a:r>
              <a:rPr lang="sr-Latn-RS" sz="2500" b="1">
                <a:solidFill>
                  <a:prstClr val="black"/>
                </a:solidFill>
                <a:latin typeface="Constantia" panose="02030602050306030303" pitchFamily="18" charset="0"/>
              </a:rPr>
              <a:t>a</a:t>
            </a:r>
            <a:r>
              <a:rPr lang="en-US" sz="2500" b="1">
                <a:solidFill>
                  <a:prstClr val="black"/>
                </a:solidFill>
                <a:latin typeface="Constantia" panose="02030602050306030303" pitchFamily="18" charset="0"/>
              </a:rPr>
              <a:t>rađivati s</a:t>
            </a:r>
            <a:r>
              <a:rPr lang="sr-Latn-RS" sz="2500" b="1">
                <a:solidFill>
                  <a:prstClr val="black"/>
                </a:solidFill>
                <a:latin typeface="Constantia" panose="02030602050306030303" pitchFamily="18" charset="0"/>
              </a:rPr>
              <a:t>a</a:t>
            </a:r>
            <a:r>
              <a:rPr lang="en-US" sz="2500" b="1">
                <a:solidFill>
                  <a:prstClr val="black"/>
                </a:solidFill>
                <a:latin typeface="Constantia" panose="02030602050306030303" pitchFamily="18" charset="0"/>
              </a:rPr>
              <a:t> poslušnim podanicima neba u njihovim nastojanjima da žive novi život u </a:t>
            </a:r>
            <a:r>
              <a:rPr lang="sr-Latn-RS" sz="2500" b="1">
                <a:solidFill>
                  <a:prstClr val="black"/>
                </a:solidFill>
                <a:latin typeface="Constantia" panose="02030602050306030303" pitchFamily="18" charset="0"/>
              </a:rPr>
              <a:t>H</a:t>
            </a:r>
            <a:r>
              <a:rPr lang="en-US" sz="2500" b="1">
                <a:solidFill>
                  <a:prstClr val="black"/>
                </a:solidFill>
                <a:latin typeface="Constantia" panose="02030602050306030303" pitchFamily="18" charset="0"/>
              </a:rPr>
              <a:t>ristu."</a:t>
            </a:r>
            <a:endParaRPr kumimoji="0" lang="en" sz="25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7BF26156-1C03-805E-575E-DECA71740369}"/>
              </a:ext>
            </a:extLst>
          </p:cNvPr>
          <p:cNvSpPr txBox="1"/>
          <p:nvPr/>
        </p:nvSpPr>
        <p:spPr>
          <a:xfrm>
            <a:off x="334497" y="355650"/>
            <a:ext cx="11347173" cy="400110"/>
          </a:xfrm>
          <a:prstGeom prst="rect">
            <a:avLst/>
          </a:prstGeom>
          <a:noFill/>
        </p:spPr>
        <p:txBody>
          <a:bodyPr wrap="square" rtlCol="0">
            <a:spAutoFit/>
          </a:bodyPr>
          <a:lstStyle/>
          <a:p>
            <a:pPr lvl="0" algn="ctr"/>
            <a:r>
              <a:rPr lang="hr-HR" sz="2000" b="1">
                <a:solidFill>
                  <a:prstClr val="black"/>
                </a:solidFill>
              </a:rPr>
              <a:t>Elen G. Vajt, </a:t>
            </a:r>
            <a:r>
              <a:rPr lang="hr-HR" sz="2000" i="1">
                <a:solidFill>
                  <a:prstClr val="black"/>
                </a:solidFill>
              </a:rPr>
              <a:t>Evangelizam, </a:t>
            </a:r>
            <a:r>
              <a:rPr lang="hr-HR" sz="2000" b="1">
                <a:solidFill>
                  <a:prstClr val="black"/>
                </a:solidFill>
              </a:rPr>
              <a:t>str. 615. u izvorniku.</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133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B2DB-CF06-D366-9040-8461F59C0BA3}"/>
            </a:ext>
          </a:extLst>
        </p:cNvPr>
        <p:cNvGrpSpPr/>
        <p:nvPr/>
      </p:nvGrpSpPr>
      <p:grpSpPr>
        <a:xfrm>
          <a:off x="0" y="0"/>
          <a:ext cx="0" cy="0"/>
          <a:chOff x="0" y="0"/>
          <a:chExt cx="0" cy="0"/>
        </a:xfrm>
      </p:grpSpPr>
      <p:sp>
        <p:nvSpPr>
          <p:cNvPr id="2060" name="Rectangle 12">
            <a:extLst>
              <a:ext uri="{FF2B5EF4-FFF2-40B4-BE49-F238E27FC236}">
                <a16:creationId xmlns:a16="http://schemas.microsoft.com/office/drawing/2014/main" id="{11EEEC3C-3937-0B70-0C60-65A8CD0E928F}"/>
              </a:ext>
            </a:extLst>
          </p:cNvPr>
          <p:cNvSpPr>
            <a:spLocks noChangeArrowheads="1"/>
          </p:cNvSpPr>
          <p:nvPr/>
        </p:nvSpPr>
        <p:spPr bwMode="auto">
          <a:xfrm>
            <a:off x="193040" y="3810000"/>
            <a:ext cx="11900066" cy="2834213"/>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0" name="TextBox 9">
            <a:extLst>
              <a:ext uri="{FF2B5EF4-FFF2-40B4-BE49-F238E27FC236}">
                <a16:creationId xmlns:a16="http://schemas.microsoft.com/office/drawing/2014/main" id="{ADA855D1-6E2D-0D12-C722-282D1E337A91}"/>
              </a:ext>
            </a:extLst>
          </p:cNvPr>
          <p:cNvSpPr txBox="1">
            <a:spLocks noChangeArrowheads="1"/>
          </p:cNvSpPr>
          <p:nvPr/>
        </p:nvSpPr>
        <p:spPr bwMode="auto">
          <a:xfrm>
            <a:off x="1524000" y="382252"/>
            <a:ext cx="9181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597025" algn="l"/>
              </a:tabLst>
              <a:defRPr>
                <a:solidFill>
                  <a:schemeClr val="tx1"/>
                </a:solidFill>
                <a:latin typeface="Arial" charset="0"/>
                <a:cs typeface="Arial" charset="0"/>
              </a:defRPr>
            </a:lvl1pPr>
            <a:lvl2pPr marL="742950" indent="-285750" eaLnBrk="0" hangingPunct="0">
              <a:tabLst>
                <a:tab pos="1597025" algn="l"/>
              </a:tabLst>
              <a:defRPr>
                <a:solidFill>
                  <a:schemeClr val="tx1"/>
                </a:solidFill>
                <a:latin typeface="Arial" charset="0"/>
                <a:cs typeface="Arial" charset="0"/>
              </a:defRPr>
            </a:lvl2pPr>
            <a:lvl3pPr marL="1143000" indent="-228600" eaLnBrk="0" hangingPunct="0">
              <a:tabLst>
                <a:tab pos="1597025" algn="l"/>
              </a:tabLst>
              <a:defRPr>
                <a:solidFill>
                  <a:schemeClr val="tx1"/>
                </a:solidFill>
                <a:latin typeface="Arial" charset="0"/>
                <a:cs typeface="Arial" charset="0"/>
              </a:defRPr>
            </a:lvl3pPr>
            <a:lvl4pPr marL="1600200" indent="-228600" eaLnBrk="0" hangingPunct="0">
              <a:tabLst>
                <a:tab pos="1597025" algn="l"/>
              </a:tabLst>
              <a:defRPr>
                <a:solidFill>
                  <a:schemeClr val="tx1"/>
                </a:solidFill>
                <a:latin typeface="Arial" charset="0"/>
                <a:cs typeface="Arial" charset="0"/>
              </a:defRPr>
            </a:lvl4pPr>
            <a:lvl5pPr marL="2057400" indent="-228600" eaLnBrk="0" hangingPunct="0">
              <a:tabLst>
                <a:tab pos="1597025"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597025"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597025"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597025"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597025" algn="l"/>
              </a:tabLs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tab pos="1596985" algn="l"/>
              </a:tabLst>
              <a:defRPr/>
            </a:pPr>
            <a:r>
              <a:rPr kumimoji="0" lang="hr-HR"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rPr>
              <a:t>ZAKLJUČAK</a:t>
            </a:r>
            <a:endParaRPr kumimoji="0" lang="en-US"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endParaRPr>
          </a:p>
        </p:txBody>
      </p:sp>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6800A3C2-5944-7DDA-86E7-09733928F544}"/>
              </a:ext>
            </a:extLst>
          </p:cNvPr>
          <p:cNvSpPr>
            <a:spLocks noChangeAspect="1" noChangeArrowheads="1"/>
          </p:cNvSpPr>
          <p:nvPr/>
        </p:nvSpPr>
        <p:spPr bwMode="auto">
          <a:xfrm>
            <a:off x="1679575"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DFF19521-A0EC-5AB3-243E-23E7CCB3953C}"/>
              </a:ext>
            </a:extLst>
          </p:cNvPr>
          <p:cNvSpPr>
            <a:spLocks noChangeAspect="1" noChangeArrowheads="1"/>
          </p:cNvSpPr>
          <p:nvPr/>
        </p:nvSpPr>
        <p:spPr bwMode="auto">
          <a:xfrm>
            <a:off x="1660202"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9E4B1E55-8224-D91E-349E-99348044F967}"/>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AD1EA645-6BEB-5801-F140-2963B2231E9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F04630A8-D598-E2DD-46E2-58BEA3E4034A}"/>
              </a:ext>
            </a:extLst>
          </p:cNvPr>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5F8F6AD2-C07C-0026-7D43-6D89491D1B0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9713" b="14310"/>
          <a:stretch/>
        </p:blipFill>
        <p:spPr bwMode="auto">
          <a:xfrm>
            <a:off x="6525850" y="1384411"/>
            <a:ext cx="4068695" cy="208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4B037949-3C1D-6BA5-5E22-F0C27FDE34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6000" b="23474"/>
          <a:stretch/>
        </p:blipFill>
        <p:spPr bwMode="auto">
          <a:xfrm>
            <a:off x="1679575" y="1384412"/>
            <a:ext cx="4584527" cy="20899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9BD24A0-E91E-ED74-B265-AD53C8E2B753}"/>
              </a:ext>
            </a:extLst>
          </p:cNvPr>
          <p:cNvSpPr txBox="1"/>
          <p:nvPr/>
        </p:nvSpPr>
        <p:spPr>
          <a:xfrm>
            <a:off x="0" y="2375339"/>
            <a:ext cx="12135115" cy="4524315"/>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hr-HR"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Pavlovi pozdravi često su spajali židovske i grčke običaje ("milost i mir"), a njegovi završeci bili su više od oproštaja — odražavali su njegovu brigu, duhovne prioritete i odnos s primateljima. U 1. Korinćanima 16:19–24, Pavao završava pozdravima drugih crkava, osobnim potpisom za potvrdu pisma, strogim upozorenjem za one koji ne vole Krista i iskrenim blagoslovom, naglašavajući milost i njegovu trajnu ljubav prema Korinćanima.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U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ovoj</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lekciji</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usredotočit</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ćemo</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se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na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tri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ključna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pojma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iz</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2.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Korinćanima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13:11–14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koja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se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mogu</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pronaći</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u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Pavlovim</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završnim</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riječima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Korintskoj</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crkvi</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Milost</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početna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točka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To je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također</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Isusov</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dar</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Ljubav</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snaga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održavanja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Ljubav</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također</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Božja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priroda</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Zajedništvo</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odnos</a:t>
            </a:r>
            <a:r>
              <a:rPr kumimoji="0" lang="sr-Latn-R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ishod</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Slično</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tome,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zajedništvo</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također</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djelo</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Duha,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što</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je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ključno</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za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zdravu</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kršćansku</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 </a:t>
            </a:r>
            <a:r>
              <a:rPr kumimoji="0" lang="en-US" sz="2400" b="1" i="0" u="none" strike="noStrike" kern="1200" cap="none" spc="0" normalizeH="0" baseline="0" noProof="0" dirty="0" err="1">
                <a:ln>
                  <a:noFill/>
                </a:ln>
                <a:solidFill>
                  <a:srgbClr val="FFFFFF"/>
                </a:solidFill>
                <a:effectLst>
                  <a:glow rad="127000">
                    <a:srgbClr val="19194A"/>
                  </a:glow>
                </a:effectLst>
                <a:uLnTx/>
                <a:uFillTx/>
                <a:latin typeface="Arial"/>
                <a:ea typeface="+mn-ea"/>
                <a:cs typeface="Arial" charset="0"/>
              </a:rPr>
              <a:t>zajednicu</a:t>
            </a:r>
            <a:r>
              <a:rPr kumimoji="0" lang="en-US" sz="2400" b="1" i="0" u="none" strike="noStrike" kern="1200" cap="none" spc="0" normalizeH="0" baseline="0" noProof="0" dirty="0">
                <a:ln>
                  <a:noFill/>
                </a:ln>
                <a:solidFill>
                  <a:srgbClr val="FFFFFF"/>
                </a:solidFill>
                <a:effectLst>
                  <a:glow rad="127000">
                    <a:srgbClr val="19194A"/>
                  </a:glow>
                </a:effectLst>
                <a:uLnTx/>
                <a:uFillTx/>
                <a:latin typeface="Arial"/>
                <a:ea typeface="+mn-ea"/>
                <a:cs typeface="Arial" charset="0"/>
              </a:rPr>
              <a:t>.</a:t>
            </a:r>
          </a:p>
        </p:txBody>
      </p:sp>
    </p:spTree>
    <p:extLst>
      <p:ext uri="{BB962C8B-B14F-4D97-AF65-F5344CB8AC3E}">
        <p14:creationId xmlns:p14="http://schemas.microsoft.com/office/powerpoint/2010/main" val="4064770895"/>
      </p:ext>
    </p:extLst>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667000" y="76200"/>
            <a:ext cx="6553200" cy="1143000"/>
          </a:xfrm>
        </p:spPr>
        <p:txBody>
          <a:bodyPr/>
          <a:lstStyle/>
          <a:p>
            <a:pPr eaLnBrk="1" hangingPunct="1"/>
            <a:r>
              <a:rPr lang="hr-HR" dirty="0"/>
              <a:t>PRIMENA</a:t>
            </a:r>
            <a:endParaRPr lang="en-US" dirty="0"/>
          </a:p>
        </p:txBody>
      </p:sp>
      <p:sp>
        <p:nvSpPr>
          <p:cNvPr id="16387" name="Rectangle 3"/>
          <p:cNvSpPr>
            <a:spLocks noGrp="1" noChangeArrowheads="1"/>
          </p:cNvSpPr>
          <p:nvPr>
            <p:ph type="body" idx="1"/>
          </p:nvPr>
        </p:nvSpPr>
        <p:spPr>
          <a:xfrm>
            <a:off x="2667000" y="1676402"/>
            <a:ext cx="8767354" cy="863263"/>
          </a:xfrm>
        </p:spPr>
        <p:txBody>
          <a:bodyPr/>
          <a:lstStyle/>
          <a:p>
            <a:pPr marL="0" indent="0" eaLnBrk="1" hangingPunct="1">
              <a:lnSpc>
                <a:spcPct val="90000"/>
              </a:lnSpc>
              <a:buNone/>
            </a:pPr>
            <a:r>
              <a:rPr lang="hr-HR" sz="2800" dirty="0">
                <a:solidFill>
                  <a:srgbClr val="FFFF99"/>
                </a:solidFill>
              </a:rPr>
              <a:t>Kako mi znanj</a:t>
            </a:r>
            <a:r>
              <a:rPr lang="en-US" sz="2800" dirty="0">
                <a:solidFill>
                  <a:srgbClr val="FFFF99"/>
                </a:solidFill>
              </a:rPr>
              <a:t>e </a:t>
            </a:r>
            <a:r>
              <a:rPr lang="hr-HR" sz="2800" dirty="0">
                <a:solidFill>
                  <a:srgbClr val="FFFF99"/>
                </a:solidFill>
              </a:rPr>
              <a:t>iz pouke</a:t>
            </a:r>
            <a:r>
              <a:rPr lang="hr-HR" sz="2800">
                <a:solidFill>
                  <a:srgbClr val="FFFF99"/>
                </a:solidFill>
              </a:rPr>
              <a:t>: ”</a:t>
            </a:r>
            <a:r>
              <a:rPr lang="sr-Latn-RS" sz="2800">
                <a:solidFill>
                  <a:srgbClr val="FFFF99"/>
                </a:solidFill>
              </a:rPr>
              <a:t>Milost, ljubav i zajedništvo</a:t>
            </a:r>
            <a:r>
              <a:rPr lang="hr-HR" sz="2800">
                <a:solidFill>
                  <a:srgbClr val="FFFF99"/>
                </a:solidFill>
              </a:rPr>
              <a:t>”, </a:t>
            </a:r>
            <a:r>
              <a:rPr lang="hr-HR" sz="2800" dirty="0">
                <a:solidFill>
                  <a:srgbClr val="FFFF99"/>
                </a:solidFill>
              </a:rPr>
              <a:t>može pomoći danas</a:t>
            </a:r>
            <a:r>
              <a:rPr lang="en-US" sz="2800" dirty="0">
                <a:solidFill>
                  <a:srgbClr val="FFFF99"/>
                </a:solidFill>
              </a:rPr>
              <a:t>? </a:t>
            </a:r>
          </a:p>
        </p:txBody>
      </p:sp>
      <p:sp>
        <p:nvSpPr>
          <p:cNvPr id="16388" name="Rectangle 4"/>
          <p:cNvSpPr>
            <a:spLocks noChangeArrowheads="1"/>
          </p:cNvSpPr>
          <p:nvPr/>
        </p:nvSpPr>
        <p:spPr bwMode="auto">
          <a:xfrm>
            <a:off x="2895600" y="4114802"/>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5" name="Freeform 5"/>
          <p:cNvSpPr>
            <a:spLocks/>
          </p:cNvSpPr>
          <p:nvPr/>
        </p:nvSpPr>
        <p:spPr bwMode="auto">
          <a:xfrm>
            <a:off x="2895600" y="3962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390" name="Rectangle 6"/>
          <p:cNvSpPr>
            <a:spLocks noChangeArrowheads="1"/>
          </p:cNvSpPr>
          <p:nvPr/>
        </p:nvSpPr>
        <p:spPr bwMode="auto">
          <a:xfrm>
            <a:off x="2895600" y="4905377"/>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7" name="Freeform 7"/>
          <p:cNvSpPr>
            <a:spLocks/>
          </p:cNvSpPr>
          <p:nvPr/>
        </p:nvSpPr>
        <p:spPr bwMode="auto">
          <a:xfrm>
            <a:off x="2971800" y="4724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0488" name="Rectangle 8"/>
          <p:cNvSpPr>
            <a:spLocks noChangeArrowheads="1"/>
          </p:cNvSpPr>
          <p:nvPr/>
        </p:nvSpPr>
        <p:spPr bwMode="auto">
          <a:xfrm>
            <a:off x="3352800" y="3886201"/>
            <a:ext cx="8291119"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Da li ž</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elim</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usred društvenih i kulturoloških</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uticaja</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da prihvatim Sveto pismo kao autoritativno, nepogrešivo otkrivenje Božje volje?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Da li želim da ostanem veran celom Pismu a to znači da vršim  zapovesti Božje i čuvam svedočanstvo Isusa Hrista?</a:t>
            </a: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6393" name="Text Box 9"/>
          <p:cNvSpPr txBox="1">
            <a:spLocks noChangeArrowheads="1"/>
          </p:cNvSpPr>
          <p:nvPr/>
        </p:nvSpPr>
        <p:spPr bwMode="auto">
          <a:xfrm>
            <a:off x="1727200" y="1676401"/>
            <a:ext cx="939800" cy="1025281"/>
          </a:xfrm>
          <a:prstGeom prst="rect">
            <a:avLst/>
          </a:prstGeom>
          <a:solidFill>
            <a:srgbClr val="FFFF99"/>
          </a:solidFill>
          <a:ln w="5715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
        <p:nvSpPr>
          <p:cNvPr id="2" name="TextBox 1"/>
          <p:cNvSpPr txBox="1"/>
          <p:nvPr/>
        </p:nvSpPr>
        <p:spPr>
          <a:xfrm>
            <a:off x="12954000" y="457200"/>
            <a:ext cx="184731" cy="369332"/>
          </a:xfrm>
          <a:prstGeom prst="rect">
            <a:avLst/>
          </a:prstGeom>
          <a:noFill/>
        </p:spPr>
        <p:txBody>
          <a:bodyPr wrap="none"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 name="Rectangle 3"/>
          <p:cNvSpPr/>
          <p:nvPr/>
        </p:nvSpPr>
        <p:spPr>
          <a:xfrm>
            <a:off x="2667000" y="2844464"/>
            <a:ext cx="8976920" cy="101566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Razumevši</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da</a:t>
            </a:r>
            <a:r>
              <a:rPr kumimoji="0" lang="en-US" sz="2000" b="1" i="0" u="none" strike="noStrike" kern="1200" cap="none" spc="0" normalizeH="0" baseline="0" noProof="0" dirty="0">
                <a:ln>
                  <a:noFill/>
                </a:ln>
                <a:solidFill>
                  <a:srgbClr val="FFCC66"/>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mi Isus želi pomoći, da se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podsetim</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naloga: ”Prestanite i znajte da sam ja Bog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Ps</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46,10), da shvatim da je Biblija još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uvek</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Božji najveći dar koji otkriva Njegov plan otkupljenja,</a:t>
            </a:r>
            <a:endParaRPr kumimoji="0" lang="en-US" sz="2000" b="1" i="0" u="none" strike="noStrike" kern="1200" cap="none" spc="0" normalizeH="0" baseline="0" noProof="0" dirty="0">
              <a:ln>
                <a:noFill/>
              </a:ln>
              <a:solidFill>
                <a:srgbClr val="FFCC66"/>
              </a:solidFill>
              <a:effectLst/>
              <a:uLnTx/>
              <a:uFillTx/>
              <a:latin typeface="Arial"/>
              <a:ea typeface="+mn-ea"/>
              <a:cs typeface="Arial" charset="0"/>
            </a:endParaRPr>
          </a:p>
        </p:txBody>
      </p:sp>
    </p:spTree>
    <p:extLst>
      <p:ext uri="{BB962C8B-B14F-4D97-AF65-F5344CB8AC3E}">
        <p14:creationId xmlns:p14="http://schemas.microsoft.com/office/powerpoint/2010/main" val="361298609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488">
                                            <p:txEl>
                                              <p:pRg st="0" end="0"/>
                                            </p:txEl>
                                          </p:spTgt>
                                        </p:tgtEl>
                                        <p:attrNameLst>
                                          <p:attrName>style.visibility</p:attrName>
                                        </p:attrNameLst>
                                      </p:cBhvr>
                                      <p:to>
                                        <p:strVal val="visible"/>
                                      </p:to>
                                    </p:set>
                                    <p:animEffect transition="in" filter="wipe(left)">
                                      <p:cBhvr>
                                        <p:cTn id="19" dur="1000"/>
                                        <p:tgtEl>
                                          <p:spTgt spid="2048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0488">
                                            <p:txEl>
                                              <p:pRg st="2" end="2"/>
                                            </p:txEl>
                                          </p:spTgt>
                                        </p:tgtEl>
                                        <p:attrNameLst>
                                          <p:attrName>style.visibility</p:attrName>
                                        </p:attrNameLst>
                                      </p:cBhvr>
                                      <p:to>
                                        <p:strVal val="visible"/>
                                      </p:to>
                                    </p:set>
                                    <p:animEffect transition="in" filter="wipe(left)">
                                      <p:cBhvr>
                                        <p:cTn id="24" dur="1000"/>
                                        <p:tgtEl>
                                          <p:spTgt spid="2048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0485"/>
                                        </p:tgtEl>
                                        <p:attrNameLst>
                                          <p:attrName>style.visibility</p:attrName>
                                        </p:attrNameLst>
                                      </p:cBhvr>
                                      <p:to>
                                        <p:strVal val="visible"/>
                                      </p:to>
                                    </p:set>
                                    <p:animEffect transition="in" filter="wipe(down)">
                                      <p:cBhvr>
                                        <p:cTn id="29" dur="500"/>
                                        <p:tgtEl>
                                          <p:spTgt spid="2048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wipe(down)">
                                      <p:cBhvr>
                                        <p:cTn id="34"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3A6A-E534-9296-89AF-3AB7F7F934BA}"/>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6DB38FE1-C77C-0A66-B8F4-B5F3E9A08C67}"/>
              </a:ext>
            </a:extLst>
          </p:cNvPr>
          <p:cNvSpPr>
            <a:spLocks noGrp="1" noChangeArrowheads="1"/>
          </p:cNvSpPr>
          <p:nvPr>
            <p:ph type="title"/>
          </p:nvPr>
        </p:nvSpPr>
        <p:spPr>
          <a:xfrm>
            <a:off x="2971800" y="76200"/>
            <a:ext cx="6705600" cy="1143000"/>
          </a:xfrm>
        </p:spPr>
        <p:txBody>
          <a:bodyPr/>
          <a:lstStyle/>
          <a:p>
            <a:pPr eaLnBrk="1" hangingPunct="1"/>
            <a:r>
              <a:rPr lang="hr-HR" sz="4000" dirty="0"/>
              <a:t>PRENOŠENJE ISTINE</a:t>
            </a:r>
            <a:endParaRPr lang="en-US" sz="4000" dirty="0"/>
          </a:p>
        </p:txBody>
      </p:sp>
      <p:sp>
        <p:nvSpPr>
          <p:cNvPr id="24579" name="Rectangle 3">
            <a:extLst>
              <a:ext uri="{FF2B5EF4-FFF2-40B4-BE49-F238E27FC236}">
                <a16:creationId xmlns:a16="http://schemas.microsoft.com/office/drawing/2014/main" id="{78BDA0CB-D6A9-D6D4-ED0B-696FE4864950}"/>
              </a:ext>
            </a:extLst>
          </p:cNvPr>
          <p:cNvSpPr>
            <a:spLocks noGrp="1" noChangeArrowheads="1"/>
          </p:cNvSpPr>
          <p:nvPr>
            <p:ph type="body" idx="1"/>
          </p:nvPr>
        </p:nvSpPr>
        <p:spPr>
          <a:xfrm>
            <a:off x="3276600" y="1676400"/>
            <a:ext cx="5892114" cy="1143000"/>
          </a:xfrm>
        </p:spPr>
        <p:txBody>
          <a:bodyPr/>
          <a:lstStyle/>
          <a:p>
            <a:pPr eaLnBrk="1" hangingPunct="1">
              <a:buFontTx/>
              <a:buNone/>
            </a:pPr>
            <a:r>
              <a:rPr lang="en-US" sz="2800" dirty="0">
                <a:solidFill>
                  <a:srgbClr val="FFFF99"/>
                </a:solidFill>
              </a:rPr>
              <a:t>   </a:t>
            </a:r>
            <a:r>
              <a:rPr lang="hr-HR">
                <a:solidFill>
                  <a:srgbClr val="FFFF99"/>
                </a:solidFill>
              </a:rPr>
              <a:t>Koje  promene  trebamo ostvariti </a:t>
            </a:r>
            <a:r>
              <a:rPr lang="hr-HR" dirty="0">
                <a:solidFill>
                  <a:srgbClr val="FFFF99"/>
                </a:solidFill>
              </a:rPr>
              <a:t>u svom životu</a:t>
            </a:r>
            <a:r>
              <a:rPr lang="en-US" dirty="0">
                <a:solidFill>
                  <a:srgbClr val="FFFF99"/>
                </a:solidFill>
              </a:rPr>
              <a:t>?</a:t>
            </a:r>
          </a:p>
        </p:txBody>
      </p:sp>
      <p:sp>
        <p:nvSpPr>
          <p:cNvPr id="24580" name="Rectangle 4">
            <a:extLst>
              <a:ext uri="{FF2B5EF4-FFF2-40B4-BE49-F238E27FC236}">
                <a16:creationId xmlns:a16="http://schemas.microsoft.com/office/drawing/2014/main" id="{866D0B0E-D7E3-9EBE-9961-7F3125BE8F76}"/>
              </a:ext>
            </a:extLst>
          </p:cNvPr>
          <p:cNvSpPr>
            <a:spLocks noChangeArrowheads="1"/>
          </p:cNvSpPr>
          <p:nvPr/>
        </p:nvSpPr>
        <p:spPr bwMode="auto">
          <a:xfrm>
            <a:off x="3657601" y="3048000"/>
            <a:ext cx="4349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65" marR="0" lvl="0" indent="-396865" algn="l" defTabSz="914377" rtl="0" eaLnBrk="1" fontAlgn="base" latinLnBrk="0" hangingPunct="1">
              <a:lnSpc>
                <a:spcPct val="100000"/>
              </a:lnSpc>
              <a:spcBef>
                <a:spcPct val="20000"/>
              </a:spcBef>
              <a:spcAft>
                <a:spcPct val="0"/>
              </a:spcAft>
              <a:buClrTx/>
              <a:buSzTx/>
              <a:buFontTx/>
              <a:buChar char="•"/>
              <a:tabLst/>
              <a:defRPr/>
            </a:pPr>
            <a:r>
              <a:rPr kumimoji="0" lang="hr-HR" sz="2800" b="1" i="0" u="none" strike="noStrike" kern="1200" cap="none" spc="0" normalizeH="0" baseline="0" noProof="0" dirty="0">
                <a:ln>
                  <a:noFill/>
                </a:ln>
                <a:solidFill>
                  <a:srgbClr val="FFFFFF"/>
                </a:solidFill>
                <a:effectLst/>
                <a:uLnTx/>
                <a:uFillTx/>
                <a:latin typeface="Arial"/>
                <a:ea typeface="+mn-ea"/>
                <a:cs typeface="Arial" charset="0"/>
              </a:rPr>
              <a:t>Koje biblijsko načelo iz ove pouke </a:t>
            </a:r>
            <a:r>
              <a:rPr kumimoji="0" lang="hr-HR" sz="2800" b="1" i="0" u="none" strike="noStrike" kern="1200" cap="none" spc="0" normalizeH="0" baseline="0" noProof="0">
                <a:ln>
                  <a:noFill/>
                </a:ln>
                <a:solidFill>
                  <a:srgbClr val="FFFFFF"/>
                </a:solidFill>
                <a:effectLst/>
                <a:uLnTx/>
                <a:uFillTx/>
                <a:latin typeface="Arial"/>
                <a:ea typeface="+mn-ea"/>
                <a:cs typeface="Arial" charset="0"/>
              </a:rPr>
              <a:t>možemo  da primenimo </a:t>
            </a:r>
            <a:r>
              <a:rPr kumimoji="0" lang="hr-HR" sz="2800" b="1" i="0" u="none" strike="noStrike" kern="1200" cap="none" spc="0" normalizeH="0" baseline="0" noProof="0" dirty="0">
                <a:ln>
                  <a:noFill/>
                </a:ln>
                <a:solidFill>
                  <a:srgbClr val="FFFFFF"/>
                </a:solidFill>
                <a:effectLst/>
                <a:uLnTx/>
                <a:uFillTx/>
                <a:latin typeface="Arial"/>
                <a:ea typeface="+mn-ea"/>
                <a:cs typeface="Arial" charset="0"/>
              </a:rPr>
              <a:t>danas</a:t>
            </a:r>
            <a:r>
              <a:rPr kumimoji="0" lang="en-US" sz="28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8437" name="Text Box 5">
            <a:extLst>
              <a:ext uri="{FF2B5EF4-FFF2-40B4-BE49-F238E27FC236}">
                <a16:creationId xmlns:a16="http://schemas.microsoft.com/office/drawing/2014/main" id="{F3190724-CD9C-3DCE-2B1E-106D403C9303}"/>
              </a:ext>
            </a:extLst>
          </p:cNvPr>
          <p:cNvSpPr txBox="1">
            <a:spLocks noChangeArrowheads="1"/>
          </p:cNvSpPr>
          <p:nvPr/>
        </p:nvSpPr>
        <p:spPr bwMode="auto">
          <a:xfrm>
            <a:off x="2362200" y="1676401"/>
            <a:ext cx="1066800" cy="1025281"/>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294276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1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4580">
                                            <p:txEl>
                                              <p:pRg st="0" end="0"/>
                                            </p:txEl>
                                          </p:spTgt>
                                        </p:tgtEl>
                                        <p:attrNameLst>
                                          <p:attrName>style.visibility</p:attrName>
                                        </p:attrNameLst>
                                      </p:cBhvr>
                                      <p:to>
                                        <p:strVal val="visible"/>
                                      </p:to>
                                    </p:set>
                                    <p:anim calcmode="lin" valueType="num">
                                      <p:cBhvr additive="base">
                                        <p:cTn id="12" dur="1000" fill="hold"/>
                                        <p:tgtEl>
                                          <p:spTgt spid="24580">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45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72AB-E7B7-67A8-5FA2-6159B82725B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D91DC28-B1D9-71B4-99D4-95C980B3B5B4}"/>
              </a:ext>
            </a:extLst>
          </p:cNvPr>
          <p:cNvSpPr>
            <a:spLocks noGrp="1" noChangeArrowheads="1"/>
          </p:cNvSpPr>
          <p:nvPr>
            <p:ph type="title"/>
          </p:nvPr>
        </p:nvSpPr>
        <p:spPr>
          <a:xfrm>
            <a:off x="2971800" y="76200"/>
            <a:ext cx="6172200" cy="1143000"/>
          </a:xfrm>
        </p:spPr>
        <p:txBody>
          <a:bodyPr/>
          <a:lstStyle/>
          <a:p>
            <a:pPr eaLnBrk="1" hangingPunct="1"/>
            <a:r>
              <a:rPr lang="en-US" dirty="0"/>
              <a:t>PLAN </a:t>
            </a:r>
          </a:p>
        </p:txBody>
      </p:sp>
      <p:sp>
        <p:nvSpPr>
          <p:cNvPr id="22531" name="Rectangle 3">
            <a:extLst>
              <a:ext uri="{FF2B5EF4-FFF2-40B4-BE49-F238E27FC236}">
                <a16:creationId xmlns:a16="http://schemas.microsoft.com/office/drawing/2014/main" id="{4E6660ED-B38A-4756-B099-93CBA07E05BF}"/>
              </a:ext>
            </a:extLst>
          </p:cNvPr>
          <p:cNvSpPr>
            <a:spLocks noGrp="1" noChangeArrowheads="1"/>
          </p:cNvSpPr>
          <p:nvPr>
            <p:ph type="body" idx="1"/>
          </p:nvPr>
        </p:nvSpPr>
        <p:spPr>
          <a:xfrm>
            <a:off x="2368730" y="1676401"/>
            <a:ext cx="9289869" cy="942638"/>
          </a:xfrm>
        </p:spPr>
        <p:txBody>
          <a:bodyPr/>
          <a:lstStyle/>
          <a:p>
            <a:pPr eaLnBrk="1" hangingPunct="1">
              <a:buFontTx/>
              <a:buNone/>
            </a:pPr>
            <a:r>
              <a:rPr lang="en-US" sz="2800" b="0" dirty="0"/>
              <a:t>   </a:t>
            </a:r>
            <a:r>
              <a:rPr lang="hr-HR" sz="2800" dirty="0">
                <a:solidFill>
                  <a:srgbClr val="FFFF99"/>
                </a:solidFill>
              </a:rPr>
              <a:t>Kako pouku: ”</a:t>
            </a:r>
            <a:r>
              <a:rPr lang="hr-BA" sz="2800" dirty="0">
                <a:solidFill>
                  <a:srgbClr val="FFFF99"/>
                </a:solidFill>
              </a:rPr>
              <a:t>Milost ljubav i zajedništvo</a:t>
            </a:r>
            <a:r>
              <a:rPr lang="hr-HR" sz="2800" dirty="0">
                <a:solidFill>
                  <a:srgbClr val="FFFF99"/>
                </a:solidFill>
              </a:rPr>
              <a:t>”, možemo  koristiti iduć</a:t>
            </a:r>
            <a:r>
              <a:rPr lang="sr-Latn-RS" sz="2800" dirty="0">
                <a:solidFill>
                  <a:srgbClr val="FFFF99"/>
                </a:solidFill>
              </a:rPr>
              <a:t>e sedmice</a:t>
            </a:r>
            <a:r>
              <a:rPr lang="hr-HR" sz="2800" dirty="0">
                <a:solidFill>
                  <a:srgbClr val="FFFF99"/>
                </a:solidFill>
              </a:rPr>
              <a:t>?</a:t>
            </a:r>
            <a:endParaRPr lang="en-US" sz="2400" dirty="0">
              <a:solidFill>
                <a:srgbClr val="FFFF99"/>
              </a:solidFill>
            </a:endParaRPr>
          </a:p>
        </p:txBody>
      </p:sp>
      <p:sp>
        <p:nvSpPr>
          <p:cNvPr id="22532" name="Rectangle 4">
            <a:extLst>
              <a:ext uri="{FF2B5EF4-FFF2-40B4-BE49-F238E27FC236}">
                <a16:creationId xmlns:a16="http://schemas.microsoft.com/office/drawing/2014/main" id="{D12229A2-E114-2194-EE25-A3BF0688E90F}"/>
              </a:ext>
            </a:extLst>
          </p:cNvPr>
          <p:cNvSpPr>
            <a:spLocks noChangeArrowheads="1"/>
          </p:cNvSpPr>
          <p:nvPr/>
        </p:nvSpPr>
        <p:spPr bwMode="auto">
          <a:xfrm>
            <a:off x="1379913" y="2666266"/>
            <a:ext cx="10812087" cy="39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9900"/>
                </a:solidFill>
                <a:effectLst/>
                <a:uLnTx/>
                <a:uFillTx/>
                <a:latin typeface="Arial"/>
                <a:ea typeface="+mn-ea"/>
                <a:cs typeface="Arial" charset="0"/>
              </a:rPr>
              <a:t>Razgovarajte u razredu ili </a:t>
            </a:r>
            <a:r>
              <a:rPr lang="hr-HR" sz="2000" b="1" dirty="0">
                <a:solidFill>
                  <a:srgbClr val="FF9900"/>
                </a:solidFill>
                <a:latin typeface="Arial"/>
                <a:cs typeface="Arial" charset="0"/>
              </a:rPr>
              <a:t>gr</a:t>
            </a:r>
            <a:r>
              <a:rPr kumimoji="0" lang="hr-HR" sz="2000" b="1" i="0" u="none" strike="noStrike" kern="1200" cap="none" spc="0" normalizeH="0" baseline="0" noProof="0" dirty="0">
                <a:ln>
                  <a:noFill/>
                </a:ln>
                <a:solidFill>
                  <a:srgbClr val="FF9900"/>
                </a:solidFill>
                <a:effectLst/>
                <a:uLnTx/>
                <a:uFillTx/>
                <a:latin typeface="Arial"/>
                <a:ea typeface="+mn-ea"/>
                <a:cs typeface="Arial" charset="0"/>
              </a:rPr>
              <a:t>upi:</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1.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Rim. 16,20; Gal. 6,15; Filib. 4,23; 1. Sil. 5,28.  </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Koje važno učenje vidite u ovim stih</a:t>
            </a:r>
            <a:r>
              <a:rPr lang="hr-HR" sz="1400" b="1" dirty="0">
                <a:solidFill>
                  <a:srgbClr val="FFFFFF"/>
                </a:solidFill>
                <a:latin typeface="Arial"/>
                <a:cs typeface="Arial" charset="0"/>
              </a:rPr>
              <a:t>o</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vima?</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2. Pročitaj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Rim. 1,7; 16,20; Gal. 1,3; 6,18; Filib. 1,2; 4,23; 1. Kor.1,3. </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Koja tema je zaokupljala Pavlove misli pa je hteo to i Korinćanim?</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3. Pročitaj </a:t>
            </a:r>
            <a:r>
              <a:rPr lang="hr-HR" sz="1200" i="1" dirty="0">
                <a:solidFill>
                  <a:srgbClr val="FFFFFF"/>
                </a:solidFill>
                <a:latin typeface="Arial"/>
                <a:cs typeface="Arial" charset="0"/>
              </a:rPr>
              <a:t>Jo</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van. 3,16.17; Rim.8,37.38; I. Jovan. 4,8-11. </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Šta nam ovi </a:t>
            </a:r>
            <a:r>
              <a:rPr lang="hr-HR" sz="1400" b="1" dirty="0">
                <a:solidFill>
                  <a:srgbClr val="FFFFFF"/>
                </a:solidFill>
                <a:latin typeface="Arial"/>
                <a:cs typeface="Arial" charset="0"/>
              </a:rPr>
              <a:t>stihovi</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i govore o Božjoj ljubavu?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4. Pročitaj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1. Jovan. 3,15.16.  Š</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ta treba</a:t>
            </a:r>
            <a:r>
              <a:rPr kumimoji="0" lang="hr-HR" sz="1400" b="1" i="0" u="none" strike="noStrike" kern="1200" cap="none" spc="0" normalizeH="0" noProof="0" dirty="0">
                <a:ln>
                  <a:noFill/>
                </a:ln>
                <a:solidFill>
                  <a:srgbClr val="FFFFFF"/>
                </a:solidFill>
                <a:effectLst/>
                <a:uLnTx/>
                <a:uFillTx/>
                <a:latin typeface="Arial"/>
                <a:ea typeface="+mn-ea"/>
                <a:cs typeface="Arial" charset="0"/>
              </a:rPr>
              <a:t> da</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mi sa naše strane učinimo da pokažemo koliko ljubimo Isua</a:t>
            </a:r>
            <a:r>
              <a:rPr lang="hr-HR" sz="1400" b="1" dirty="0">
                <a:solidFill>
                  <a:srgbClr val="FFFFFF"/>
                </a:solidFill>
                <a:latin typeface="Arial"/>
                <a:cs typeface="Arial" charset="0"/>
              </a:rPr>
              <a:t>?</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5. Pročitaj</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2. Kor.. 13,11. </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Kako možeš da crpiš nadu iz ovog </a:t>
            </a:r>
            <a:r>
              <a:rPr lang="hr-HR" sz="1400" b="1" dirty="0">
                <a:solidFill>
                  <a:srgbClr val="FFFFFF"/>
                </a:solidFill>
                <a:latin typeface="Arial"/>
                <a:cs typeface="Arial" charset="0"/>
              </a:rPr>
              <a:t>stih</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a? Kako možeš bolje isku</a:t>
            </a:r>
            <a:r>
              <a:rPr lang="hr-HR" sz="1400" b="1" dirty="0">
                <a:solidFill>
                  <a:srgbClr val="FFFFFF"/>
                </a:solidFill>
                <a:latin typeface="Arial"/>
                <a:cs typeface="Arial" charset="0"/>
              </a:rPr>
              <a:t>s</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iti ono što ovaj </a:t>
            </a:r>
            <a:r>
              <a:rPr lang="hr-HR" sz="1400" b="1" dirty="0">
                <a:solidFill>
                  <a:srgbClr val="FFFFFF"/>
                </a:solidFill>
                <a:latin typeface="Arial"/>
                <a:cs typeface="Arial" charset="0"/>
              </a:rPr>
              <a:t>stih</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uči?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6. </a:t>
            </a:r>
            <a:r>
              <a:rPr kumimoji="0" lang="hr-HR"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2. Kor. 13,11. </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Zašto ovaj </a:t>
            </a:r>
            <a:r>
              <a:rPr lang="hr-HR" sz="1400" b="1" dirty="0">
                <a:solidFill>
                  <a:srgbClr val="FFFFFF"/>
                </a:solidFill>
                <a:latin typeface="Arial"/>
                <a:cs typeface="Arial" charset="0"/>
              </a:rPr>
              <a:t>stih</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zaslužuje naše najdublje razmišljanje? (Kad razmisliš vidi 4. primedbu od utorka)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7. </a:t>
            </a:r>
            <a:r>
              <a:rPr kumimoji="0" lang="hr-HR"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ME" sz="1200" b="0" i="1" u="none" strike="noStrike" kern="1200" cap="none" spc="0" normalizeH="0" baseline="0" noProof="0" dirty="0">
                <a:ln>
                  <a:noFill/>
                </a:ln>
                <a:solidFill>
                  <a:srgbClr val="FFFFFF"/>
                </a:solidFill>
                <a:effectLst/>
                <a:uLnTx/>
                <a:uFillTx/>
                <a:latin typeface="Arial"/>
                <a:ea typeface="+mn-ea"/>
                <a:cs typeface="Arial" charset="0"/>
              </a:rPr>
              <a:t>2. Kor.14,1. </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Tko potpomaže popravljanje crkve? </a:t>
            </a:r>
            <a:endParaRPr kumimoji="0" lang="en-US"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Arial" charset="0"/>
              </a:rPr>
              <a:t>8. </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Pro</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č</a:t>
            </a:r>
            <a:r>
              <a:rPr kumimoji="0" lang="en-US" sz="1800" b="1" i="0" u="none" strike="noStrike" kern="1200" cap="none" spc="0" normalizeH="0" baseline="0" noProof="0" dirty="0" err="1">
                <a:ln>
                  <a:noFill/>
                </a:ln>
                <a:solidFill>
                  <a:srgbClr val="FFFFFF"/>
                </a:solidFill>
                <a:effectLst/>
                <a:uLnTx/>
                <a:uFillTx/>
                <a:latin typeface="Arial"/>
                <a:ea typeface="+mn-ea"/>
                <a:cs typeface="Arial" charset="0"/>
              </a:rPr>
              <a:t>itaj</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1. Kor. 2,10.11; 3,16; 12,11; 2. Kor. 3,6.17.  </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Šta Pavle ući Korinćane u vezi sa Svetim Duhom?</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9.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1. Kor.1,3.4.8; 10,16; 2. Kor. 1,2.12; Rim. 8,35; 15,30; Gal.2, 25; Ef,2,19. .</a:t>
            </a:r>
            <a:r>
              <a:rPr kumimoji="0" lang="sr-Latn-RS" sz="1200" b="1" i="0" u="none" strike="noStrike" kern="1200" cap="none" spc="0" normalizeH="0" baseline="0" noProof="0" dirty="0">
                <a:ln>
                  <a:noFill/>
                </a:ln>
                <a:solidFill>
                  <a:srgbClr val="FFFFFF"/>
                </a:solidFill>
                <a:effectLst/>
                <a:uLnTx/>
                <a:uFillTx/>
                <a:latin typeface="Arial"/>
                <a:ea typeface="+mn-ea"/>
                <a:cs typeface="Arial" charset="0"/>
              </a:rPr>
              <a:t>Šta se ovde govori o milosti, ljubavi i zajedništvu u vezi sa</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200" b="1" i="0" u="none" strike="noStrike" kern="1200" cap="none" spc="0" normalizeH="0" baseline="0" noProof="0" dirty="0">
                <a:ln>
                  <a:noFill/>
                </a:ln>
                <a:solidFill>
                  <a:srgbClr val="FFFFFF"/>
                </a:solidFill>
                <a:effectLst/>
                <a:uLnTx/>
                <a:uFillTx/>
                <a:latin typeface="Arial"/>
                <a:ea typeface="+mn-ea"/>
                <a:cs typeface="Arial" charset="0"/>
              </a:rPr>
              <a:t>                           osobama Božanstva (Trojstva)</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7413" name="Text Box 5">
            <a:extLst>
              <a:ext uri="{FF2B5EF4-FFF2-40B4-BE49-F238E27FC236}">
                <a16:creationId xmlns:a16="http://schemas.microsoft.com/office/drawing/2014/main" id="{A151EE14-E045-C9E7-94CC-05FC793C61E2}"/>
              </a:ext>
            </a:extLst>
          </p:cNvPr>
          <p:cNvSpPr txBox="1">
            <a:spLocks noChangeArrowheads="1"/>
          </p:cNvSpPr>
          <p:nvPr/>
        </p:nvSpPr>
        <p:spPr bwMode="auto">
          <a:xfrm>
            <a:off x="1413165" y="1676401"/>
            <a:ext cx="1271846" cy="1066799"/>
          </a:xfrm>
          <a:prstGeom prst="rect">
            <a:avLst/>
          </a:prstGeom>
          <a:solidFill>
            <a:srgbClr val="FFFF99"/>
          </a:solidFill>
          <a:ln w="57150">
            <a:solidFill>
              <a:schemeClr val="tx1"/>
            </a:solidFill>
            <a:miter lim="800000"/>
            <a:headEnd/>
            <a:tailEnd/>
          </a:ln>
        </p:spPr>
        <p:txBody>
          <a:bodyPr wrap="square">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94540791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2">
                                            <p:txEl>
                                              <p:pRg st="0" end="0"/>
                                            </p:txEl>
                                          </p:spTgt>
                                        </p:tgtEl>
                                        <p:attrNameLst>
                                          <p:attrName>style.visibility</p:attrName>
                                        </p:attrNameLst>
                                      </p:cBhvr>
                                      <p:to>
                                        <p:strVal val="visible"/>
                                      </p:to>
                                    </p:set>
                                    <p:anim calcmode="lin" valueType="num">
                                      <p:cBhvr additive="base">
                                        <p:cTn id="13" dur="500" fill="hold"/>
                                        <p:tgtEl>
                                          <p:spTgt spid="2253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532">
                                            <p:txEl>
                                              <p:pRg st="1" end="1"/>
                                            </p:txEl>
                                          </p:spTgt>
                                        </p:tgtEl>
                                        <p:attrNameLst>
                                          <p:attrName>style.visibility</p:attrName>
                                        </p:attrNameLst>
                                      </p:cBhvr>
                                      <p:to>
                                        <p:strVal val="visible"/>
                                      </p:to>
                                    </p:set>
                                    <p:anim calcmode="lin" valueType="num">
                                      <p:cBhvr additive="base">
                                        <p:cTn id="19" dur="500" fill="hold"/>
                                        <p:tgtEl>
                                          <p:spTgt spid="2253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2">
                                            <p:txEl>
                                              <p:pRg st="2" end="2"/>
                                            </p:txEl>
                                          </p:spTgt>
                                        </p:tgtEl>
                                        <p:attrNameLst>
                                          <p:attrName>style.visibility</p:attrName>
                                        </p:attrNameLst>
                                      </p:cBhvr>
                                      <p:to>
                                        <p:strVal val="visible"/>
                                      </p:to>
                                    </p:set>
                                    <p:anim calcmode="lin" valueType="num">
                                      <p:cBhvr additive="base">
                                        <p:cTn id="25" dur="500" fill="hold"/>
                                        <p:tgtEl>
                                          <p:spTgt spid="2253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532">
                                            <p:txEl>
                                              <p:pRg st="3" end="3"/>
                                            </p:txEl>
                                          </p:spTgt>
                                        </p:tgtEl>
                                        <p:attrNameLst>
                                          <p:attrName>style.visibility</p:attrName>
                                        </p:attrNameLst>
                                      </p:cBhvr>
                                      <p:to>
                                        <p:strVal val="visible"/>
                                      </p:to>
                                    </p:set>
                                    <p:anim calcmode="lin" valueType="num">
                                      <p:cBhvr additive="base">
                                        <p:cTn id="31" dur="500" fill="hold"/>
                                        <p:tgtEl>
                                          <p:spTgt spid="2253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532">
                                            <p:txEl>
                                              <p:pRg st="4" end="4"/>
                                            </p:txEl>
                                          </p:spTgt>
                                        </p:tgtEl>
                                        <p:attrNameLst>
                                          <p:attrName>style.visibility</p:attrName>
                                        </p:attrNameLst>
                                      </p:cBhvr>
                                      <p:to>
                                        <p:strVal val="visible"/>
                                      </p:to>
                                    </p:set>
                                    <p:anim calcmode="lin" valueType="num">
                                      <p:cBhvr additive="base">
                                        <p:cTn id="37" dur="500" fill="hold"/>
                                        <p:tgtEl>
                                          <p:spTgt spid="2253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532">
                                            <p:txEl>
                                              <p:pRg st="5" end="5"/>
                                            </p:txEl>
                                          </p:spTgt>
                                        </p:tgtEl>
                                        <p:attrNameLst>
                                          <p:attrName>style.visibility</p:attrName>
                                        </p:attrNameLst>
                                      </p:cBhvr>
                                      <p:to>
                                        <p:strVal val="visible"/>
                                      </p:to>
                                    </p:set>
                                    <p:anim calcmode="lin" valueType="num">
                                      <p:cBhvr additive="base">
                                        <p:cTn id="43" dur="500" fill="hold"/>
                                        <p:tgtEl>
                                          <p:spTgt spid="22532">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532">
                                            <p:txEl>
                                              <p:pRg st="6" end="6"/>
                                            </p:txEl>
                                          </p:spTgt>
                                        </p:tgtEl>
                                        <p:attrNameLst>
                                          <p:attrName>style.visibility</p:attrName>
                                        </p:attrNameLst>
                                      </p:cBhvr>
                                      <p:to>
                                        <p:strVal val="visible"/>
                                      </p:to>
                                    </p:set>
                                    <p:anim calcmode="lin" valueType="num">
                                      <p:cBhvr additive="base">
                                        <p:cTn id="49" dur="500" fill="hold"/>
                                        <p:tgtEl>
                                          <p:spTgt spid="22532">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532">
                                            <p:txEl>
                                              <p:pRg st="7" end="7"/>
                                            </p:txEl>
                                          </p:spTgt>
                                        </p:tgtEl>
                                        <p:attrNameLst>
                                          <p:attrName>style.visibility</p:attrName>
                                        </p:attrNameLst>
                                      </p:cBhvr>
                                      <p:to>
                                        <p:strVal val="visible"/>
                                      </p:to>
                                    </p:set>
                                    <p:anim calcmode="lin" valueType="num">
                                      <p:cBhvr additive="base">
                                        <p:cTn id="55" dur="500" fill="hold"/>
                                        <p:tgtEl>
                                          <p:spTgt spid="22532">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2532">
                                            <p:txEl>
                                              <p:pRg st="8" end="8"/>
                                            </p:txEl>
                                          </p:spTgt>
                                        </p:tgtEl>
                                        <p:attrNameLst>
                                          <p:attrName>style.visibility</p:attrName>
                                        </p:attrNameLst>
                                      </p:cBhvr>
                                      <p:to>
                                        <p:strVal val="visible"/>
                                      </p:to>
                                    </p:set>
                                    <p:anim calcmode="lin" valueType="num">
                                      <p:cBhvr additive="base">
                                        <p:cTn id="61" dur="500" fill="hold"/>
                                        <p:tgtEl>
                                          <p:spTgt spid="22532">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2532">
                                            <p:txEl>
                                              <p:pRg st="9" end="9"/>
                                            </p:txEl>
                                          </p:spTgt>
                                        </p:tgtEl>
                                        <p:attrNameLst>
                                          <p:attrName>style.visibility</p:attrName>
                                        </p:attrNameLst>
                                      </p:cBhvr>
                                      <p:to>
                                        <p:strVal val="visible"/>
                                      </p:to>
                                    </p:set>
                                    <p:anim calcmode="lin" valueType="num">
                                      <p:cBhvr additive="base">
                                        <p:cTn id="67" dur="500" fill="hold"/>
                                        <p:tgtEl>
                                          <p:spTgt spid="22532">
                                            <p:txEl>
                                              <p:pRg st="9" end="9"/>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2532">
                                            <p:txEl>
                                              <p:pRg st="9" end="9"/>
                                            </p:txEl>
                                          </p:spTgt>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22532">
                                            <p:txEl>
                                              <p:pRg st="10" end="10"/>
                                            </p:txEl>
                                          </p:spTgt>
                                        </p:tgtEl>
                                        <p:attrNameLst>
                                          <p:attrName>style.visibility</p:attrName>
                                        </p:attrNameLst>
                                      </p:cBhvr>
                                      <p:to>
                                        <p:strVal val="visible"/>
                                      </p:to>
                                    </p:set>
                                    <p:anim calcmode="lin" valueType="num">
                                      <p:cBhvr additive="base">
                                        <p:cTn id="71" dur="500" fill="hold"/>
                                        <p:tgtEl>
                                          <p:spTgt spid="22532">
                                            <p:txEl>
                                              <p:pRg st="10" end="10"/>
                                            </p:txEl>
                                          </p:spTgt>
                                        </p:tgtEl>
                                        <p:attrNameLst>
                                          <p:attrName>ppt_x</p:attrName>
                                        </p:attrNameLst>
                                      </p:cBhvr>
                                      <p:tavLst>
                                        <p:tav tm="0">
                                          <p:val>
                                            <p:strVal val="0-#ppt_w/2"/>
                                          </p:val>
                                        </p:tav>
                                        <p:tav tm="100000">
                                          <p:val>
                                            <p:strVal val="#ppt_x"/>
                                          </p:val>
                                        </p:tav>
                                      </p:tavLst>
                                    </p:anim>
                                    <p:anim calcmode="lin" valueType="num">
                                      <p:cBhvr additive="base">
                                        <p:cTn id="72" dur="500" fill="hold"/>
                                        <p:tgtEl>
                                          <p:spTgt spid="2253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D743-34BE-A6AC-65E1-4502CD0ED801}"/>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7C12B0F6-30A0-D754-C647-08AD45A5DB5F}"/>
              </a:ext>
            </a:extLst>
          </p:cNvPr>
          <p:cNvSpPr>
            <a:spLocks noGrp="1" noChangeArrowheads="1"/>
          </p:cNvSpPr>
          <p:nvPr>
            <p:ph type="title"/>
          </p:nvPr>
        </p:nvSpPr>
        <p:spPr>
          <a:xfrm>
            <a:off x="1905000" y="152400"/>
            <a:ext cx="8534400" cy="1143000"/>
          </a:xfrm>
        </p:spPr>
        <p:txBody>
          <a:bodyPr/>
          <a:lstStyle/>
          <a:p>
            <a:pPr eaLnBrk="1" hangingPunct="1"/>
            <a:r>
              <a:rPr lang="hr-HR" sz="4000" dirty="0"/>
              <a:t>PRENOŠENJE ISTINE</a:t>
            </a:r>
            <a:endParaRPr lang="en-US" sz="4000" dirty="0"/>
          </a:p>
        </p:txBody>
      </p:sp>
      <p:sp>
        <p:nvSpPr>
          <p:cNvPr id="19459" name="Rectangle 3">
            <a:extLst>
              <a:ext uri="{FF2B5EF4-FFF2-40B4-BE49-F238E27FC236}">
                <a16:creationId xmlns:a16="http://schemas.microsoft.com/office/drawing/2014/main" id="{2338F220-296B-77B8-3891-9B2254160E97}"/>
              </a:ext>
            </a:extLst>
          </p:cNvPr>
          <p:cNvSpPr>
            <a:spLocks noGrp="1" noChangeArrowheads="1"/>
          </p:cNvSpPr>
          <p:nvPr>
            <p:ph type="body" sz="half" idx="1"/>
          </p:nvPr>
        </p:nvSpPr>
        <p:spPr>
          <a:xfrm>
            <a:off x="3733800" y="1676400"/>
            <a:ext cx="5410200" cy="1295400"/>
          </a:xfrm>
        </p:spPr>
        <p:txBody>
          <a:bodyPr/>
          <a:lstStyle/>
          <a:p>
            <a:pPr marL="0" indent="0" eaLnBrk="1" hangingPunct="1">
              <a:lnSpc>
                <a:spcPct val="90000"/>
              </a:lnSpc>
              <a:buNone/>
            </a:pPr>
            <a:r>
              <a:rPr lang="hr-HR">
                <a:solidFill>
                  <a:srgbClr val="FFFF99"/>
                </a:solidFill>
              </a:rPr>
              <a:t>Koje  promene  treba  da izvršimo</a:t>
            </a:r>
            <a:r>
              <a:rPr lang="en-US">
                <a:solidFill>
                  <a:srgbClr val="FFFF99"/>
                </a:solidFill>
              </a:rPr>
              <a:t> </a:t>
            </a:r>
            <a:r>
              <a:rPr lang="hr-HR" dirty="0">
                <a:solidFill>
                  <a:srgbClr val="FFFF99"/>
                </a:solidFill>
              </a:rPr>
              <a:t>u našem životu</a:t>
            </a:r>
            <a:r>
              <a:rPr lang="en-US" dirty="0">
                <a:solidFill>
                  <a:srgbClr val="FFFF99"/>
                </a:solidFill>
              </a:rPr>
              <a:t>?</a:t>
            </a:r>
            <a:endParaRPr lang="en-US" b="0" dirty="0">
              <a:solidFill>
                <a:srgbClr val="FFFF99"/>
              </a:solidFill>
            </a:endParaRPr>
          </a:p>
        </p:txBody>
      </p:sp>
      <p:sp>
        <p:nvSpPr>
          <p:cNvPr id="19460" name="Text Box 28">
            <a:extLst>
              <a:ext uri="{FF2B5EF4-FFF2-40B4-BE49-F238E27FC236}">
                <a16:creationId xmlns:a16="http://schemas.microsoft.com/office/drawing/2014/main" id="{3E4E20FE-4A60-1A48-A87D-81CFA556A2A4}"/>
              </a:ext>
            </a:extLst>
          </p:cNvPr>
          <p:cNvSpPr txBox="1">
            <a:spLocks noChangeArrowheads="1"/>
          </p:cNvSpPr>
          <p:nvPr/>
        </p:nvSpPr>
        <p:spPr bwMode="auto">
          <a:xfrm>
            <a:off x="4267200" y="2743200"/>
            <a:ext cx="436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1" i="0" u="none" strike="noStrike" kern="1200" cap="none" spc="0" normalizeH="0" baseline="0" noProof="0" dirty="0">
                <a:ln>
                  <a:noFill/>
                </a:ln>
                <a:solidFill>
                  <a:srgbClr val="FFFFFF"/>
                </a:solidFill>
                <a:effectLst/>
                <a:uLnTx/>
                <a:uFillTx/>
                <a:latin typeface="Arial" charset="0"/>
                <a:ea typeface="+mn-ea"/>
                <a:cs typeface="Arial" charset="0"/>
              </a:rPr>
              <a:t>            ODLUČITE</a:t>
            </a:r>
            <a:r>
              <a:rPr kumimoji="0" lang="en-US" sz="2400" b="1" i="0" u="none" strike="noStrike" kern="1200" cap="none" spc="0" normalizeH="0" baseline="0" noProof="0" dirty="0">
                <a:ln>
                  <a:noFill/>
                </a:ln>
                <a:solidFill>
                  <a:srgbClr val="FFFFFF"/>
                </a:solidFill>
                <a:effectLst/>
                <a:uLnTx/>
                <a:uFillTx/>
                <a:latin typeface="Arial" charset="0"/>
                <a:ea typeface="+mn-ea"/>
                <a:cs typeface="Arial" charset="0"/>
              </a:rPr>
              <a:t>!</a:t>
            </a:r>
          </a:p>
        </p:txBody>
      </p:sp>
      <p:sp>
        <p:nvSpPr>
          <p:cNvPr id="19461" name="Text Box 29">
            <a:extLst>
              <a:ext uri="{FF2B5EF4-FFF2-40B4-BE49-F238E27FC236}">
                <a16:creationId xmlns:a16="http://schemas.microsoft.com/office/drawing/2014/main" id="{F84BC942-20F4-A518-6CA8-D16DF01B6E0D}"/>
              </a:ext>
            </a:extLst>
          </p:cNvPr>
          <p:cNvSpPr txBox="1">
            <a:spLocks noChangeArrowheads="1"/>
          </p:cNvSpPr>
          <p:nvPr/>
        </p:nvSpPr>
        <p:spPr bwMode="auto">
          <a:xfrm>
            <a:off x="2438400" y="1676401"/>
            <a:ext cx="1066800" cy="1063625"/>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grpSp>
        <p:nvGrpSpPr>
          <p:cNvPr id="56" name="Group 4">
            <a:extLst>
              <a:ext uri="{FF2B5EF4-FFF2-40B4-BE49-F238E27FC236}">
                <a16:creationId xmlns:a16="http://schemas.microsoft.com/office/drawing/2014/main" id="{389086B1-DAD3-DB9F-E05D-1CA747362EF5}"/>
              </a:ext>
            </a:extLst>
          </p:cNvPr>
          <p:cNvGrpSpPr>
            <a:grpSpLocks/>
          </p:cNvGrpSpPr>
          <p:nvPr/>
        </p:nvGrpSpPr>
        <p:grpSpPr bwMode="auto">
          <a:xfrm>
            <a:off x="562332" y="3438780"/>
            <a:ext cx="3176028" cy="3034427"/>
            <a:chOff x="285" y="2227"/>
            <a:chExt cx="947" cy="1786"/>
          </a:xfrm>
        </p:grpSpPr>
        <p:sp>
          <p:nvSpPr>
            <p:cNvPr id="19484" name="Rectangle 5">
              <a:extLst>
                <a:ext uri="{FF2B5EF4-FFF2-40B4-BE49-F238E27FC236}">
                  <a16:creationId xmlns:a16="http://schemas.microsoft.com/office/drawing/2014/main" id="{D43C66C0-C9BA-0981-69E1-FAA91A2C22FF}"/>
                </a:ext>
              </a:extLst>
            </p:cNvPr>
            <p:cNvSpPr>
              <a:spLocks noChangeArrowheads="1"/>
            </p:cNvSpPr>
            <p:nvPr/>
          </p:nvSpPr>
          <p:spPr bwMode="auto">
            <a:xfrm>
              <a:off x="285" y="2227"/>
              <a:ext cx="947"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5" name="Text Box 6">
              <a:extLst>
                <a:ext uri="{FF2B5EF4-FFF2-40B4-BE49-F238E27FC236}">
                  <a16:creationId xmlns:a16="http://schemas.microsoft.com/office/drawing/2014/main" id="{1E202D48-A19A-2864-004D-4029FDF5F424}"/>
                </a:ext>
              </a:extLst>
            </p:cNvPr>
            <p:cNvSpPr txBox="1">
              <a:spLocks noChangeArrowheads="1"/>
            </p:cNvSpPr>
            <p:nvPr/>
          </p:nvSpPr>
          <p:spPr bwMode="auto">
            <a:xfrm>
              <a:off x="315" y="2546"/>
              <a:ext cx="901"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Pisanje pisama drevni je običaj koji ni dan danas još uvek nije zastareo. Ono što je danas drugačije je način na koji pišemo svoja pisma. Istina, umesto papira sada su tu društveni mediji. Po-što nije uvek mogao da bide s ljudima a želio im je nešto reći, Pavle je odlu- čio da im piše. Potičući vernike da preispitaju sebe, svoje ponašanje i okolnu kulturu u svetlu Evanđelja o Isusu Hristu , Pavle piše poruku o krstu. Obe Poslanice Korinćanima nas uče da se čvrsto držimo poruke krsta.</a:t>
              </a:r>
              <a:endParaRPr kumimoji="0" lang="hr-HR" sz="12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59" name="Group 7">
            <a:extLst>
              <a:ext uri="{FF2B5EF4-FFF2-40B4-BE49-F238E27FC236}">
                <a16:creationId xmlns:a16="http://schemas.microsoft.com/office/drawing/2014/main" id="{EAB1F5C4-42B7-5496-5BD5-389BC8136C62}"/>
              </a:ext>
            </a:extLst>
          </p:cNvPr>
          <p:cNvGrpSpPr>
            <a:grpSpLocks/>
          </p:cNvGrpSpPr>
          <p:nvPr/>
        </p:nvGrpSpPr>
        <p:grpSpPr bwMode="auto">
          <a:xfrm>
            <a:off x="5853505" y="3953103"/>
            <a:ext cx="1840386" cy="2530824"/>
            <a:chOff x="2639" y="2348"/>
            <a:chExt cx="966" cy="1684"/>
          </a:xfrm>
        </p:grpSpPr>
        <p:sp>
          <p:nvSpPr>
            <p:cNvPr id="19482" name="Rectangle 8">
              <a:extLst>
                <a:ext uri="{FF2B5EF4-FFF2-40B4-BE49-F238E27FC236}">
                  <a16:creationId xmlns:a16="http://schemas.microsoft.com/office/drawing/2014/main" id="{D9650F44-4461-698A-4126-41D7AC11AE9C}"/>
                </a:ext>
              </a:extLst>
            </p:cNvPr>
            <p:cNvSpPr>
              <a:spLocks noChangeArrowheads="1"/>
            </p:cNvSpPr>
            <p:nvPr/>
          </p:nvSpPr>
          <p:spPr bwMode="auto">
            <a:xfrm>
              <a:off x="2639" y="2358"/>
              <a:ext cx="961" cy="1674"/>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3" name="Text Box 9">
              <a:extLst>
                <a:ext uri="{FF2B5EF4-FFF2-40B4-BE49-F238E27FC236}">
                  <a16:creationId xmlns:a16="http://schemas.microsoft.com/office/drawing/2014/main" id="{F6218E9C-F718-98FA-7329-F42043CD12BA}"/>
                </a:ext>
              </a:extLst>
            </p:cNvPr>
            <p:cNvSpPr txBox="1">
              <a:spLocks noChangeArrowheads="1"/>
            </p:cNvSpPr>
            <p:nvPr/>
          </p:nvSpPr>
          <p:spPr bwMode="auto">
            <a:xfrm>
              <a:off x="2713" y="2348"/>
              <a:ext cx="892" cy="1674"/>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1050" b="1" i="0" u="none" strike="noStrike" kern="1200" cap="none" spc="0" normalizeH="0" baseline="0" noProof="0">
                  <a:ln>
                    <a:noFill/>
                  </a:ln>
                  <a:solidFill>
                    <a:srgbClr val="000000"/>
                  </a:solidFill>
                  <a:effectLst/>
                  <a:uLnTx/>
                  <a:uFillTx/>
                  <a:latin typeface="Arial" charset="0"/>
                  <a:ea typeface="+mn-ea"/>
                  <a:cs typeface="Arial" charset="0"/>
                </a:rPr>
                <a:t>Koliko god problemi u Korintu bili uznemiru- jući, Poslanice Korin-ćanima privlaće našu pažnju, ne radi njihvih-problema, već radi izvanrednog naćina na koji im Pavle prilazi. Potičući vernike da preispitaju sebe i svoje ponašanje i okolnu kulturu u svetlu primljenog Evanđelja, Pavle kaže: širi li drugo neka je “prokleto“!?</a:t>
              </a:r>
              <a:endParaRPr kumimoji="0" lang="hr-HR" sz="105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2" name="Group 10">
            <a:extLst>
              <a:ext uri="{FF2B5EF4-FFF2-40B4-BE49-F238E27FC236}">
                <a16:creationId xmlns:a16="http://schemas.microsoft.com/office/drawing/2014/main" id="{299F7CE3-BB48-DE34-E1EE-3E9FBE66913D}"/>
              </a:ext>
            </a:extLst>
          </p:cNvPr>
          <p:cNvGrpSpPr>
            <a:grpSpLocks/>
          </p:cNvGrpSpPr>
          <p:nvPr/>
        </p:nvGrpSpPr>
        <p:grpSpPr bwMode="auto">
          <a:xfrm>
            <a:off x="3618983" y="3576636"/>
            <a:ext cx="2400818" cy="2874082"/>
            <a:chOff x="1248" y="2437"/>
            <a:chExt cx="1392" cy="1538"/>
          </a:xfrm>
        </p:grpSpPr>
        <p:sp>
          <p:nvSpPr>
            <p:cNvPr id="19480" name="Rectangle 11">
              <a:extLst>
                <a:ext uri="{FF2B5EF4-FFF2-40B4-BE49-F238E27FC236}">
                  <a16:creationId xmlns:a16="http://schemas.microsoft.com/office/drawing/2014/main" id="{2A470950-15ED-7F4B-12DC-813744B7FADC}"/>
                </a:ext>
              </a:extLst>
            </p:cNvPr>
            <p:cNvSpPr>
              <a:spLocks noChangeArrowheads="1"/>
            </p:cNvSpPr>
            <p:nvPr/>
          </p:nvSpPr>
          <p:spPr bwMode="auto">
            <a:xfrm>
              <a:off x="1248" y="2437"/>
              <a:ext cx="1392" cy="153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1" name="Text Box 12">
              <a:extLst>
                <a:ext uri="{FF2B5EF4-FFF2-40B4-BE49-F238E27FC236}">
                  <a16:creationId xmlns:a16="http://schemas.microsoft.com/office/drawing/2014/main" id="{F63CED44-3AB6-5B7B-B529-F7A0570EC08F}"/>
                </a:ext>
              </a:extLst>
            </p:cNvPr>
            <p:cNvSpPr txBox="1">
              <a:spLocks noChangeArrowheads="1"/>
            </p:cNvSpPr>
            <p:nvPr/>
          </p:nvSpPr>
          <p:spPr bwMode="auto">
            <a:xfrm>
              <a:off x="1253" y="2657"/>
              <a:ext cx="1381" cy="1318"/>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100" b="1" i="0" u="none" strike="noStrike" kern="1200" cap="none" spc="0" normalizeH="0" baseline="0" noProof="0" dirty="0">
                  <a:ln>
                    <a:noFill/>
                  </a:ln>
                  <a:solidFill>
                    <a:srgbClr val="000000"/>
                  </a:solidFill>
                  <a:effectLst/>
                  <a:uLnTx/>
                  <a:uFillTx/>
                  <a:latin typeface="Arial" charset="0"/>
                  <a:ea typeface="+mn-ea"/>
                  <a:cs typeface="Arial" charset="0"/>
                </a:rPr>
                <a:t>1</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U ovom tromesečju proučava- ćemo Pavlove poslanice Korin- ćanima..U njima nam Pavle pri-kazuje evanđeosku poruku kao bit hrišćanskog života i svjedo- čenja da sve kroz to gledamo.</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100" b="1" i="0" u="none" strike="noStrike" kern="1200" cap="none" spc="0" normalizeH="0" baseline="0" noProof="0" dirty="0">
                  <a:ln>
                    <a:noFill/>
                  </a:ln>
                  <a:solidFill>
                    <a:srgbClr val="000000"/>
                  </a:solidFill>
                  <a:effectLst/>
                  <a:uLnTx/>
                  <a:uFillTx/>
                  <a:latin typeface="Arial" charset="0"/>
                  <a:ea typeface="+mn-ea"/>
                  <a:cs typeface="Arial" charset="0"/>
                </a:rPr>
                <a:t>2</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Idolopoklonstvo Korinta iden-tično je prilikama u kojima živi naš svet danas. Bez obzira na izazove s kojima se suočavamo na putu za Nebo, naš odgovor onima koji nas zapitaju isti je kao onaj koji je vredio za Korinćane: ”Isus Hrist i to razapeti!”</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5" name="Group 13">
            <a:extLst>
              <a:ext uri="{FF2B5EF4-FFF2-40B4-BE49-F238E27FC236}">
                <a16:creationId xmlns:a16="http://schemas.microsoft.com/office/drawing/2014/main" id="{7DDF3567-BD52-AB38-99DF-B313F65ADCFD}"/>
              </a:ext>
            </a:extLst>
          </p:cNvPr>
          <p:cNvGrpSpPr>
            <a:grpSpLocks/>
          </p:cNvGrpSpPr>
          <p:nvPr/>
        </p:nvGrpSpPr>
        <p:grpSpPr bwMode="auto">
          <a:xfrm>
            <a:off x="7693890" y="3782201"/>
            <a:ext cx="3213873" cy="2696420"/>
            <a:chOff x="3595" y="2256"/>
            <a:chExt cx="1733" cy="14876"/>
          </a:xfrm>
        </p:grpSpPr>
        <p:sp>
          <p:nvSpPr>
            <p:cNvPr id="19478" name="Rectangle 14">
              <a:extLst>
                <a:ext uri="{FF2B5EF4-FFF2-40B4-BE49-F238E27FC236}">
                  <a16:creationId xmlns:a16="http://schemas.microsoft.com/office/drawing/2014/main" id="{070AD7B9-09DF-11D2-06EE-24BBBA0FCFC0}"/>
                </a:ext>
              </a:extLst>
            </p:cNvPr>
            <p:cNvSpPr>
              <a:spLocks noChangeArrowheads="1"/>
            </p:cNvSpPr>
            <p:nvPr/>
          </p:nvSpPr>
          <p:spPr bwMode="auto">
            <a:xfrm>
              <a:off x="3595" y="2256"/>
              <a:ext cx="1733"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charset="0"/>
                </a:rPr>
                <a:t>  </a:t>
              </a:r>
            </a:p>
          </p:txBody>
        </p:sp>
        <p:sp>
          <p:nvSpPr>
            <p:cNvPr id="19479" name="Text Box 15">
              <a:extLst>
                <a:ext uri="{FF2B5EF4-FFF2-40B4-BE49-F238E27FC236}">
                  <a16:creationId xmlns:a16="http://schemas.microsoft.com/office/drawing/2014/main" id="{1D1EF66E-B647-0A0F-012C-CC2E6C2338FF}"/>
                </a:ext>
              </a:extLst>
            </p:cNvPr>
            <p:cNvSpPr txBox="1">
              <a:spLocks noChangeArrowheads="1"/>
            </p:cNvSpPr>
            <p:nvPr/>
          </p:nvSpPr>
          <p:spPr bwMode="auto">
            <a:xfrm>
              <a:off x="3609" y="3012"/>
              <a:ext cx="1719" cy="14120"/>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Iako je istina da odnos s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Bogom menja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sve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i ovde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u večnosti</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ta promena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može biti dobra ili loša</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 zavisno o kvaliteti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 vrsti odnosa. Bog želi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potpuno predan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odnos</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 U modernoj crkvi Bog se često prikazuje kao brižni udvarač.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Ali imaj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na umu Bog nije prosjak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sa plastićnom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kanticom. On će prihvatiti samo predan odnos sa svojim narodom, Jer sve manje od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toga rezultiraće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našim uništenjem.  Božanski poziv se upućuje i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tebi danas: Drži se čvrsto i budi vjeran poruci krsta! Šta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je tvoja odluka?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 </a:t>
              </a:r>
            </a:p>
          </p:txBody>
        </p:sp>
      </p:grpSp>
      <p:grpSp>
        <p:nvGrpSpPr>
          <p:cNvPr id="68" name="Group 16">
            <a:extLst>
              <a:ext uri="{FF2B5EF4-FFF2-40B4-BE49-F238E27FC236}">
                <a16:creationId xmlns:a16="http://schemas.microsoft.com/office/drawing/2014/main" id="{23CBA308-AA71-A618-BB67-4FC17B28F772}"/>
              </a:ext>
            </a:extLst>
          </p:cNvPr>
          <p:cNvGrpSpPr>
            <a:grpSpLocks/>
          </p:cNvGrpSpPr>
          <p:nvPr/>
        </p:nvGrpSpPr>
        <p:grpSpPr bwMode="auto">
          <a:xfrm>
            <a:off x="422031" y="3505200"/>
            <a:ext cx="3500213" cy="478424"/>
            <a:chOff x="206" y="1824"/>
            <a:chExt cx="1042" cy="336"/>
          </a:xfrm>
        </p:grpSpPr>
        <p:sp>
          <p:nvSpPr>
            <p:cNvPr id="19476" name="Rectangle 17">
              <a:extLst>
                <a:ext uri="{FF2B5EF4-FFF2-40B4-BE49-F238E27FC236}">
                  <a16:creationId xmlns:a16="http://schemas.microsoft.com/office/drawing/2014/main" id="{DC5B3247-4591-12ED-E9BE-5D0DE3BA0A89}"/>
                </a:ext>
              </a:extLst>
            </p:cNvPr>
            <p:cNvSpPr>
              <a:spLocks noChangeArrowheads="1"/>
            </p:cNvSpPr>
            <p:nvPr/>
          </p:nvSpPr>
          <p:spPr bwMode="auto">
            <a:xfrm>
              <a:off x="240" y="1824"/>
              <a:ext cx="960"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7" name="Text Box 18">
              <a:extLst>
                <a:ext uri="{FF2B5EF4-FFF2-40B4-BE49-F238E27FC236}">
                  <a16:creationId xmlns:a16="http://schemas.microsoft.com/office/drawing/2014/main" id="{CBACED68-1F9F-734B-9FE1-EEC49C21D99C}"/>
                </a:ext>
              </a:extLst>
            </p:cNvPr>
            <p:cNvSpPr txBox="1">
              <a:spLocks noChangeArrowheads="1"/>
            </p:cNvSpPr>
            <p:nvPr/>
          </p:nvSpPr>
          <p:spPr bwMode="auto">
            <a:xfrm>
              <a:off x="206" y="1824"/>
              <a:ext cx="1042"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  </a:t>
              </a: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PRINCIP</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1" name="Group 19">
            <a:extLst>
              <a:ext uri="{FF2B5EF4-FFF2-40B4-BE49-F238E27FC236}">
                <a16:creationId xmlns:a16="http://schemas.microsoft.com/office/drawing/2014/main" id="{126EF2BE-DA2B-8AEA-DAD6-C43FDBEFADDE}"/>
              </a:ext>
            </a:extLst>
          </p:cNvPr>
          <p:cNvGrpSpPr>
            <a:grpSpLocks/>
          </p:cNvGrpSpPr>
          <p:nvPr/>
        </p:nvGrpSpPr>
        <p:grpSpPr bwMode="auto">
          <a:xfrm>
            <a:off x="3627607" y="3505200"/>
            <a:ext cx="2392194" cy="478424"/>
            <a:chOff x="1109" y="1824"/>
            <a:chExt cx="1483" cy="336"/>
          </a:xfrm>
        </p:grpSpPr>
        <p:sp>
          <p:nvSpPr>
            <p:cNvPr id="19474" name="Rectangle 20">
              <a:extLst>
                <a:ext uri="{FF2B5EF4-FFF2-40B4-BE49-F238E27FC236}">
                  <a16:creationId xmlns:a16="http://schemas.microsoft.com/office/drawing/2014/main" id="{BCB26697-831D-FE49-AAB0-708706FC021A}"/>
                </a:ext>
              </a:extLst>
            </p:cNvPr>
            <p:cNvSpPr>
              <a:spLocks noChangeArrowheads="1"/>
            </p:cNvSpPr>
            <p:nvPr/>
          </p:nvSpPr>
          <p:spPr bwMode="auto">
            <a:xfrm>
              <a:off x="1109" y="1824"/>
              <a:ext cx="1483" cy="336"/>
            </a:xfrm>
            <a:prstGeom prst="rect">
              <a:avLst/>
            </a:prstGeom>
            <a:solidFill>
              <a:srgbClr val="C0C0C0"/>
            </a:solidFill>
            <a:ln w="38100">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a:ln>
                  <a:noFill/>
                </a:ln>
                <a:solidFill>
                  <a:srgbClr val="808080"/>
                </a:solidFill>
                <a:effectLst/>
                <a:uLnTx/>
                <a:uFillTx/>
                <a:latin typeface="Arial"/>
                <a:ea typeface="+mn-ea"/>
                <a:cs typeface="Arial" charset="0"/>
              </a:endParaRPr>
            </a:p>
          </p:txBody>
        </p:sp>
        <p:sp>
          <p:nvSpPr>
            <p:cNvPr id="19475" name="Text Box 21">
              <a:extLst>
                <a:ext uri="{FF2B5EF4-FFF2-40B4-BE49-F238E27FC236}">
                  <a16:creationId xmlns:a16="http://schemas.microsoft.com/office/drawing/2014/main" id="{73C9976F-7F09-9225-E856-348276F55E38}"/>
                </a:ext>
              </a:extLst>
            </p:cNvPr>
            <p:cNvSpPr txBox="1">
              <a:spLocks noChangeArrowheads="1"/>
            </p:cNvSpPr>
            <p:nvPr/>
          </p:nvSpPr>
          <p:spPr bwMode="auto">
            <a:xfrm>
              <a:off x="1392" y="1824"/>
              <a:ext cx="1104"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a:ln>
                    <a:noFill/>
                  </a:ln>
                  <a:solidFill>
                    <a:srgbClr val="000000"/>
                  </a:solidFill>
                  <a:effectLst/>
                  <a:uLnTx/>
                  <a:uFillTx/>
                  <a:latin typeface="Impact" pitchFamily="34" charset="0"/>
                  <a:ea typeface="+mn-ea"/>
                  <a:cs typeface="Arial" charset="0"/>
                </a:rPr>
                <a:t> PRIMENA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4" name="Group 22">
            <a:extLst>
              <a:ext uri="{FF2B5EF4-FFF2-40B4-BE49-F238E27FC236}">
                <a16:creationId xmlns:a16="http://schemas.microsoft.com/office/drawing/2014/main" id="{FA287F98-15A4-ECA4-32EA-617F5F9DD2C8}"/>
              </a:ext>
            </a:extLst>
          </p:cNvPr>
          <p:cNvGrpSpPr>
            <a:grpSpLocks/>
          </p:cNvGrpSpPr>
          <p:nvPr/>
        </p:nvGrpSpPr>
        <p:grpSpPr bwMode="auto">
          <a:xfrm>
            <a:off x="6019800" y="3505200"/>
            <a:ext cx="1638300" cy="471092"/>
            <a:chOff x="2592" y="1824"/>
            <a:chExt cx="1008" cy="336"/>
          </a:xfrm>
        </p:grpSpPr>
        <p:sp>
          <p:nvSpPr>
            <p:cNvPr id="19472" name="Rectangle 23">
              <a:extLst>
                <a:ext uri="{FF2B5EF4-FFF2-40B4-BE49-F238E27FC236}">
                  <a16:creationId xmlns:a16="http://schemas.microsoft.com/office/drawing/2014/main" id="{F36D5D8E-7010-F880-6E02-90EAE88FBBBE}"/>
                </a:ext>
              </a:extLst>
            </p:cNvPr>
            <p:cNvSpPr>
              <a:spLocks noChangeArrowheads="1"/>
            </p:cNvSpPr>
            <p:nvPr/>
          </p:nvSpPr>
          <p:spPr bwMode="auto">
            <a:xfrm>
              <a:off x="2592" y="1824"/>
              <a:ext cx="1008"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3" name="Text Box 24">
              <a:extLst>
                <a:ext uri="{FF2B5EF4-FFF2-40B4-BE49-F238E27FC236}">
                  <a16:creationId xmlns:a16="http://schemas.microsoft.com/office/drawing/2014/main" id="{34230F86-CDD6-6C6E-A0AE-5E40738909C1}"/>
                </a:ext>
              </a:extLst>
            </p:cNvPr>
            <p:cNvSpPr txBox="1">
              <a:spLocks noChangeArrowheads="1"/>
            </p:cNvSpPr>
            <p:nvPr/>
          </p:nvSpPr>
          <p:spPr bwMode="auto">
            <a:xfrm>
              <a:off x="2688" y="1824"/>
              <a:ext cx="91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PROBLEM</a:t>
              </a:r>
            </a:p>
          </p:txBody>
        </p:sp>
      </p:grpSp>
      <p:grpSp>
        <p:nvGrpSpPr>
          <p:cNvPr id="77" name="Group 25">
            <a:extLst>
              <a:ext uri="{FF2B5EF4-FFF2-40B4-BE49-F238E27FC236}">
                <a16:creationId xmlns:a16="http://schemas.microsoft.com/office/drawing/2014/main" id="{39160B9D-63C6-85F4-CB1A-52EC300BBFC0}"/>
              </a:ext>
            </a:extLst>
          </p:cNvPr>
          <p:cNvGrpSpPr>
            <a:grpSpLocks/>
          </p:cNvGrpSpPr>
          <p:nvPr/>
        </p:nvGrpSpPr>
        <p:grpSpPr bwMode="auto">
          <a:xfrm>
            <a:off x="7651420" y="3505200"/>
            <a:ext cx="3256344" cy="478424"/>
            <a:chOff x="3600" y="1824"/>
            <a:chExt cx="1536" cy="336"/>
          </a:xfrm>
        </p:grpSpPr>
        <p:sp>
          <p:nvSpPr>
            <p:cNvPr id="19470" name="Rectangle 26">
              <a:extLst>
                <a:ext uri="{FF2B5EF4-FFF2-40B4-BE49-F238E27FC236}">
                  <a16:creationId xmlns:a16="http://schemas.microsoft.com/office/drawing/2014/main" id="{678B0FFF-33BE-EE96-5EE2-53CDD8D94215}"/>
                </a:ext>
              </a:extLst>
            </p:cNvPr>
            <p:cNvSpPr>
              <a:spLocks noChangeArrowheads="1"/>
            </p:cNvSpPr>
            <p:nvPr/>
          </p:nvSpPr>
          <p:spPr bwMode="auto">
            <a:xfrm>
              <a:off x="3600" y="1824"/>
              <a:ext cx="1536"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1" name="Text Box 27">
              <a:extLst>
                <a:ext uri="{FF2B5EF4-FFF2-40B4-BE49-F238E27FC236}">
                  <a16:creationId xmlns:a16="http://schemas.microsoft.com/office/drawing/2014/main" id="{9AE99398-3B8D-675F-70C7-4D450177685C}"/>
                </a:ext>
              </a:extLst>
            </p:cNvPr>
            <p:cNvSpPr txBox="1">
              <a:spLocks noChangeArrowheads="1"/>
            </p:cNvSpPr>
            <p:nvPr/>
          </p:nvSpPr>
          <p:spPr bwMode="auto">
            <a:xfrm>
              <a:off x="3936" y="1824"/>
              <a:ext cx="10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ODLUKA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sp>
        <p:nvSpPr>
          <p:cNvPr id="2" name="Rectangle 1">
            <a:extLst>
              <a:ext uri="{FF2B5EF4-FFF2-40B4-BE49-F238E27FC236}">
                <a16:creationId xmlns:a16="http://schemas.microsoft.com/office/drawing/2014/main" id="{1CCD0C7C-A2A3-CCE7-9012-5513784757BF}"/>
              </a:ext>
            </a:extLst>
          </p:cNvPr>
          <p:cNvSpPr/>
          <p:nvPr/>
        </p:nvSpPr>
        <p:spPr>
          <a:xfrm>
            <a:off x="4176244" y="3290502"/>
            <a:ext cx="383951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submit my plans to God daily</a:t>
            </a:r>
          </a:p>
        </p:txBody>
      </p:sp>
      <p:sp>
        <p:nvSpPr>
          <p:cNvPr id="3" name="Rectangle 2">
            <a:extLst>
              <a:ext uri="{FF2B5EF4-FFF2-40B4-BE49-F238E27FC236}">
                <a16:creationId xmlns:a16="http://schemas.microsoft.com/office/drawing/2014/main" id="{84B0C5DE-EAE5-D63C-12B1-B950B1C5054A}"/>
              </a:ext>
            </a:extLst>
          </p:cNvPr>
          <p:cNvSpPr/>
          <p:nvPr/>
        </p:nvSpPr>
        <p:spPr>
          <a:xfrm>
            <a:off x="3810000" y="3198169"/>
            <a:ext cx="7418294"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depend upon Christ’s righteousness  not on my own righteousness</a:t>
            </a:r>
          </a:p>
        </p:txBody>
      </p:sp>
    </p:spTree>
    <p:extLst>
      <p:ext uri="{BB962C8B-B14F-4D97-AF65-F5344CB8AC3E}">
        <p14:creationId xmlns:p14="http://schemas.microsoft.com/office/powerpoint/2010/main" val="256668485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left)">
                                      <p:cBhvr>
                                        <p:cTn id="17" dur="1000"/>
                                        <p:tgtEl>
                                          <p:spTgt spid="7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wipe(left)">
                                      <p:cBhvr>
                                        <p:cTn id="22" dur="1000"/>
                                        <p:tgtEl>
                                          <p:spTgt spid="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up)">
                                      <p:cBhvr>
                                        <p:cTn id="27" dur="1000"/>
                                        <p:tgtEl>
                                          <p:spTgt spid="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up)">
                                      <p:cBhvr>
                                        <p:cTn id="32" dur="500"/>
                                        <p:tgtEl>
                                          <p:spTgt spid="6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1000"/>
                                        <p:tgtEl>
                                          <p:spTgt spid="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1746</TotalTime>
  <Words>2464</Words>
  <Application>Microsoft Office PowerPoint</Application>
  <PresentationFormat>Panorámica</PresentationFormat>
  <Paragraphs>127</Paragraphs>
  <Slides>16</Slides>
  <Notes>8</Notes>
  <HiddenSlides>0</HiddenSlides>
  <MMClips>0</MMClips>
  <ScaleCrop>false</ScaleCrop>
  <HeadingPairs>
    <vt:vector size="6" baseType="variant">
      <vt:variant>
        <vt:lpstr>Fuentes usadas</vt:lpstr>
      </vt:variant>
      <vt:variant>
        <vt:i4>12</vt:i4>
      </vt:variant>
      <vt:variant>
        <vt:lpstr>Tema</vt:lpstr>
      </vt:variant>
      <vt:variant>
        <vt:i4>5</vt:i4>
      </vt:variant>
      <vt:variant>
        <vt:lpstr>Títulos de diapositiva</vt:lpstr>
      </vt:variant>
      <vt:variant>
        <vt:i4>16</vt:i4>
      </vt:variant>
    </vt:vector>
  </HeadingPairs>
  <TitlesOfParts>
    <vt:vector size="33" baseType="lpstr">
      <vt:lpstr>Gill Sans MT Ext Condensed Bold</vt:lpstr>
      <vt:lpstr>Aptos</vt:lpstr>
      <vt:lpstr>Britannic Bold</vt:lpstr>
      <vt:lpstr>Calibri</vt:lpstr>
      <vt:lpstr>Aptos Display</vt:lpstr>
      <vt:lpstr>Constantia</vt:lpstr>
      <vt:lpstr>Times New Roman</vt:lpstr>
      <vt:lpstr>Arial Narrow</vt:lpstr>
      <vt:lpstr>Bodoni MT Poster Compressed</vt:lpstr>
      <vt:lpstr>Impact</vt:lpstr>
      <vt:lpstr>Arial</vt:lpstr>
      <vt:lpstr>Comic Sans MS</vt:lpstr>
      <vt:lpstr>Tema de Office</vt:lpstr>
      <vt:lpstr>1_Tema de Office</vt:lpstr>
      <vt:lpstr>3_Default Design</vt:lpstr>
      <vt:lpstr>4_Default Design</vt:lpstr>
      <vt:lpstr>6_Default Design</vt:lpstr>
      <vt:lpstr>Presentación de PowerPoint</vt:lpstr>
      <vt:lpstr>Upamtite redak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PRIMENA</vt:lpstr>
      <vt:lpstr>PRENOŠENJE ISTINE</vt:lpstr>
      <vt:lpstr>PLAN </vt:lpstr>
      <vt:lpstr>PRENOŠENJE ISTINE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104</cp:revision>
  <dcterms:created xsi:type="dcterms:W3CDTF">2026-08-20T16:22:51Z</dcterms:created>
  <dcterms:modified xsi:type="dcterms:W3CDTF">2026-09-18T06:10:28Z</dcterms:modified>
</cp:coreProperties>
</file>